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60" r:id="rId2"/>
    <p:sldId id="272" r:id="rId3"/>
    <p:sldId id="273" r:id="rId4"/>
    <p:sldId id="274" r:id="rId5"/>
    <p:sldId id="276" r:id="rId6"/>
    <p:sldId id="277" r:id="rId7"/>
    <p:sldId id="292" r:id="rId8"/>
    <p:sldId id="279" r:id="rId9"/>
    <p:sldId id="281" r:id="rId10"/>
    <p:sldId id="257" r:id="rId11"/>
    <p:sldId id="259" r:id="rId12"/>
    <p:sldId id="261" r:id="rId13"/>
    <p:sldId id="263" r:id="rId14"/>
    <p:sldId id="284" r:id="rId15"/>
    <p:sldId id="286" r:id="rId16"/>
    <p:sldId id="290" r:id="rId17"/>
    <p:sldId id="288" r:id="rId18"/>
    <p:sldId id="299" r:id="rId19"/>
    <p:sldId id="301" r:id="rId20"/>
    <p:sldId id="303" r:id="rId21"/>
    <p:sldId id="291" r:id="rId22"/>
    <p:sldId id="293" r:id="rId23"/>
    <p:sldId id="294" r:id="rId24"/>
    <p:sldId id="295" r:id="rId25"/>
    <p:sldId id="296" r:id="rId26"/>
    <p:sldId id="297" r:id="rId27"/>
    <p:sldId id="266" r:id="rId28"/>
    <p:sldId id="267" r:id="rId29"/>
    <p:sldId id="265" r:id="rId30"/>
    <p:sldId id="269" r:id="rId31"/>
    <p:sldId id="270" r:id="rId32"/>
    <p:sldId id="304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EA124E5-1484-429D-BFC1-06A847FFFB0E}">
          <p14:sldIdLst>
            <p14:sldId id="260"/>
            <p14:sldId id="272"/>
            <p14:sldId id="273"/>
            <p14:sldId id="274"/>
            <p14:sldId id="276"/>
            <p14:sldId id="277"/>
            <p14:sldId id="292"/>
          </p14:sldIdLst>
        </p14:section>
        <p14:section name="Team" id="{773F0767-CC7B-4E05-82ED-2B42C1EE09C5}">
          <p14:sldIdLst>
            <p14:sldId id="279"/>
            <p14:sldId id="281"/>
          </p14:sldIdLst>
        </p14:section>
        <p14:section name="Section Break" id="{F73F6C2C-0FE7-49F6-858C-5D99D0D46E1D}">
          <p14:sldIdLst>
            <p14:sldId id="257"/>
            <p14:sldId id="259"/>
            <p14:sldId id="261"/>
            <p14:sldId id="263"/>
          </p14:sldIdLst>
        </p14:section>
        <p14:section name="Portfolio" id="{9338CD7E-EC35-47D2-9A9A-21C14E9B5897}">
          <p14:sldIdLst>
            <p14:sldId id="284"/>
            <p14:sldId id="286"/>
            <p14:sldId id="290"/>
            <p14:sldId id="288"/>
          </p14:sldIdLst>
        </p14:section>
        <p14:section name="Devices" id="{D6C25414-E76C-48BA-A2E7-270DF2640088}">
          <p14:sldIdLst>
            <p14:sldId id="299"/>
            <p14:sldId id="301"/>
            <p14:sldId id="303"/>
          </p14:sldIdLst>
        </p14:section>
        <p14:section name="Infographic" id="{94B1BD75-6B2B-41CD-995A-4476282061CA}">
          <p14:sldIdLst>
            <p14:sldId id="291"/>
            <p14:sldId id="293"/>
            <p14:sldId id="294"/>
            <p14:sldId id="295"/>
            <p14:sldId id="296"/>
            <p14:sldId id="297"/>
          </p14:sldIdLst>
        </p14:section>
        <p14:section name="Map" id="{C381EAFA-4A2A-40A4-8227-5BB21E1EDACC}">
          <p14:sldIdLst>
            <p14:sldId id="266"/>
            <p14:sldId id="267"/>
            <p14:sldId id="265"/>
            <p14:sldId id="269"/>
            <p14:sldId id="270"/>
          </p14:sldIdLst>
        </p14:section>
        <p14:section name="Closing" id="{3F592013-3BC9-411F-BC10-EDE70CB99938}">
          <p14:sldIdLst>
            <p14:sldId id="30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0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38" d="100"/>
          <a:sy n="38" d="100"/>
        </p:scale>
        <p:origin x="-226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75ADC-2DAC-494C-9B02-2D0115434C9F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C914B-847C-47DE-8DD5-22FFC05EC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54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130A2-54E3-4E8F-9D93-79AE760A66B3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2544B-C13D-489D-B66E-4B75F577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3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544B-C13D-489D-B66E-4B75F577725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10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99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3188778" y="2647950"/>
            <a:ext cx="2766447" cy="2209800"/>
          </a:xfrm>
          <a:custGeom>
            <a:avLst/>
            <a:gdLst/>
            <a:ahLst/>
            <a:cxnLst/>
            <a:rect l="l" t="t" r="r" b="b"/>
            <a:pathLst>
              <a:path w="2766447" h="2209800">
                <a:moveTo>
                  <a:pt x="0" y="0"/>
                </a:moveTo>
                <a:lnTo>
                  <a:pt x="2766447" y="0"/>
                </a:lnTo>
                <a:lnTo>
                  <a:pt x="2766447" y="2209800"/>
                </a:lnTo>
                <a:lnTo>
                  <a:pt x="0" y="2209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108917" y="3181350"/>
            <a:ext cx="2766447" cy="1676400"/>
          </a:xfrm>
          <a:custGeom>
            <a:avLst/>
            <a:gdLst/>
            <a:ahLst/>
            <a:cxnLst/>
            <a:rect l="l" t="t" r="r" b="b"/>
            <a:pathLst>
              <a:path w="2766447" h="1676400">
                <a:moveTo>
                  <a:pt x="0" y="0"/>
                </a:moveTo>
                <a:lnTo>
                  <a:pt x="2766447" y="0"/>
                </a:lnTo>
                <a:lnTo>
                  <a:pt x="2766447" y="1676400"/>
                </a:lnTo>
                <a:lnTo>
                  <a:pt x="0" y="16764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08917" y="285750"/>
            <a:ext cx="2766447" cy="2743200"/>
          </a:xfrm>
          <a:custGeom>
            <a:avLst/>
            <a:gdLst/>
            <a:ahLst/>
            <a:cxnLst/>
            <a:rect l="l" t="t" r="r" b="b"/>
            <a:pathLst>
              <a:path w="2766447" h="2743200">
                <a:moveTo>
                  <a:pt x="0" y="0"/>
                </a:moveTo>
                <a:lnTo>
                  <a:pt x="2766447" y="0"/>
                </a:lnTo>
                <a:lnTo>
                  <a:pt x="2766447" y="2743200"/>
                </a:lnTo>
                <a:lnTo>
                  <a:pt x="0" y="27432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188777" y="285750"/>
            <a:ext cx="2766447" cy="2209800"/>
          </a:xfrm>
          <a:custGeom>
            <a:avLst/>
            <a:gdLst/>
            <a:ahLst/>
            <a:cxnLst/>
            <a:rect l="l" t="t" r="r" b="b"/>
            <a:pathLst>
              <a:path w="2766447" h="2209800">
                <a:moveTo>
                  <a:pt x="0" y="0"/>
                </a:moveTo>
                <a:lnTo>
                  <a:pt x="2766447" y="0"/>
                </a:lnTo>
                <a:lnTo>
                  <a:pt x="2766447" y="2209800"/>
                </a:lnTo>
                <a:lnTo>
                  <a:pt x="0" y="2209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68639" y="285750"/>
            <a:ext cx="2766447" cy="4572000"/>
          </a:xfrm>
          <a:custGeom>
            <a:avLst/>
            <a:gdLst/>
            <a:ahLst/>
            <a:cxnLst/>
            <a:rect l="l" t="t" r="r" b="b"/>
            <a:pathLst>
              <a:path w="2766447" h="4572000">
                <a:moveTo>
                  <a:pt x="0" y="0"/>
                </a:moveTo>
                <a:lnTo>
                  <a:pt x="2766447" y="0"/>
                </a:lnTo>
                <a:lnTo>
                  <a:pt x="2766447" y="4572000"/>
                </a:lnTo>
                <a:lnTo>
                  <a:pt x="0" y="4572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745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86400" y="678873"/>
            <a:ext cx="1773382" cy="3726872"/>
          </a:xfrm>
          <a:custGeom>
            <a:avLst/>
            <a:gdLst/>
            <a:ahLst/>
            <a:cxnLst/>
            <a:rect l="l" t="t" r="r" b="b"/>
            <a:pathLst>
              <a:path w="1773382" h="3726872">
                <a:moveTo>
                  <a:pt x="295570" y="0"/>
                </a:moveTo>
                <a:lnTo>
                  <a:pt x="1477812" y="0"/>
                </a:lnTo>
                <a:cubicBezTo>
                  <a:pt x="1641051" y="0"/>
                  <a:pt x="1773382" y="132331"/>
                  <a:pt x="1773382" y="295570"/>
                </a:cubicBezTo>
                <a:lnTo>
                  <a:pt x="1773382" y="3431302"/>
                </a:lnTo>
                <a:cubicBezTo>
                  <a:pt x="1773382" y="3594541"/>
                  <a:pt x="1641051" y="3726872"/>
                  <a:pt x="1477812" y="3726872"/>
                </a:cubicBezTo>
                <a:lnTo>
                  <a:pt x="295570" y="3726872"/>
                </a:lnTo>
                <a:cubicBezTo>
                  <a:pt x="132331" y="3726872"/>
                  <a:pt x="0" y="3594541"/>
                  <a:pt x="0" y="3431302"/>
                </a:cubicBezTo>
                <a:lnTo>
                  <a:pt x="0" y="295570"/>
                </a:lnTo>
                <a:cubicBezTo>
                  <a:pt x="0" y="132331"/>
                  <a:pt x="132331" y="0"/>
                  <a:pt x="295570" y="0"/>
                </a:cubicBez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81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27363" y="557940"/>
            <a:ext cx="1921789" cy="4169043"/>
          </a:xfrm>
          <a:custGeom>
            <a:avLst/>
            <a:gdLst/>
            <a:ahLst/>
            <a:cxnLst/>
            <a:rect l="l" t="t" r="r" b="b"/>
            <a:pathLst>
              <a:path w="1921789" h="4169043">
                <a:moveTo>
                  <a:pt x="227309" y="0"/>
                </a:moveTo>
                <a:lnTo>
                  <a:pt x="1694480" y="0"/>
                </a:lnTo>
                <a:cubicBezTo>
                  <a:pt x="1820019" y="0"/>
                  <a:pt x="1921789" y="101770"/>
                  <a:pt x="1921789" y="227309"/>
                </a:cubicBezTo>
                <a:lnTo>
                  <a:pt x="1921789" y="3941734"/>
                </a:lnTo>
                <a:cubicBezTo>
                  <a:pt x="1921789" y="4067273"/>
                  <a:pt x="1820019" y="4169043"/>
                  <a:pt x="1694480" y="4169043"/>
                </a:cubicBezTo>
                <a:lnTo>
                  <a:pt x="227309" y="4169043"/>
                </a:lnTo>
                <a:cubicBezTo>
                  <a:pt x="101770" y="4169043"/>
                  <a:pt x="0" y="4067273"/>
                  <a:pt x="0" y="3941734"/>
                </a:cubicBezTo>
                <a:lnTo>
                  <a:pt x="0" y="227309"/>
                </a:lnTo>
                <a:cubicBezTo>
                  <a:pt x="0" y="101770"/>
                  <a:pt x="101770" y="0"/>
                  <a:pt x="227309" y="0"/>
                </a:cubicBez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91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3755232" y="2671764"/>
            <a:ext cx="620713" cy="1026317"/>
          </a:xfrm>
          <a:custGeom>
            <a:avLst/>
            <a:gdLst/>
            <a:ahLst/>
            <a:cxnLst/>
            <a:rect l="l" t="t" r="r" b="b"/>
            <a:pathLst>
              <a:path w="620713" h="1026317">
                <a:moveTo>
                  <a:pt x="0" y="0"/>
                </a:moveTo>
                <a:lnTo>
                  <a:pt x="620713" y="0"/>
                </a:lnTo>
                <a:lnTo>
                  <a:pt x="620713" y="1026317"/>
                </a:lnTo>
                <a:lnTo>
                  <a:pt x="0" y="1026317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390651" y="2390776"/>
            <a:ext cx="2276474" cy="1428749"/>
          </a:xfrm>
          <a:custGeom>
            <a:avLst/>
            <a:gdLst/>
            <a:ahLst/>
            <a:cxnLst/>
            <a:rect l="l" t="t" r="r" b="b"/>
            <a:pathLst>
              <a:path w="2276474" h="1428749">
                <a:moveTo>
                  <a:pt x="0" y="0"/>
                </a:moveTo>
                <a:lnTo>
                  <a:pt x="2276474" y="0"/>
                </a:lnTo>
                <a:lnTo>
                  <a:pt x="2276474" y="1428749"/>
                </a:lnTo>
                <a:lnTo>
                  <a:pt x="0" y="1428749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64370" y="2671764"/>
            <a:ext cx="645319" cy="1026317"/>
          </a:xfrm>
          <a:custGeom>
            <a:avLst/>
            <a:gdLst/>
            <a:ahLst/>
            <a:cxnLst/>
            <a:rect l="l" t="t" r="r" b="b"/>
            <a:pathLst>
              <a:path w="645319" h="1026317">
                <a:moveTo>
                  <a:pt x="0" y="0"/>
                </a:moveTo>
                <a:lnTo>
                  <a:pt x="645319" y="0"/>
                </a:lnTo>
                <a:lnTo>
                  <a:pt x="645319" y="1026317"/>
                </a:lnTo>
                <a:lnTo>
                  <a:pt x="0" y="1026317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1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5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86400" y="0"/>
            <a:ext cx="3200400" cy="5143500"/>
          </a:xfrm>
          <a:custGeom>
            <a:avLst/>
            <a:gdLst/>
            <a:ahLst/>
            <a:cxnLst/>
            <a:rect l="l" t="t" r="r" b="b"/>
            <a:pathLst>
              <a:path w="3200400" h="4267200">
                <a:moveTo>
                  <a:pt x="0" y="0"/>
                </a:moveTo>
                <a:lnTo>
                  <a:pt x="3200400" y="0"/>
                </a:lnTo>
                <a:lnTo>
                  <a:pt x="3200400" y="4267200"/>
                </a:lnTo>
                <a:lnTo>
                  <a:pt x="0" y="4267200"/>
                </a:lnTo>
                <a:close/>
              </a:path>
            </a:pathLst>
          </a:custGeom>
        </p:spPr>
        <p:txBody>
          <a:bodyPr/>
          <a:lstStyle>
            <a:lvl1pPr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41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  <a:custGeom>
            <a:avLst/>
            <a:gdLst/>
            <a:ahLst/>
            <a:cxnLst/>
            <a:rect l="l" t="t" r="r" b="b"/>
            <a:pathLst>
              <a:path w="4572000" h="5143500">
                <a:moveTo>
                  <a:pt x="1186962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7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8"/>
          </p:nvPr>
        </p:nvSpPr>
        <p:spPr>
          <a:xfrm>
            <a:off x="7115016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7"/>
          </p:nvPr>
        </p:nvSpPr>
        <p:spPr>
          <a:xfrm>
            <a:off x="5481558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6"/>
          </p:nvPr>
        </p:nvSpPr>
        <p:spPr>
          <a:xfrm>
            <a:off x="3848100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214642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115016" y="1885950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5481558" y="1885950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115016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5481558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848100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0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983064" y="1200472"/>
            <a:ext cx="1177872" cy="1177872"/>
          </a:xfrm>
          <a:custGeom>
            <a:avLst/>
            <a:gdLst/>
            <a:ahLst/>
            <a:cxnLst/>
            <a:rect l="l" t="t" r="r" b="b"/>
            <a:pathLst>
              <a:path w="1177872" h="1177872">
                <a:moveTo>
                  <a:pt x="588936" y="0"/>
                </a:moveTo>
                <a:cubicBezTo>
                  <a:pt x="914196" y="0"/>
                  <a:pt x="1177872" y="263676"/>
                  <a:pt x="1177872" y="588936"/>
                </a:cubicBezTo>
                <a:cubicBezTo>
                  <a:pt x="1177872" y="914196"/>
                  <a:pt x="914196" y="1177872"/>
                  <a:pt x="588936" y="1177872"/>
                </a:cubicBezTo>
                <a:cubicBezTo>
                  <a:pt x="263676" y="1177872"/>
                  <a:pt x="0" y="914196"/>
                  <a:pt x="0" y="588936"/>
                </a:cubicBezTo>
                <a:cubicBezTo>
                  <a:pt x="0" y="263676"/>
                  <a:pt x="263676" y="0"/>
                  <a:pt x="588936" y="0"/>
                </a:cubicBez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5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6255" y="179243"/>
            <a:ext cx="8811490" cy="4785014"/>
          </a:xfrm>
          <a:prstGeom prst="rect">
            <a:avLst/>
          </a:prstGeom>
          <a:effectLst>
            <a:outerShdw blurRad="342900" sx="104000" sy="104000" algn="ctr" rotWithShape="0">
              <a:prstClr val="black">
                <a:alpha val="18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3865537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199469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533401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2199469" y="2211473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33401" y="2211473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76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6162514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467101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71687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2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" y="1733550"/>
            <a:ext cx="3886200" cy="2590800"/>
          </a:xfrm>
          <a:custGeom>
            <a:avLst/>
            <a:gdLst/>
            <a:ahLst/>
            <a:cxnLst/>
            <a:rect l="l" t="t" r="r" b="b"/>
            <a:pathLst>
              <a:path w="3886200" h="2590800">
                <a:moveTo>
                  <a:pt x="0" y="0"/>
                </a:moveTo>
                <a:lnTo>
                  <a:pt x="3886200" y="0"/>
                </a:lnTo>
                <a:lnTo>
                  <a:pt x="3886200" y="2590800"/>
                </a:lnTo>
                <a:lnTo>
                  <a:pt x="0" y="2590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4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91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arallelogram 9"/>
          <p:cNvSpPr/>
          <p:nvPr/>
        </p:nvSpPr>
        <p:spPr>
          <a:xfrm>
            <a:off x="2781300" y="0"/>
            <a:ext cx="6045502" cy="5143501"/>
          </a:xfrm>
          <a:custGeom>
            <a:avLst/>
            <a:gdLst/>
            <a:ahLst/>
            <a:cxnLst/>
            <a:rect l="l" t="t" r="r" b="b"/>
            <a:pathLst>
              <a:path w="6045502" h="5143501">
                <a:moveTo>
                  <a:pt x="4450366" y="2118529"/>
                </a:moveTo>
                <a:lnTo>
                  <a:pt x="6045502" y="2118529"/>
                </a:lnTo>
                <a:lnTo>
                  <a:pt x="3853910" y="5143501"/>
                </a:lnTo>
                <a:lnTo>
                  <a:pt x="2258774" y="5143501"/>
                </a:lnTo>
                <a:close/>
                <a:moveTo>
                  <a:pt x="3726466" y="0"/>
                </a:moveTo>
                <a:lnTo>
                  <a:pt x="5321602" y="0"/>
                </a:lnTo>
                <a:lnTo>
                  <a:pt x="1595136" y="5143501"/>
                </a:lnTo>
                <a:lnTo>
                  <a:pt x="0" y="51435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81300" y="1551622"/>
            <a:ext cx="3581400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b="1" spc="600" dirty="0" smtClean="0">
                <a:solidFill>
                  <a:schemeClr val="bg1"/>
                </a:solidFill>
                <a:latin typeface="+mj-lt"/>
              </a:rPr>
              <a:t>SAMI</a:t>
            </a:r>
            <a:endParaRPr lang="en-US" sz="7200" b="1" spc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9800" y="2659618"/>
            <a:ext cx="44958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</a:rPr>
              <a:t>Creative Business Slides</a:t>
            </a:r>
            <a:endParaRPr lang="en-US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71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7090569" y="2268826"/>
                </a:moveTo>
                <a:cubicBezTo>
                  <a:pt x="7252593" y="2268826"/>
                  <a:pt x="7383940" y="2400172"/>
                  <a:pt x="7383940" y="2562196"/>
                </a:cubicBezTo>
                <a:cubicBezTo>
                  <a:pt x="7383940" y="2724220"/>
                  <a:pt x="7252593" y="2855566"/>
                  <a:pt x="7090569" y="2855566"/>
                </a:cubicBezTo>
                <a:cubicBezTo>
                  <a:pt x="6928545" y="2855566"/>
                  <a:pt x="6797198" y="2724220"/>
                  <a:pt x="6797198" y="2562196"/>
                </a:cubicBezTo>
                <a:cubicBezTo>
                  <a:pt x="6797198" y="2400172"/>
                  <a:pt x="6928545" y="2268826"/>
                  <a:pt x="7090569" y="2268826"/>
                </a:cubicBezTo>
                <a:close/>
                <a:moveTo>
                  <a:pt x="7090569" y="2119721"/>
                </a:moveTo>
                <a:cubicBezTo>
                  <a:pt x="6844465" y="2119721"/>
                  <a:pt x="6644958" y="2319228"/>
                  <a:pt x="6644958" y="2565332"/>
                </a:cubicBezTo>
                <a:cubicBezTo>
                  <a:pt x="6644958" y="2811436"/>
                  <a:pt x="6844465" y="3010943"/>
                  <a:pt x="7090569" y="3010943"/>
                </a:cubicBezTo>
                <a:cubicBezTo>
                  <a:pt x="7336673" y="3010943"/>
                  <a:pt x="7536180" y="2811436"/>
                  <a:pt x="7536180" y="2565332"/>
                </a:cubicBezTo>
                <a:cubicBezTo>
                  <a:pt x="7536180" y="2319228"/>
                  <a:pt x="7336673" y="2119721"/>
                  <a:pt x="7090569" y="2119721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2571750"/>
                </a:lnTo>
                <a:lnTo>
                  <a:pt x="9140424" y="2547901"/>
                </a:lnTo>
                <a:lnTo>
                  <a:pt x="9132078" y="2526437"/>
                </a:lnTo>
                <a:lnTo>
                  <a:pt x="9117773" y="2509742"/>
                </a:lnTo>
                <a:lnTo>
                  <a:pt x="9099891" y="2494240"/>
                </a:lnTo>
                <a:lnTo>
                  <a:pt x="9078433" y="2485893"/>
                </a:lnTo>
                <a:lnTo>
                  <a:pt x="9054590" y="2483508"/>
                </a:lnTo>
                <a:lnTo>
                  <a:pt x="8700530" y="2483508"/>
                </a:lnTo>
                <a:lnTo>
                  <a:pt x="8690993" y="2372609"/>
                </a:lnTo>
                <a:lnTo>
                  <a:pt x="8673112" y="2264095"/>
                </a:lnTo>
                <a:lnTo>
                  <a:pt x="8649269" y="2159159"/>
                </a:lnTo>
                <a:lnTo>
                  <a:pt x="8618274" y="2056607"/>
                </a:lnTo>
                <a:lnTo>
                  <a:pt x="8580126" y="1957633"/>
                </a:lnTo>
                <a:lnTo>
                  <a:pt x="8536017" y="1861044"/>
                </a:lnTo>
                <a:lnTo>
                  <a:pt x="8485948" y="1769224"/>
                </a:lnTo>
                <a:lnTo>
                  <a:pt x="8429918" y="1679790"/>
                </a:lnTo>
                <a:lnTo>
                  <a:pt x="8367928" y="1595125"/>
                </a:lnTo>
                <a:lnTo>
                  <a:pt x="8301169" y="1514038"/>
                </a:lnTo>
                <a:lnTo>
                  <a:pt x="8229642" y="1437720"/>
                </a:lnTo>
                <a:lnTo>
                  <a:pt x="8153346" y="1366173"/>
                </a:lnTo>
                <a:lnTo>
                  <a:pt x="8072282" y="1299395"/>
                </a:lnTo>
                <a:lnTo>
                  <a:pt x="7986449" y="1237387"/>
                </a:lnTo>
                <a:lnTo>
                  <a:pt x="7898232" y="1182534"/>
                </a:lnTo>
                <a:lnTo>
                  <a:pt x="7804054" y="1132450"/>
                </a:lnTo>
                <a:lnTo>
                  <a:pt x="7707492" y="1089522"/>
                </a:lnTo>
                <a:lnTo>
                  <a:pt x="7608546" y="1051363"/>
                </a:lnTo>
                <a:lnTo>
                  <a:pt x="7504832" y="1020359"/>
                </a:lnTo>
                <a:lnTo>
                  <a:pt x="7398733" y="996510"/>
                </a:lnTo>
                <a:lnTo>
                  <a:pt x="7290250" y="979815"/>
                </a:lnTo>
                <a:lnTo>
                  <a:pt x="7180574" y="969083"/>
                </a:lnTo>
                <a:lnTo>
                  <a:pt x="7180574" y="616115"/>
                </a:lnTo>
                <a:lnTo>
                  <a:pt x="7176998" y="592266"/>
                </a:lnTo>
                <a:lnTo>
                  <a:pt x="7167461" y="570802"/>
                </a:lnTo>
                <a:lnTo>
                  <a:pt x="7154348" y="554107"/>
                </a:lnTo>
                <a:lnTo>
                  <a:pt x="7136466" y="539798"/>
                </a:lnTo>
                <a:lnTo>
                  <a:pt x="7115008" y="530258"/>
                </a:lnTo>
                <a:lnTo>
                  <a:pt x="7091165" y="527873"/>
                </a:lnTo>
                <a:lnTo>
                  <a:pt x="7067323" y="530258"/>
                </a:lnTo>
                <a:lnTo>
                  <a:pt x="7045864" y="539798"/>
                </a:lnTo>
                <a:lnTo>
                  <a:pt x="7027983" y="554107"/>
                </a:lnTo>
                <a:lnTo>
                  <a:pt x="7013677" y="570802"/>
                </a:lnTo>
                <a:lnTo>
                  <a:pt x="7005332" y="592266"/>
                </a:lnTo>
                <a:lnTo>
                  <a:pt x="7000564" y="616115"/>
                </a:lnTo>
                <a:lnTo>
                  <a:pt x="7000564" y="1056133"/>
                </a:lnTo>
                <a:lnTo>
                  <a:pt x="7005332" y="1078790"/>
                </a:lnTo>
                <a:lnTo>
                  <a:pt x="7013677" y="1100254"/>
                </a:lnTo>
                <a:lnTo>
                  <a:pt x="7027983" y="1119333"/>
                </a:lnTo>
                <a:lnTo>
                  <a:pt x="7045864" y="1132450"/>
                </a:lnTo>
                <a:lnTo>
                  <a:pt x="7067323" y="1141990"/>
                </a:lnTo>
                <a:lnTo>
                  <a:pt x="7091165" y="1145568"/>
                </a:lnTo>
                <a:lnTo>
                  <a:pt x="7198456" y="1149145"/>
                </a:lnTo>
                <a:lnTo>
                  <a:pt x="7302171" y="1159877"/>
                </a:lnTo>
                <a:lnTo>
                  <a:pt x="7404693" y="1178956"/>
                </a:lnTo>
                <a:lnTo>
                  <a:pt x="7503639" y="1205191"/>
                </a:lnTo>
                <a:lnTo>
                  <a:pt x="7600201" y="1237387"/>
                </a:lnTo>
                <a:lnTo>
                  <a:pt x="7694379" y="1277931"/>
                </a:lnTo>
                <a:lnTo>
                  <a:pt x="7783788" y="1324437"/>
                </a:lnTo>
                <a:lnTo>
                  <a:pt x="7870813" y="1375712"/>
                </a:lnTo>
                <a:lnTo>
                  <a:pt x="7953070" y="1432950"/>
                </a:lnTo>
                <a:lnTo>
                  <a:pt x="8030558" y="1494958"/>
                </a:lnTo>
                <a:lnTo>
                  <a:pt x="8103277" y="1564121"/>
                </a:lnTo>
                <a:lnTo>
                  <a:pt x="8171228" y="1635669"/>
                </a:lnTo>
                <a:lnTo>
                  <a:pt x="8235603" y="1713179"/>
                </a:lnTo>
                <a:lnTo>
                  <a:pt x="8292824" y="1795458"/>
                </a:lnTo>
                <a:lnTo>
                  <a:pt x="8344086" y="1881316"/>
                </a:lnTo>
                <a:lnTo>
                  <a:pt x="8390578" y="1970750"/>
                </a:lnTo>
                <a:lnTo>
                  <a:pt x="8429918" y="2063762"/>
                </a:lnTo>
                <a:lnTo>
                  <a:pt x="8462106" y="2159159"/>
                </a:lnTo>
                <a:lnTo>
                  <a:pt x="8488332" y="2259326"/>
                </a:lnTo>
                <a:lnTo>
                  <a:pt x="8508598" y="2360685"/>
                </a:lnTo>
                <a:lnTo>
                  <a:pt x="8520520" y="2465621"/>
                </a:lnTo>
                <a:lnTo>
                  <a:pt x="8524096" y="2571750"/>
                </a:lnTo>
                <a:lnTo>
                  <a:pt x="8520520" y="2677879"/>
                </a:lnTo>
                <a:lnTo>
                  <a:pt x="8508598" y="2782816"/>
                </a:lnTo>
                <a:lnTo>
                  <a:pt x="8488332" y="2884175"/>
                </a:lnTo>
                <a:lnTo>
                  <a:pt x="8462106" y="2984341"/>
                </a:lnTo>
                <a:lnTo>
                  <a:pt x="8429918" y="3079738"/>
                </a:lnTo>
                <a:lnTo>
                  <a:pt x="8390578" y="3172750"/>
                </a:lnTo>
                <a:lnTo>
                  <a:pt x="8344086" y="3262185"/>
                </a:lnTo>
                <a:lnTo>
                  <a:pt x="8292824" y="3348042"/>
                </a:lnTo>
                <a:lnTo>
                  <a:pt x="8235603" y="3429129"/>
                </a:lnTo>
                <a:lnTo>
                  <a:pt x="8171228" y="3506639"/>
                </a:lnTo>
                <a:lnTo>
                  <a:pt x="8103277" y="3579379"/>
                </a:lnTo>
                <a:lnTo>
                  <a:pt x="8030558" y="3648542"/>
                </a:lnTo>
                <a:lnTo>
                  <a:pt x="7953070" y="3710550"/>
                </a:lnTo>
                <a:lnTo>
                  <a:pt x="7870813" y="3767788"/>
                </a:lnTo>
                <a:lnTo>
                  <a:pt x="7783788" y="3819064"/>
                </a:lnTo>
                <a:lnTo>
                  <a:pt x="7694379" y="3865570"/>
                </a:lnTo>
                <a:lnTo>
                  <a:pt x="7600201" y="3904921"/>
                </a:lnTo>
                <a:lnTo>
                  <a:pt x="7503639" y="3938310"/>
                </a:lnTo>
                <a:lnTo>
                  <a:pt x="7404693" y="3964544"/>
                </a:lnTo>
                <a:lnTo>
                  <a:pt x="7302171" y="3982431"/>
                </a:lnTo>
                <a:lnTo>
                  <a:pt x="7198456" y="3994355"/>
                </a:lnTo>
                <a:lnTo>
                  <a:pt x="7091165" y="3997933"/>
                </a:lnTo>
                <a:lnTo>
                  <a:pt x="6983874" y="3994355"/>
                </a:lnTo>
                <a:lnTo>
                  <a:pt x="6878967" y="3982431"/>
                </a:lnTo>
                <a:lnTo>
                  <a:pt x="6776445" y="3964544"/>
                </a:lnTo>
                <a:lnTo>
                  <a:pt x="6677499" y="3938310"/>
                </a:lnTo>
                <a:lnTo>
                  <a:pt x="6580937" y="3904921"/>
                </a:lnTo>
                <a:lnTo>
                  <a:pt x="6486759" y="3865570"/>
                </a:lnTo>
                <a:lnTo>
                  <a:pt x="6397350" y="3819064"/>
                </a:lnTo>
                <a:lnTo>
                  <a:pt x="6311517" y="3767788"/>
                </a:lnTo>
                <a:lnTo>
                  <a:pt x="6229261" y="3710550"/>
                </a:lnTo>
                <a:lnTo>
                  <a:pt x="6150581" y="3648542"/>
                </a:lnTo>
                <a:lnTo>
                  <a:pt x="6077861" y="3579379"/>
                </a:lnTo>
                <a:lnTo>
                  <a:pt x="6009910" y="3506639"/>
                </a:lnTo>
                <a:lnTo>
                  <a:pt x="5946728" y="3429129"/>
                </a:lnTo>
                <a:lnTo>
                  <a:pt x="5888314" y="3348042"/>
                </a:lnTo>
                <a:lnTo>
                  <a:pt x="5837052" y="3262185"/>
                </a:lnTo>
                <a:lnTo>
                  <a:pt x="5791752" y="3172750"/>
                </a:lnTo>
                <a:lnTo>
                  <a:pt x="5752412" y="3079738"/>
                </a:lnTo>
                <a:lnTo>
                  <a:pt x="5719032" y="2984341"/>
                </a:lnTo>
                <a:lnTo>
                  <a:pt x="5692806" y="2884175"/>
                </a:lnTo>
                <a:lnTo>
                  <a:pt x="5673732" y="2782816"/>
                </a:lnTo>
                <a:lnTo>
                  <a:pt x="5661810" y="2677879"/>
                </a:lnTo>
                <a:lnTo>
                  <a:pt x="5658234" y="2571750"/>
                </a:lnTo>
                <a:lnTo>
                  <a:pt x="5661810" y="2475161"/>
                </a:lnTo>
                <a:lnTo>
                  <a:pt x="5671347" y="2380957"/>
                </a:lnTo>
                <a:lnTo>
                  <a:pt x="5686845" y="2286752"/>
                </a:lnTo>
                <a:lnTo>
                  <a:pt x="5709495" y="2196125"/>
                </a:lnTo>
                <a:lnTo>
                  <a:pt x="5736914" y="2105498"/>
                </a:lnTo>
                <a:lnTo>
                  <a:pt x="5770294" y="2018448"/>
                </a:lnTo>
                <a:lnTo>
                  <a:pt x="5810826" y="1933784"/>
                </a:lnTo>
                <a:lnTo>
                  <a:pt x="5856126" y="1851504"/>
                </a:lnTo>
                <a:lnTo>
                  <a:pt x="5906195" y="1772802"/>
                </a:lnTo>
                <a:lnTo>
                  <a:pt x="5961033" y="1696484"/>
                </a:lnTo>
                <a:lnTo>
                  <a:pt x="6020639" y="1624937"/>
                </a:lnTo>
                <a:lnTo>
                  <a:pt x="6085014" y="1555774"/>
                </a:lnTo>
                <a:lnTo>
                  <a:pt x="6154157" y="1492573"/>
                </a:lnTo>
                <a:lnTo>
                  <a:pt x="6228069" y="1432950"/>
                </a:lnTo>
                <a:lnTo>
                  <a:pt x="6306749" y="1378097"/>
                </a:lnTo>
                <a:lnTo>
                  <a:pt x="6387813" y="1328014"/>
                </a:lnTo>
                <a:lnTo>
                  <a:pt x="6473646" y="1283893"/>
                </a:lnTo>
                <a:lnTo>
                  <a:pt x="6492720" y="1270776"/>
                </a:lnTo>
                <a:lnTo>
                  <a:pt x="6508217" y="1254081"/>
                </a:lnTo>
                <a:lnTo>
                  <a:pt x="6518946" y="1232617"/>
                </a:lnTo>
                <a:lnTo>
                  <a:pt x="6523715" y="1209960"/>
                </a:lnTo>
                <a:lnTo>
                  <a:pt x="6523715" y="1188496"/>
                </a:lnTo>
                <a:lnTo>
                  <a:pt x="6515370" y="1165839"/>
                </a:lnTo>
                <a:lnTo>
                  <a:pt x="6502257" y="1145568"/>
                </a:lnTo>
                <a:lnTo>
                  <a:pt x="6484375" y="1128873"/>
                </a:lnTo>
                <a:lnTo>
                  <a:pt x="6464109" y="1119333"/>
                </a:lnTo>
                <a:lnTo>
                  <a:pt x="6441458" y="1114564"/>
                </a:lnTo>
                <a:lnTo>
                  <a:pt x="6418808" y="1115756"/>
                </a:lnTo>
                <a:lnTo>
                  <a:pt x="6394966" y="1122911"/>
                </a:lnTo>
                <a:lnTo>
                  <a:pt x="6307941" y="1169417"/>
                </a:lnTo>
                <a:lnTo>
                  <a:pt x="6222108" y="1219500"/>
                </a:lnTo>
                <a:lnTo>
                  <a:pt x="6141044" y="1275546"/>
                </a:lnTo>
                <a:lnTo>
                  <a:pt x="6061171" y="1336361"/>
                </a:lnTo>
                <a:lnTo>
                  <a:pt x="5987260" y="1401947"/>
                </a:lnTo>
                <a:lnTo>
                  <a:pt x="5916925" y="1471109"/>
                </a:lnTo>
                <a:lnTo>
                  <a:pt x="5852550" y="1545042"/>
                </a:lnTo>
                <a:lnTo>
                  <a:pt x="5790560" y="1622552"/>
                </a:lnTo>
                <a:lnTo>
                  <a:pt x="5734530" y="1704831"/>
                </a:lnTo>
                <a:lnTo>
                  <a:pt x="5680884" y="1793073"/>
                </a:lnTo>
                <a:lnTo>
                  <a:pt x="5633199" y="1886085"/>
                </a:lnTo>
                <a:lnTo>
                  <a:pt x="5592667" y="1981482"/>
                </a:lnTo>
                <a:lnTo>
                  <a:pt x="5558096" y="2076879"/>
                </a:lnTo>
                <a:lnTo>
                  <a:pt x="5528293" y="2175853"/>
                </a:lnTo>
                <a:lnTo>
                  <a:pt x="5505642" y="2277212"/>
                </a:lnTo>
                <a:lnTo>
                  <a:pt x="5491337" y="2379764"/>
                </a:lnTo>
                <a:lnTo>
                  <a:pt x="5481800" y="2483508"/>
                </a:lnTo>
                <a:lnTo>
                  <a:pt x="5127740" y="2483508"/>
                </a:lnTo>
                <a:lnTo>
                  <a:pt x="5103897" y="2485893"/>
                </a:lnTo>
                <a:lnTo>
                  <a:pt x="5082439" y="2494240"/>
                </a:lnTo>
                <a:lnTo>
                  <a:pt x="5063365" y="2509742"/>
                </a:lnTo>
                <a:lnTo>
                  <a:pt x="5049059" y="2526437"/>
                </a:lnTo>
                <a:lnTo>
                  <a:pt x="5040715" y="2547901"/>
                </a:lnTo>
                <a:lnTo>
                  <a:pt x="5037138" y="2571750"/>
                </a:lnTo>
                <a:lnTo>
                  <a:pt x="5040715" y="2595599"/>
                </a:lnTo>
                <a:lnTo>
                  <a:pt x="5049059" y="2617064"/>
                </a:lnTo>
                <a:lnTo>
                  <a:pt x="5063365" y="2633758"/>
                </a:lnTo>
                <a:lnTo>
                  <a:pt x="5082439" y="2649260"/>
                </a:lnTo>
                <a:lnTo>
                  <a:pt x="5103897" y="2657607"/>
                </a:lnTo>
                <a:lnTo>
                  <a:pt x="5127740" y="2659992"/>
                </a:lnTo>
                <a:lnTo>
                  <a:pt x="5481800" y="2659992"/>
                </a:lnTo>
                <a:lnTo>
                  <a:pt x="5491337" y="2769699"/>
                </a:lnTo>
                <a:lnTo>
                  <a:pt x="5509219" y="2879405"/>
                </a:lnTo>
                <a:lnTo>
                  <a:pt x="5533061" y="2984341"/>
                </a:lnTo>
                <a:lnTo>
                  <a:pt x="5564056" y="3085701"/>
                </a:lnTo>
                <a:lnTo>
                  <a:pt x="5601012" y="3185867"/>
                </a:lnTo>
                <a:lnTo>
                  <a:pt x="5645121" y="3282456"/>
                </a:lnTo>
                <a:lnTo>
                  <a:pt x="5695190" y="3374276"/>
                </a:lnTo>
                <a:lnTo>
                  <a:pt x="5752412" y="3463710"/>
                </a:lnTo>
                <a:lnTo>
                  <a:pt x="5813210" y="3549568"/>
                </a:lnTo>
                <a:lnTo>
                  <a:pt x="5879969" y="3629462"/>
                </a:lnTo>
                <a:lnTo>
                  <a:pt x="5951496" y="3705780"/>
                </a:lnTo>
                <a:lnTo>
                  <a:pt x="6027792" y="3777328"/>
                </a:lnTo>
                <a:lnTo>
                  <a:pt x="6108856" y="3844105"/>
                </a:lnTo>
                <a:lnTo>
                  <a:pt x="6194689" y="3904921"/>
                </a:lnTo>
                <a:lnTo>
                  <a:pt x="6284098" y="3959774"/>
                </a:lnTo>
                <a:lnTo>
                  <a:pt x="6378276" y="4009857"/>
                </a:lnTo>
                <a:lnTo>
                  <a:pt x="6474838" y="4053978"/>
                </a:lnTo>
                <a:lnTo>
                  <a:pt x="6573784" y="4090945"/>
                </a:lnTo>
                <a:lnTo>
                  <a:pt x="6677499" y="4123141"/>
                </a:lnTo>
                <a:lnTo>
                  <a:pt x="6782405" y="4146990"/>
                </a:lnTo>
                <a:lnTo>
                  <a:pt x="6890889" y="4163685"/>
                </a:lnTo>
                <a:lnTo>
                  <a:pt x="7000564" y="4174417"/>
                </a:lnTo>
                <a:lnTo>
                  <a:pt x="7000564" y="4527385"/>
                </a:lnTo>
                <a:lnTo>
                  <a:pt x="7005332" y="4551234"/>
                </a:lnTo>
                <a:lnTo>
                  <a:pt x="7013677" y="4572699"/>
                </a:lnTo>
                <a:lnTo>
                  <a:pt x="7027983" y="4589393"/>
                </a:lnTo>
                <a:lnTo>
                  <a:pt x="7045864" y="4603703"/>
                </a:lnTo>
                <a:lnTo>
                  <a:pt x="7067323" y="4613242"/>
                </a:lnTo>
                <a:lnTo>
                  <a:pt x="7091165" y="4615627"/>
                </a:lnTo>
                <a:lnTo>
                  <a:pt x="7115008" y="4613242"/>
                </a:lnTo>
                <a:lnTo>
                  <a:pt x="7136466" y="4603703"/>
                </a:lnTo>
                <a:lnTo>
                  <a:pt x="7154348" y="4589393"/>
                </a:lnTo>
                <a:lnTo>
                  <a:pt x="7167461" y="4572699"/>
                </a:lnTo>
                <a:lnTo>
                  <a:pt x="7176998" y="4551234"/>
                </a:lnTo>
                <a:lnTo>
                  <a:pt x="7180574" y="4527385"/>
                </a:lnTo>
                <a:lnTo>
                  <a:pt x="7180574" y="4174417"/>
                </a:lnTo>
                <a:lnTo>
                  <a:pt x="7290250" y="4163685"/>
                </a:lnTo>
                <a:lnTo>
                  <a:pt x="7398733" y="4146990"/>
                </a:lnTo>
                <a:lnTo>
                  <a:pt x="7504832" y="4123141"/>
                </a:lnTo>
                <a:lnTo>
                  <a:pt x="7608546" y="4090945"/>
                </a:lnTo>
                <a:lnTo>
                  <a:pt x="7707492" y="4053978"/>
                </a:lnTo>
                <a:lnTo>
                  <a:pt x="7804054" y="4009857"/>
                </a:lnTo>
                <a:lnTo>
                  <a:pt x="7898232" y="3959774"/>
                </a:lnTo>
                <a:lnTo>
                  <a:pt x="7986449" y="3904921"/>
                </a:lnTo>
                <a:lnTo>
                  <a:pt x="8072282" y="3844105"/>
                </a:lnTo>
                <a:lnTo>
                  <a:pt x="8153346" y="3777328"/>
                </a:lnTo>
                <a:lnTo>
                  <a:pt x="8229642" y="3705780"/>
                </a:lnTo>
                <a:lnTo>
                  <a:pt x="8301169" y="3629462"/>
                </a:lnTo>
                <a:lnTo>
                  <a:pt x="8367928" y="3549568"/>
                </a:lnTo>
                <a:lnTo>
                  <a:pt x="8429918" y="3463710"/>
                </a:lnTo>
                <a:lnTo>
                  <a:pt x="8485948" y="3374276"/>
                </a:lnTo>
                <a:lnTo>
                  <a:pt x="8536017" y="3282456"/>
                </a:lnTo>
                <a:lnTo>
                  <a:pt x="8580126" y="3185867"/>
                </a:lnTo>
                <a:lnTo>
                  <a:pt x="8618274" y="3085701"/>
                </a:lnTo>
                <a:lnTo>
                  <a:pt x="8649269" y="2984341"/>
                </a:lnTo>
                <a:lnTo>
                  <a:pt x="8673112" y="2879405"/>
                </a:lnTo>
                <a:lnTo>
                  <a:pt x="8690993" y="2769699"/>
                </a:lnTo>
                <a:lnTo>
                  <a:pt x="8700530" y="2659992"/>
                </a:lnTo>
                <a:lnTo>
                  <a:pt x="9054590" y="2659992"/>
                </a:lnTo>
                <a:lnTo>
                  <a:pt x="9078433" y="2657607"/>
                </a:lnTo>
                <a:lnTo>
                  <a:pt x="9099891" y="2649260"/>
                </a:lnTo>
                <a:lnTo>
                  <a:pt x="9117773" y="2633758"/>
                </a:lnTo>
                <a:lnTo>
                  <a:pt x="9132078" y="2617064"/>
                </a:lnTo>
                <a:lnTo>
                  <a:pt x="9140424" y="2595599"/>
                </a:lnTo>
                <a:lnTo>
                  <a:pt x="9144000" y="2571750"/>
                </a:lnTo>
                <a:lnTo>
                  <a:pt x="9144000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60000"/>
                  <a:lumOff val="40000"/>
                  <a:alpha val="90000"/>
                </a:schemeClr>
              </a:gs>
              <a:gs pos="100000">
                <a:schemeClr val="accent6">
                  <a:lumMod val="75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56649" y="13534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649" y="17833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046" y="24862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5800" y="36089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1514888" y="2470950"/>
                </a:moveTo>
                <a:lnTo>
                  <a:pt x="1451644" y="2482807"/>
                </a:lnTo>
                <a:lnTo>
                  <a:pt x="1388389" y="2494665"/>
                </a:lnTo>
                <a:lnTo>
                  <a:pt x="1388389" y="3716118"/>
                </a:lnTo>
                <a:lnTo>
                  <a:pt x="1388389" y="3751691"/>
                </a:lnTo>
                <a:lnTo>
                  <a:pt x="1372586" y="3799122"/>
                </a:lnTo>
                <a:lnTo>
                  <a:pt x="1356772" y="3834705"/>
                </a:lnTo>
                <a:lnTo>
                  <a:pt x="1325145" y="3870278"/>
                </a:lnTo>
                <a:lnTo>
                  <a:pt x="1277714" y="3905851"/>
                </a:lnTo>
                <a:lnTo>
                  <a:pt x="1230273" y="3929566"/>
                </a:lnTo>
                <a:lnTo>
                  <a:pt x="1182842" y="3953292"/>
                </a:lnTo>
                <a:lnTo>
                  <a:pt x="1135402" y="3977007"/>
                </a:lnTo>
                <a:lnTo>
                  <a:pt x="1087971" y="3977007"/>
                </a:lnTo>
                <a:lnTo>
                  <a:pt x="1024726" y="3988865"/>
                </a:lnTo>
                <a:lnTo>
                  <a:pt x="977286" y="3977007"/>
                </a:lnTo>
                <a:lnTo>
                  <a:pt x="929855" y="3977007"/>
                </a:lnTo>
                <a:lnTo>
                  <a:pt x="866610" y="3953292"/>
                </a:lnTo>
                <a:lnTo>
                  <a:pt x="819170" y="3929566"/>
                </a:lnTo>
                <a:lnTo>
                  <a:pt x="787553" y="3905851"/>
                </a:lnTo>
                <a:lnTo>
                  <a:pt x="740112" y="3870278"/>
                </a:lnTo>
                <a:lnTo>
                  <a:pt x="708484" y="3834705"/>
                </a:lnTo>
                <a:lnTo>
                  <a:pt x="692681" y="3799122"/>
                </a:lnTo>
                <a:lnTo>
                  <a:pt x="676867" y="3751691"/>
                </a:lnTo>
                <a:lnTo>
                  <a:pt x="676867" y="3716118"/>
                </a:lnTo>
                <a:lnTo>
                  <a:pt x="661054" y="3692392"/>
                </a:lnTo>
                <a:lnTo>
                  <a:pt x="661054" y="3668677"/>
                </a:lnTo>
                <a:lnTo>
                  <a:pt x="645240" y="3644962"/>
                </a:lnTo>
                <a:lnTo>
                  <a:pt x="613623" y="3621246"/>
                </a:lnTo>
                <a:lnTo>
                  <a:pt x="597809" y="3609388"/>
                </a:lnTo>
                <a:lnTo>
                  <a:pt x="566182" y="3585663"/>
                </a:lnTo>
                <a:lnTo>
                  <a:pt x="534565" y="3585663"/>
                </a:lnTo>
                <a:lnTo>
                  <a:pt x="487124" y="3585663"/>
                </a:lnTo>
                <a:lnTo>
                  <a:pt x="455497" y="3585663"/>
                </a:lnTo>
                <a:lnTo>
                  <a:pt x="423880" y="3585663"/>
                </a:lnTo>
                <a:lnTo>
                  <a:pt x="392252" y="3609388"/>
                </a:lnTo>
                <a:lnTo>
                  <a:pt x="360635" y="3621246"/>
                </a:lnTo>
                <a:lnTo>
                  <a:pt x="344822" y="3644962"/>
                </a:lnTo>
                <a:lnTo>
                  <a:pt x="329008" y="3668677"/>
                </a:lnTo>
                <a:lnTo>
                  <a:pt x="313195" y="3692392"/>
                </a:lnTo>
                <a:lnTo>
                  <a:pt x="313195" y="3716118"/>
                </a:lnTo>
                <a:lnTo>
                  <a:pt x="313195" y="3775406"/>
                </a:lnTo>
                <a:lnTo>
                  <a:pt x="329008" y="3822837"/>
                </a:lnTo>
                <a:lnTo>
                  <a:pt x="344822" y="3870278"/>
                </a:lnTo>
                <a:lnTo>
                  <a:pt x="360635" y="3917708"/>
                </a:lnTo>
                <a:lnTo>
                  <a:pt x="392252" y="3965149"/>
                </a:lnTo>
                <a:lnTo>
                  <a:pt x="439693" y="4012580"/>
                </a:lnTo>
                <a:lnTo>
                  <a:pt x="471311" y="4048153"/>
                </a:lnTo>
                <a:lnTo>
                  <a:pt x="518751" y="4095594"/>
                </a:lnTo>
                <a:lnTo>
                  <a:pt x="581996" y="4131167"/>
                </a:lnTo>
                <a:lnTo>
                  <a:pt x="629427" y="4166740"/>
                </a:lnTo>
                <a:lnTo>
                  <a:pt x="692681" y="4190466"/>
                </a:lnTo>
                <a:lnTo>
                  <a:pt x="755925" y="4214181"/>
                </a:lnTo>
                <a:lnTo>
                  <a:pt x="819170" y="4226039"/>
                </a:lnTo>
                <a:lnTo>
                  <a:pt x="882414" y="4237896"/>
                </a:lnTo>
                <a:lnTo>
                  <a:pt x="961472" y="4249754"/>
                </a:lnTo>
                <a:lnTo>
                  <a:pt x="1024726" y="4249754"/>
                </a:lnTo>
                <a:lnTo>
                  <a:pt x="1103784" y="4249754"/>
                </a:lnTo>
                <a:lnTo>
                  <a:pt x="1167029" y="4237896"/>
                </a:lnTo>
                <a:lnTo>
                  <a:pt x="1230273" y="4226039"/>
                </a:lnTo>
                <a:lnTo>
                  <a:pt x="1293527" y="4214181"/>
                </a:lnTo>
                <a:lnTo>
                  <a:pt x="1356772" y="4190466"/>
                </a:lnTo>
                <a:lnTo>
                  <a:pt x="1420016" y="4166740"/>
                </a:lnTo>
                <a:lnTo>
                  <a:pt x="1483261" y="4131167"/>
                </a:lnTo>
                <a:lnTo>
                  <a:pt x="1530702" y="4095594"/>
                </a:lnTo>
                <a:lnTo>
                  <a:pt x="1578132" y="4048153"/>
                </a:lnTo>
                <a:lnTo>
                  <a:pt x="1625573" y="4012580"/>
                </a:lnTo>
                <a:lnTo>
                  <a:pt x="1657190" y="3965149"/>
                </a:lnTo>
                <a:lnTo>
                  <a:pt x="1688818" y="3917708"/>
                </a:lnTo>
                <a:lnTo>
                  <a:pt x="1720445" y="3870278"/>
                </a:lnTo>
                <a:lnTo>
                  <a:pt x="1736248" y="3822837"/>
                </a:lnTo>
                <a:lnTo>
                  <a:pt x="1736248" y="3775406"/>
                </a:lnTo>
                <a:lnTo>
                  <a:pt x="1752062" y="3716118"/>
                </a:lnTo>
                <a:lnTo>
                  <a:pt x="1752062" y="2494665"/>
                </a:lnTo>
                <a:lnTo>
                  <a:pt x="1688818" y="2482807"/>
                </a:lnTo>
                <a:lnTo>
                  <a:pt x="1625573" y="2470950"/>
                </a:lnTo>
                <a:lnTo>
                  <a:pt x="1562319" y="2470950"/>
                </a:lnTo>
                <a:close/>
                <a:moveTo>
                  <a:pt x="1530692" y="893746"/>
                </a:moveTo>
                <a:lnTo>
                  <a:pt x="1499064" y="905604"/>
                </a:lnTo>
                <a:lnTo>
                  <a:pt x="1467437" y="917461"/>
                </a:lnTo>
                <a:lnTo>
                  <a:pt x="1435820" y="929319"/>
                </a:lnTo>
                <a:lnTo>
                  <a:pt x="1420006" y="953034"/>
                </a:lnTo>
                <a:lnTo>
                  <a:pt x="1404193" y="976760"/>
                </a:lnTo>
                <a:lnTo>
                  <a:pt x="1388379" y="1000475"/>
                </a:lnTo>
                <a:lnTo>
                  <a:pt x="1388379" y="1024191"/>
                </a:lnTo>
                <a:lnTo>
                  <a:pt x="1388379" y="1237649"/>
                </a:lnTo>
                <a:lnTo>
                  <a:pt x="1451623" y="1225792"/>
                </a:lnTo>
                <a:lnTo>
                  <a:pt x="1499064" y="1225792"/>
                </a:lnTo>
                <a:lnTo>
                  <a:pt x="1530692" y="1225792"/>
                </a:lnTo>
                <a:lnTo>
                  <a:pt x="1562308" y="1225792"/>
                </a:lnTo>
                <a:lnTo>
                  <a:pt x="1593936" y="1225792"/>
                </a:lnTo>
                <a:lnTo>
                  <a:pt x="1641367" y="1225792"/>
                </a:lnTo>
                <a:lnTo>
                  <a:pt x="1688807" y="1225792"/>
                </a:lnTo>
                <a:lnTo>
                  <a:pt x="1752052" y="1237649"/>
                </a:lnTo>
                <a:lnTo>
                  <a:pt x="1752052" y="1024191"/>
                </a:lnTo>
                <a:lnTo>
                  <a:pt x="1736238" y="1000475"/>
                </a:lnTo>
                <a:lnTo>
                  <a:pt x="1736238" y="976760"/>
                </a:lnTo>
                <a:lnTo>
                  <a:pt x="1720425" y="953034"/>
                </a:lnTo>
                <a:lnTo>
                  <a:pt x="1688807" y="929319"/>
                </a:lnTo>
                <a:lnTo>
                  <a:pt x="1672994" y="917461"/>
                </a:lnTo>
                <a:lnTo>
                  <a:pt x="1641367" y="905604"/>
                </a:lnTo>
                <a:lnTo>
                  <a:pt x="1609750" y="893746"/>
                </a:lnTo>
                <a:lnTo>
                  <a:pt x="1562308" y="893746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2411651"/>
                </a:lnTo>
                <a:lnTo>
                  <a:pt x="12766" y="2411651"/>
                </a:lnTo>
                <a:lnTo>
                  <a:pt x="91824" y="2423509"/>
                </a:lnTo>
                <a:lnTo>
                  <a:pt x="155079" y="2435377"/>
                </a:lnTo>
                <a:lnTo>
                  <a:pt x="234137" y="2459092"/>
                </a:lnTo>
                <a:lnTo>
                  <a:pt x="297381" y="2482807"/>
                </a:lnTo>
                <a:lnTo>
                  <a:pt x="360625" y="2518380"/>
                </a:lnTo>
                <a:lnTo>
                  <a:pt x="423880" y="2553964"/>
                </a:lnTo>
                <a:lnTo>
                  <a:pt x="487124" y="2601394"/>
                </a:lnTo>
                <a:lnTo>
                  <a:pt x="534555" y="2636967"/>
                </a:lnTo>
                <a:lnTo>
                  <a:pt x="581996" y="2684408"/>
                </a:lnTo>
                <a:lnTo>
                  <a:pt x="597809" y="2708124"/>
                </a:lnTo>
                <a:lnTo>
                  <a:pt x="613613" y="2719981"/>
                </a:lnTo>
                <a:lnTo>
                  <a:pt x="629427" y="2743697"/>
                </a:lnTo>
                <a:lnTo>
                  <a:pt x="645240" y="2767412"/>
                </a:lnTo>
                <a:lnTo>
                  <a:pt x="661054" y="2779280"/>
                </a:lnTo>
                <a:lnTo>
                  <a:pt x="661054" y="2791137"/>
                </a:lnTo>
                <a:lnTo>
                  <a:pt x="676867" y="2802995"/>
                </a:lnTo>
                <a:lnTo>
                  <a:pt x="692671" y="2814853"/>
                </a:lnTo>
                <a:lnTo>
                  <a:pt x="708484" y="2826711"/>
                </a:lnTo>
                <a:lnTo>
                  <a:pt x="724298" y="2826711"/>
                </a:lnTo>
                <a:lnTo>
                  <a:pt x="755925" y="2838568"/>
                </a:lnTo>
                <a:lnTo>
                  <a:pt x="771729" y="2826711"/>
                </a:lnTo>
                <a:lnTo>
                  <a:pt x="803356" y="2826711"/>
                </a:lnTo>
                <a:lnTo>
                  <a:pt x="819170" y="2814853"/>
                </a:lnTo>
                <a:lnTo>
                  <a:pt x="834983" y="2802995"/>
                </a:lnTo>
                <a:lnTo>
                  <a:pt x="834983" y="2791137"/>
                </a:lnTo>
                <a:lnTo>
                  <a:pt x="850787" y="2779280"/>
                </a:lnTo>
                <a:lnTo>
                  <a:pt x="866600" y="2767412"/>
                </a:lnTo>
                <a:lnTo>
                  <a:pt x="866600" y="2743697"/>
                </a:lnTo>
                <a:lnTo>
                  <a:pt x="898228" y="2719981"/>
                </a:lnTo>
                <a:lnTo>
                  <a:pt x="914041" y="2708124"/>
                </a:lnTo>
                <a:lnTo>
                  <a:pt x="929845" y="2684408"/>
                </a:lnTo>
                <a:lnTo>
                  <a:pt x="977286" y="2636967"/>
                </a:lnTo>
                <a:lnTo>
                  <a:pt x="1024716" y="2601394"/>
                </a:lnTo>
                <a:lnTo>
                  <a:pt x="1087971" y="2553964"/>
                </a:lnTo>
                <a:lnTo>
                  <a:pt x="1151215" y="2518380"/>
                </a:lnTo>
                <a:lnTo>
                  <a:pt x="1214460" y="2482807"/>
                </a:lnTo>
                <a:lnTo>
                  <a:pt x="1277704" y="2459092"/>
                </a:lnTo>
                <a:lnTo>
                  <a:pt x="1340948" y="2435377"/>
                </a:lnTo>
                <a:lnTo>
                  <a:pt x="1420006" y="2423509"/>
                </a:lnTo>
                <a:lnTo>
                  <a:pt x="1499064" y="2411651"/>
                </a:lnTo>
                <a:lnTo>
                  <a:pt x="1562319" y="2411651"/>
                </a:lnTo>
                <a:lnTo>
                  <a:pt x="1641377" y="2411651"/>
                </a:lnTo>
                <a:lnTo>
                  <a:pt x="1720435" y="2423509"/>
                </a:lnTo>
                <a:lnTo>
                  <a:pt x="1783679" y="2435377"/>
                </a:lnTo>
                <a:lnTo>
                  <a:pt x="1862737" y="2459092"/>
                </a:lnTo>
                <a:lnTo>
                  <a:pt x="1925981" y="2482807"/>
                </a:lnTo>
                <a:lnTo>
                  <a:pt x="1989236" y="2518380"/>
                </a:lnTo>
                <a:lnTo>
                  <a:pt x="2052480" y="2553964"/>
                </a:lnTo>
                <a:lnTo>
                  <a:pt x="2115725" y="2601394"/>
                </a:lnTo>
                <a:lnTo>
                  <a:pt x="2163155" y="2636967"/>
                </a:lnTo>
                <a:lnTo>
                  <a:pt x="2210596" y="2684408"/>
                </a:lnTo>
                <a:lnTo>
                  <a:pt x="2226410" y="2708124"/>
                </a:lnTo>
                <a:lnTo>
                  <a:pt x="2242213" y="2719981"/>
                </a:lnTo>
                <a:lnTo>
                  <a:pt x="2258027" y="2743697"/>
                </a:lnTo>
                <a:lnTo>
                  <a:pt x="2273841" y="2767412"/>
                </a:lnTo>
                <a:lnTo>
                  <a:pt x="2289654" y="2779280"/>
                </a:lnTo>
                <a:lnTo>
                  <a:pt x="2289654" y="2791137"/>
                </a:lnTo>
                <a:lnTo>
                  <a:pt x="2305468" y="2802995"/>
                </a:lnTo>
                <a:lnTo>
                  <a:pt x="2321271" y="2814853"/>
                </a:lnTo>
                <a:lnTo>
                  <a:pt x="2337085" y="2826711"/>
                </a:lnTo>
                <a:lnTo>
                  <a:pt x="2352899" y="2826711"/>
                </a:lnTo>
                <a:lnTo>
                  <a:pt x="2384526" y="2838568"/>
                </a:lnTo>
                <a:lnTo>
                  <a:pt x="2400329" y="2826711"/>
                </a:lnTo>
                <a:lnTo>
                  <a:pt x="2431957" y="2826711"/>
                </a:lnTo>
                <a:lnTo>
                  <a:pt x="2447770" y="2814853"/>
                </a:lnTo>
                <a:lnTo>
                  <a:pt x="2463584" y="2802995"/>
                </a:lnTo>
                <a:lnTo>
                  <a:pt x="2463584" y="2791137"/>
                </a:lnTo>
                <a:lnTo>
                  <a:pt x="2479397" y="2779280"/>
                </a:lnTo>
                <a:lnTo>
                  <a:pt x="2479397" y="2767412"/>
                </a:lnTo>
                <a:lnTo>
                  <a:pt x="2495201" y="2743697"/>
                </a:lnTo>
                <a:lnTo>
                  <a:pt x="2526828" y="2719981"/>
                </a:lnTo>
                <a:lnTo>
                  <a:pt x="2542642" y="2708124"/>
                </a:lnTo>
                <a:lnTo>
                  <a:pt x="2542642" y="2684408"/>
                </a:lnTo>
                <a:lnTo>
                  <a:pt x="2605886" y="2636967"/>
                </a:lnTo>
                <a:lnTo>
                  <a:pt x="2653317" y="2601394"/>
                </a:lnTo>
                <a:lnTo>
                  <a:pt x="2716571" y="2553964"/>
                </a:lnTo>
                <a:lnTo>
                  <a:pt x="2779816" y="2518380"/>
                </a:lnTo>
                <a:lnTo>
                  <a:pt x="2843060" y="2482807"/>
                </a:lnTo>
                <a:lnTo>
                  <a:pt x="2906304" y="2459092"/>
                </a:lnTo>
                <a:lnTo>
                  <a:pt x="2969559" y="2435377"/>
                </a:lnTo>
                <a:lnTo>
                  <a:pt x="3048617" y="2423509"/>
                </a:lnTo>
                <a:lnTo>
                  <a:pt x="3127675" y="2411651"/>
                </a:lnTo>
                <a:lnTo>
                  <a:pt x="3190919" y="2411651"/>
                </a:lnTo>
                <a:lnTo>
                  <a:pt x="3254164" y="2411651"/>
                </a:lnTo>
                <a:lnTo>
                  <a:pt x="3317408" y="2411651"/>
                </a:lnTo>
                <a:lnTo>
                  <a:pt x="3380662" y="2423509"/>
                </a:lnTo>
                <a:lnTo>
                  <a:pt x="3428093" y="2435377"/>
                </a:lnTo>
                <a:lnTo>
                  <a:pt x="3475524" y="2459092"/>
                </a:lnTo>
                <a:lnTo>
                  <a:pt x="3538778" y="2482807"/>
                </a:lnTo>
                <a:lnTo>
                  <a:pt x="3602023" y="2518380"/>
                </a:lnTo>
                <a:lnTo>
                  <a:pt x="3681081" y="2553964"/>
                </a:lnTo>
                <a:lnTo>
                  <a:pt x="3744325" y="2601394"/>
                </a:lnTo>
                <a:lnTo>
                  <a:pt x="3760139" y="2613252"/>
                </a:lnTo>
                <a:lnTo>
                  <a:pt x="3791756" y="2625110"/>
                </a:lnTo>
                <a:lnTo>
                  <a:pt x="3807569" y="2625110"/>
                </a:lnTo>
                <a:lnTo>
                  <a:pt x="3823383" y="2625110"/>
                </a:lnTo>
                <a:lnTo>
                  <a:pt x="3855010" y="2613252"/>
                </a:lnTo>
                <a:lnTo>
                  <a:pt x="3870824" y="2601394"/>
                </a:lnTo>
                <a:lnTo>
                  <a:pt x="3886627" y="2589537"/>
                </a:lnTo>
                <a:lnTo>
                  <a:pt x="3902441" y="2565821"/>
                </a:lnTo>
                <a:lnTo>
                  <a:pt x="3902441" y="2553964"/>
                </a:lnTo>
                <a:lnTo>
                  <a:pt x="3902441" y="2542106"/>
                </a:lnTo>
                <a:lnTo>
                  <a:pt x="3870824" y="2459092"/>
                </a:lnTo>
                <a:lnTo>
                  <a:pt x="3823383" y="2376078"/>
                </a:lnTo>
                <a:lnTo>
                  <a:pt x="3791756" y="2304922"/>
                </a:lnTo>
                <a:lnTo>
                  <a:pt x="3744325" y="2221918"/>
                </a:lnTo>
                <a:lnTo>
                  <a:pt x="3696894" y="2150762"/>
                </a:lnTo>
                <a:lnTo>
                  <a:pt x="3633640" y="2079616"/>
                </a:lnTo>
                <a:lnTo>
                  <a:pt x="3570396" y="2008459"/>
                </a:lnTo>
                <a:lnTo>
                  <a:pt x="3491338" y="1937303"/>
                </a:lnTo>
                <a:lnTo>
                  <a:pt x="3412279" y="1866157"/>
                </a:lnTo>
                <a:lnTo>
                  <a:pt x="3317408" y="1795001"/>
                </a:lnTo>
                <a:lnTo>
                  <a:pt x="3222536" y="1735712"/>
                </a:lnTo>
                <a:lnTo>
                  <a:pt x="3127675" y="1676414"/>
                </a:lnTo>
                <a:lnTo>
                  <a:pt x="3032803" y="1617126"/>
                </a:lnTo>
                <a:lnTo>
                  <a:pt x="2922118" y="1569685"/>
                </a:lnTo>
                <a:lnTo>
                  <a:pt x="2811433" y="1522254"/>
                </a:lnTo>
                <a:lnTo>
                  <a:pt x="2700758" y="1486681"/>
                </a:lnTo>
                <a:lnTo>
                  <a:pt x="2574259" y="1439240"/>
                </a:lnTo>
                <a:lnTo>
                  <a:pt x="2463584" y="1415525"/>
                </a:lnTo>
                <a:lnTo>
                  <a:pt x="2337085" y="1379952"/>
                </a:lnTo>
                <a:lnTo>
                  <a:pt x="2178969" y="1344369"/>
                </a:lnTo>
                <a:lnTo>
                  <a:pt x="2036667" y="1320653"/>
                </a:lnTo>
                <a:lnTo>
                  <a:pt x="1878551" y="1308795"/>
                </a:lnTo>
                <a:lnTo>
                  <a:pt x="1720435" y="1296938"/>
                </a:lnTo>
                <a:lnTo>
                  <a:pt x="1562319" y="1296938"/>
                </a:lnTo>
                <a:lnTo>
                  <a:pt x="1420006" y="1296938"/>
                </a:lnTo>
                <a:lnTo>
                  <a:pt x="1261890" y="1308795"/>
                </a:lnTo>
                <a:lnTo>
                  <a:pt x="1119588" y="1320653"/>
                </a:lnTo>
                <a:lnTo>
                  <a:pt x="977286" y="1344369"/>
                </a:lnTo>
                <a:lnTo>
                  <a:pt x="834983" y="1368094"/>
                </a:lnTo>
                <a:lnTo>
                  <a:pt x="692671" y="1403667"/>
                </a:lnTo>
                <a:lnTo>
                  <a:pt x="550369" y="1439240"/>
                </a:lnTo>
                <a:lnTo>
                  <a:pt x="439683" y="1474813"/>
                </a:lnTo>
                <a:lnTo>
                  <a:pt x="329008" y="1522254"/>
                </a:lnTo>
                <a:lnTo>
                  <a:pt x="218323" y="1569685"/>
                </a:lnTo>
                <a:lnTo>
                  <a:pt x="107638" y="1617126"/>
                </a:lnTo>
                <a:lnTo>
                  <a:pt x="12766" y="1676414"/>
                </a:lnTo>
                <a:lnTo>
                  <a:pt x="0" y="1683254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95800" y="13534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5800" y="17833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3197" y="24862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5" name="Rectangle 15"/>
          <p:cNvSpPr/>
          <p:nvPr/>
        </p:nvSpPr>
        <p:spPr>
          <a:xfrm>
            <a:off x="4624951" y="36089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0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/>
          <p:cNvGrpSpPr/>
          <p:nvPr/>
        </p:nvGrpSpPr>
        <p:grpSpPr>
          <a:xfrm>
            <a:off x="904579" y="-1139767"/>
            <a:ext cx="7334842" cy="7423034"/>
            <a:chOff x="5929313" y="4217988"/>
            <a:chExt cx="434975" cy="433388"/>
          </a:xfrm>
          <a:solidFill>
            <a:schemeClr val="accent5">
              <a:lumMod val="60000"/>
              <a:lumOff val="40000"/>
              <a:alpha val="10000"/>
            </a:schemeClr>
          </a:solidFill>
        </p:grpSpPr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929313" y="4217988"/>
              <a:ext cx="434975" cy="433388"/>
            </a:xfrm>
            <a:custGeom>
              <a:avLst/>
              <a:gdLst/>
              <a:ahLst/>
              <a:cxnLst>
                <a:cxn ang="0">
                  <a:pos x="118" y="42"/>
                </a:cxn>
                <a:cxn ang="0">
                  <a:pos x="94" y="50"/>
                </a:cxn>
                <a:cxn ang="0">
                  <a:pos x="73" y="64"/>
                </a:cxn>
                <a:cxn ang="0">
                  <a:pos x="56" y="83"/>
                </a:cxn>
                <a:cxn ang="0">
                  <a:pos x="45" y="106"/>
                </a:cxn>
                <a:cxn ang="0">
                  <a:pos x="40" y="130"/>
                </a:cxn>
                <a:cxn ang="0">
                  <a:pos x="42" y="156"/>
                </a:cxn>
                <a:cxn ang="0">
                  <a:pos x="50" y="180"/>
                </a:cxn>
                <a:cxn ang="0">
                  <a:pos x="64" y="201"/>
                </a:cxn>
                <a:cxn ang="0">
                  <a:pos x="83" y="217"/>
                </a:cxn>
                <a:cxn ang="0">
                  <a:pos x="105" y="228"/>
                </a:cxn>
                <a:cxn ang="0">
                  <a:pos x="130" y="233"/>
                </a:cxn>
                <a:cxn ang="0">
                  <a:pos x="156" y="232"/>
                </a:cxn>
                <a:cxn ang="0">
                  <a:pos x="180" y="224"/>
                </a:cxn>
                <a:cxn ang="0">
                  <a:pos x="201" y="210"/>
                </a:cxn>
                <a:cxn ang="0">
                  <a:pos x="217" y="191"/>
                </a:cxn>
                <a:cxn ang="0">
                  <a:pos x="229" y="168"/>
                </a:cxn>
                <a:cxn ang="0">
                  <a:pos x="233" y="143"/>
                </a:cxn>
                <a:cxn ang="0">
                  <a:pos x="232" y="118"/>
                </a:cxn>
                <a:cxn ang="0">
                  <a:pos x="224" y="94"/>
                </a:cxn>
                <a:cxn ang="0">
                  <a:pos x="210" y="73"/>
                </a:cxn>
                <a:cxn ang="0">
                  <a:pos x="191" y="57"/>
                </a:cxn>
                <a:cxn ang="0">
                  <a:pos x="168" y="45"/>
                </a:cxn>
                <a:cxn ang="0">
                  <a:pos x="143" y="40"/>
                </a:cxn>
                <a:cxn ang="0">
                  <a:pos x="153" y="1"/>
                </a:cxn>
                <a:cxn ang="0">
                  <a:pos x="184" y="8"/>
                </a:cxn>
                <a:cxn ang="0">
                  <a:pos x="212" y="23"/>
                </a:cxn>
                <a:cxn ang="0">
                  <a:pos x="236" y="43"/>
                </a:cxn>
                <a:cxn ang="0">
                  <a:pos x="255" y="68"/>
                </a:cxn>
                <a:cxn ang="0">
                  <a:pos x="268" y="97"/>
                </a:cxn>
                <a:cxn ang="0">
                  <a:pos x="273" y="129"/>
                </a:cxn>
                <a:cxn ang="0">
                  <a:pos x="272" y="161"/>
                </a:cxn>
                <a:cxn ang="0">
                  <a:pos x="263" y="191"/>
                </a:cxn>
                <a:cxn ang="0">
                  <a:pos x="247" y="219"/>
                </a:cxn>
                <a:cxn ang="0">
                  <a:pos x="225" y="241"/>
                </a:cxn>
                <a:cxn ang="0">
                  <a:pos x="198" y="259"/>
                </a:cxn>
                <a:cxn ang="0">
                  <a:pos x="169" y="270"/>
                </a:cxn>
                <a:cxn ang="0">
                  <a:pos x="137" y="273"/>
                </a:cxn>
                <a:cxn ang="0">
                  <a:pos x="105" y="270"/>
                </a:cxn>
                <a:cxn ang="0">
                  <a:pos x="75" y="259"/>
                </a:cxn>
                <a:cxn ang="0">
                  <a:pos x="49" y="241"/>
                </a:cxn>
                <a:cxn ang="0">
                  <a:pos x="27" y="219"/>
                </a:cxn>
                <a:cxn ang="0">
                  <a:pos x="11" y="191"/>
                </a:cxn>
                <a:cxn ang="0">
                  <a:pos x="2" y="161"/>
                </a:cxn>
                <a:cxn ang="0">
                  <a:pos x="0" y="129"/>
                </a:cxn>
                <a:cxn ang="0">
                  <a:pos x="6" y="97"/>
                </a:cxn>
                <a:cxn ang="0">
                  <a:pos x="18" y="68"/>
                </a:cxn>
                <a:cxn ang="0">
                  <a:pos x="37" y="43"/>
                </a:cxn>
                <a:cxn ang="0">
                  <a:pos x="61" y="23"/>
                </a:cxn>
                <a:cxn ang="0">
                  <a:pos x="90" y="8"/>
                </a:cxn>
                <a:cxn ang="0">
                  <a:pos x="121" y="1"/>
                </a:cxn>
              </a:cxnLst>
              <a:rect l="0" t="0" r="r" b="b"/>
              <a:pathLst>
                <a:path w="274" h="273">
                  <a:moveTo>
                    <a:pt x="137" y="40"/>
                  </a:moveTo>
                  <a:lnTo>
                    <a:pt x="130" y="40"/>
                  </a:lnTo>
                  <a:lnTo>
                    <a:pt x="124" y="41"/>
                  </a:lnTo>
                  <a:lnTo>
                    <a:pt x="118" y="42"/>
                  </a:lnTo>
                  <a:lnTo>
                    <a:pt x="111" y="43"/>
                  </a:lnTo>
                  <a:lnTo>
                    <a:pt x="105" y="45"/>
                  </a:lnTo>
                  <a:lnTo>
                    <a:pt x="100" y="47"/>
                  </a:lnTo>
                  <a:lnTo>
                    <a:pt x="94" y="50"/>
                  </a:lnTo>
                  <a:lnTo>
                    <a:pt x="88" y="53"/>
                  </a:lnTo>
                  <a:lnTo>
                    <a:pt x="83" y="57"/>
                  </a:lnTo>
                  <a:lnTo>
                    <a:pt x="78" y="60"/>
                  </a:lnTo>
                  <a:lnTo>
                    <a:pt x="73" y="64"/>
                  </a:lnTo>
                  <a:lnTo>
                    <a:pt x="68" y="68"/>
                  </a:lnTo>
                  <a:lnTo>
                    <a:pt x="64" y="73"/>
                  </a:lnTo>
                  <a:lnTo>
                    <a:pt x="60" y="78"/>
                  </a:lnTo>
                  <a:lnTo>
                    <a:pt x="56" y="83"/>
                  </a:lnTo>
                  <a:lnTo>
                    <a:pt x="53" y="88"/>
                  </a:lnTo>
                  <a:lnTo>
                    <a:pt x="50" y="94"/>
                  </a:lnTo>
                  <a:lnTo>
                    <a:pt x="47" y="100"/>
                  </a:lnTo>
                  <a:lnTo>
                    <a:pt x="45" y="106"/>
                  </a:lnTo>
                  <a:lnTo>
                    <a:pt x="43" y="112"/>
                  </a:lnTo>
                  <a:lnTo>
                    <a:pt x="42" y="118"/>
                  </a:lnTo>
                  <a:lnTo>
                    <a:pt x="41" y="124"/>
                  </a:lnTo>
                  <a:lnTo>
                    <a:pt x="40" y="130"/>
                  </a:lnTo>
                  <a:lnTo>
                    <a:pt x="40" y="137"/>
                  </a:lnTo>
                  <a:lnTo>
                    <a:pt x="40" y="143"/>
                  </a:lnTo>
                  <a:lnTo>
                    <a:pt x="41" y="150"/>
                  </a:lnTo>
                  <a:lnTo>
                    <a:pt x="42" y="156"/>
                  </a:lnTo>
                  <a:lnTo>
                    <a:pt x="43" y="162"/>
                  </a:lnTo>
                  <a:lnTo>
                    <a:pt x="45" y="168"/>
                  </a:lnTo>
                  <a:lnTo>
                    <a:pt x="47" y="174"/>
                  </a:lnTo>
                  <a:lnTo>
                    <a:pt x="50" y="180"/>
                  </a:lnTo>
                  <a:lnTo>
                    <a:pt x="53" y="185"/>
                  </a:lnTo>
                  <a:lnTo>
                    <a:pt x="56" y="191"/>
                  </a:lnTo>
                  <a:lnTo>
                    <a:pt x="60" y="196"/>
                  </a:lnTo>
                  <a:lnTo>
                    <a:pt x="64" y="201"/>
                  </a:lnTo>
                  <a:lnTo>
                    <a:pt x="68" y="205"/>
                  </a:lnTo>
                  <a:lnTo>
                    <a:pt x="73" y="210"/>
                  </a:lnTo>
                  <a:lnTo>
                    <a:pt x="78" y="214"/>
                  </a:lnTo>
                  <a:lnTo>
                    <a:pt x="83" y="217"/>
                  </a:lnTo>
                  <a:lnTo>
                    <a:pt x="88" y="221"/>
                  </a:lnTo>
                  <a:lnTo>
                    <a:pt x="94" y="224"/>
                  </a:lnTo>
                  <a:lnTo>
                    <a:pt x="100" y="226"/>
                  </a:lnTo>
                  <a:lnTo>
                    <a:pt x="105" y="228"/>
                  </a:lnTo>
                  <a:lnTo>
                    <a:pt x="111" y="230"/>
                  </a:lnTo>
                  <a:lnTo>
                    <a:pt x="118" y="232"/>
                  </a:lnTo>
                  <a:lnTo>
                    <a:pt x="124" y="233"/>
                  </a:lnTo>
                  <a:lnTo>
                    <a:pt x="130" y="233"/>
                  </a:lnTo>
                  <a:lnTo>
                    <a:pt x="137" y="234"/>
                  </a:lnTo>
                  <a:lnTo>
                    <a:pt x="143" y="233"/>
                  </a:lnTo>
                  <a:lnTo>
                    <a:pt x="150" y="233"/>
                  </a:lnTo>
                  <a:lnTo>
                    <a:pt x="156" y="232"/>
                  </a:lnTo>
                  <a:lnTo>
                    <a:pt x="162" y="230"/>
                  </a:lnTo>
                  <a:lnTo>
                    <a:pt x="168" y="228"/>
                  </a:lnTo>
                  <a:lnTo>
                    <a:pt x="174" y="226"/>
                  </a:lnTo>
                  <a:lnTo>
                    <a:pt x="180" y="224"/>
                  </a:lnTo>
                  <a:lnTo>
                    <a:pt x="185" y="221"/>
                  </a:lnTo>
                  <a:lnTo>
                    <a:pt x="191" y="217"/>
                  </a:lnTo>
                  <a:lnTo>
                    <a:pt x="196" y="214"/>
                  </a:lnTo>
                  <a:lnTo>
                    <a:pt x="201" y="210"/>
                  </a:lnTo>
                  <a:lnTo>
                    <a:pt x="205" y="205"/>
                  </a:lnTo>
                  <a:lnTo>
                    <a:pt x="210" y="201"/>
                  </a:lnTo>
                  <a:lnTo>
                    <a:pt x="214" y="196"/>
                  </a:lnTo>
                  <a:lnTo>
                    <a:pt x="217" y="191"/>
                  </a:lnTo>
                  <a:lnTo>
                    <a:pt x="221" y="185"/>
                  </a:lnTo>
                  <a:lnTo>
                    <a:pt x="224" y="180"/>
                  </a:lnTo>
                  <a:lnTo>
                    <a:pt x="226" y="174"/>
                  </a:lnTo>
                  <a:lnTo>
                    <a:pt x="229" y="168"/>
                  </a:lnTo>
                  <a:lnTo>
                    <a:pt x="230" y="162"/>
                  </a:lnTo>
                  <a:lnTo>
                    <a:pt x="232" y="156"/>
                  </a:lnTo>
                  <a:lnTo>
                    <a:pt x="233" y="150"/>
                  </a:lnTo>
                  <a:lnTo>
                    <a:pt x="233" y="143"/>
                  </a:lnTo>
                  <a:lnTo>
                    <a:pt x="234" y="137"/>
                  </a:lnTo>
                  <a:lnTo>
                    <a:pt x="233" y="130"/>
                  </a:lnTo>
                  <a:lnTo>
                    <a:pt x="233" y="124"/>
                  </a:lnTo>
                  <a:lnTo>
                    <a:pt x="232" y="118"/>
                  </a:lnTo>
                  <a:lnTo>
                    <a:pt x="230" y="112"/>
                  </a:lnTo>
                  <a:lnTo>
                    <a:pt x="229" y="106"/>
                  </a:lnTo>
                  <a:lnTo>
                    <a:pt x="226" y="100"/>
                  </a:lnTo>
                  <a:lnTo>
                    <a:pt x="224" y="94"/>
                  </a:lnTo>
                  <a:lnTo>
                    <a:pt x="221" y="88"/>
                  </a:lnTo>
                  <a:lnTo>
                    <a:pt x="217" y="83"/>
                  </a:lnTo>
                  <a:lnTo>
                    <a:pt x="214" y="78"/>
                  </a:lnTo>
                  <a:lnTo>
                    <a:pt x="210" y="73"/>
                  </a:lnTo>
                  <a:lnTo>
                    <a:pt x="205" y="68"/>
                  </a:lnTo>
                  <a:lnTo>
                    <a:pt x="201" y="64"/>
                  </a:lnTo>
                  <a:lnTo>
                    <a:pt x="196" y="60"/>
                  </a:lnTo>
                  <a:lnTo>
                    <a:pt x="191" y="57"/>
                  </a:lnTo>
                  <a:lnTo>
                    <a:pt x="185" y="53"/>
                  </a:lnTo>
                  <a:lnTo>
                    <a:pt x="180" y="50"/>
                  </a:lnTo>
                  <a:lnTo>
                    <a:pt x="174" y="47"/>
                  </a:lnTo>
                  <a:lnTo>
                    <a:pt x="168" y="45"/>
                  </a:lnTo>
                  <a:lnTo>
                    <a:pt x="162" y="43"/>
                  </a:lnTo>
                  <a:lnTo>
                    <a:pt x="156" y="42"/>
                  </a:lnTo>
                  <a:lnTo>
                    <a:pt x="150" y="41"/>
                  </a:lnTo>
                  <a:lnTo>
                    <a:pt x="143" y="40"/>
                  </a:lnTo>
                  <a:lnTo>
                    <a:pt x="137" y="40"/>
                  </a:lnTo>
                  <a:close/>
                  <a:moveTo>
                    <a:pt x="137" y="0"/>
                  </a:moveTo>
                  <a:lnTo>
                    <a:pt x="145" y="1"/>
                  </a:lnTo>
                  <a:lnTo>
                    <a:pt x="153" y="1"/>
                  </a:lnTo>
                  <a:lnTo>
                    <a:pt x="161" y="2"/>
                  </a:lnTo>
                  <a:lnTo>
                    <a:pt x="169" y="4"/>
                  </a:lnTo>
                  <a:lnTo>
                    <a:pt x="176" y="6"/>
                  </a:lnTo>
                  <a:lnTo>
                    <a:pt x="184" y="8"/>
                  </a:lnTo>
                  <a:lnTo>
                    <a:pt x="191" y="11"/>
                  </a:lnTo>
                  <a:lnTo>
                    <a:pt x="198" y="15"/>
                  </a:lnTo>
                  <a:lnTo>
                    <a:pt x="206" y="19"/>
                  </a:lnTo>
                  <a:lnTo>
                    <a:pt x="212" y="23"/>
                  </a:lnTo>
                  <a:lnTo>
                    <a:pt x="219" y="27"/>
                  </a:lnTo>
                  <a:lnTo>
                    <a:pt x="225" y="32"/>
                  </a:lnTo>
                  <a:lnTo>
                    <a:pt x="231" y="38"/>
                  </a:lnTo>
                  <a:lnTo>
                    <a:pt x="236" y="43"/>
                  </a:lnTo>
                  <a:lnTo>
                    <a:pt x="242" y="49"/>
                  </a:lnTo>
                  <a:lnTo>
                    <a:pt x="247" y="55"/>
                  </a:lnTo>
                  <a:lnTo>
                    <a:pt x="251" y="61"/>
                  </a:lnTo>
                  <a:lnTo>
                    <a:pt x="255" y="68"/>
                  </a:lnTo>
                  <a:lnTo>
                    <a:pt x="259" y="75"/>
                  </a:lnTo>
                  <a:lnTo>
                    <a:pt x="263" y="83"/>
                  </a:lnTo>
                  <a:lnTo>
                    <a:pt x="266" y="90"/>
                  </a:lnTo>
                  <a:lnTo>
                    <a:pt x="268" y="97"/>
                  </a:lnTo>
                  <a:lnTo>
                    <a:pt x="270" y="105"/>
                  </a:lnTo>
                  <a:lnTo>
                    <a:pt x="272" y="113"/>
                  </a:lnTo>
                  <a:lnTo>
                    <a:pt x="273" y="121"/>
                  </a:lnTo>
                  <a:lnTo>
                    <a:pt x="273" y="129"/>
                  </a:lnTo>
                  <a:lnTo>
                    <a:pt x="274" y="137"/>
                  </a:lnTo>
                  <a:lnTo>
                    <a:pt x="273" y="145"/>
                  </a:lnTo>
                  <a:lnTo>
                    <a:pt x="273" y="153"/>
                  </a:lnTo>
                  <a:lnTo>
                    <a:pt x="272" y="161"/>
                  </a:lnTo>
                  <a:lnTo>
                    <a:pt x="270" y="169"/>
                  </a:lnTo>
                  <a:lnTo>
                    <a:pt x="268" y="176"/>
                  </a:lnTo>
                  <a:lnTo>
                    <a:pt x="266" y="184"/>
                  </a:lnTo>
                  <a:lnTo>
                    <a:pt x="263" y="191"/>
                  </a:lnTo>
                  <a:lnTo>
                    <a:pt x="259" y="198"/>
                  </a:lnTo>
                  <a:lnTo>
                    <a:pt x="255" y="205"/>
                  </a:lnTo>
                  <a:lnTo>
                    <a:pt x="251" y="212"/>
                  </a:lnTo>
                  <a:lnTo>
                    <a:pt x="247" y="219"/>
                  </a:lnTo>
                  <a:lnTo>
                    <a:pt x="242" y="225"/>
                  </a:lnTo>
                  <a:lnTo>
                    <a:pt x="236" y="231"/>
                  </a:lnTo>
                  <a:lnTo>
                    <a:pt x="231" y="236"/>
                  </a:lnTo>
                  <a:lnTo>
                    <a:pt x="225" y="241"/>
                  </a:lnTo>
                  <a:lnTo>
                    <a:pt x="219" y="246"/>
                  </a:lnTo>
                  <a:lnTo>
                    <a:pt x="212" y="251"/>
                  </a:lnTo>
                  <a:lnTo>
                    <a:pt x="206" y="255"/>
                  </a:lnTo>
                  <a:lnTo>
                    <a:pt x="198" y="259"/>
                  </a:lnTo>
                  <a:lnTo>
                    <a:pt x="191" y="262"/>
                  </a:lnTo>
                  <a:lnTo>
                    <a:pt x="184" y="265"/>
                  </a:lnTo>
                  <a:lnTo>
                    <a:pt x="176" y="268"/>
                  </a:lnTo>
                  <a:lnTo>
                    <a:pt x="169" y="270"/>
                  </a:lnTo>
                  <a:lnTo>
                    <a:pt x="161" y="271"/>
                  </a:lnTo>
                  <a:lnTo>
                    <a:pt x="153" y="272"/>
                  </a:lnTo>
                  <a:lnTo>
                    <a:pt x="145" y="273"/>
                  </a:lnTo>
                  <a:lnTo>
                    <a:pt x="137" y="273"/>
                  </a:lnTo>
                  <a:lnTo>
                    <a:pt x="129" y="273"/>
                  </a:lnTo>
                  <a:lnTo>
                    <a:pt x="121" y="272"/>
                  </a:lnTo>
                  <a:lnTo>
                    <a:pt x="113" y="271"/>
                  </a:lnTo>
                  <a:lnTo>
                    <a:pt x="105" y="270"/>
                  </a:lnTo>
                  <a:lnTo>
                    <a:pt x="97" y="268"/>
                  </a:lnTo>
                  <a:lnTo>
                    <a:pt x="90" y="265"/>
                  </a:lnTo>
                  <a:lnTo>
                    <a:pt x="82" y="262"/>
                  </a:lnTo>
                  <a:lnTo>
                    <a:pt x="75" y="259"/>
                  </a:lnTo>
                  <a:lnTo>
                    <a:pt x="68" y="255"/>
                  </a:lnTo>
                  <a:lnTo>
                    <a:pt x="61" y="251"/>
                  </a:lnTo>
                  <a:lnTo>
                    <a:pt x="55" y="246"/>
                  </a:lnTo>
                  <a:lnTo>
                    <a:pt x="49" y="241"/>
                  </a:lnTo>
                  <a:lnTo>
                    <a:pt x="43" y="236"/>
                  </a:lnTo>
                  <a:lnTo>
                    <a:pt x="37" y="231"/>
                  </a:lnTo>
                  <a:lnTo>
                    <a:pt x="32" y="225"/>
                  </a:lnTo>
                  <a:lnTo>
                    <a:pt x="27" y="219"/>
                  </a:lnTo>
                  <a:lnTo>
                    <a:pt x="23" y="212"/>
                  </a:lnTo>
                  <a:lnTo>
                    <a:pt x="18" y="205"/>
                  </a:lnTo>
                  <a:lnTo>
                    <a:pt x="14" y="198"/>
                  </a:lnTo>
                  <a:lnTo>
                    <a:pt x="11" y="191"/>
                  </a:lnTo>
                  <a:lnTo>
                    <a:pt x="8" y="184"/>
                  </a:lnTo>
                  <a:lnTo>
                    <a:pt x="6" y="176"/>
                  </a:lnTo>
                  <a:lnTo>
                    <a:pt x="4" y="169"/>
                  </a:lnTo>
                  <a:lnTo>
                    <a:pt x="2" y="161"/>
                  </a:lnTo>
                  <a:lnTo>
                    <a:pt x="1" y="153"/>
                  </a:lnTo>
                  <a:lnTo>
                    <a:pt x="0" y="145"/>
                  </a:lnTo>
                  <a:lnTo>
                    <a:pt x="0" y="137"/>
                  </a:lnTo>
                  <a:lnTo>
                    <a:pt x="0" y="129"/>
                  </a:lnTo>
                  <a:lnTo>
                    <a:pt x="1" y="121"/>
                  </a:lnTo>
                  <a:lnTo>
                    <a:pt x="2" y="113"/>
                  </a:lnTo>
                  <a:lnTo>
                    <a:pt x="4" y="105"/>
                  </a:lnTo>
                  <a:lnTo>
                    <a:pt x="6" y="97"/>
                  </a:lnTo>
                  <a:lnTo>
                    <a:pt x="8" y="90"/>
                  </a:lnTo>
                  <a:lnTo>
                    <a:pt x="11" y="83"/>
                  </a:lnTo>
                  <a:lnTo>
                    <a:pt x="14" y="75"/>
                  </a:lnTo>
                  <a:lnTo>
                    <a:pt x="18" y="68"/>
                  </a:lnTo>
                  <a:lnTo>
                    <a:pt x="23" y="61"/>
                  </a:lnTo>
                  <a:lnTo>
                    <a:pt x="27" y="55"/>
                  </a:lnTo>
                  <a:lnTo>
                    <a:pt x="32" y="49"/>
                  </a:lnTo>
                  <a:lnTo>
                    <a:pt x="37" y="43"/>
                  </a:lnTo>
                  <a:lnTo>
                    <a:pt x="43" y="38"/>
                  </a:lnTo>
                  <a:lnTo>
                    <a:pt x="49" y="32"/>
                  </a:lnTo>
                  <a:lnTo>
                    <a:pt x="55" y="27"/>
                  </a:lnTo>
                  <a:lnTo>
                    <a:pt x="61" y="23"/>
                  </a:lnTo>
                  <a:lnTo>
                    <a:pt x="68" y="19"/>
                  </a:lnTo>
                  <a:lnTo>
                    <a:pt x="75" y="15"/>
                  </a:lnTo>
                  <a:lnTo>
                    <a:pt x="82" y="11"/>
                  </a:lnTo>
                  <a:lnTo>
                    <a:pt x="90" y="8"/>
                  </a:lnTo>
                  <a:lnTo>
                    <a:pt x="97" y="6"/>
                  </a:lnTo>
                  <a:lnTo>
                    <a:pt x="105" y="4"/>
                  </a:lnTo>
                  <a:lnTo>
                    <a:pt x="113" y="2"/>
                  </a:lnTo>
                  <a:lnTo>
                    <a:pt x="121" y="1"/>
                  </a:lnTo>
                  <a:lnTo>
                    <a:pt x="129" y="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6073776" y="4325938"/>
              <a:ext cx="190500" cy="2174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3" y="1"/>
                </a:cxn>
                <a:cxn ang="0">
                  <a:pos x="15" y="1"/>
                </a:cxn>
                <a:cxn ang="0">
                  <a:pos x="17" y="2"/>
                </a:cxn>
                <a:cxn ang="0">
                  <a:pos x="114" y="59"/>
                </a:cxn>
                <a:cxn ang="0">
                  <a:pos x="116" y="60"/>
                </a:cxn>
                <a:cxn ang="0">
                  <a:pos x="117" y="62"/>
                </a:cxn>
                <a:cxn ang="0">
                  <a:pos x="118" y="63"/>
                </a:cxn>
                <a:cxn ang="0">
                  <a:pos x="119" y="65"/>
                </a:cxn>
                <a:cxn ang="0">
                  <a:pos x="120" y="67"/>
                </a:cxn>
                <a:cxn ang="0">
                  <a:pos x="120" y="69"/>
                </a:cxn>
                <a:cxn ang="0">
                  <a:pos x="120" y="71"/>
                </a:cxn>
                <a:cxn ang="0">
                  <a:pos x="119" y="73"/>
                </a:cxn>
                <a:cxn ang="0">
                  <a:pos x="118" y="75"/>
                </a:cxn>
                <a:cxn ang="0">
                  <a:pos x="117" y="76"/>
                </a:cxn>
                <a:cxn ang="0">
                  <a:pos x="116" y="77"/>
                </a:cxn>
                <a:cxn ang="0">
                  <a:pos x="114" y="79"/>
                </a:cxn>
                <a:cxn ang="0">
                  <a:pos x="17" y="136"/>
                </a:cxn>
                <a:cxn ang="0">
                  <a:pos x="15" y="136"/>
                </a:cxn>
                <a:cxn ang="0">
                  <a:pos x="14" y="137"/>
                </a:cxn>
                <a:cxn ang="0">
                  <a:pos x="12" y="137"/>
                </a:cxn>
                <a:cxn ang="0">
                  <a:pos x="10" y="137"/>
                </a:cxn>
                <a:cxn ang="0">
                  <a:pos x="8" y="136"/>
                </a:cxn>
                <a:cxn ang="0">
                  <a:pos x="6" y="136"/>
                </a:cxn>
                <a:cxn ang="0">
                  <a:pos x="4" y="134"/>
                </a:cxn>
                <a:cxn ang="0">
                  <a:pos x="3" y="133"/>
                </a:cxn>
                <a:cxn ang="0">
                  <a:pos x="2" y="131"/>
                </a:cxn>
                <a:cxn ang="0">
                  <a:pos x="1" y="130"/>
                </a:cxn>
                <a:cxn ang="0">
                  <a:pos x="0" y="128"/>
                </a:cxn>
                <a:cxn ang="0">
                  <a:pos x="0" y="12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8"/>
                </a:cxn>
                <a:cxn ang="0">
                  <a:pos x="2" y="6"/>
                </a:cxn>
                <a:cxn ang="0">
                  <a:pos x="3" y="5"/>
                </a:cxn>
                <a:cxn ang="0">
                  <a:pos x="4" y="3"/>
                </a:cxn>
                <a:cxn ang="0">
                  <a:pos x="6" y="2"/>
                </a:cxn>
                <a:cxn ang="0">
                  <a:pos x="8" y="1"/>
                </a:cxn>
                <a:cxn ang="0">
                  <a:pos x="10" y="0"/>
                </a:cxn>
              </a:cxnLst>
              <a:rect l="0" t="0" r="r" b="b"/>
              <a:pathLst>
                <a:path w="120" h="137">
                  <a:moveTo>
                    <a:pt x="10" y="0"/>
                  </a:moveTo>
                  <a:lnTo>
                    <a:pt x="13" y="1"/>
                  </a:lnTo>
                  <a:lnTo>
                    <a:pt x="15" y="1"/>
                  </a:lnTo>
                  <a:lnTo>
                    <a:pt x="17" y="2"/>
                  </a:lnTo>
                  <a:lnTo>
                    <a:pt x="114" y="59"/>
                  </a:lnTo>
                  <a:lnTo>
                    <a:pt x="116" y="60"/>
                  </a:lnTo>
                  <a:lnTo>
                    <a:pt x="117" y="62"/>
                  </a:lnTo>
                  <a:lnTo>
                    <a:pt x="118" y="63"/>
                  </a:lnTo>
                  <a:lnTo>
                    <a:pt x="119" y="65"/>
                  </a:lnTo>
                  <a:lnTo>
                    <a:pt x="120" y="67"/>
                  </a:lnTo>
                  <a:lnTo>
                    <a:pt x="120" y="69"/>
                  </a:lnTo>
                  <a:lnTo>
                    <a:pt x="120" y="71"/>
                  </a:lnTo>
                  <a:lnTo>
                    <a:pt x="119" y="73"/>
                  </a:lnTo>
                  <a:lnTo>
                    <a:pt x="118" y="75"/>
                  </a:lnTo>
                  <a:lnTo>
                    <a:pt x="117" y="76"/>
                  </a:lnTo>
                  <a:lnTo>
                    <a:pt x="116" y="77"/>
                  </a:lnTo>
                  <a:lnTo>
                    <a:pt x="114" y="79"/>
                  </a:lnTo>
                  <a:lnTo>
                    <a:pt x="17" y="136"/>
                  </a:lnTo>
                  <a:lnTo>
                    <a:pt x="15" y="136"/>
                  </a:lnTo>
                  <a:lnTo>
                    <a:pt x="14" y="137"/>
                  </a:lnTo>
                  <a:lnTo>
                    <a:pt x="12" y="137"/>
                  </a:lnTo>
                  <a:lnTo>
                    <a:pt x="10" y="137"/>
                  </a:lnTo>
                  <a:lnTo>
                    <a:pt x="8" y="136"/>
                  </a:lnTo>
                  <a:lnTo>
                    <a:pt x="6" y="136"/>
                  </a:lnTo>
                  <a:lnTo>
                    <a:pt x="4" y="134"/>
                  </a:lnTo>
                  <a:lnTo>
                    <a:pt x="3" y="133"/>
                  </a:lnTo>
                  <a:lnTo>
                    <a:pt x="2" y="131"/>
                  </a:lnTo>
                  <a:lnTo>
                    <a:pt x="1" y="130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8"/>
                  </a:lnTo>
                  <a:lnTo>
                    <a:pt x="2" y="6"/>
                  </a:lnTo>
                  <a:lnTo>
                    <a:pt x="3" y="5"/>
                  </a:lnTo>
                  <a:lnTo>
                    <a:pt x="4" y="3"/>
                  </a:lnTo>
                  <a:lnTo>
                    <a:pt x="6" y="2"/>
                  </a:lnTo>
                  <a:lnTo>
                    <a:pt x="8" y="1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32849" y="12001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849" y="16300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0246" y="23329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8" name="Rectangle 15"/>
          <p:cNvSpPr/>
          <p:nvPr/>
        </p:nvSpPr>
        <p:spPr>
          <a:xfrm>
            <a:off x="762000" y="34556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207072" y="4018650"/>
            <a:ext cx="1759058" cy="685800"/>
          </a:xfrm>
          <a:prstGeom prst="round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40964" y="4176884"/>
            <a:ext cx="115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JOIN 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Freeform 180"/>
          <p:cNvSpPr>
            <a:spLocks/>
          </p:cNvSpPr>
          <p:nvPr/>
        </p:nvSpPr>
        <p:spPr bwMode="auto">
          <a:xfrm>
            <a:off x="7614444" y="4311119"/>
            <a:ext cx="117794" cy="100862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3" y="1"/>
              </a:cxn>
              <a:cxn ang="0">
                <a:pos x="15" y="1"/>
              </a:cxn>
              <a:cxn ang="0">
                <a:pos x="17" y="2"/>
              </a:cxn>
              <a:cxn ang="0">
                <a:pos x="114" y="59"/>
              </a:cxn>
              <a:cxn ang="0">
                <a:pos x="116" y="60"/>
              </a:cxn>
              <a:cxn ang="0">
                <a:pos x="117" y="62"/>
              </a:cxn>
              <a:cxn ang="0">
                <a:pos x="118" y="63"/>
              </a:cxn>
              <a:cxn ang="0">
                <a:pos x="119" y="65"/>
              </a:cxn>
              <a:cxn ang="0">
                <a:pos x="120" y="67"/>
              </a:cxn>
              <a:cxn ang="0">
                <a:pos x="120" y="69"/>
              </a:cxn>
              <a:cxn ang="0">
                <a:pos x="120" y="71"/>
              </a:cxn>
              <a:cxn ang="0">
                <a:pos x="119" y="73"/>
              </a:cxn>
              <a:cxn ang="0">
                <a:pos x="118" y="75"/>
              </a:cxn>
              <a:cxn ang="0">
                <a:pos x="117" y="76"/>
              </a:cxn>
              <a:cxn ang="0">
                <a:pos x="116" y="77"/>
              </a:cxn>
              <a:cxn ang="0">
                <a:pos x="114" y="79"/>
              </a:cxn>
              <a:cxn ang="0">
                <a:pos x="17" y="136"/>
              </a:cxn>
              <a:cxn ang="0">
                <a:pos x="15" y="136"/>
              </a:cxn>
              <a:cxn ang="0">
                <a:pos x="14" y="137"/>
              </a:cxn>
              <a:cxn ang="0">
                <a:pos x="12" y="137"/>
              </a:cxn>
              <a:cxn ang="0">
                <a:pos x="10" y="137"/>
              </a:cxn>
              <a:cxn ang="0">
                <a:pos x="8" y="136"/>
              </a:cxn>
              <a:cxn ang="0">
                <a:pos x="6" y="136"/>
              </a:cxn>
              <a:cxn ang="0">
                <a:pos x="4" y="134"/>
              </a:cxn>
              <a:cxn ang="0">
                <a:pos x="3" y="133"/>
              </a:cxn>
              <a:cxn ang="0">
                <a:pos x="2" y="131"/>
              </a:cxn>
              <a:cxn ang="0">
                <a:pos x="1" y="130"/>
              </a:cxn>
              <a:cxn ang="0">
                <a:pos x="0" y="128"/>
              </a:cxn>
              <a:cxn ang="0">
                <a:pos x="0" y="126"/>
              </a:cxn>
              <a:cxn ang="0">
                <a:pos x="0" y="12"/>
              </a:cxn>
              <a:cxn ang="0">
                <a:pos x="0" y="10"/>
              </a:cxn>
              <a:cxn ang="0">
                <a:pos x="1" y="8"/>
              </a:cxn>
              <a:cxn ang="0">
                <a:pos x="2" y="6"/>
              </a:cxn>
              <a:cxn ang="0">
                <a:pos x="3" y="5"/>
              </a:cxn>
              <a:cxn ang="0">
                <a:pos x="4" y="3"/>
              </a:cxn>
              <a:cxn ang="0">
                <a:pos x="6" y="2"/>
              </a:cxn>
              <a:cxn ang="0">
                <a:pos x="8" y="1"/>
              </a:cxn>
              <a:cxn ang="0">
                <a:pos x="10" y="0"/>
              </a:cxn>
            </a:cxnLst>
            <a:rect l="0" t="0" r="r" b="b"/>
            <a:pathLst>
              <a:path w="120" h="137">
                <a:moveTo>
                  <a:pt x="10" y="0"/>
                </a:moveTo>
                <a:lnTo>
                  <a:pt x="13" y="1"/>
                </a:lnTo>
                <a:lnTo>
                  <a:pt x="15" y="1"/>
                </a:lnTo>
                <a:lnTo>
                  <a:pt x="17" y="2"/>
                </a:lnTo>
                <a:lnTo>
                  <a:pt x="114" y="59"/>
                </a:lnTo>
                <a:lnTo>
                  <a:pt x="116" y="60"/>
                </a:lnTo>
                <a:lnTo>
                  <a:pt x="117" y="62"/>
                </a:lnTo>
                <a:lnTo>
                  <a:pt x="118" y="63"/>
                </a:lnTo>
                <a:lnTo>
                  <a:pt x="119" y="65"/>
                </a:lnTo>
                <a:lnTo>
                  <a:pt x="120" y="67"/>
                </a:lnTo>
                <a:lnTo>
                  <a:pt x="120" y="69"/>
                </a:lnTo>
                <a:lnTo>
                  <a:pt x="120" y="71"/>
                </a:lnTo>
                <a:lnTo>
                  <a:pt x="119" y="73"/>
                </a:lnTo>
                <a:lnTo>
                  <a:pt x="118" y="75"/>
                </a:lnTo>
                <a:lnTo>
                  <a:pt x="117" y="76"/>
                </a:lnTo>
                <a:lnTo>
                  <a:pt x="116" y="77"/>
                </a:lnTo>
                <a:lnTo>
                  <a:pt x="114" y="79"/>
                </a:lnTo>
                <a:lnTo>
                  <a:pt x="17" y="136"/>
                </a:lnTo>
                <a:lnTo>
                  <a:pt x="15" y="136"/>
                </a:lnTo>
                <a:lnTo>
                  <a:pt x="14" y="137"/>
                </a:lnTo>
                <a:lnTo>
                  <a:pt x="12" y="137"/>
                </a:lnTo>
                <a:lnTo>
                  <a:pt x="10" y="137"/>
                </a:lnTo>
                <a:lnTo>
                  <a:pt x="8" y="136"/>
                </a:lnTo>
                <a:lnTo>
                  <a:pt x="6" y="136"/>
                </a:lnTo>
                <a:lnTo>
                  <a:pt x="4" y="134"/>
                </a:lnTo>
                <a:lnTo>
                  <a:pt x="3" y="133"/>
                </a:lnTo>
                <a:lnTo>
                  <a:pt x="2" y="131"/>
                </a:lnTo>
                <a:lnTo>
                  <a:pt x="1" y="130"/>
                </a:lnTo>
                <a:lnTo>
                  <a:pt x="0" y="128"/>
                </a:lnTo>
                <a:lnTo>
                  <a:pt x="0" y="126"/>
                </a:lnTo>
                <a:lnTo>
                  <a:pt x="0" y="12"/>
                </a:lnTo>
                <a:lnTo>
                  <a:pt x="0" y="10"/>
                </a:lnTo>
                <a:lnTo>
                  <a:pt x="1" y="8"/>
                </a:lnTo>
                <a:lnTo>
                  <a:pt x="2" y="6"/>
                </a:lnTo>
                <a:lnTo>
                  <a:pt x="3" y="5"/>
                </a:lnTo>
                <a:lnTo>
                  <a:pt x="4" y="3"/>
                </a:lnTo>
                <a:lnTo>
                  <a:pt x="6" y="2"/>
                </a:lnTo>
                <a:lnTo>
                  <a:pt x="8" y="1"/>
                </a:lnTo>
                <a:lnTo>
                  <a:pt x="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942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721012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7210120" y="5143500"/>
                </a:lnTo>
                <a:cubicBezTo>
                  <a:pt x="7859163" y="4480597"/>
                  <a:pt x="8258175" y="3572770"/>
                  <a:pt x="8258175" y="2571750"/>
                </a:cubicBezTo>
                <a:cubicBezTo>
                  <a:pt x="8258175" y="1570730"/>
                  <a:pt x="7859163" y="662904"/>
                  <a:pt x="7210120" y="0"/>
                </a:cubicBezTo>
                <a:close/>
                <a:moveTo>
                  <a:pt x="4086945" y="0"/>
                </a:moveTo>
                <a:lnTo>
                  <a:pt x="5057055" y="0"/>
                </a:lnTo>
                <a:cubicBezTo>
                  <a:pt x="6271600" y="225809"/>
                  <a:pt x="7190438" y="1291477"/>
                  <a:pt x="7190438" y="2571750"/>
                </a:cubicBezTo>
                <a:cubicBezTo>
                  <a:pt x="7190438" y="3852023"/>
                  <a:pt x="6271600" y="4917691"/>
                  <a:pt x="5057055" y="5143500"/>
                </a:cubicBezTo>
                <a:lnTo>
                  <a:pt x="4086945" y="5143500"/>
                </a:lnTo>
                <a:cubicBezTo>
                  <a:pt x="2872401" y="4917691"/>
                  <a:pt x="1953562" y="3852023"/>
                  <a:pt x="1953562" y="2571750"/>
                </a:cubicBezTo>
                <a:cubicBezTo>
                  <a:pt x="1953562" y="1291477"/>
                  <a:pt x="2872401" y="225809"/>
                  <a:pt x="4086945" y="0"/>
                </a:cubicBezTo>
                <a:close/>
                <a:moveTo>
                  <a:pt x="0" y="0"/>
                </a:moveTo>
                <a:lnTo>
                  <a:pt x="1933880" y="0"/>
                </a:lnTo>
                <a:cubicBezTo>
                  <a:pt x="1284837" y="662904"/>
                  <a:pt x="885825" y="1570730"/>
                  <a:pt x="885825" y="2571750"/>
                </a:cubicBezTo>
                <a:cubicBezTo>
                  <a:pt x="885825" y="3572770"/>
                  <a:pt x="1284837" y="4480597"/>
                  <a:pt x="1933880" y="5143500"/>
                </a:cubicBezTo>
                <a:lnTo>
                  <a:pt x="0" y="514350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80"/>
          <p:cNvSpPr>
            <a:spLocks/>
          </p:cNvSpPr>
          <p:nvPr/>
        </p:nvSpPr>
        <p:spPr bwMode="auto">
          <a:xfrm>
            <a:off x="3340612" y="709192"/>
            <a:ext cx="3212340" cy="372511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3" y="1"/>
              </a:cxn>
              <a:cxn ang="0">
                <a:pos x="15" y="1"/>
              </a:cxn>
              <a:cxn ang="0">
                <a:pos x="17" y="2"/>
              </a:cxn>
              <a:cxn ang="0">
                <a:pos x="114" y="59"/>
              </a:cxn>
              <a:cxn ang="0">
                <a:pos x="116" y="60"/>
              </a:cxn>
              <a:cxn ang="0">
                <a:pos x="117" y="62"/>
              </a:cxn>
              <a:cxn ang="0">
                <a:pos x="118" y="63"/>
              </a:cxn>
              <a:cxn ang="0">
                <a:pos x="119" y="65"/>
              </a:cxn>
              <a:cxn ang="0">
                <a:pos x="120" y="67"/>
              </a:cxn>
              <a:cxn ang="0">
                <a:pos x="120" y="69"/>
              </a:cxn>
              <a:cxn ang="0">
                <a:pos x="120" y="71"/>
              </a:cxn>
              <a:cxn ang="0">
                <a:pos x="119" y="73"/>
              </a:cxn>
              <a:cxn ang="0">
                <a:pos x="118" y="75"/>
              </a:cxn>
              <a:cxn ang="0">
                <a:pos x="117" y="76"/>
              </a:cxn>
              <a:cxn ang="0">
                <a:pos x="116" y="77"/>
              </a:cxn>
              <a:cxn ang="0">
                <a:pos x="114" y="79"/>
              </a:cxn>
              <a:cxn ang="0">
                <a:pos x="17" y="136"/>
              </a:cxn>
              <a:cxn ang="0">
                <a:pos x="15" y="136"/>
              </a:cxn>
              <a:cxn ang="0">
                <a:pos x="14" y="137"/>
              </a:cxn>
              <a:cxn ang="0">
                <a:pos x="12" y="137"/>
              </a:cxn>
              <a:cxn ang="0">
                <a:pos x="10" y="137"/>
              </a:cxn>
              <a:cxn ang="0">
                <a:pos x="8" y="136"/>
              </a:cxn>
              <a:cxn ang="0">
                <a:pos x="6" y="136"/>
              </a:cxn>
              <a:cxn ang="0">
                <a:pos x="4" y="134"/>
              </a:cxn>
              <a:cxn ang="0">
                <a:pos x="3" y="133"/>
              </a:cxn>
              <a:cxn ang="0">
                <a:pos x="2" y="131"/>
              </a:cxn>
              <a:cxn ang="0">
                <a:pos x="1" y="130"/>
              </a:cxn>
              <a:cxn ang="0">
                <a:pos x="0" y="128"/>
              </a:cxn>
              <a:cxn ang="0">
                <a:pos x="0" y="126"/>
              </a:cxn>
              <a:cxn ang="0">
                <a:pos x="0" y="12"/>
              </a:cxn>
              <a:cxn ang="0">
                <a:pos x="0" y="10"/>
              </a:cxn>
              <a:cxn ang="0">
                <a:pos x="1" y="8"/>
              </a:cxn>
              <a:cxn ang="0">
                <a:pos x="2" y="6"/>
              </a:cxn>
              <a:cxn ang="0">
                <a:pos x="3" y="5"/>
              </a:cxn>
              <a:cxn ang="0">
                <a:pos x="4" y="3"/>
              </a:cxn>
              <a:cxn ang="0">
                <a:pos x="6" y="2"/>
              </a:cxn>
              <a:cxn ang="0">
                <a:pos x="8" y="1"/>
              </a:cxn>
              <a:cxn ang="0">
                <a:pos x="10" y="0"/>
              </a:cxn>
            </a:cxnLst>
            <a:rect l="0" t="0" r="r" b="b"/>
            <a:pathLst>
              <a:path w="120" h="137">
                <a:moveTo>
                  <a:pt x="10" y="0"/>
                </a:moveTo>
                <a:lnTo>
                  <a:pt x="13" y="1"/>
                </a:lnTo>
                <a:lnTo>
                  <a:pt x="15" y="1"/>
                </a:lnTo>
                <a:lnTo>
                  <a:pt x="17" y="2"/>
                </a:lnTo>
                <a:lnTo>
                  <a:pt x="114" y="59"/>
                </a:lnTo>
                <a:lnTo>
                  <a:pt x="116" y="60"/>
                </a:lnTo>
                <a:lnTo>
                  <a:pt x="117" y="62"/>
                </a:lnTo>
                <a:lnTo>
                  <a:pt x="118" y="63"/>
                </a:lnTo>
                <a:lnTo>
                  <a:pt x="119" y="65"/>
                </a:lnTo>
                <a:lnTo>
                  <a:pt x="120" y="67"/>
                </a:lnTo>
                <a:lnTo>
                  <a:pt x="120" y="69"/>
                </a:lnTo>
                <a:lnTo>
                  <a:pt x="120" y="71"/>
                </a:lnTo>
                <a:lnTo>
                  <a:pt x="119" y="73"/>
                </a:lnTo>
                <a:lnTo>
                  <a:pt x="118" y="75"/>
                </a:lnTo>
                <a:lnTo>
                  <a:pt x="117" y="76"/>
                </a:lnTo>
                <a:lnTo>
                  <a:pt x="116" y="77"/>
                </a:lnTo>
                <a:lnTo>
                  <a:pt x="114" y="79"/>
                </a:lnTo>
                <a:lnTo>
                  <a:pt x="17" y="136"/>
                </a:lnTo>
                <a:lnTo>
                  <a:pt x="15" y="136"/>
                </a:lnTo>
                <a:lnTo>
                  <a:pt x="14" y="137"/>
                </a:lnTo>
                <a:lnTo>
                  <a:pt x="12" y="137"/>
                </a:lnTo>
                <a:lnTo>
                  <a:pt x="10" y="137"/>
                </a:lnTo>
                <a:lnTo>
                  <a:pt x="8" y="136"/>
                </a:lnTo>
                <a:lnTo>
                  <a:pt x="6" y="136"/>
                </a:lnTo>
                <a:lnTo>
                  <a:pt x="4" y="134"/>
                </a:lnTo>
                <a:lnTo>
                  <a:pt x="3" y="133"/>
                </a:lnTo>
                <a:lnTo>
                  <a:pt x="2" y="131"/>
                </a:lnTo>
                <a:lnTo>
                  <a:pt x="1" y="130"/>
                </a:lnTo>
                <a:lnTo>
                  <a:pt x="0" y="128"/>
                </a:lnTo>
                <a:lnTo>
                  <a:pt x="0" y="126"/>
                </a:lnTo>
                <a:lnTo>
                  <a:pt x="0" y="12"/>
                </a:lnTo>
                <a:lnTo>
                  <a:pt x="0" y="10"/>
                </a:lnTo>
                <a:lnTo>
                  <a:pt x="1" y="8"/>
                </a:lnTo>
                <a:lnTo>
                  <a:pt x="2" y="6"/>
                </a:lnTo>
                <a:lnTo>
                  <a:pt x="3" y="5"/>
                </a:lnTo>
                <a:lnTo>
                  <a:pt x="4" y="3"/>
                </a:lnTo>
                <a:lnTo>
                  <a:pt x="6" y="2"/>
                </a:lnTo>
                <a:lnTo>
                  <a:pt x="8" y="1"/>
                </a:lnTo>
                <a:lnTo>
                  <a:pt x="1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3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2716725" y="12001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0025" y="16300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0568" y="2332970"/>
            <a:ext cx="4062864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8" name="Rectangle 15"/>
          <p:cNvSpPr/>
          <p:nvPr/>
        </p:nvSpPr>
        <p:spPr>
          <a:xfrm>
            <a:off x="4290483" y="34556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Box 8"/>
          <p:cNvSpPr txBox="1"/>
          <p:nvPr/>
        </p:nvSpPr>
        <p:spPr>
          <a:xfrm>
            <a:off x="533400" y="761315"/>
            <a:ext cx="4777351" cy="646331"/>
          </a:xfrm>
          <a:prstGeom prst="rect">
            <a:avLst/>
          </a:prstGeom>
          <a:solidFill>
            <a:schemeClr val="tx1">
              <a:alpha val="50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OUR RECENT WORK</a:t>
            </a:r>
            <a:endParaRPr lang="en-US" sz="36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1" y="1501973"/>
            <a:ext cx="2388675" cy="307777"/>
          </a:xfrm>
          <a:prstGeom prst="rect">
            <a:avLst/>
          </a:prstGeom>
          <a:solidFill>
            <a:schemeClr val="tx1">
              <a:alpha val="50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cs typeface="Kartika" pitchFamily="18" charset="0"/>
              </a:rPr>
              <a:t>12.123</a:t>
            </a:r>
            <a:r>
              <a:rPr lang="en-US" sz="1400" b="1" dirty="0" smtClean="0">
                <a:solidFill>
                  <a:schemeClr val="bg1"/>
                </a:solidFill>
                <a:cs typeface="Kartika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cs typeface="Kartika" pitchFamily="18" charset="0"/>
              </a:rPr>
              <a:t>Happy Clients</a:t>
            </a:r>
            <a:endParaRPr lang="en-US" sz="1400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8" name="Freeform 156"/>
          <p:cNvSpPr>
            <a:spLocks/>
          </p:cNvSpPr>
          <p:nvPr/>
        </p:nvSpPr>
        <p:spPr bwMode="auto">
          <a:xfrm rot="5400000">
            <a:off x="4298518" y="2574314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458"/>
          <p:cNvSpPr>
            <a:spLocks/>
          </p:cNvSpPr>
          <p:nvPr/>
        </p:nvSpPr>
        <p:spPr bwMode="auto">
          <a:xfrm>
            <a:off x="2657216" y="1568449"/>
            <a:ext cx="180716" cy="174823"/>
          </a:xfrm>
          <a:custGeom>
            <a:avLst/>
            <a:gdLst>
              <a:gd name="T0" fmla="*/ 1840 w 3313"/>
              <a:gd name="T1" fmla="*/ 15 h 3204"/>
              <a:gd name="T2" fmla="*/ 2034 w 3313"/>
              <a:gd name="T3" fmla="*/ 76 h 3204"/>
              <a:gd name="T4" fmla="*/ 2175 w 3313"/>
              <a:gd name="T5" fmla="*/ 171 h 3204"/>
              <a:gd name="T6" fmla="*/ 2270 w 3313"/>
              <a:gd name="T7" fmla="*/ 285 h 3204"/>
              <a:gd name="T8" fmla="*/ 2328 w 3313"/>
              <a:gd name="T9" fmla="*/ 406 h 3204"/>
              <a:gd name="T10" fmla="*/ 2354 w 3313"/>
              <a:gd name="T11" fmla="*/ 519 h 3204"/>
              <a:gd name="T12" fmla="*/ 2358 w 3313"/>
              <a:gd name="T13" fmla="*/ 609 h 3204"/>
              <a:gd name="T14" fmla="*/ 2341 w 3313"/>
              <a:gd name="T15" fmla="*/ 741 h 3204"/>
              <a:gd name="T16" fmla="*/ 2323 w 3313"/>
              <a:gd name="T17" fmla="*/ 857 h 3204"/>
              <a:gd name="T18" fmla="*/ 2313 w 3313"/>
              <a:gd name="T19" fmla="*/ 920 h 3204"/>
              <a:gd name="T20" fmla="*/ 2324 w 3313"/>
              <a:gd name="T21" fmla="*/ 931 h 3204"/>
              <a:gd name="T22" fmla="*/ 2356 w 3313"/>
              <a:gd name="T23" fmla="*/ 975 h 3204"/>
              <a:gd name="T24" fmla="*/ 2376 w 3313"/>
              <a:gd name="T25" fmla="*/ 1073 h 3204"/>
              <a:gd name="T26" fmla="*/ 2352 w 3313"/>
              <a:gd name="T27" fmla="*/ 1207 h 3204"/>
              <a:gd name="T28" fmla="*/ 2316 w 3313"/>
              <a:gd name="T29" fmla="*/ 1271 h 3204"/>
              <a:gd name="T30" fmla="*/ 2274 w 3313"/>
              <a:gd name="T31" fmla="*/ 1299 h 3204"/>
              <a:gd name="T32" fmla="*/ 2237 w 3313"/>
              <a:gd name="T33" fmla="*/ 1322 h 3204"/>
              <a:gd name="T34" fmla="*/ 2212 w 3313"/>
              <a:gd name="T35" fmla="*/ 1375 h 3204"/>
              <a:gd name="T36" fmla="*/ 2168 w 3313"/>
              <a:gd name="T37" fmla="*/ 1532 h 3204"/>
              <a:gd name="T38" fmla="*/ 2115 w 3313"/>
              <a:gd name="T39" fmla="*/ 1622 h 3204"/>
              <a:gd name="T40" fmla="*/ 2065 w 3313"/>
              <a:gd name="T41" fmla="*/ 1682 h 3204"/>
              <a:gd name="T42" fmla="*/ 2031 w 3313"/>
              <a:gd name="T43" fmla="*/ 1742 h 3204"/>
              <a:gd name="T44" fmla="*/ 2023 w 3313"/>
              <a:gd name="T45" fmla="*/ 1862 h 3204"/>
              <a:gd name="T46" fmla="*/ 2066 w 3313"/>
              <a:gd name="T47" fmla="*/ 2042 h 3204"/>
              <a:gd name="T48" fmla="*/ 2181 w 3313"/>
              <a:gd name="T49" fmla="*/ 2183 h 3204"/>
              <a:gd name="T50" fmla="*/ 2381 w 3313"/>
              <a:gd name="T51" fmla="*/ 2305 h 3204"/>
              <a:gd name="T52" fmla="*/ 2674 w 3313"/>
              <a:gd name="T53" fmla="*/ 2424 h 3204"/>
              <a:gd name="T54" fmla="*/ 2954 w 3313"/>
              <a:gd name="T55" fmla="*/ 2544 h 3204"/>
              <a:gd name="T56" fmla="*/ 3162 w 3313"/>
              <a:gd name="T57" fmla="*/ 2658 h 3204"/>
              <a:gd name="T58" fmla="*/ 3285 w 3313"/>
              <a:gd name="T59" fmla="*/ 2761 h 3204"/>
              <a:gd name="T60" fmla="*/ 3313 w 3313"/>
              <a:gd name="T61" fmla="*/ 3204 h 3204"/>
              <a:gd name="T62" fmla="*/ 13 w 3313"/>
              <a:gd name="T63" fmla="*/ 2785 h 3204"/>
              <a:gd name="T64" fmla="*/ 113 w 3313"/>
              <a:gd name="T65" fmla="*/ 2684 h 3204"/>
              <a:gd name="T66" fmla="*/ 300 w 3313"/>
              <a:gd name="T67" fmla="*/ 2573 h 3204"/>
              <a:gd name="T68" fmla="*/ 563 w 3313"/>
              <a:gd name="T69" fmla="*/ 2454 h 3204"/>
              <a:gd name="T70" fmla="*/ 869 w 3313"/>
              <a:gd name="T71" fmla="*/ 2335 h 3204"/>
              <a:gd name="T72" fmla="*/ 1092 w 3313"/>
              <a:gd name="T73" fmla="*/ 2215 h 3204"/>
              <a:gd name="T74" fmla="*/ 1226 w 3313"/>
              <a:gd name="T75" fmla="*/ 2080 h 3204"/>
              <a:gd name="T76" fmla="*/ 1286 w 3313"/>
              <a:gd name="T77" fmla="*/ 1912 h 3204"/>
              <a:gd name="T78" fmla="*/ 1289 w 3313"/>
              <a:gd name="T79" fmla="*/ 1762 h 3204"/>
              <a:gd name="T80" fmla="*/ 1259 w 3313"/>
              <a:gd name="T81" fmla="*/ 1695 h 3204"/>
              <a:gd name="T82" fmla="*/ 1213 w 3313"/>
              <a:gd name="T83" fmla="*/ 1639 h 3204"/>
              <a:gd name="T84" fmla="*/ 1159 w 3313"/>
              <a:gd name="T85" fmla="*/ 1560 h 3204"/>
              <a:gd name="T86" fmla="*/ 1111 w 3313"/>
              <a:gd name="T87" fmla="*/ 1423 h 3204"/>
              <a:gd name="T88" fmla="*/ 1085 w 3313"/>
              <a:gd name="T89" fmla="*/ 1331 h 3204"/>
              <a:gd name="T90" fmla="*/ 1050 w 3313"/>
              <a:gd name="T91" fmla="*/ 1304 h 3204"/>
              <a:gd name="T92" fmla="*/ 1009 w 3313"/>
              <a:gd name="T93" fmla="*/ 1280 h 3204"/>
              <a:gd name="T94" fmla="*/ 969 w 3313"/>
              <a:gd name="T95" fmla="*/ 1229 h 3204"/>
              <a:gd name="T96" fmla="*/ 942 w 3313"/>
              <a:gd name="T97" fmla="*/ 1115 h 3204"/>
              <a:gd name="T98" fmla="*/ 950 w 3313"/>
              <a:gd name="T99" fmla="*/ 993 h 3204"/>
              <a:gd name="T100" fmla="*/ 982 w 3313"/>
              <a:gd name="T101" fmla="*/ 938 h 3204"/>
              <a:gd name="T102" fmla="*/ 1002 w 3313"/>
              <a:gd name="T103" fmla="*/ 923 h 3204"/>
              <a:gd name="T104" fmla="*/ 995 w 3313"/>
              <a:gd name="T105" fmla="*/ 879 h 3204"/>
              <a:gd name="T106" fmla="*/ 977 w 3313"/>
              <a:gd name="T107" fmla="*/ 773 h 3204"/>
              <a:gd name="T108" fmla="*/ 960 w 3313"/>
              <a:gd name="T109" fmla="*/ 642 h 3204"/>
              <a:gd name="T110" fmla="*/ 957 w 3313"/>
              <a:gd name="T111" fmla="*/ 543 h 3204"/>
              <a:gd name="T112" fmla="*/ 976 w 3313"/>
              <a:gd name="T113" fmla="*/ 436 h 3204"/>
              <a:gd name="T114" fmla="*/ 1026 w 3313"/>
              <a:gd name="T115" fmla="*/ 316 h 3204"/>
              <a:gd name="T116" fmla="*/ 1111 w 3313"/>
              <a:gd name="T117" fmla="*/ 198 h 3204"/>
              <a:gd name="T118" fmla="*/ 1240 w 3313"/>
              <a:gd name="T119" fmla="*/ 97 h 3204"/>
              <a:gd name="T120" fmla="*/ 1420 w 3313"/>
              <a:gd name="T121" fmla="*/ 27 h 3204"/>
              <a:gd name="T122" fmla="*/ 1657 w 3313"/>
              <a:gd name="T123" fmla="*/ 0 h 3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13" h="3204">
                <a:moveTo>
                  <a:pt x="1657" y="0"/>
                </a:moveTo>
                <a:lnTo>
                  <a:pt x="1722" y="2"/>
                </a:lnTo>
                <a:lnTo>
                  <a:pt x="1783" y="7"/>
                </a:lnTo>
                <a:lnTo>
                  <a:pt x="1840" y="15"/>
                </a:lnTo>
                <a:lnTo>
                  <a:pt x="1894" y="27"/>
                </a:lnTo>
                <a:lnTo>
                  <a:pt x="1943" y="41"/>
                </a:lnTo>
                <a:lnTo>
                  <a:pt x="1990" y="57"/>
                </a:lnTo>
                <a:lnTo>
                  <a:pt x="2034" y="76"/>
                </a:lnTo>
                <a:lnTo>
                  <a:pt x="2073" y="97"/>
                </a:lnTo>
                <a:lnTo>
                  <a:pt x="2110" y="120"/>
                </a:lnTo>
                <a:lnTo>
                  <a:pt x="2143" y="145"/>
                </a:lnTo>
                <a:lnTo>
                  <a:pt x="2175" y="171"/>
                </a:lnTo>
                <a:lnTo>
                  <a:pt x="2202" y="198"/>
                </a:lnTo>
                <a:lnTo>
                  <a:pt x="2228" y="227"/>
                </a:lnTo>
                <a:lnTo>
                  <a:pt x="2250" y="255"/>
                </a:lnTo>
                <a:lnTo>
                  <a:pt x="2270" y="285"/>
                </a:lnTo>
                <a:lnTo>
                  <a:pt x="2287" y="316"/>
                </a:lnTo>
                <a:lnTo>
                  <a:pt x="2304" y="345"/>
                </a:lnTo>
                <a:lnTo>
                  <a:pt x="2317" y="376"/>
                </a:lnTo>
                <a:lnTo>
                  <a:pt x="2328" y="406"/>
                </a:lnTo>
                <a:lnTo>
                  <a:pt x="2337" y="436"/>
                </a:lnTo>
                <a:lnTo>
                  <a:pt x="2344" y="464"/>
                </a:lnTo>
                <a:lnTo>
                  <a:pt x="2350" y="492"/>
                </a:lnTo>
                <a:lnTo>
                  <a:pt x="2354" y="519"/>
                </a:lnTo>
                <a:lnTo>
                  <a:pt x="2358" y="543"/>
                </a:lnTo>
                <a:lnTo>
                  <a:pt x="2359" y="568"/>
                </a:lnTo>
                <a:lnTo>
                  <a:pt x="2359" y="589"/>
                </a:lnTo>
                <a:lnTo>
                  <a:pt x="2358" y="609"/>
                </a:lnTo>
                <a:lnTo>
                  <a:pt x="2353" y="642"/>
                </a:lnTo>
                <a:lnTo>
                  <a:pt x="2350" y="674"/>
                </a:lnTo>
                <a:lnTo>
                  <a:pt x="2346" y="707"/>
                </a:lnTo>
                <a:lnTo>
                  <a:pt x="2341" y="741"/>
                </a:lnTo>
                <a:lnTo>
                  <a:pt x="2337" y="773"/>
                </a:lnTo>
                <a:lnTo>
                  <a:pt x="2332" y="803"/>
                </a:lnTo>
                <a:lnTo>
                  <a:pt x="2328" y="831"/>
                </a:lnTo>
                <a:lnTo>
                  <a:pt x="2323" y="857"/>
                </a:lnTo>
                <a:lnTo>
                  <a:pt x="2320" y="879"/>
                </a:lnTo>
                <a:lnTo>
                  <a:pt x="2317" y="898"/>
                </a:lnTo>
                <a:lnTo>
                  <a:pt x="2314" y="911"/>
                </a:lnTo>
                <a:lnTo>
                  <a:pt x="2313" y="920"/>
                </a:lnTo>
                <a:lnTo>
                  <a:pt x="2312" y="923"/>
                </a:lnTo>
                <a:lnTo>
                  <a:pt x="2314" y="923"/>
                </a:lnTo>
                <a:lnTo>
                  <a:pt x="2318" y="927"/>
                </a:lnTo>
                <a:lnTo>
                  <a:pt x="2324" y="931"/>
                </a:lnTo>
                <a:lnTo>
                  <a:pt x="2331" y="938"/>
                </a:lnTo>
                <a:lnTo>
                  <a:pt x="2339" y="947"/>
                </a:lnTo>
                <a:lnTo>
                  <a:pt x="2348" y="959"/>
                </a:lnTo>
                <a:lnTo>
                  <a:pt x="2356" y="975"/>
                </a:lnTo>
                <a:lnTo>
                  <a:pt x="2365" y="993"/>
                </a:lnTo>
                <a:lnTo>
                  <a:pt x="2371" y="1016"/>
                </a:lnTo>
                <a:lnTo>
                  <a:pt x="2375" y="1042"/>
                </a:lnTo>
                <a:lnTo>
                  <a:pt x="2376" y="1073"/>
                </a:lnTo>
                <a:lnTo>
                  <a:pt x="2372" y="1115"/>
                </a:lnTo>
                <a:lnTo>
                  <a:pt x="2367" y="1151"/>
                </a:lnTo>
                <a:lnTo>
                  <a:pt x="2361" y="1182"/>
                </a:lnTo>
                <a:lnTo>
                  <a:pt x="2352" y="1207"/>
                </a:lnTo>
                <a:lnTo>
                  <a:pt x="2344" y="1229"/>
                </a:lnTo>
                <a:lnTo>
                  <a:pt x="2335" y="1246"/>
                </a:lnTo>
                <a:lnTo>
                  <a:pt x="2326" y="1260"/>
                </a:lnTo>
                <a:lnTo>
                  <a:pt x="2316" y="1271"/>
                </a:lnTo>
                <a:lnTo>
                  <a:pt x="2306" y="1280"/>
                </a:lnTo>
                <a:lnTo>
                  <a:pt x="2295" y="1287"/>
                </a:lnTo>
                <a:lnTo>
                  <a:pt x="2284" y="1293"/>
                </a:lnTo>
                <a:lnTo>
                  <a:pt x="2274" y="1299"/>
                </a:lnTo>
                <a:lnTo>
                  <a:pt x="2264" y="1304"/>
                </a:lnTo>
                <a:lnTo>
                  <a:pt x="2254" y="1309"/>
                </a:lnTo>
                <a:lnTo>
                  <a:pt x="2245" y="1315"/>
                </a:lnTo>
                <a:lnTo>
                  <a:pt x="2237" y="1322"/>
                </a:lnTo>
                <a:lnTo>
                  <a:pt x="2229" y="1331"/>
                </a:lnTo>
                <a:lnTo>
                  <a:pt x="2223" y="1344"/>
                </a:lnTo>
                <a:lnTo>
                  <a:pt x="2216" y="1358"/>
                </a:lnTo>
                <a:lnTo>
                  <a:pt x="2212" y="1375"/>
                </a:lnTo>
                <a:lnTo>
                  <a:pt x="2202" y="1423"/>
                </a:lnTo>
                <a:lnTo>
                  <a:pt x="2192" y="1465"/>
                </a:lnTo>
                <a:lnTo>
                  <a:pt x="2180" y="1501"/>
                </a:lnTo>
                <a:lnTo>
                  <a:pt x="2168" y="1532"/>
                </a:lnTo>
                <a:lnTo>
                  <a:pt x="2155" y="1560"/>
                </a:lnTo>
                <a:lnTo>
                  <a:pt x="2141" y="1584"/>
                </a:lnTo>
                <a:lnTo>
                  <a:pt x="2128" y="1604"/>
                </a:lnTo>
                <a:lnTo>
                  <a:pt x="2115" y="1622"/>
                </a:lnTo>
                <a:lnTo>
                  <a:pt x="2102" y="1639"/>
                </a:lnTo>
                <a:lnTo>
                  <a:pt x="2089" y="1654"/>
                </a:lnTo>
                <a:lnTo>
                  <a:pt x="2076" y="1669"/>
                </a:lnTo>
                <a:lnTo>
                  <a:pt x="2065" y="1682"/>
                </a:lnTo>
                <a:lnTo>
                  <a:pt x="2054" y="1695"/>
                </a:lnTo>
                <a:lnTo>
                  <a:pt x="2045" y="1710"/>
                </a:lnTo>
                <a:lnTo>
                  <a:pt x="2037" y="1725"/>
                </a:lnTo>
                <a:lnTo>
                  <a:pt x="2031" y="1742"/>
                </a:lnTo>
                <a:lnTo>
                  <a:pt x="2026" y="1762"/>
                </a:lnTo>
                <a:lnTo>
                  <a:pt x="2023" y="1784"/>
                </a:lnTo>
                <a:lnTo>
                  <a:pt x="2022" y="1810"/>
                </a:lnTo>
                <a:lnTo>
                  <a:pt x="2023" y="1862"/>
                </a:lnTo>
                <a:lnTo>
                  <a:pt x="2028" y="1912"/>
                </a:lnTo>
                <a:lnTo>
                  <a:pt x="2037" y="1958"/>
                </a:lnTo>
                <a:lnTo>
                  <a:pt x="2050" y="2001"/>
                </a:lnTo>
                <a:lnTo>
                  <a:pt x="2066" y="2042"/>
                </a:lnTo>
                <a:lnTo>
                  <a:pt x="2088" y="2080"/>
                </a:lnTo>
                <a:lnTo>
                  <a:pt x="2114" y="2116"/>
                </a:lnTo>
                <a:lnTo>
                  <a:pt x="2145" y="2150"/>
                </a:lnTo>
                <a:lnTo>
                  <a:pt x="2181" y="2183"/>
                </a:lnTo>
                <a:lnTo>
                  <a:pt x="2223" y="2215"/>
                </a:lnTo>
                <a:lnTo>
                  <a:pt x="2269" y="2246"/>
                </a:lnTo>
                <a:lnTo>
                  <a:pt x="2322" y="2275"/>
                </a:lnTo>
                <a:lnTo>
                  <a:pt x="2381" y="2305"/>
                </a:lnTo>
                <a:lnTo>
                  <a:pt x="2446" y="2335"/>
                </a:lnTo>
                <a:lnTo>
                  <a:pt x="2517" y="2365"/>
                </a:lnTo>
                <a:lnTo>
                  <a:pt x="2595" y="2394"/>
                </a:lnTo>
                <a:lnTo>
                  <a:pt x="2674" y="2424"/>
                </a:lnTo>
                <a:lnTo>
                  <a:pt x="2750" y="2454"/>
                </a:lnTo>
                <a:lnTo>
                  <a:pt x="2823" y="2484"/>
                </a:lnTo>
                <a:lnTo>
                  <a:pt x="2891" y="2514"/>
                </a:lnTo>
                <a:lnTo>
                  <a:pt x="2954" y="2544"/>
                </a:lnTo>
                <a:lnTo>
                  <a:pt x="3014" y="2573"/>
                </a:lnTo>
                <a:lnTo>
                  <a:pt x="3068" y="2601"/>
                </a:lnTo>
                <a:lnTo>
                  <a:pt x="3118" y="2630"/>
                </a:lnTo>
                <a:lnTo>
                  <a:pt x="3162" y="2658"/>
                </a:lnTo>
                <a:lnTo>
                  <a:pt x="3201" y="2684"/>
                </a:lnTo>
                <a:lnTo>
                  <a:pt x="3234" y="2711"/>
                </a:lnTo>
                <a:lnTo>
                  <a:pt x="3263" y="2737"/>
                </a:lnTo>
                <a:lnTo>
                  <a:pt x="3285" y="2761"/>
                </a:lnTo>
                <a:lnTo>
                  <a:pt x="3300" y="2785"/>
                </a:lnTo>
                <a:lnTo>
                  <a:pt x="3310" y="2807"/>
                </a:lnTo>
                <a:lnTo>
                  <a:pt x="3313" y="2829"/>
                </a:lnTo>
                <a:lnTo>
                  <a:pt x="3313" y="3204"/>
                </a:lnTo>
                <a:lnTo>
                  <a:pt x="0" y="3204"/>
                </a:lnTo>
                <a:lnTo>
                  <a:pt x="0" y="2829"/>
                </a:lnTo>
                <a:lnTo>
                  <a:pt x="3" y="2807"/>
                </a:lnTo>
                <a:lnTo>
                  <a:pt x="13" y="2785"/>
                </a:lnTo>
                <a:lnTo>
                  <a:pt x="29" y="2761"/>
                </a:lnTo>
                <a:lnTo>
                  <a:pt x="51" y="2737"/>
                </a:lnTo>
                <a:lnTo>
                  <a:pt x="79" y="2711"/>
                </a:lnTo>
                <a:lnTo>
                  <a:pt x="113" y="2684"/>
                </a:lnTo>
                <a:lnTo>
                  <a:pt x="151" y="2658"/>
                </a:lnTo>
                <a:lnTo>
                  <a:pt x="196" y="2630"/>
                </a:lnTo>
                <a:lnTo>
                  <a:pt x="246" y="2601"/>
                </a:lnTo>
                <a:lnTo>
                  <a:pt x="300" y="2573"/>
                </a:lnTo>
                <a:lnTo>
                  <a:pt x="359" y="2544"/>
                </a:lnTo>
                <a:lnTo>
                  <a:pt x="423" y="2514"/>
                </a:lnTo>
                <a:lnTo>
                  <a:pt x="491" y="2484"/>
                </a:lnTo>
                <a:lnTo>
                  <a:pt x="563" y="2454"/>
                </a:lnTo>
                <a:lnTo>
                  <a:pt x="639" y="2424"/>
                </a:lnTo>
                <a:lnTo>
                  <a:pt x="720" y="2394"/>
                </a:lnTo>
                <a:lnTo>
                  <a:pt x="798" y="2365"/>
                </a:lnTo>
                <a:lnTo>
                  <a:pt x="869" y="2335"/>
                </a:lnTo>
                <a:lnTo>
                  <a:pt x="934" y="2305"/>
                </a:lnTo>
                <a:lnTo>
                  <a:pt x="993" y="2275"/>
                </a:lnTo>
                <a:lnTo>
                  <a:pt x="1044" y="2246"/>
                </a:lnTo>
                <a:lnTo>
                  <a:pt x="1092" y="2215"/>
                </a:lnTo>
                <a:lnTo>
                  <a:pt x="1133" y="2183"/>
                </a:lnTo>
                <a:lnTo>
                  <a:pt x="1169" y="2150"/>
                </a:lnTo>
                <a:lnTo>
                  <a:pt x="1200" y="2116"/>
                </a:lnTo>
                <a:lnTo>
                  <a:pt x="1226" y="2080"/>
                </a:lnTo>
                <a:lnTo>
                  <a:pt x="1247" y="2042"/>
                </a:lnTo>
                <a:lnTo>
                  <a:pt x="1265" y="2001"/>
                </a:lnTo>
                <a:lnTo>
                  <a:pt x="1277" y="1958"/>
                </a:lnTo>
                <a:lnTo>
                  <a:pt x="1286" y="1912"/>
                </a:lnTo>
                <a:lnTo>
                  <a:pt x="1291" y="1862"/>
                </a:lnTo>
                <a:lnTo>
                  <a:pt x="1293" y="1810"/>
                </a:lnTo>
                <a:lnTo>
                  <a:pt x="1292" y="1784"/>
                </a:lnTo>
                <a:lnTo>
                  <a:pt x="1289" y="1762"/>
                </a:lnTo>
                <a:lnTo>
                  <a:pt x="1284" y="1742"/>
                </a:lnTo>
                <a:lnTo>
                  <a:pt x="1277" y="1725"/>
                </a:lnTo>
                <a:lnTo>
                  <a:pt x="1269" y="1710"/>
                </a:lnTo>
                <a:lnTo>
                  <a:pt x="1259" y="1695"/>
                </a:lnTo>
                <a:lnTo>
                  <a:pt x="1249" y="1682"/>
                </a:lnTo>
                <a:lnTo>
                  <a:pt x="1237" y="1669"/>
                </a:lnTo>
                <a:lnTo>
                  <a:pt x="1225" y="1654"/>
                </a:lnTo>
                <a:lnTo>
                  <a:pt x="1213" y="1639"/>
                </a:lnTo>
                <a:lnTo>
                  <a:pt x="1200" y="1622"/>
                </a:lnTo>
                <a:lnTo>
                  <a:pt x="1186" y="1604"/>
                </a:lnTo>
                <a:lnTo>
                  <a:pt x="1172" y="1584"/>
                </a:lnTo>
                <a:lnTo>
                  <a:pt x="1159" y="1560"/>
                </a:lnTo>
                <a:lnTo>
                  <a:pt x="1147" y="1532"/>
                </a:lnTo>
                <a:lnTo>
                  <a:pt x="1134" y="1501"/>
                </a:lnTo>
                <a:lnTo>
                  <a:pt x="1122" y="1465"/>
                </a:lnTo>
                <a:lnTo>
                  <a:pt x="1111" y="1423"/>
                </a:lnTo>
                <a:lnTo>
                  <a:pt x="1101" y="1375"/>
                </a:lnTo>
                <a:lnTo>
                  <a:pt x="1097" y="1358"/>
                </a:lnTo>
                <a:lnTo>
                  <a:pt x="1092" y="1344"/>
                </a:lnTo>
                <a:lnTo>
                  <a:pt x="1085" y="1331"/>
                </a:lnTo>
                <a:lnTo>
                  <a:pt x="1078" y="1322"/>
                </a:lnTo>
                <a:lnTo>
                  <a:pt x="1069" y="1315"/>
                </a:lnTo>
                <a:lnTo>
                  <a:pt x="1060" y="1309"/>
                </a:lnTo>
                <a:lnTo>
                  <a:pt x="1050" y="1304"/>
                </a:lnTo>
                <a:lnTo>
                  <a:pt x="1040" y="1299"/>
                </a:lnTo>
                <a:lnTo>
                  <a:pt x="1029" y="1293"/>
                </a:lnTo>
                <a:lnTo>
                  <a:pt x="1019" y="1287"/>
                </a:lnTo>
                <a:lnTo>
                  <a:pt x="1009" y="1280"/>
                </a:lnTo>
                <a:lnTo>
                  <a:pt x="999" y="1271"/>
                </a:lnTo>
                <a:lnTo>
                  <a:pt x="988" y="1260"/>
                </a:lnTo>
                <a:lnTo>
                  <a:pt x="978" y="1246"/>
                </a:lnTo>
                <a:lnTo>
                  <a:pt x="969" y="1229"/>
                </a:lnTo>
                <a:lnTo>
                  <a:pt x="961" y="1207"/>
                </a:lnTo>
                <a:lnTo>
                  <a:pt x="954" y="1182"/>
                </a:lnTo>
                <a:lnTo>
                  <a:pt x="947" y="1151"/>
                </a:lnTo>
                <a:lnTo>
                  <a:pt x="942" y="1115"/>
                </a:lnTo>
                <a:lnTo>
                  <a:pt x="938" y="1073"/>
                </a:lnTo>
                <a:lnTo>
                  <a:pt x="940" y="1042"/>
                </a:lnTo>
                <a:lnTo>
                  <a:pt x="944" y="1016"/>
                </a:lnTo>
                <a:lnTo>
                  <a:pt x="950" y="993"/>
                </a:lnTo>
                <a:lnTo>
                  <a:pt x="957" y="975"/>
                </a:lnTo>
                <a:lnTo>
                  <a:pt x="965" y="959"/>
                </a:lnTo>
                <a:lnTo>
                  <a:pt x="974" y="947"/>
                </a:lnTo>
                <a:lnTo>
                  <a:pt x="982" y="938"/>
                </a:lnTo>
                <a:lnTo>
                  <a:pt x="990" y="931"/>
                </a:lnTo>
                <a:lnTo>
                  <a:pt x="997" y="927"/>
                </a:lnTo>
                <a:lnTo>
                  <a:pt x="1001" y="923"/>
                </a:lnTo>
                <a:lnTo>
                  <a:pt x="1002" y="923"/>
                </a:lnTo>
                <a:lnTo>
                  <a:pt x="1002" y="920"/>
                </a:lnTo>
                <a:lnTo>
                  <a:pt x="1000" y="911"/>
                </a:lnTo>
                <a:lnTo>
                  <a:pt x="998" y="898"/>
                </a:lnTo>
                <a:lnTo>
                  <a:pt x="995" y="879"/>
                </a:lnTo>
                <a:lnTo>
                  <a:pt x="990" y="857"/>
                </a:lnTo>
                <a:lnTo>
                  <a:pt x="986" y="831"/>
                </a:lnTo>
                <a:lnTo>
                  <a:pt x="981" y="803"/>
                </a:lnTo>
                <a:lnTo>
                  <a:pt x="977" y="773"/>
                </a:lnTo>
                <a:lnTo>
                  <a:pt x="972" y="741"/>
                </a:lnTo>
                <a:lnTo>
                  <a:pt x="968" y="707"/>
                </a:lnTo>
                <a:lnTo>
                  <a:pt x="964" y="674"/>
                </a:lnTo>
                <a:lnTo>
                  <a:pt x="960" y="642"/>
                </a:lnTo>
                <a:lnTo>
                  <a:pt x="957" y="609"/>
                </a:lnTo>
                <a:lnTo>
                  <a:pt x="955" y="589"/>
                </a:lnTo>
                <a:lnTo>
                  <a:pt x="955" y="568"/>
                </a:lnTo>
                <a:lnTo>
                  <a:pt x="957" y="543"/>
                </a:lnTo>
                <a:lnTo>
                  <a:pt x="959" y="519"/>
                </a:lnTo>
                <a:lnTo>
                  <a:pt x="963" y="492"/>
                </a:lnTo>
                <a:lnTo>
                  <a:pt x="969" y="464"/>
                </a:lnTo>
                <a:lnTo>
                  <a:pt x="976" y="436"/>
                </a:lnTo>
                <a:lnTo>
                  <a:pt x="985" y="406"/>
                </a:lnTo>
                <a:lnTo>
                  <a:pt x="997" y="376"/>
                </a:lnTo>
                <a:lnTo>
                  <a:pt x="1011" y="345"/>
                </a:lnTo>
                <a:lnTo>
                  <a:pt x="1026" y="316"/>
                </a:lnTo>
                <a:lnTo>
                  <a:pt x="1043" y="285"/>
                </a:lnTo>
                <a:lnTo>
                  <a:pt x="1064" y="255"/>
                </a:lnTo>
                <a:lnTo>
                  <a:pt x="1086" y="227"/>
                </a:lnTo>
                <a:lnTo>
                  <a:pt x="1111" y="198"/>
                </a:lnTo>
                <a:lnTo>
                  <a:pt x="1140" y="171"/>
                </a:lnTo>
                <a:lnTo>
                  <a:pt x="1170" y="145"/>
                </a:lnTo>
                <a:lnTo>
                  <a:pt x="1204" y="120"/>
                </a:lnTo>
                <a:lnTo>
                  <a:pt x="1240" y="97"/>
                </a:lnTo>
                <a:lnTo>
                  <a:pt x="1281" y="76"/>
                </a:lnTo>
                <a:lnTo>
                  <a:pt x="1323" y="57"/>
                </a:lnTo>
                <a:lnTo>
                  <a:pt x="1370" y="41"/>
                </a:lnTo>
                <a:lnTo>
                  <a:pt x="1420" y="27"/>
                </a:lnTo>
                <a:lnTo>
                  <a:pt x="1474" y="15"/>
                </a:lnTo>
                <a:lnTo>
                  <a:pt x="1530" y="7"/>
                </a:lnTo>
                <a:lnTo>
                  <a:pt x="1592" y="2"/>
                </a:lnTo>
                <a:lnTo>
                  <a:pt x="16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0328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Recent Works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Freeform 156"/>
          <p:cNvSpPr>
            <a:spLocks/>
          </p:cNvSpPr>
          <p:nvPr/>
        </p:nvSpPr>
        <p:spPr bwMode="auto">
          <a:xfrm rot="5400000">
            <a:off x="8504986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56"/>
          <p:cNvSpPr>
            <a:spLocks/>
          </p:cNvSpPr>
          <p:nvPr/>
        </p:nvSpPr>
        <p:spPr bwMode="auto">
          <a:xfrm rot="16200000" flipH="1">
            <a:off x="-105614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TextBox 14"/>
          <p:cNvSpPr txBox="1"/>
          <p:nvPr/>
        </p:nvSpPr>
        <p:spPr>
          <a:xfrm>
            <a:off x="1299533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88691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8201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Rectangle 15"/>
          <p:cNvSpPr/>
          <p:nvPr/>
        </p:nvSpPr>
        <p:spPr>
          <a:xfrm>
            <a:off x="2163116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995109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84267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73777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15"/>
          <p:cNvSpPr/>
          <p:nvPr/>
        </p:nvSpPr>
        <p:spPr>
          <a:xfrm>
            <a:off x="4858692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690522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79680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69190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Rectangle 15"/>
          <p:cNvSpPr/>
          <p:nvPr/>
        </p:nvSpPr>
        <p:spPr>
          <a:xfrm>
            <a:off x="7554105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84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8638" y="285750"/>
            <a:ext cx="8606725" cy="457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794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6075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Recent Works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504442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Client Name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Freeform 364"/>
          <p:cNvSpPr>
            <a:spLocks noEditPoints="1"/>
          </p:cNvSpPr>
          <p:nvPr/>
        </p:nvSpPr>
        <p:spPr bwMode="auto">
          <a:xfrm>
            <a:off x="556163" y="4542443"/>
            <a:ext cx="218754" cy="185608"/>
          </a:xfrm>
          <a:custGeom>
            <a:avLst/>
            <a:gdLst>
              <a:gd name="T0" fmla="*/ 1835 w 3366"/>
              <a:gd name="T1" fmla="*/ 2353 h 2857"/>
              <a:gd name="T2" fmla="*/ 3281 w 3366"/>
              <a:gd name="T3" fmla="*/ 2029 h 2857"/>
              <a:gd name="T4" fmla="*/ 3275 w 3366"/>
              <a:gd name="T5" fmla="*/ 2124 h 2857"/>
              <a:gd name="T6" fmla="*/ 3265 w 3366"/>
              <a:gd name="T7" fmla="*/ 2283 h 2857"/>
              <a:gd name="T8" fmla="*/ 3254 w 3366"/>
              <a:gd name="T9" fmla="*/ 2475 h 2857"/>
              <a:gd name="T10" fmla="*/ 3245 w 3366"/>
              <a:gd name="T11" fmla="*/ 2613 h 2857"/>
              <a:gd name="T12" fmla="*/ 3226 w 3366"/>
              <a:gd name="T13" fmla="*/ 2695 h 2857"/>
              <a:gd name="T14" fmla="*/ 3179 w 3366"/>
              <a:gd name="T15" fmla="*/ 2774 h 2857"/>
              <a:gd name="T16" fmla="*/ 3091 w 3366"/>
              <a:gd name="T17" fmla="*/ 2834 h 2857"/>
              <a:gd name="T18" fmla="*/ 2946 w 3366"/>
              <a:gd name="T19" fmla="*/ 2857 h 2857"/>
              <a:gd name="T20" fmla="*/ 306 w 3366"/>
              <a:gd name="T21" fmla="*/ 2843 h 2857"/>
              <a:gd name="T22" fmla="*/ 204 w 3366"/>
              <a:gd name="T23" fmla="*/ 2791 h 2857"/>
              <a:gd name="T24" fmla="*/ 148 w 3366"/>
              <a:gd name="T25" fmla="*/ 2715 h 2857"/>
              <a:gd name="T26" fmla="*/ 123 w 3366"/>
              <a:gd name="T27" fmla="*/ 2632 h 2857"/>
              <a:gd name="T28" fmla="*/ 115 w 3366"/>
              <a:gd name="T29" fmla="*/ 2526 h 2857"/>
              <a:gd name="T30" fmla="*/ 104 w 3366"/>
              <a:gd name="T31" fmla="*/ 2332 h 2857"/>
              <a:gd name="T32" fmla="*/ 94 w 3366"/>
              <a:gd name="T33" fmla="*/ 2161 h 2857"/>
              <a:gd name="T34" fmla="*/ 86 w 3366"/>
              <a:gd name="T35" fmla="*/ 2047 h 2857"/>
              <a:gd name="T36" fmla="*/ 1425 w 3366"/>
              <a:gd name="T37" fmla="*/ 236 h 2857"/>
              <a:gd name="T38" fmla="*/ 1338 w 3366"/>
              <a:gd name="T39" fmla="*/ 251 h 2857"/>
              <a:gd name="T40" fmla="*/ 1287 w 3366"/>
              <a:gd name="T41" fmla="*/ 323 h 2857"/>
              <a:gd name="T42" fmla="*/ 1250 w 3366"/>
              <a:gd name="T43" fmla="*/ 393 h 2857"/>
              <a:gd name="T44" fmla="*/ 1190 w 3366"/>
              <a:gd name="T45" fmla="*/ 504 h 2857"/>
              <a:gd name="T46" fmla="*/ 2130 w 3366"/>
              <a:gd name="T47" fmla="*/ 418 h 2857"/>
              <a:gd name="T48" fmla="*/ 2085 w 3366"/>
              <a:gd name="T49" fmla="*/ 335 h 2857"/>
              <a:gd name="T50" fmla="*/ 2041 w 3366"/>
              <a:gd name="T51" fmla="*/ 263 h 2857"/>
              <a:gd name="T52" fmla="*/ 1970 w 3366"/>
              <a:gd name="T53" fmla="*/ 236 h 2857"/>
              <a:gd name="T54" fmla="*/ 2056 w 3366"/>
              <a:gd name="T55" fmla="*/ 0 h 2857"/>
              <a:gd name="T56" fmla="*/ 2163 w 3366"/>
              <a:gd name="T57" fmla="*/ 14 h 2857"/>
              <a:gd name="T58" fmla="*/ 2225 w 3366"/>
              <a:gd name="T59" fmla="*/ 72 h 2857"/>
              <a:gd name="T60" fmla="*/ 2274 w 3366"/>
              <a:gd name="T61" fmla="*/ 161 h 2857"/>
              <a:gd name="T62" fmla="*/ 2334 w 3366"/>
              <a:gd name="T63" fmla="*/ 276 h 2857"/>
              <a:gd name="T64" fmla="*/ 2413 w 3366"/>
              <a:gd name="T65" fmla="*/ 426 h 2857"/>
              <a:gd name="T66" fmla="*/ 3041 w 3366"/>
              <a:gd name="T67" fmla="*/ 506 h 2857"/>
              <a:gd name="T68" fmla="*/ 3182 w 3366"/>
              <a:gd name="T69" fmla="*/ 544 h 2857"/>
              <a:gd name="T70" fmla="*/ 3272 w 3366"/>
              <a:gd name="T71" fmla="*/ 626 h 2857"/>
              <a:gd name="T72" fmla="*/ 3319 w 3366"/>
              <a:gd name="T73" fmla="*/ 749 h 2857"/>
              <a:gd name="T74" fmla="*/ 3333 w 3366"/>
              <a:gd name="T75" fmla="*/ 897 h 2857"/>
              <a:gd name="T76" fmla="*/ 3339 w 3366"/>
              <a:gd name="T77" fmla="*/ 1067 h 2857"/>
              <a:gd name="T78" fmla="*/ 3347 w 3366"/>
              <a:gd name="T79" fmla="*/ 1279 h 2857"/>
              <a:gd name="T80" fmla="*/ 3354 w 3366"/>
              <a:gd name="T81" fmla="*/ 1498 h 2857"/>
              <a:gd name="T82" fmla="*/ 3361 w 3366"/>
              <a:gd name="T83" fmla="*/ 1689 h 2857"/>
              <a:gd name="T84" fmla="*/ 3365 w 3366"/>
              <a:gd name="T85" fmla="*/ 1815 h 2857"/>
              <a:gd name="T86" fmla="*/ 1835 w 3366"/>
              <a:gd name="T87" fmla="*/ 1849 h 2857"/>
              <a:gd name="T88" fmla="*/ 0 w 3366"/>
              <a:gd name="T89" fmla="*/ 1849 h 2857"/>
              <a:gd name="T90" fmla="*/ 2 w 3366"/>
              <a:gd name="T91" fmla="*/ 1795 h 2857"/>
              <a:gd name="T92" fmla="*/ 6 w 3366"/>
              <a:gd name="T93" fmla="*/ 1658 h 2857"/>
              <a:gd name="T94" fmla="*/ 12 w 3366"/>
              <a:gd name="T95" fmla="*/ 1466 h 2857"/>
              <a:gd name="T96" fmla="*/ 19 w 3366"/>
              <a:gd name="T97" fmla="*/ 1254 h 2857"/>
              <a:gd name="T98" fmla="*/ 27 w 3366"/>
              <a:gd name="T99" fmla="*/ 1053 h 2857"/>
              <a:gd name="T100" fmla="*/ 33 w 3366"/>
              <a:gd name="T101" fmla="*/ 894 h 2857"/>
              <a:gd name="T102" fmla="*/ 47 w 3366"/>
              <a:gd name="T103" fmla="*/ 749 h 2857"/>
              <a:gd name="T104" fmla="*/ 94 w 3366"/>
              <a:gd name="T105" fmla="*/ 626 h 2857"/>
              <a:gd name="T106" fmla="*/ 184 w 3366"/>
              <a:gd name="T107" fmla="*/ 544 h 2857"/>
              <a:gd name="T108" fmla="*/ 325 w 3366"/>
              <a:gd name="T109" fmla="*/ 506 h 2857"/>
              <a:gd name="T110" fmla="*/ 953 w 3366"/>
              <a:gd name="T111" fmla="*/ 426 h 2857"/>
              <a:gd name="T112" fmla="*/ 1032 w 3366"/>
              <a:gd name="T113" fmla="*/ 276 h 2857"/>
              <a:gd name="T114" fmla="*/ 1092 w 3366"/>
              <a:gd name="T115" fmla="*/ 161 h 2857"/>
              <a:gd name="T116" fmla="*/ 1141 w 3366"/>
              <a:gd name="T117" fmla="*/ 72 h 2857"/>
              <a:gd name="T118" fmla="*/ 1203 w 3366"/>
              <a:gd name="T119" fmla="*/ 14 h 2857"/>
              <a:gd name="T120" fmla="*/ 1310 w 3366"/>
              <a:gd name="T121" fmla="*/ 0 h 2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66" h="2857">
                <a:moveTo>
                  <a:pt x="84" y="2017"/>
                </a:moveTo>
                <a:lnTo>
                  <a:pt x="1531" y="2017"/>
                </a:lnTo>
                <a:lnTo>
                  <a:pt x="1531" y="2353"/>
                </a:lnTo>
                <a:lnTo>
                  <a:pt x="1835" y="2353"/>
                </a:lnTo>
                <a:lnTo>
                  <a:pt x="1835" y="2017"/>
                </a:lnTo>
                <a:lnTo>
                  <a:pt x="3282" y="2017"/>
                </a:lnTo>
                <a:lnTo>
                  <a:pt x="3281" y="2020"/>
                </a:lnTo>
                <a:lnTo>
                  <a:pt x="3281" y="2029"/>
                </a:lnTo>
                <a:lnTo>
                  <a:pt x="3280" y="2046"/>
                </a:lnTo>
                <a:lnTo>
                  <a:pt x="3278" y="2067"/>
                </a:lnTo>
                <a:lnTo>
                  <a:pt x="3277" y="2093"/>
                </a:lnTo>
                <a:lnTo>
                  <a:pt x="3275" y="2124"/>
                </a:lnTo>
                <a:lnTo>
                  <a:pt x="3273" y="2159"/>
                </a:lnTo>
                <a:lnTo>
                  <a:pt x="3270" y="2197"/>
                </a:lnTo>
                <a:lnTo>
                  <a:pt x="3268" y="2238"/>
                </a:lnTo>
                <a:lnTo>
                  <a:pt x="3265" y="2283"/>
                </a:lnTo>
                <a:lnTo>
                  <a:pt x="3262" y="2329"/>
                </a:lnTo>
                <a:lnTo>
                  <a:pt x="3260" y="2376"/>
                </a:lnTo>
                <a:lnTo>
                  <a:pt x="3257" y="2425"/>
                </a:lnTo>
                <a:lnTo>
                  <a:pt x="3254" y="2475"/>
                </a:lnTo>
                <a:lnTo>
                  <a:pt x="3251" y="2525"/>
                </a:lnTo>
                <a:lnTo>
                  <a:pt x="3248" y="2575"/>
                </a:lnTo>
                <a:lnTo>
                  <a:pt x="3247" y="2593"/>
                </a:lnTo>
                <a:lnTo>
                  <a:pt x="3245" y="2613"/>
                </a:lnTo>
                <a:lnTo>
                  <a:pt x="3243" y="2632"/>
                </a:lnTo>
                <a:lnTo>
                  <a:pt x="3239" y="2653"/>
                </a:lnTo>
                <a:lnTo>
                  <a:pt x="3233" y="2674"/>
                </a:lnTo>
                <a:lnTo>
                  <a:pt x="3226" y="2695"/>
                </a:lnTo>
                <a:lnTo>
                  <a:pt x="3218" y="2715"/>
                </a:lnTo>
                <a:lnTo>
                  <a:pt x="3207" y="2736"/>
                </a:lnTo>
                <a:lnTo>
                  <a:pt x="3195" y="2755"/>
                </a:lnTo>
                <a:lnTo>
                  <a:pt x="3179" y="2774"/>
                </a:lnTo>
                <a:lnTo>
                  <a:pt x="3162" y="2791"/>
                </a:lnTo>
                <a:lnTo>
                  <a:pt x="3141" y="2807"/>
                </a:lnTo>
                <a:lnTo>
                  <a:pt x="3117" y="2821"/>
                </a:lnTo>
                <a:lnTo>
                  <a:pt x="3091" y="2834"/>
                </a:lnTo>
                <a:lnTo>
                  <a:pt x="3060" y="2843"/>
                </a:lnTo>
                <a:lnTo>
                  <a:pt x="3025" y="2850"/>
                </a:lnTo>
                <a:lnTo>
                  <a:pt x="2988" y="2855"/>
                </a:lnTo>
                <a:lnTo>
                  <a:pt x="2946" y="2857"/>
                </a:lnTo>
                <a:lnTo>
                  <a:pt x="420" y="2857"/>
                </a:lnTo>
                <a:lnTo>
                  <a:pt x="378" y="2855"/>
                </a:lnTo>
                <a:lnTo>
                  <a:pt x="341" y="2850"/>
                </a:lnTo>
                <a:lnTo>
                  <a:pt x="306" y="2843"/>
                </a:lnTo>
                <a:lnTo>
                  <a:pt x="275" y="2834"/>
                </a:lnTo>
                <a:lnTo>
                  <a:pt x="249" y="2821"/>
                </a:lnTo>
                <a:lnTo>
                  <a:pt x="225" y="2807"/>
                </a:lnTo>
                <a:lnTo>
                  <a:pt x="204" y="2791"/>
                </a:lnTo>
                <a:lnTo>
                  <a:pt x="187" y="2774"/>
                </a:lnTo>
                <a:lnTo>
                  <a:pt x="171" y="2755"/>
                </a:lnTo>
                <a:lnTo>
                  <a:pt x="158" y="2736"/>
                </a:lnTo>
                <a:lnTo>
                  <a:pt x="148" y="2715"/>
                </a:lnTo>
                <a:lnTo>
                  <a:pt x="140" y="2695"/>
                </a:lnTo>
                <a:lnTo>
                  <a:pt x="133" y="2674"/>
                </a:lnTo>
                <a:lnTo>
                  <a:pt x="128" y="2653"/>
                </a:lnTo>
                <a:lnTo>
                  <a:pt x="123" y="2632"/>
                </a:lnTo>
                <a:lnTo>
                  <a:pt x="120" y="2613"/>
                </a:lnTo>
                <a:lnTo>
                  <a:pt x="119" y="2593"/>
                </a:lnTo>
                <a:lnTo>
                  <a:pt x="118" y="2575"/>
                </a:lnTo>
                <a:lnTo>
                  <a:pt x="115" y="2526"/>
                </a:lnTo>
                <a:lnTo>
                  <a:pt x="113" y="2477"/>
                </a:lnTo>
                <a:lnTo>
                  <a:pt x="110" y="2428"/>
                </a:lnTo>
                <a:lnTo>
                  <a:pt x="107" y="2379"/>
                </a:lnTo>
                <a:lnTo>
                  <a:pt x="104" y="2332"/>
                </a:lnTo>
                <a:lnTo>
                  <a:pt x="102" y="2286"/>
                </a:lnTo>
                <a:lnTo>
                  <a:pt x="99" y="2241"/>
                </a:lnTo>
                <a:lnTo>
                  <a:pt x="96" y="2199"/>
                </a:lnTo>
                <a:lnTo>
                  <a:pt x="94" y="2161"/>
                </a:lnTo>
                <a:lnTo>
                  <a:pt x="92" y="2126"/>
                </a:lnTo>
                <a:lnTo>
                  <a:pt x="90" y="2094"/>
                </a:lnTo>
                <a:lnTo>
                  <a:pt x="88" y="2068"/>
                </a:lnTo>
                <a:lnTo>
                  <a:pt x="86" y="2047"/>
                </a:lnTo>
                <a:lnTo>
                  <a:pt x="85" y="2030"/>
                </a:lnTo>
                <a:lnTo>
                  <a:pt x="85" y="2020"/>
                </a:lnTo>
                <a:lnTo>
                  <a:pt x="84" y="2017"/>
                </a:lnTo>
                <a:close/>
                <a:moveTo>
                  <a:pt x="1425" y="236"/>
                </a:moveTo>
                <a:lnTo>
                  <a:pt x="1396" y="236"/>
                </a:lnTo>
                <a:lnTo>
                  <a:pt x="1373" y="239"/>
                </a:lnTo>
                <a:lnTo>
                  <a:pt x="1354" y="244"/>
                </a:lnTo>
                <a:lnTo>
                  <a:pt x="1338" y="251"/>
                </a:lnTo>
                <a:lnTo>
                  <a:pt x="1325" y="263"/>
                </a:lnTo>
                <a:lnTo>
                  <a:pt x="1313" y="278"/>
                </a:lnTo>
                <a:lnTo>
                  <a:pt x="1301" y="297"/>
                </a:lnTo>
                <a:lnTo>
                  <a:pt x="1287" y="323"/>
                </a:lnTo>
                <a:lnTo>
                  <a:pt x="1281" y="335"/>
                </a:lnTo>
                <a:lnTo>
                  <a:pt x="1272" y="351"/>
                </a:lnTo>
                <a:lnTo>
                  <a:pt x="1262" y="371"/>
                </a:lnTo>
                <a:lnTo>
                  <a:pt x="1250" y="393"/>
                </a:lnTo>
                <a:lnTo>
                  <a:pt x="1236" y="418"/>
                </a:lnTo>
                <a:lnTo>
                  <a:pt x="1222" y="446"/>
                </a:lnTo>
                <a:lnTo>
                  <a:pt x="1207" y="474"/>
                </a:lnTo>
                <a:lnTo>
                  <a:pt x="1190" y="504"/>
                </a:lnTo>
                <a:lnTo>
                  <a:pt x="2176" y="504"/>
                </a:lnTo>
                <a:lnTo>
                  <a:pt x="2159" y="474"/>
                </a:lnTo>
                <a:lnTo>
                  <a:pt x="2144" y="446"/>
                </a:lnTo>
                <a:lnTo>
                  <a:pt x="2130" y="418"/>
                </a:lnTo>
                <a:lnTo>
                  <a:pt x="2117" y="393"/>
                </a:lnTo>
                <a:lnTo>
                  <a:pt x="2104" y="371"/>
                </a:lnTo>
                <a:lnTo>
                  <a:pt x="2094" y="351"/>
                </a:lnTo>
                <a:lnTo>
                  <a:pt x="2085" y="335"/>
                </a:lnTo>
                <a:lnTo>
                  <a:pt x="2079" y="323"/>
                </a:lnTo>
                <a:lnTo>
                  <a:pt x="2066" y="297"/>
                </a:lnTo>
                <a:lnTo>
                  <a:pt x="2053" y="278"/>
                </a:lnTo>
                <a:lnTo>
                  <a:pt x="2041" y="263"/>
                </a:lnTo>
                <a:lnTo>
                  <a:pt x="2028" y="251"/>
                </a:lnTo>
                <a:lnTo>
                  <a:pt x="2012" y="244"/>
                </a:lnTo>
                <a:lnTo>
                  <a:pt x="1993" y="239"/>
                </a:lnTo>
                <a:lnTo>
                  <a:pt x="1970" y="236"/>
                </a:lnTo>
                <a:lnTo>
                  <a:pt x="1941" y="236"/>
                </a:lnTo>
                <a:lnTo>
                  <a:pt x="1425" y="236"/>
                </a:lnTo>
                <a:close/>
                <a:moveTo>
                  <a:pt x="1310" y="0"/>
                </a:moveTo>
                <a:lnTo>
                  <a:pt x="2056" y="0"/>
                </a:lnTo>
                <a:lnTo>
                  <a:pt x="2090" y="1"/>
                </a:lnTo>
                <a:lnTo>
                  <a:pt x="2119" y="3"/>
                </a:lnTo>
                <a:lnTo>
                  <a:pt x="2143" y="8"/>
                </a:lnTo>
                <a:lnTo>
                  <a:pt x="2163" y="14"/>
                </a:lnTo>
                <a:lnTo>
                  <a:pt x="2181" y="23"/>
                </a:lnTo>
                <a:lnTo>
                  <a:pt x="2196" y="37"/>
                </a:lnTo>
                <a:lnTo>
                  <a:pt x="2210" y="52"/>
                </a:lnTo>
                <a:lnTo>
                  <a:pt x="2225" y="72"/>
                </a:lnTo>
                <a:lnTo>
                  <a:pt x="2239" y="97"/>
                </a:lnTo>
                <a:lnTo>
                  <a:pt x="2254" y="125"/>
                </a:lnTo>
                <a:lnTo>
                  <a:pt x="2262" y="142"/>
                </a:lnTo>
                <a:lnTo>
                  <a:pt x="2274" y="161"/>
                </a:lnTo>
                <a:lnTo>
                  <a:pt x="2286" y="184"/>
                </a:lnTo>
                <a:lnTo>
                  <a:pt x="2300" y="212"/>
                </a:lnTo>
                <a:lnTo>
                  <a:pt x="2316" y="242"/>
                </a:lnTo>
                <a:lnTo>
                  <a:pt x="2334" y="276"/>
                </a:lnTo>
                <a:lnTo>
                  <a:pt x="2353" y="311"/>
                </a:lnTo>
                <a:lnTo>
                  <a:pt x="2373" y="348"/>
                </a:lnTo>
                <a:lnTo>
                  <a:pt x="2393" y="386"/>
                </a:lnTo>
                <a:lnTo>
                  <a:pt x="2413" y="426"/>
                </a:lnTo>
                <a:lnTo>
                  <a:pt x="2435" y="465"/>
                </a:lnTo>
                <a:lnTo>
                  <a:pt x="2456" y="504"/>
                </a:lnTo>
                <a:lnTo>
                  <a:pt x="2996" y="504"/>
                </a:lnTo>
                <a:lnTo>
                  <a:pt x="3041" y="506"/>
                </a:lnTo>
                <a:lnTo>
                  <a:pt x="3081" y="511"/>
                </a:lnTo>
                <a:lnTo>
                  <a:pt x="3118" y="518"/>
                </a:lnTo>
                <a:lnTo>
                  <a:pt x="3152" y="529"/>
                </a:lnTo>
                <a:lnTo>
                  <a:pt x="3182" y="544"/>
                </a:lnTo>
                <a:lnTo>
                  <a:pt x="3209" y="560"/>
                </a:lnTo>
                <a:lnTo>
                  <a:pt x="3233" y="579"/>
                </a:lnTo>
                <a:lnTo>
                  <a:pt x="3254" y="602"/>
                </a:lnTo>
                <a:lnTo>
                  <a:pt x="3272" y="626"/>
                </a:lnTo>
                <a:lnTo>
                  <a:pt x="3287" y="653"/>
                </a:lnTo>
                <a:lnTo>
                  <a:pt x="3301" y="683"/>
                </a:lnTo>
                <a:lnTo>
                  <a:pt x="3311" y="715"/>
                </a:lnTo>
                <a:lnTo>
                  <a:pt x="3319" y="749"/>
                </a:lnTo>
                <a:lnTo>
                  <a:pt x="3325" y="786"/>
                </a:lnTo>
                <a:lnTo>
                  <a:pt x="3330" y="825"/>
                </a:lnTo>
                <a:lnTo>
                  <a:pt x="3332" y="865"/>
                </a:lnTo>
                <a:lnTo>
                  <a:pt x="3333" y="897"/>
                </a:lnTo>
                <a:lnTo>
                  <a:pt x="3334" y="934"/>
                </a:lnTo>
                <a:lnTo>
                  <a:pt x="3336" y="974"/>
                </a:lnTo>
                <a:lnTo>
                  <a:pt x="3337" y="1019"/>
                </a:lnTo>
                <a:lnTo>
                  <a:pt x="3339" y="1067"/>
                </a:lnTo>
                <a:lnTo>
                  <a:pt x="3342" y="1118"/>
                </a:lnTo>
                <a:lnTo>
                  <a:pt x="3344" y="1170"/>
                </a:lnTo>
                <a:lnTo>
                  <a:pt x="3345" y="1224"/>
                </a:lnTo>
                <a:lnTo>
                  <a:pt x="3347" y="1279"/>
                </a:lnTo>
                <a:lnTo>
                  <a:pt x="3349" y="1335"/>
                </a:lnTo>
                <a:lnTo>
                  <a:pt x="3351" y="1390"/>
                </a:lnTo>
                <a:lnTo>
                  <a:pt x="3353" y="1445"/>
                </a:lnTo>
                <a:lnTo>
                  <a:pt x="3354" y="1498"/>
                </a:lnTo>
                <a:lnTo>
                  <a:pt x="3356" y="1550"/>
                </a:lnTo>
                <a:lnTo>
                  <a:pt x="3358" y="1600"/>
                </a:lnTo>
                <a:lnTo>
                  <a:pt x="3359" y="1645"/>
                </a:lnTo>
                <a:lnTo>
                  <a:pt x="3361" y="1689"/>
                </a:lnTo>
                <a:lnTo>
                  <a:pt x="3362" y="1728"/>
                </a:lnTo>
                <a:lnTo>
                  <a:pt x="3363" y="1762"/>
                </a:lnTo>
                <a:lnTo>
                  <a:pt x="3364" y="1792"/>
                </a:lnTo>
                <a:lnTo>
                  <a:pt x="3365" y="1815"/>
                </a:lnTo>
                <a:lnTo>
                  <a:pt x="3366" y="1834"/>
                </a:lnTo>
                <a:lnTo>
                  <a:pt x="3366" y="1845"/>
                </a:lnTo>
                <a:lnTo>
                  <a:pt x="3366" y="1849"/>
                </a:lnTo>
                <a:lnTo>
                  <a:pt x="1835" y="1849"/>
                </a:lnTo>
                <a:lnTo>
                  <a:pt x="1835" y="1513"/>
                </a:lnTo>
                <a:lnTo>
                  <a:pt x="1531" y="1513"/>
                </a:lnTo>
                <a:lnTo>
                  <a:pt x="1531" y="1849"/>
                </a:lnTo>
                <a:lnTo>
                  <a:pt x="0" y="1849"/>
                </a:lnTo>
                <a:lnTo>
                  <a:pt x="0" y="1845"/>
                </a:lnTo>
                <a:lnTo>
                  <a:pt x="0" y="1835"/>
                </a:lnTo>
                <a:lnTo>
                  <a:pt x="1" y="1817"/>
                </a:lnTo>
                <a:lnTo>
                  <a:pt x="2" y="1795"/>
                </a:lnTo>
                <a:lnTo>
                  <a:pt x="3" y="1768"/>
                </a:lnTo>
                <a:lnTo>
                  <a:pt x="4" y="1735"/>
                </a:lnTo>
                <a:lnTo>
                  <a:pt x="5" y="1698"/>
                </a:lnTo>
                <a:lnTo>
                  <a:pt x="6" y="1658"/>
                </a:lnTo>
                <a:lnTo>
                  <a:pt x="8" y="1614"/>
                </a:lnTo>
                <a:lnTo>
                  <a:pt x="9" y="1567"/>
                </a:lnTo>
                <a:lnTo>
                  <a:pt x="11" y="1517"/>
                </a:lnTo>
                <a:lnTo>
                  <a:pt x="12" y="1466"/>
                </a:lnTo>
                <a:lnTo>
                  <a:pt x="14" y="1414"/>
                </a:lnTo>
                <a:lnTo>
                  <a:pt x="16" y="1361"/>
                </a:lnTo>
                <a:lnTo>
                  <a:pt x="18" y="1307"/>
                </a:lnTo>
                <a:lnTo>
                  <a:pt x="19" y="1254"/>
                </a:lnTo>
                <a:lnTo>
                  <a:pt x="21" y="1201"/>
                </a:lnTo>
                <a:lnTo>
                  <a:pt x="23" y="1151"/>
                </a:lnTo>
                <a:lnTo>
                  <a:pt x="24" y="1101"/>
                </a:lnTo>
                <a:lnTo>
                  <a:pt x="27" y="1053"/>
                </a:lnTo>
                <a:lnTo>
                  <a:pt x="29" y="1008"/>
                </a:lnTo>
                <a:lnTo>
                  <a:pt x="30" y="966"/>
                </a:lnTo>
                <a:lnTo>
                  <a:pt x="32" y="929"/>
                </a:lnTo>
                <a:lnTo>
                  <a:pt x="33" y="894"/>
                </a:lnTo>
                <a:lnTo>
                  <a:pt x="34" y="865"/>
                </a:lnTo>
                <a:lnTo>
                  <a:pt x="37" y="825"/>
                </a:lnTo>
                <a:lnTo>
                  <a:pt x="41" y="786"/>
                </a:lnTo>
                <a:lnTo>
                  <a:pt x="47" y="749"/>
                </a:lnTo>
                <a:lnTo>
                  <a:pt x="55" y="715"/>
                </a:lnTo>
                <a:lnTo>
                  <a:pt x="66" y="683"/>
                </a:lnTo>
                <a:lnTo>
                  <a:pt x="79" y="653"/>
                </a:lnTo>
                <a:lnTo>
                  <a:pt x="94" y="626"/>
                </a:lnTo>
                <a:lnTo>
                  <a:pt x="112" y="602"/>
                </a:lnTo>
                <a:lnTo>
                  <a:pt x="134" y="579"/>
                </a:lnTo>
                <a:lnTo>
                  <a:pt x="157" y="560"/>
                </a:lnTo>
                <a:lnTo>
                  <a:pt x="184" y="544"/>
                </a:lnTo>
                <a:lnTo>
                  <a:pt x="214" y="529"/>
                </a:lnTo>
                <a:lnTo>
                  <a:pt x="248" y="518"/>
                </a:lnTo>
                <a:lnTo>
                  <a:pt x="285" y="511"/>
                </a:lnTo>
                <a:lnTo>
                  <a:pt x="325" y="506"/>
                </a:lnTo>
                <a:lnTo>
                  <a:pt x="370" y="504"/>
                </a:lnTo>
                <a:lnTo>
                  <a:pt x="910" y="504"/>
                </a:lnTo>
                <a:lnTo>
                  <a:pt x="931" y="465"/>
                </a:lnTo>
                <a:lnTo>
                  <a:pt x="953" y="426"/>
                </a:lnTo>
                <a:lnTo>
                  <a:pt x="973" y="386"/>
                </a:lnTo>
                <a:lnTo>
                  <a:pt x="993" y="348"/>
                </a:lnTo>
                <a:lnTo>
                  <a:pt x="1013" y="311"/>
                </a:lnTo>
                <a:lnTo>
                  <a:pt x="1032" y="276"/>
                </a:lnTo>
                <a:lnTo>
                  <a:pt x="1050" y="242"/>
                </a:lnTo>
                <a:lnTo>
                  <a:pt x="1066" y="212"/>
                </a:lnTo>
                <a:lnTo>
                  <a:pt x="1080" y="184"/>
                </a:lnTo>
                <a:lnTo>
                  <a:pt x="1092" y="161"/>
                </a:lnTo>
                <a:lnTo>
                  <a:pt x="1104" y="142"/>
                </a:lnTo>
                <a:lnTo>
                  <a:pt x="1112" y="125"/>
                </a:lnTo>
                <a:lnTo>
                  <a:pt x="1127" y="97"/>
                </a:lnTo>
                <a:lnTo>
                  <a:pt x="1141" y="72"/>
                </a:lnTo>
                <a:lnTo>
                  <a:pt x="1156" y="52"/>
                </a:lnTo>
                <a:lnTo>
                  <a:pt x="1170" y="37"/>
                </a:lnTo>
                <a:lnTo>
                  <a:pt x="1185" y="23"/>
                </a:lnTo>
                <a:lnTo>
                  <a:pt x="1203" y="14"/>
                </a:lnTo>
                <a:lnTo>
                  <a:pt x="1223" y="8"/>
                </a:lnTo>
                <a:lnTo>
                  <a:pt x="1247" y="3"/>
                </a:lnTo>
                <a:lnTo>
                  <a:pt x="1276" y="1"/>
                </a:lnTo>
                <a:lnTo>
                  <a:pt x="131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TextBox 6"/>
          <p:cNvSpPr txBox="1"/>
          <p:nvPr/>
        </p:nvSpPr>
        <p:spPr>
          <a:xfrm>
            <a:off x="4723110" y="2190750"/>
            <a:ext cx="33540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8" name="Freeform 212"/>
          <p:cNvSpPr>
            <a:spLocks noEditPoints="1"/>
          </p:cNvSpPr>
          <p:nvPr/>
        </p:nvSpPr>
        <p:spPr bwMode="auto">
          <a:xfrm>
            <a:off x="4806870" y="3748092"/>
            <a:ext cx="214582" cy="214582"/>
          </a:xfrm>
          <a:custGeom>
            <a:avLst/>
            <a:gdLst>
              <a:gd name="T0" fmla="*/ 1448 w 3276"/>
              <a:gd name="T1" fmla="*/ 2061 h 3268"/>
              <a:gd name="T2" fmla="*/ 1002 w 3276"/>
              <a:gd name="T3" fmla="*/ 2422 h 3268"/>
              <a:gd name="T4" fmla="*/ 802 w 3276"/>
              <a:gd name="T5" fmla="*/ 2687 h 3268"/>
              <a:gd name="T6" fmla="*/ 766 w 3276"/>
              <a:gd name="T7" fmla="*/ 2724 h 3268"/>
              <a:gd name="T8" fmla="*/ 1060 w 3276"/>
              <a:gd name="T9" fmla="*/ 2903 h 3268"/>
              <a:gd name="T10" fmla="*/ 1721 w 3276"/>
              <a:gd name="T11" fmla="*/ 3026 h 3268"/>
              <a:gd name="T12" fmla="*/ 2174 w 3276"/>
              <a:gd name="T13" fmla="*/ 2863 h 3268"/>
              <a:gd name="T14" fmla="*/ 2074 w 3276"/>
              <a:gd name="T15" fmla="*/ 2431 h 3268"/>
              <a:gd name="T16" fmla="*/ 2422 w 3276"/>
              <a:gd name="T17" fmla="*/ 1772 h 3268"/>
              <a:gd name="T18" fmla="*/ 2260 w 3276"/>
              <a:gd name="T19" fmla="*/ 2131 h 3268"/>
              <a:gd name="T20" fmla="*/ 2391 w 3276"/>
              <a:gd name="T21" fmla="*/ 2639 h 3268"/>
              <a:gd name="T22" fmla="*/ 2622 w 3276"/>
              <a:gd name="T23" fmla="*/ 2626 h 3268"/>
              <a:gd name="T24" fmla="*/ 2979 w 3276"/>
              <a:gd name="T25" fmla="*/ 2030 h 3268"/>
              <a:gd name="T26" fmla="*/ 2893 w 3276"/>
              <a:gd name="T27" fmla="*/ 1822 h 3268"/>
              <a:gd name="T28" fmla="*/ 2487 w 3276"/>
              <a:gd name="T29" fmla="*/ 1772 h 3268"/>
              <a:gd name="T30" fmla="*/ 1130 w 3276"/>
              <a:gd name="T31" fmla="*/ 1516 h 3268"/>
              <a:gd name="T32" fmla="*/ 537 w 3276"/>
              <a:gd name="T33" fmla="*/ 1582 h 3268"/>
              <a:gd name="T34" fmla="*/ 247 w 3276"/>
              <a:gd name="T35" fmla="*/ 1589 h 3268"/>
              <a:gd name="T36" fmla="*/ 335 w 3276"/>
              <a:gd name="T37" fmla="*/ 2142 h 3268"/>
              <a:gd name="T38" fmla="*/ 603 w 3276"/>
              <a:gd name="T39" fmla="*/ 2556 h 3268"/>
              <a:gd name="T40" fmla="*/ 733 w 3276"/>
              <a:gd name="T41" fmla="*/ 2370 h 3268"/>
              <a:gd name="T42" fmla="*/ 1037 w 3276"/>
              <a:gd name="T43" fmla="*/ 2049 h 3268"/>
              <a:gd name="T44" fmla="*/ 1512 w 3276"/>
              <a:gd name="T45" fmla="*/ 1733 h 3268"/>
              <a:gd name="T46" fmla="*/ 2716 w 3276"/>
              <a:gd name="T47" fmla="*/ 750 h 3268"/>
              <a:gd name="T48" fmla="*/ 2585 w 3276"/>
              <a:gd name="T49" fmla="*/ 895 h 3268"/>
              <a:gd name="T50" fmla="*/ 2220 w 3276"/>
              <a:gd name="T51" fmla="*/ 1164 h 3268"/>
              <a:gd name="T52" fmla="*/ 2132 w 3276"/>
              <a:gd name="T53" fmla="*/ 1566 h 3268"/>
              <a:gd name="T54" fmla="*/ 2643 w 3276"/>
              <a:gd name="T55" fmla="*/ 1565 h 3268"/>
              <a:gd name="T56" fmla="*/ 2980 w 3276"/>
              <a:gd name="T57" fmla="*/ 1609 h 3268"/>
              <a:gd name="T58" fmla="*/ 2989 w 3276"/>
              <a:gd name="T59" fmla="*/ 1272 h 3268"/>
              <a:gd name="T60" fmla="*/ 1041 w 3276"/>
              <a:gd name="T61" fmla="*/ 372 h 3268"/>
              <a:gd name="T62" fmla="*/ 517 w 3276"/>
              <a:gd name="T63" fmla="*/ 799 h 3268"/>
              <a:gd name="T64" fmla="*/ 278 w 3276"/>
              <a:gd name="T65" fmla="*/ 1346 h 3268"/>
              <a:gd name="T66" fmla="*/ 582 w 3276"/>
              <a:gd name="T67" fmla="*/ 1335 h 3268"/>
              <a:gd name="T68" fmla="*/ 1190 w 3276"/>
              <a:gd name="T69" fmla="*/ 1259 h 3268"/>
              <a:gd name="T70" fmla="*/ 1422 w 3276"/>
              <a:gd name="T71" fmla="*/ 941 h 3268"/>
              <a:gd name="T72" fmla="*/ 1178 w 3276"/>
              <a:gd name="T73" fmla="*/ 564 h 3268"/>
              <a:gd name="T74" fmla="*/ 1045 w 3276"/>
              <a:gd name="T75" fmla="*/ 378 h 3268"/>
              <a:gd name="T76" fmla="*/ 1321 w 3276"/>
              <a:gd name="T77" fmla="*/ 294 h 3268"/>
              <a:gd name="T78" fmla="*/ 1474 w 3276"/>
              <a:gd name="T79" fmla="*/ 511 h 3268"/>
              <a:gd name="T80" fmla="*/ 1728 w 3276"/>
              <a:gd name="T81" fmla="*/ 910 h 3268"/>
              <a:gd name="T82" fmla="*/ 2168 w 3276"/>
              <a:gd name="T83" fmla="*/ 931 h 3268"/>
              <a:gd name="T84" fmla="*/ 2481 w 3276"/>
              <a:gd name="T85" fmla="*/ 684 h 3268"/>
              <a:gd name="T86" fmla="*/ 2493 w 3276"/>
              <a:gd name="T87" fmla="*/ 530 h 3268"/>
              <a:gd name="T88" fmla="*/ 1828 w 3276"/>
              <a:gd name="T89" fmla="*/ 251 h 3268"/>
              <a:gd name="T90" fmla="*/ 2137 w 3276"/>
              <a:gd name="T91" fmla="*/ 77 h 3268"/>
              <a:gd name="T92" fmla="*/ 2796 w 3276"/>
              <a:gd name="T93" fmla="*/ 478 h 3268"/>
              <a:gd name="T94" fmla="*/ 3199 w 3276"/>
              <a:gd name="T95" fmla="*/ 1136 h 3268"/>
              <a:gd name="T96" fmla="*/ 3247 w 3276"/>
              <a:gd name="T97" fmla="*/ 1939 h 3268"/>
              <a:gd name="T98" fmla="*/ 2925 w 3276"/>
              <a:gd name="T99" fmla="*/ 2645 h 3268"/>
              <a:gd name="T100" fmla="*/ 2321 w 3276"/>
              <a:gd name="T101" fmla="*/ 3119 h 3268"/>
              <a:gd name="T102" fmla="*/ 1535 w 3276"/>
              <a:gd name="T103" fmla="*/ 3265 h 3268"/>
              <a:gd name="T104" fmla="*/ 783 w 3276"/>
              <a:gd name="T105" fmla="*/ 3027 h 3268"/>
              <a:gd name="T106" fmla="*/ 241 w 3276"/>
              <a:gd name="T107" fmla="*/ 2487 h 3268"/>
              <a:gd name="T108" fmla="*/ 3 w 3276"/>
              <a:gd name="T109" fmla="*/ 1737 h 3268"/>
              <a:gd name="T110" fmla="*/ 149 w 3276"/>
              <a:gd name="T111" fmla="*/ 953 h 3268"/>
              <a:gd name="T112" fmla="*/ 624 w 3276"/>
              <a:gd name="T113" fmla="*/ 350 h 3268"/>
              <a:gd name="T114" fmla="*/ 1332 w 3276"/>
              <a:gd name="T115" fmla="*/ 28 h 3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76" h="3268">
                <a:moveTo>
                  <a:pt x="1886" y="1859"/>
                </a:moveTo>
                <a:lnTo>
                  <a:pt x="1881" y="1861"/>
                </a:lnTo>
                <a:lnTo>
                  <a:pt x="1877" y="1862"/>
                </a:lnTo>
                <a:lnTo>
                  <a:pt x="1781" y="1897"/>
                </a:lnTo>
                <a:lnTo>
                  <a:pt x="1689" y="1936"/>
                </a:lnTo>
                <a:lnTo>
                  <a:pt x="1603" y="1976"/>
                </a:lnTo>
                <a:lnTo>
                  <a:pt x="1524" y="2017"/>
                </a:lnTo>
                <a:lnTo>
                  <a:pt x="1448" y="2061"/>
                </a:lnTo>
                <a:lnTo>
                  <a:pt x="1376" y="2105"/>
                </a:lnTo>
                <a:lnTo>
                  <a:pt x="1309" y="2151"/>
                </a:lnTo>
                <a:lnTo>
                  <a:pt x="1247" y="2197"/>
                </a:lnTo>
                <a:lnTo>
                  <a:pt x="1190" y="2242"/>
                </a:lnTo>
                <a:lnTo>
                  <a:pt x="1137" y="2289"/>
                </a:lnTo>
                <a:lnTo>
                  <a:pt x="1088" y="2334"/>
                </a:lnTo>
                <a:lnTo>
                  <a:pt x="1042" y="2379"/>
                </a:lnTo>
                <a:lnTo>
                  <a:pt x="1002" y="2422"/>
                </a:lnTo>
                <a:lnTo>
                  <a:pt x="964" y="2463"/>
                </a:lnTo>
                <a:lnTo>
                  <a:pt x="931" y="2504"/>
                </a:lnTo>
                <a:lnTo>
                  <a:pt x="901" y="2541"/>
                </a:lnTo>
                <a:lnTo>
                  <a:pt x="875" y="2577"/>
                </a:lnTo>
                <a:lnTo>
                  <a:pt x="852" y="2610"/>
                </a:lnTo>
                <a:lnTo>
                  <a:pt x="833" y="2639"/>
                </a:lnTo>
                <a:lnTo>
                  <a:pt x="816" y="2665"/>
                </a:lnTo>
                <a:lnTo>
                  <a:pt x="802" y="2687"/>
                </a:lnTo>
                <a:lnTo>
                  <a:pt x="792" y="2707"/>
                </a:lnTo>
                <a:lnTo>
                  <a:pt x="785" y="2720"/>
                </a:lnTo>
                <a:lnTo>
                  <a:pt x="780" y="2729"/>
                </a:lnTo>
                <a:lnTo>
                  <a:pt x="778" y="2733"/>
                </a:lnTo>
                <a:lnTo>
                  <a:pt x="763" y="2722"/>
                </a:lnTo>
                <a:lnTo>
                  <a:pt x="747" y="2710"/>
                </a:lnTo>
                <a:lnTo>
                  <a:pt x="757" y="2718"/>
                </a:lnTo>
                <a:lnTo>
                  <a:pt x="766" y="2724"/>
                </a:lnTo>
                <a:lnTo>
                  <a:pt x="773" y="2730"/>
                </a:lnTo>
                <a:lnTo>
                  <a:pt x="777" y="2733"/>
                </a:lnTo>
                <a:lnTo>
                  <a:pt x="778" y="2734"/>
                </a:lnTo>
                <a:lnTo>
                  <a:pt x="778" y="2733"/>
                </a:lnTo>
                <a:lnTo>
                  <a:pt x="845" y="2781"/>
                </a:lnTo>
                <a:lnTo>
                  <a:pt x="914" y="2827"/>
                </a:lnTo>
                <a:lnTo>
                  <a:pt x="985" y="2867"/>
                </a:lnTo>
                <a:lnTo>
                  <a:pt x="1060" y="2903"/>
                </a:lnTo>
                <a:lnTo>
                  <a:pt x="1136" y="2936"/>
                </a:lnTo>
                <a:lnTo>
                  <a:pt x="1215" y="2964"/>
                </a:lnTo>
                <a:lnTo>
                  <a:pt x="1296" y="2987"/>
                </a:lnTo>
                <a:lnTo>
                  <a:pt x="1379" y="3005"/>
                </a:lnTo>
                <a:lnTo>
                  <a:pt x="1464" y="3018"/>
                </a:lnTo>
                <a:lnTo>
                  <a:pt x="1550" y="3026"/>
                </a:lnTo>
                <a:lnTo>
                  <a:pt x="1638" y="3029"/>
                </a:lnTo>
                <a:lnTo>
                  <a:pt x="1721" y="3026"/>
                </a:lnTo>
                <a:lnTo>
                  <a:pt x="1802" y="3019"/>
                </a:lnTo>
                <a:lnTo>
                  <a:pt x="1882" y="3008"/>
                </a:lnTo>
                <a:lnTo>
                  <a:pt x="1960" y="2992"/>
                </a:lnTo>
                <a:lnTo>
                  <a:pt x="2036" y="2972"/>
                </a:lnTo>
                <a:lnTo>
                  <a:pt x="2111" y="2947"/>
                </a:lnTo>
                <a:lnTo>
                  <a:pt x="2184" y="2918"/>
                </a:lnTo>
                <a:lnTo>
                  <a:pt x="2180" y="2894"/>
                </a:lnTo>
                <a:lnTo>
                  <a:pt x="2174" y="2863"/>
                </a:lnTo>
                <a:lnTo>
                  <a:pt x="2167" y="2827"/>
                </a:lnTo>
                <a:lnTo>
                  <a:pt x="2159" y="2784"/>
                </a:lnTo>
                <a:lnTo>
                  <a:pt x="2149" y="2737"/>
                </a:lnTo>
                <a:lnTo>
                  <a:pt x="2138" y="2685"/>
                </a:lnTo>
                <a:lnTo>
                  <a:pt x="2123" y="2628"/>
                </a:lnTo>
                <a:lnTo>
                  <a:pt x="2109" y="2566"/>
                </a:lnTo>
                <a:lnTo>
                  <a:pt x="2092" y="2501"/>
                </a:lnTo>
                <a:lnTo>
                  <a:pt x="2074" y="2431"/>
                </a:lnTo>
                <a:lnTo>
                  <a:pt x="2053" y="2358"/>
                </a:lnTo>
                <a:lnTo>
                  <a:pt x="2030" y="2282"/>
                </a:lnTo>
                <a:lnTo>
                  <a:pt x="2006" y="2202"/>
                </a:lnTo>
                <a:lnTo>
                  <a:pt x="1979" y="2120"/>
                </a:lnTo>
                <a:lnTo>
                  <a:pt x="1951" y="2036"/>
                </a:lnTo>
                <a:lnTo>
                  <a:pt x="1919" y="1948"/>
                </a:lnTo>
                <a:lnTo>
                  <a:pt x="1886" y="1859"/>
                </a:lnTo>
                <a:close/>
                <a:moveTo>
                  <a:pt x="2422" y="1772"/>
                </a:moveTo>
                <a:lnTo>
                  <a:pt x="2356" y="1773"/>
                </a:lnTo>
                <a:lnTo>
                  <a:pt x="2288" y="1778"/>
                </a:lnTo>
                <a:lnTo>
                  <a:pt x="2219" y="1784"/>
                </a:lnTo>
                <a:lnTo>
                  <a:pt x="2148" y="1794"/>
                </a:lnTo>
                <a:lnTo>
                  <a:pt x="2179" y="1882"/>
                </a:lnTo>
                <a:lnTo>
                  <a:pt x="2207" y="1968"/>
                </a:lnTo>
                <a:lnTo>
                  <a:pt x="2235" y="2051"/>
                </a:lnTo>
                <a:lnTo>
                  <a:pt x="2260" y="2131"/>
                </a:lnTo>
                <a:lnTo>
                  <a:pt x="2282" y="2208"/>
                </a:lnTo>
                <a:lnTo>
                  <a:pt x="2304" y="2283"/>
                </a:lnTo>
                <a:lnTo>
                  <a:pt x="2322" y="2352"/>
                </a:lnTo>
                <a:lnTo>
                  <a:pt x="2339" y="2419"/>
                </a:lnTo>
                <a:lnTo>
                  <a:pt x="2354" y="2481"/>
                </a:lnTo>
                <a:lnTo>
                  <a:pt x="2368" y="2538"/>
                </a:lnTo>
                <a:lnTo>
                  <a:pt x="2380" y="2591"/>
                </a:lnTo>
                <a:lnTo>
                  <a:pt x="2391" y="2639"/>
                </a:lnTo>
                <a:lnTo>
                  <a:pt x="2399" y="2681"/>
                </a:lnTo>
                <a:lnTo>
                  <a:pt x="2407" y="2718"/>
                </a:lnTo>
                <a:lnTo>
                  <a:pt x="2412" y="2748"/>
                </a:lnTo>
                <a:lnTo>
                  <a:pt x="2417" y="2773"/>
                </a:lnTo>
                <a:lnTo>
                  <a:pt x="2420" y="2791"/>
                </a:lnTo>
                <a:lnTo>
                  <a:pt x="2491" y="2740"/>
                </a:lnTo>
                <a:lnTo>
                  <a:pt x="2559" y="2685"/>
                </a:lnTo>
                <a:lnTo>
                  <a:pt x="2622" y="2626"/>
                </a:lnTo>
                <a:lnTo>
                  <a:pt x="2682" y="2562"/>
                </a:lnTo>
                <a:lnTo>
                  <a:pt x="2738" y="2496"/>
                </a:lnTo>
                <a:lnTo>
                  <a:pt x="2790" y="2426"/>
                </a:lnTo>
                <a:lnTo>
                  <a:pt x="2837" y="2352"/>
                </a:lnTo>
                <a:lnTo>
                  <a:pt x="2880" y="2276"/>
                </a:lnTo>
                <a:lnTo>
                  <a:pt x="2918" y="2197"/>
                </a:lnTo>
                <a:lnTo>
                  <a:pt x="2951" y="2115"/>
                </a:lnTo>
                <a:lnTo>
                  <a:pt x="2979" y="2030"/>
                </a:lnTo>
                <a:lnTo>
                  <a:pt x="3002" y="1944"/>
                </a:lnTo>
                <a:lnTo>
                  <a:pt x="3019" y="1855"/>
                </a:lnTo>
                <a:lnTo>
                  <a:pt x="3012" y="1853"/>
                </a:lnTo>
                <a:lnTo>
                  <a:pt x="2999" y="1849"/>
                </a:lnTo>
                <a:lnTo>
                  <a:pt x="2980" y="1844"/>
                </a:lnTo>
                <a:lnTo>
                  <a:pt x="2956" y="1837"/>
                </a:lnTo>
                <a:lnTo>
                  <a:pt x="2927" y="1830"/>
                </a:lnTo>
                <a:lnTo>
                  <a:pt x="2893" y="1822"/>
                </a:lnTo>
                <a:lnTo>
                  <a:pt x="2856" y="1814"/>
                </a:lnTo>
                <a:lnTo>
                  <a:pt x="2813" y="1805"/>
                </a:lnTo>
                <a:lnTo>
                  <a:pt x="2767" y="1798"/>
                </a:lnTo>
                <a:lnTo>
                  <a:pt x="2717" y="1790"/>
                </a:lnTo>
                <a:lnTo>
                  <a:pt x="2664" y="1784"/>
                </a:lnTo>
                <a:lnTo>
                  <a:pt x="2607" y="1779"/>
                </a:lnTo>
                <a:lnTo>
                  <a:pt x="2548" y="1775"/>
                </a:lnTo>
                <a:lnTo>
                  <a:pt x="2487" y="1772"/>
                </a:lnTo>
                <a:lnTo>
                  <a:pt x="2422" y="1772"/>
                </a:lnTo>
                <a:close/>
                <a:moveTo>
                  <a:pt x="1676" y="1391"/>
                </a:moveTo>
                <a:lnTo>
                  <a:pt x="1583" y="1418"/>
                </a:lnTo>
                <a:lnTo>
                  <a:pt x="1490" y="1442"/>
                </a:lnTo>
                <a:lnTo>
                  <a:pt x="1397" y="1463"/>
                </a:lnTo>
                <a:lnTo>
                  <a:pt x="1307" y="1484"/>
                </a:lnTo>
                <a:lnTo>
                  <a:pt x="1217" y="1501"/>
                </a:lnTo>
                <a:lnTo>
                  <a:pt x="1130" y="1516"/>
                </a:lnTo>
                <a:lnTo>
                  <a:pt x="1045" y="1530"/>
                </a:lnTo>
                <a:lnTo>
                  <a:pt x="962" y="1542"/>
                </a:lnTo>
                <a:lnTo>
                  <a:pt x="882" y="1552"/>
                </a:lnTo>
                <a:lnTo>
                  <a:pt x="806" y="1560"/>
                </a:lnTo>
                <a:lnTo>
                  <a:pt x="732" y="1568"/>
                </a:lnTo>
                <a:lnTo>
                  <a:pt x="664" y="1573"/>
                </a:lnTo>
                <a:lnTo>
                  <a:pt x="598" y="1578"/>
                </a:lnTo>
                <a:lnTo>
                  <a:pt x="537" y="1582"/>
                </a:lnTo>
                <a:lnTo>
                  <a:pt x="482" y="1585"/>
                </a:lnTo>
                <a:lnTo>
                  <a:pt x="430" y="1587"/>
                </a:lnTo>
                <a:lnTo>
                  <a:pt x="384" y="1588"/>
                </a:lnTo>
                <a:lnTo>
                  <a:pt x="344" y="1589"/>
                </a:lnTo>
                <a:lnTo>
                  <a:pt x="311" y="1589"/>
                </a:lnTo>
                <a:lnTo>
                  <a:pt x="282" y="1589"/>
                </a:lnTo>
                <a:lnTo>
                  <a:pt x="261" y="1589"/>
                </a:lnTo>
                <a:lnTo>
                  <a:pt x="247" y="1589"/>
                </a:lnTo>
                <a:lnTo>
                  <a:pt x="241" y="1589"/>
                </a:lnTo>
                <a:lnTo>
                  <a:pt x="239" y="1634"/>
                </a:lnTo>
                <a:lnTo>
                  <a:pt x="242" y="1723"/>
                </a:lnTo>
                <a:lnTo>
                  <a:pt x="250" y="1810"/>
                </a:lnTo>
                <a:lnTo>
                  <a:pt x="264" y="1896"/>
                </a:lnTo>
                <a:lnTo>
                  <a:pt x="282" y="1980"/>
                </a:lnTo>
                <a:lnTo>
                  <a:pt x="307" y="2062"/>
                </a:lnTo>
                <a:lnTo>
                  <a:pt x="335" y="2142"/>
                </a:lnTo>
                <a:lnTo>
                  <a:pt x="368" y="2219"/>
                </a:lnTo>
                <a:lnTo>
                  <a:pt x="406" y="2295"/>
                </a:lnTo>
                <a:lnTo>
                  <a:pt x="448" y="2367"/>
                </a:lnTo>
                <a:lnTo>
                  <a:pt x="494" y="2437"/>
                </a:lnTo>
                <a:lnTo>
                  <a:pt x="544" y="2504"/>
                </a:lnTo>
                <a:lnTo>
                  <a:pt x="597" y="2565"/>
                </a:lnTo>
                <a:lnTo>
                  <a:pt x="599" y="2563"/>
                </a:lnTo>
                <a:lnTo>
                  <a:pt x="603" y="2556"/>
                </a:lnTo>
                <a:lnTo>
                  <a:pt x="609" y="2545"/>
                </a:lnTo>
                <a:lnTo>
                  <a:pt x="619" y="2530"/>
                </a:lnTo>
                <a:lnTo>
                  <a:pt x="631" y="2511"/>
                </a:lnTo>
                <a:lnTo>
                  <a:pt x="646" y="2489"/>
                </a:lnTo>
                <a:lnTo>
                  <a:pt x="664" y="2462"/>
                </a:lnTo>
                <a:lnTo>
                  <a:pt x="684" y="2434"/>
                </a:lnTo>
                <a:lnTo>
                  <a:pt x="707" y="2403"/>
                </a:lnTo>
                <a:lnTo>
                  <a:pt x="733" y="2370"/>
                </a:lnTo>
                <a:lnTo>
                  <a:pt x="762" y="2333"/>
                </a:lnTo>
                <a:lnTo>
                  <a:pt x="793" y="2296"/>
                </a:lnTo>
                <a:lnTo>
                  <a:pt x="827" y="2258"/>
                </a:lnTo>
                <a:lnTo>
                  <a:pt x="864" y="2217"/>
                </a:lnTo>
                <a:lnTo>
                  <a:pt x="903" y="2176"/>
                </a:lnTo>
                <a:lnTo>
                  <a:pt x="945" y="2133"/>
                </a:lnTo>
                <a:lnTo>
                  <a:pt x="989" y="2091"/>
                </a:lnTo>
                <a:lnTo>
                  <a:pt x="1037" y="2049"/>
                </a:lnTo>
                <a:lnTo>
                  <a:pt x="1088" y="2005"/>
                </a:lnTo>
                <a:lnTo>
                  <a:pt x="1140" y="1963"/>
                </a:lnTo>
                <a:lnTo>
                  <a:pt x="1196" y="1921"/>
                </a:lnTo>
                <a:lnTo>
                  <a:pt x="1253" y="1881"/>
                </a:lnTo>
                <a:lnTo>
                  <a:pt x="1314" y="1842"/>
                </a:lnTo>
                <a:lnTo>
                  <a:pt x="1378" y="1803"/>
                </a:lnTo>
                <a:lnTo>
                  <a:pt x="1444" y="1767"/>
                </a:lnTo>
                <a:lnTo>
                  <a:pt x="1512" y="1733"/>
                </a:lnTo>
                <a:lnTo>
                  <a:pt x="1584" y="1700"/>
                </a:lnTo>
                <a:lnTo>
                  <a:pt x="1658" y="1671"/>
                </a:lnTo>
                <a:lnTo>
                  <a:pt x="1735" y="1644"/>
                </a:lnTo>
                <a:lnTo>
                  <a:pt x="1790" y="1628"/>
                </a:lnTo>
                <a:lnTo>
                  <a:pt x="1735" y="1509"/>
                </a:lnTo>
                <a:lnTo>
                  <a:pt x="1676" y="1391"/>
                </a:lnTo>
                <a:close/>
                <a:moveTo>
                  <a:pt x="2718" y="747"/>
                </a:moveTo>
                <a:lnTo>
                  <a:pt x="2716" y="750"/>
                </a:lnTo>
                <a:lnTo>
                  <a:pt x="2711" y="757"/>
                </a:lnTo>
                <a:lnTo>
                  <a:pt x="2703" y="767"/>
                </a:lnTo>
                <a:lnTo>
                  <a:pt x="2692" y="781"/>
                </a:lnTo>
                <a:lnTo>
                  <a:pt x="2677" y="799"/>
                </a:lnTo>
                <a:lnTo>
                  <a:pt x="2660" y="820"/>
                </a:lnTo>
                <a:lnTo>
                  <a:pt x="2637" y="843"/>
                </a:lnTo>
                <a:lnTo>
                  <a:pt x="2613" y="868"/>
                </a:lnTo>
                <a:lnTo>
                  <a:pt x="2585" y="895"/>
                </a:lnTo>
                <a:lnTo>
                  <a:pt x="2552" y="926"/>
                </a:lnTo>
                <a:lnTo>
                  <a:pt x="2516" y="957"/>
                </a:lnTo>
                <a:lnTo>
                  <a:pt x="2477" y="989"/>
                </a:lnTo>
                <a:lnTo>
                  <a:pt x="2433" y="1022"/>
                </a:lnTo>
                <a:lnTo>
                  <a:pt x="2386" y="1058"/>
                </a:lnTo>
                <a:lnTo>
                  <a:pt x="2335" y="1092"/>
                </a:lnTo>
                <a:lnTo>
                  <a:pt x="2279" y="1128"/>
                </a:lnTo>
                <a:lnTo>
                  <a:pt x="2220" y="1164"/>
                </a:lnTo>
                <a:lnTo>
                  <a:pt x="2156" y="1198"/>
                </a:lnTo>
                <a:lnTo>
                  <a:pt x="2088" y="1233"/>
                </a:lnTo>
                <a:lnTo>
                  <a:pt x="2015" y="1267"/>
                </a:lnTo>
                <a:lnTo>
                  <a:pt x="1939" y="1300"/>
                </a:lnTo>
                <a:lnTo>
                  <a:pt x="1987" y="1400"/>
                </a:lnTo>
                <a:lnTo>
                  <a:pt x="2032" y="1502"/>
                </a:lnTo>
                <a:lnTo>
                  <a:pt x="2062" y="1574"/>
                </a:lnTo>
                <a:lnTo>
                  <a:pt x="2132" y="1566"/>
                </a:lnTo>
                <a:lnTo>
                  <a:pt x="2199" y="1561"/>
                </a:lnTo>
                <a:lnTo>
                  <a:pt x="2267" y="1557"/>
                </a:lnTo>
                <a:lnTo>
                  <a:pt x="2334" y="1555"/>
                </a:lnTo>
                <a:lnTo>
                  <a:pt x="2400" y="1555"/>
                </a:lnTo>
                <a:lnTo>
                  <a:pt x="2464" y="1556"/>
                </a:lnTo>
                <a:lnTo>
                  <a:pt x="2526" y="1558"/>
                </a:lnTo>
                <a:lnTo>
                  <a:pt x="2586" y="1561"/>
                </a:lnTo>
                <a:lnTo>
                  <a:pt x="2643" y="1565"/>
                </a:lnTo>
                <a:lnTo>
                  <a:pt x="2698" y="1570"/>
                </a:lnTo>
                <a:lnTo>
                  <a:pt x="2751" y="1575"/>
                </a:lnTo>
                <a:lnTo>
                  <a:pt x="2798" y="1581"/>
                </a:lnTo>
                <a:lnTo>
                  <a:pt x="2844" y="1587"/>
                </a:lnTo>
                <a:lnTo>
                  <a:pt x="2884" y="1593"/>
                </a:lnTo>
                <a:lnTo>
                  <a:pt x="2921" y="1599"/>
                </a:lnTo>
                <a:lnTo>
                  <a:pt x="2953" y="1604"/>
                </a:lnTo>
                <a:lnTo>
                  <a:pt x="2980" y="1609"/>
                </a:lnTo>
                <a:lnTo>
                  <a:pt x="3003" y="1613"/>
                </a:lnTo>
                <a:lnTo>
                  <a:pt x="3020" y="1616"/>
                </a:lnTo>
                <a:lnTo>
                  <a:pt x="3031" y="1619"/>
                </a:lnTo>
                <a:lnTo>
                  <a:pt x="3037" y="1620"/>
                </a:lnTo>
                <a:lnTo>
                  <a:pt x="3033" y="1530"/>
                </a:lnTo>
                <a:lnTo>
                  <a:pt x="3024" y="1442"/>
                </a:lnTo>
                <a:lnTo>
                  <a:pt x="3009" y="1355"/>
                </a:lnTo>
                <a:lnTo>
                  <a:pt x="2989" y="1272"/>
                </a:lnTo>
                <a:lnTo>
                  <a:pt x="2964" y="1189"/>
                </a:lnTo>
                <a:lnTo>
                  <a:pt x="2935" y="1108"/>
                </a:lnTo>
                <a:lnTo>
                  <a:pt x="2900" y="1030"/>
                </a:lnTo>
                <a:lnTo>
                  <a:pt x="2861" y="956"/>
                </a:lnTo>
                <a:lnTo>
                  <a:pt x="2818" y="883"/>
                </a:lnTo>
                <a:lnTo>
                  <a:pt x="2770" y="813"/>
                </a:lnTo>
                <a:lnTo>
                  <a:pt x="2718" y="747"/>
                </a:lnTo>
                <a:close/>
                <a:moveTo>
                  <a:pt x="1041" y="372"/>
                </a:moveTo>
                <a:lnTo>
                  <a:pt x="964" y="411"/>
                </a:lnTo>
                <a:lnTo>
                  <a:pt x="890" y="454"/>
                </a:lnTo>
                <a:lnTo>
                  <a:pt x="819" y="502"/>
                </a:lnTo>
                <a:lnTo>
                  <a:pt x="752" y="554"/>
                </a:lnTo>
                <a:lnTo>
                  <a:pt x="688" y="610"/>
                </a:lnTo>
                <a:lnTo>
                  <a:pt x="627" y="669"/>
                </a:lnTo>
                <a:lnTo>
                  <a:pt x="570" y="733"/>
                </a:lnTo>
                <a:lnTo>
                  <a:pt x="517" y="799"/>
                </a:lnTo>
                <a:lnTo>
                  <a:pt x="467" y="869"/>
                </a:lnTo>
                <a:lnTo>
                  <a:pt x="423" y="943"/>
                </a:lnTo>
                <a:lnTo>
                  <a:pt x="382" y="1018"/>
                </a:lnTo>
                <a:lnTo>
                  <a:pt x="347" y="1096"/>
                </a:lnTo>
                <a:lnTo>
                  <a:pt x="316" y="1178"/>
                </a:lnTo>
                <a:lnTo>
                  <a:pt x="290" y="1261"/>
                </a:lnTo>
                <a:lnTo>
                  <a:pt x="269" y="1346"/>
                </a:lnTo>
                <a:lnTo>
                  <a:pt x="278" y="1346"/>
                </a:lnTo>
                <a:lnTo>
                  <a:pt x="294" y="1346"/>
                </a:lnTo>
                <a:lnTo>
                  <a:pt x="317" y="1346"/>
                </a:lnTo>
                <a:lnTo>
                  <a:pt x="346" y="1345"/>
                </a:lnTo>
                <a:lnTo>
                  <a:pt x="382" y="1345"/>
                </a:lnTo>
                <a:lnTo>
                  <a:pt x="424" y="1343"/>
                </a:lnTo>
                <a:lnTo>
                  <a:pt x="471" y="1341"/>
                </a:lnTo>
                <a:lnTo>
                  <a:pt x="524" y="1339"/>
                </a:lnTo>
                <a:lnTo>
                  <a:pt x="582" y="1335"/>
                </a:lnTo>
                <a:lnTo>
                  <a:pt x="643" y="1330"/>
                </a:lnTo>
                <a:lnTo>
                  <a:pt x="711" y="1325"/>
                </a:lnTo>
                <a:lnTo>
                  <a:pt x="782" y="1318"/>
                </a:lnTo>
                <a:lnTo>
                  <a:pt x="857" y="1309"/>
                </a:lnTo>
                <a:lnTo>
                  <a:pt x="936" y="1299"/>
                </a:lnTo>
                <a:lnTo>
                  <a:pt x="1018" y="1288"/>
                </a:lnTo>
                <a:lnTo>
                  <a:pt x="1102" y="1274"/>
                </a:lnTo>
                <a:lnTo>
                  <a:pt x="1190" y="1259"/>
                </a:lnTo>
                <a:lnTo>
                  <a:pt x="1280" y="1241"/>
                </a:lnTo>
                <a:lnTo>
                  <a:pt x="1372" y="1221"/>
                </a:lnTo>
                <a:lnTo>
                  <a:pt x="1466" y="1200"/>
                </a:lnTo>
                <a:lnTo>
                  <a:pt x="1561" y="1176"/>
                </a:lnTo>
                <a:lnTo>
                  <a:pt x="1526" y="1115"/>
                </a:lnTo>
                <a:lnTo>
                  <a:pt x="1491" y="1056"/>
                </a:lnTo>
                <a:lnTo>
                  <a:pt x="1457" y="997"/>
                </a:lnTo>
                <a:lnTo>
                  <a:pt x="1422" y="941"/>
                </a:lnTo>
                <a:lnTo>
                  <a:pt x="1388" y="886"/>
                </a:lnTo>
                <a:lnTo>
                  <a:pt x="1356" y="834"/>
                </a:lnTo>
                <a:lnTo>
                  <a:pt x="1322" y="782"/>
                </a:lnTo>
                <a:lnTo>
                  <a:pt x="1291" y="734"/>
                </a:lnTo>
                <a:lnTo>
                  <a:pt x="1261" y="687"/>
                </a:lnTo>
                <a:lnTo>
                  <a:pt x="1231" y="643"/>
                </a:lnTo>
                <a:lnTo>
                  <a:pt x="1204" y="603"/>
                </a:lnTo>
                <a:lnTo>
                  <a:pt x="1178" y="564"/>
                </a:lnTo>
                <a:lnTo>
                  <a:pt x="1153" y="528"/>
                </a:lnTo>
                <a:lnTo>
                  <a:pt x="1130" y="497"/>
                </a:lnTo>
                <a:lnTo>
                  <a:pt x="1110" y="467"/>
                </a:lnTo>
                <a:lnTo>
                  <a:pt x="1092" y="442"/>
                </a:lnTo>
                <a:lnTo>
                  <a:pt x="1076" y="420"/>
                </a:lnTo>
                <a:lnTo>
                  <a:pt x="1063" y="402"/>
                </a:lnTo>
                <a:lnTo>
                  <a:pt x="1053" y="388"/>
                </a:lnTo>
                <a:lnTo>
                  <a:pt x="1045" y="378"/>
                </a:lnTo>
                <a:lnTo>
                  <a:pt x="1041" y="372"/>
                </a:lnTo>
                <a:close/>
                <a:moveTo>
                  <a:pt x="1638" y="238"/>
                </a:moveTo>
                <a:lnTo>
                  <a:pt x="1554" y="240"/>
                </a:lnTo>
                <a:lnTo>
                  <a:pt x="1470" y="248"/>
                </a:lnTo>
                <a:lnTo>
                  <a:pt x="1389" y="261"/>
                </a:lnTo>
                <a:lnTo>
                  <a:pt x="1308" y="278"/>
                </a:lnTo>
                <a:lnTo>
                  <a:pt x="1313" y="284"/>
                </a:lnTo>
                <a:lnTo>
                  <a:pt x="1321" y="294"/>
                </a:lnTo>
                <a:lnTo>
                  <a:pt x="1331" y="309"/>
                </a:lnTo>
                <a:lnTo>
                  <a:pt x="1346" y="327"/>
                </a:lnTo>
                <a:lnTo>
                  <a:pt x="1361" y="349"/>
                </a:lnTo>
                <a:lnTo>
                  <a:pt x="1380" y="375"/>
                </a:lnTo>
                <a:lnTo>
                  <a:pt x="1400" y="404"/>
                </a:lnTo>
                <a:lnTo>
                  <a:pt x="1423" y="436"/>
                </a:lnTo>
                <a:lnTo>
                  <a:pt x="1448" y="472"/>
                </a:lnTo>
                <a:lnTo>
                  <a:pt x="1474" y="511"/>
                </a:lnTo>
                <a:lnTo>
                  <a:pt x="1502" y="552"/>
                </a:lnTo>
                <a:lnTo>
                  <a:pt x="1532" y="597"/>
                </a:lnTo>
                <a:lnTo>
                  <a:pt x="1563" y="643"/>
                </a:lnTo>
                <a:lnTo>
                  <a:pt x="1594" y="692"/>
                </a:lnTo>
                <a:lnTo>
                  <a:pt x="1627" y="744"/>
                </a:lnTo>
                <a:lnTo>
                  <a:pt x="1660" y="797"/>
                </a:lnTo>
                <a:lnTo>
                  <a:pt x="1695" y="853"/>
                </a:lnTo>
                <a:lnTo>
                  <a:pt x="1728" y="910"/>
                </a:lnTo>
                <a:lnTo>
                  <a:pt x="1762" y="969"/>
                </a:lnTo>
                <a:lnTo>
                  <a:pt x="1797" y="1029"/>
                </a:lnTo>
                <a:lnTo>
                  <a:pt x="1831" y="1092"/>
                </a:lnTo>
                <a:lnTo>
                  <a:pt x="1908" y="1062"/>
                </a:lnTo>
                <a:lnTo>
                  <a:pt x="1980" y="1029"/>
                </a:lnTo>
                <a:lnTo>
                  <a:pt x="2048" y="997"/>
                </a:lnTo>
                <a:lnTo>
                  <a:pt x="2109" y="964"/>
                </a:lnTo>
                <a:lnTo>
                  <a:pt x="2168" y="931"/>
                </a:lnTo>
                <a:lnTo>
                  <a:pt x="2222" y="896"/>
                </a:lnTo>
                <a:lnTo>
                  <a:pt x="2270" y="863"/>
                </a:lnTo>
                <a:lnTo>
                  <a:pt x="2316" y="831"/>
                </a:lnTo>
                <a:lnTo>
                  <a:pt x="2356" y="798"/>
                </a:lnTo>
                <a:lnTo>
                  <a:pt x="2394" y="767"/>
                </a:lnTo>
                <a:lnTo>
                  <a:pt x="2426" y="738"/>
                </a:lnTo>
                <a:lnTo>
                  <a:pt x="2455" y="710"/>
                </a:lnTo>
                <a:lnTo>
                  <a:pt x="2481" y="684"/>
                </a:lnTo>
                <a:lnTo>
                  <a:pt x="2502" y="661"/>
                </a:lnTo>
                <a:lnTo>
                  <a:pt x="2520" y="640"/>
                </a:lnTo>
                <a:lnTo>
                  <a:pt x="2535" y="623"/>
                </a:lnTo>
                <a:lnTo>
                  <a:pt x="2546" y="608"/>
                </a:lnTo>
                <a:lnTo>
                  <a:pt x="2554" y="597"/>
                </a:lnTo>
                <a:lnTo>
                  <a:pt x="2560" y="589"/>
                </a:lnTo>
                <a:lnTo>
                  <a:pt x="2562" y="586"/>
                </a:lnTo>
                <a:lnTo>
                  <a:pt x="2493" y="530"/>
                </a:lnTo>
                <a:lnTo>
                  <a:pt x="2420" y="477"/>
                </a:lnTo>
                <a:lnTo>
                  <a:pt x="2344" y="429"/>
                </a:lnTo>
                <a:lnTo>
                  <a:pt x="2265" y="386"/>
                </a:lnTo>
                <a:lnTo>
                  <a:pt x="2183" y="348"/>
                </a:lnTo>
                <a:lnTo>
                  <a:pt x="2097" y="315"/>
                </a:lnTo>
                <a:lnTo>
                  <a:pt x="2010" y="288"/>
                </a:lnTo>
                <a:lnTo>
                  <a:pt x="1920" y="267"/>
                </a:lnTo>
                <a:lnTo>
                  <a:pt x="1828" y="251"/>
                </a:lnTo>
                <a:lnTo>
                  <a:pt x="1734" y="241"/>
                </a:lnTo>
                <a:lnTo>
                  <a:pt x="1638" y="238"/>
                </a:lnTo>
                <a:close/>
                <a:moveTo>
                  <a:pt x="1638" y="0"/>
                </a:moveTo>
                <a:lnTo>
                  <a:pt x="1742" y="3"/>
                </a:lnTo>
                <a:lnTo>
                  <a:pt x="1843" y="12"/>
                </a:lnTo>
                <a:lnTo>
                  <a:pt x="1943" y="28"/>
                </a:lnTo>
                <a:lnTo>
                  <a:pt x="2042" y="50"/>
                </a:lnTo>
                <a:lnTo>
                  <a:pt x="2137" y="77"/>
                </a:lnTo>
                <a:lnTo>
                  <a:pt x="2230" y="110"/>
                </a:lnTo>
                <a:lnTo>
                  <a:pt x="2321" y="147"/>
                </a:lnTo>
                <a:lnTo>
                  <a:pt x="2408" y="191"/>
                </a:lnTo>
                <a:lnTo>
                  <a:pt x="2493" y="239"/>
                </a:lnTo>
                <a:lnTo>
                  <a:pt x="2574" y="293"/>
                </a:lnTo>
                <a:lnTo>
                  <a:pt x="2652" y="350"/>
                </a:lnTo>
                <a:lnTo>
                  <a:pt x="2726" y="412"/>
                </a:lnTo>
                <a:lnTo>
                  <a:pt x="2796" y="478"/>
                </a:lnTo>
                <a:lnTo>
                  <a:pt x="2863" y="548"/>
                </a:lnTo>
                <a:lnTo>
                  <a:pt x="2925" y="623"/>
                </a:lnTo>
                <a:lnTo>
                  <a:pt x="2982" y="700"/>
                </a:lnTo>
                <a:lnTo>
                  <a:pt x="3036" y="781"/>
                </a:lnTo>
                <a:lnTo>
                  <a:pt x="3085" y="866"/>
                </a:lnTo>
                <a:lnTo>
                  <a:pt x="3128" y="953"/>
                </a:lnTo>
                <a:lnTo>
                  <a:pt x="3166" y="1044"/>
                </a:lnTo>
                <a:lnTo>
                  <a:pt x="3199" y="1136"/>
                </a:lnTo>
                <a:lnTo>
                  <a:pt x="3226" y="1231"/>
                </a:lnTo>
                <a:lnTo>
                  <a:pt x="3247" y="1329"/>
                </a:lnTo>
                <a:lnTo>
                  <a:pt x="3264" y="1429"/>
                </a:lnTo>
                <a:lnTo>
                  <a:pt x="3273" y="1530"/>
                </a:lnTo>
                <a:lnTo>
                  <a:pt x="3276" y="1634"/>
                </a:lnTo>
                <a:lnTo>
                  <a:pt x="3273" y="1737"/>
                </a:lnTo>
                <a:lnTo>
                  <a:pt x="3264" y="1839"/>
                </a:lnTo>
                <a:lnTo>
                  <a:pt x="3247" y="1939"/>
                </a:lnTo>
                <a:lnTo>
                  <a:pt x="3226" y="2036"/>
                </a:lnTo>
                <a:lnTo>
                  <a:pt x="3199" y="2131"/>
                </a:lnTo>
                <a:lnTo>
                  <a:pt x="3166" y="2224"/>
                </a:lnTo>
                <a:lnTo>
                  <a:pt x="3128" y="2314"/>
                </a:lnTo>
                <a:lnTo>
                  <a:pt x="3085" y="2402"/>
                </a:lnTo>
                <a:lnTo>
                  <a:pt x="3036" y="2487"/>
                </a:lnTo>
                <a:lnTo>
                  <a:pt x="2982" y="2567"/>
                </a:lnTo>
                <a:lnTo>
                  <a:pt x="2925" y="2645"/>
                </a:lnTo>
                <a:lnTo>
                  <a:pt x="2863" y="2719"/>
                </a:lnTo>
                <a:lnTo>
                  <a:pt x="2796" y="2789"/>
                </a:lnTo>
                <a:lnTo>
                  <a:pt x="2726" y="2855"/>
                </a:lnTo>
                <a:lnTo>
                  <a:pt x="2652" y="2917"/>
                </a:lnTo>
                <a:lnTo>
                  <a:pt x="2574" y="2975"/>
                </a:lnTo>
                <a:lnTo>
                  <a:pt x="2493" y="3027"/>
                </a:lnTo>
                <a:lnTo>
                  <a:pt x="2408" y="3076"/>
                </a:lnTo>
                <a:lnTo>
                  <a:pt x="2321" y="3119"/>
                </a:lnTo>
                <a:lnTo>
                  <a:pt x="2230" y="3158"/>
                </a:lnTo>
                <a:lnTo>
                  <a:pt x="2137" y="3191"/>
                </a:lnTo>
                <a:lnTo>
                  <a:pt x="2042" y="3218"/>
                </a:lnTo>
                <a:lnTo>
                  <a:pt x="1943" y="3239"/>
                </a:lnTo>
                <a:lnTo>
                  <a:pt x="1843" y="3254"/>
                </a:lnTo>
                <a:lnTo>
                  <a:pt x="1742" y="3265"/>
                </a:lnTo>
                <a:lnTo>
                  <a:pt x="1638" y="3268"/>
                </a:lnTo>
                <a:lnTo>
                  <a:pt x="1535" y="3265"/>
                </a:lnTo>
                <a:lnTo>
                  <a:pt x="1433" y="3254"/>
                </a:lnTo>
                <a:lnTo>
                  <a:pt x="1332" y="3239"/>
                </a:lnTo>
                <a:lnTo>
                  <a:pt x="1235" y="3218"/>
                </a:lnTo>
                <a:lnTo>
                  <a:pt x="1139" y="3191"/>
                </a:lnTo>
                <a:lnTo>
                  <a:pt x="1046" y="3158"/>
                </a:lnTo>
                <a:lnTo>
                  <a:pt x="956" y="3119"/>
                </a:lnTo>
                <a:lnTo>
                  <a:pt x="868" y="3076"/>
                </a:lnTo>
                <a:lnTo>
                  <a:pt x="783" y="3027"/>
                </a:lnTo>
                <a:lnTo>
                  <a:pt x="702" y="2975"/>
                </a:lnTo>
                <a:lnTo>
                  <a:pt x="624" y="2917"/>
                </a:lnTo>
                <a:lnTo>
                  <a:pt x="550" y="2855"/>
                </a:lnTo>
                <a:lnTo>
                  <a:pt x="480" y="2789"/>
                </a:lnTo>
                <a:lnTo>
                  <a:pt x="414" y="2719"/>
                </a:lnTo>
                <a:lnTo>
                  <a:pt x="351" y="2645"/>
                </a:lnTo>
                <a:lnTo>
                  <a:pt x="293" y="2567"/>
                </a:lnTo>
                <a:lnTo>
                  <a:pt x="241" y="2487"/>
                </a:lnTo>
                <a:lnTo>
                  <a:pt x="192" y="2402"/>
                </a:lnTo>
                <a:lnTo>
                  <a:pt x="149" y="2314"/>
                </a:lnTo>
                <a:lnTo>
                  <a:pt x="110" y="2224"/>
                </a:lnTo>
                <a:lnTo>
                  <a:pt x="77" y="2131"/>
                </a:lnTo>
                <a:lnTo>
                  <a:pt x="50" y="2036"/>
                </a:lnTo>
                <a:lnTo>
                  <a:pt x="28" y="1939"/>
                </a:lnTo>
                <a:lnTo>
                  <a:pt x="13" y="1839"/>
                </a:lnTo>
                <a:lnTo>
                  <a:pt x="3" y="1737"/>
                </a:lnTo>
                <a:lnTo>
                  <a:pt x="0" y="1634"/>
                </a:lnTo>
                <a:lnTo>
                  <a:pt x="3" y="1530"/>
                </a:lnTo>
                <a:lnTo>
                  <a:pt x="13" y="1429"/>
                </a:lnTo>
                <a:lnTo>
                  <a:pt x="28" y="1329"/>
                </a:lnTo>
                <a:lnTo>
                  <a:pt x="50" y="1231"/>
                </a:lnTo>
                <a:lnTo>
                  <a:pt x="77" y="1136"/>
                </a:lnTo>
                <a:lnTo>
                  <a:pt x="110" y="1044"/>
                </a:lnTo>
                <a:lnTo>
                  <a:pt x="149" y="953"/>
                </a:lnTo>
                <a:lnTo>
                  <a:pt x="192" y="866"/>
                </a:lnTo>
                <a:lnTo>
                  <a:pt x="241" y="781"/>
                </a:lnTo>
                <a:lnTo>
                  <a:pt x="293" y="700"/>
                </a:lnTo>
                <a:lnTo>
                  <a:pt x="351" y="623"/>
                </a:lnTo>
                <a:lnTo>
                  <a:pt x="414" y="548"/>
                </a:lnTo>
                <a:lnTo>
                  <a:pt x="480" y="478"/>
                </a:lnTo>
                <a:lnTo>
                  <a:pt x="550" y="412"/>
                </a:lnTo>
                <a:lnTo>
                  <a:pt x="624" y="350"/>
                </a:lnTo>
                <a:lnTo>
                  <a:pt x="702" y="293"/>
                </a:lnTo>
                <a:lnTo>
                  <a:pt x="783" y="239"/>
                </a:lnTo>
                <a:lnTo>
                  <a:pt x="868" y="191"/>
                </a:lnTo>
                <a:lnTo>
                  <a:pt x="956" y="147"/>
                </a:lnTo>
                <a:lnTo>
                  <a:pt x="1046" y="110"/>
                </a:lnTo>
                <a:lnTo>
                  <a:pt x="1139" y="77"/>
                </a:lnTo>
                <a:lnTo>
                  <a:pt x="1235" y="50"/>
                </a:lnTo>
                <a:lnTo>
                  <a:pt x="1332" y="28"/>
                </a:lnTo>
                <a:lnTo>
                  <a:pt x="1433" y="12"/>
                </a:lnTo>
                <a:lnTo>
                  <a:pt x="1535" y="3"/>
                </a:lnTo>
                <a:lnTo>
                  <a:pt x="1638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TextBox 8"/>
          <p:cNvSpPr txBox="1"/>
          <p:nvPr/>
        </p:nvSpPr>
        <p:spPr>
          <a:xfrm>
            <a:off x="5074404" y="3667967"/>
            <a:ext cx="224079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Dribbble_account_Here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56"/>
          <p:cNvSpPr>
            <a:spLocks/>
          </p:cNvSpPr>
          <p:nvPr/>
        </p:nvSpPr>
        <p:spPr bwMode="auto">
          <a:xfrm rot="5400000">
            <a:off x="8370745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58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3855" y="2125115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483" y="213281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65141" y="3898146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365141" y="3898146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692553" y="3851111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0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20483" y="2755146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13761" y="3873946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85750"/>
            <a:ext cx="64770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2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596" y="-704850"/>
            <a:ext cx="2935960" cy="55078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2455" y="2038350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9083" y="204604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93741" y="3811381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593741" y="3811381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21153" y="3764346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1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49083" y="2668381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42361" y="3787181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04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About Us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343912"/>
            <a:ext cx="3759354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35804" y="1771134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125K 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29619" y="1906670"/>
            <a:ext cx="294347" cy="272046"/>
            <a:chOff x="6286500" y="1074738"/>
            <a:chExt cx="419101" cy="3873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418263" y="1074738"/>
              <a:ext cx="157163" cy="16033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4" y="4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4" y="29"/>
                </a:cxn>
                <a:cxn ang="0">
                  <a:pos x="75" y="31"/>
                </a:cxn>
                <a:cxn ang="0">
                  <a:pos x="76" y="34"/>
                </a:cxn>
                <a:cxn ang="0">
                  <a:pos x="75" y="39"/>
                </a:cxn>
                <a:cxn ang="0">
                  <a:pos x="72" y="43"/>
                </a:cxn>
                <a:cxn ang="0">
                  <a:pos x="69" y="45"/>
                </a:cxn>
                <a:cxn ang="0">
                  <a:pos x="69" y="45"/>
                </a:cxn>
                <a:cxn ang="0">
                  <a:pos x="68" y="48"/>
                </a:cxn>
                <a:cxn ang="0">
                  <a:pos x="66" y="53"/>
                </a:cxn>
                <a:cxn ang="0">
                  <a:pos x="62" y="58"/>
                </a:cxn>
                <a:cxn ang="0">
                  <a:pos x="62" y="64"/>
                </a:cxn>
                <a:cxn ang="0">
                  <a:pos x="65" y="69"/>
                </a:cxn>
                <a:cxn ang="0">
                  <a:pos x="68" y="71"/>
                </a:cxn>
                <a:cxn ang="0">
                  <a:pos x="72" y="73"/>
                </a:cxn>
                <a:cxn ang="0">
                  <a:pos x="77" y="74"/>
                </a:cxn>
                <a:cxn ang="0">
                  <a:pos x="83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7" y="85"/>
                </a:cxn>
                <a:cxn ang="0">
                  <a:pos x="99" y="91"/>
                </a:cxn>
                <a:cxn ang="0">
                  <a:pos x="98" y="96"/>
                </a:cxn>
                <a:cxn ang="0">
                  <a:pos x="92" y="98"/>
                </a:cxn>
                <a:cxn ang="0">
                  <a:pos x="82" y="99"/>
                </a:cxn>
                <a:cxn ang="0">
                  <a:pos x="68" y="100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4" y="75"/>
                </a:cxn>
                <a:cxn ang="0">
                  <a:pos x="49" y="70"/>
                </a:cxn>
                <a:cxn ang="0">
                  <a:pos x="44" y="75"/>
                </a:cxn>
                <a:cxn ang="0">
                  <a:pos x="44" y="76"/>
                </a:cxn>
                <a:cxn ang="0">
                  <a:pos x="36" y="101"/>
                </a:cxn>
                <a:cxn ang="0">
                  <a:pos x="21" y="100"/>
                </a:cxn>
                <a:cxn ang="0">
                  <a:pos x="9" y="98"/>
                </a:cxn>
                <a:cxn ang="0">
                  <a:pos x="2" y="96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8" y="79"/>
                </a:cxn>
                <a:cxn ang="0">
                  <a:pos x="13" y="77"/>
                </a:cxn>
                <a:cxn ang="0">
                  <a:pos x="20" y="75"/>
                </a:cxn>
                <a:cxn ang="0">
                  <a:pos x="25" y="73"/>
                </a:cxn>
                <a:cxn ang="0">
                  <a:pos x="29" y="72"/>
                </a:cxn>
                <a:cxn ang="0">
                  <a:pos x="33" y="69"/>
                </a:cxn>
                <a:cxn ang="0">
                  <a:pos x="35" y="66"/>
                </a:cxn>
                <a:cxn ang="0">
                  <a:pos x="36" y="61"/>
                </a:cxn>
                <a:cxn ang="0">
                  <a:pos x="34" y="55"/>
                </a:cxn>
                <a:cxn ang="0">
                  <a:pos x="31" y="50"/>
                </a:cxn>
                <a:cxn ang="0">
                  <a:pos x="30" y="46"/>
                </a:cxn>
                <a:cxn ang="0">
                  <a:pos x="29" y="45"/>
                </a:cxn>
                <a:cxn ang="0">
                  <a:pos x="27" y="43"/>
                </a:cxn>
                <a:cxn ang="0">
                  <a:pos x="24" y="40"/>
                </a:cxn>
                <a:cxn ang="0">
                  <a:pos x="23" y="36"/>
                </a:cxn>
                <a:cxn ang="0">
                  <a:pos x="23" y="31"/>
                </a:cxn>
                <a:cxn ang="0">
                  <a:pos x="24" y="29"/>
                </a:cxn>
                <a:cxn ang="0">
                  <a:pos x="24" y="23"/>
                </a:cxn>
                <a:cxn ang="0">
                  <a:pos x="26" y="14"/>
                </a:cxn>
                <a:cxn ang="0">
                  <a:pos x="32" y="6"/>
                </a:cxn>
                <a:cxn ang="0">
                  <a:pos x="40" y="1"/>
                </a:cxn>
                <a:cxn ang="0">
                  <a:pos x="49" y="0"/>
                </a:cxn>
              </a:cxnLst>
              <a:rect l="0" t="0" r="r" b="b"/>
              <a:pathLst>
                <a:path w="99" h="101">
                  <a:moveTo>
                    <a:pt x="49" y="0"/>
                  </a:moveTo>
                  <a:lnTo>
                    <a:pt x="53" y="0"/>
                  </a:lnTo>
                  <a:lnTo>
                    <a:pt x="56" y="0"/>
                  </a:lnTo>
                  <a:lnTo>
                    <a:pt x="59" y="1"/>
                  </a:lnTo>
                  <a:lnTo>
                    <a:pt x="62" y="3"/>
                  </a:lnTo>
                  <a:lnTo>
                    <a:pt x="64" y="4"/>
                  </a:lnTo>
                  <a:lnTo>
                    <a:pt x="67" y="6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2" y="14"/>
                  </a:lnTo>
                  <a:lnTo>
                    <a:pt x="73" y="17"/>
                  </a:lnTo>
                  <a:lnTo>
                    <a:pt x="74" y="20"/>
                  </a:lnTo>
                  <a:lnTo>
                    <a:pt x="74" y="23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76" y="33"/>
                  </a:lnTo>
                  <a:lnTo>
                    <a:pt x="76" y="34"/>
                  </a:lnTo>
                  <a:lnTo>
                    <a:pt x="76" y="36"/>
                  </a:lnTo>
                  <a:lnTo>
                    <a:pt x="75" y="37"/>
                  </a:lnTo>
                  <a:lnTo>
                    <a:pt x="75" y="39"/>
                  </a:lnTo>
                  <a:lnTo>
                    <a:pt x="74" y="40"/>
                  </a:lnTo>
                  <a:lnTo>
                    <a:pt x="73" y="42"/>
                  </a:lnTo>
                  <a:lnTo>
                    <a:pt x="72" y="43"/>
                  </a:lnTo>
                  <a:lnTo>
                    <a:pt x="71" y="43"/>
                  </a:lnTo>
                  <a:lnTo>
                    <a:pt x="70" y="44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8" y="47"/>
                  </a:lnTo>
                  <a:lnTo>
                    <a:pt x="68" y="48"/>
                  </a:lnTo>
                  <a:lnTo>
                    <a:pt x="67" y="50"/>
                  </a:lnTo>
                  <a:lnTo>
                    <a:pt x="67" y="52"/>
                  </a:lnTo>
                  <a:lnTo>
                    <a:pt x="66" y="53"/>
                  </a:lnTo>
                  <a:lnTo>
                    <a:pt x="65" y="55"/>
                  </a:lnTo>
                  <a:lnTo>
                    <a:pt x="64" y="57"/>
                  </a:lnTo>
                  <a:lnTo>
                    <a:pt x="62" y="58"/>
                  </a:lnTo>
                  <a:lnTo>
                    <a:pt x="62" y="61"/>
                  </a:lnTo>
                  <a:lnTo>
                    <a:pt x="62" y="63"/>
                  </a:lnTo>
                  <a:lnTo>
                    <a:pt x="62" y="64"/>
                  </a:lnTo>
                  <a:lnTo>
                    <a:pt x="63" y="66"/>
                  </a:lnTo>
                  <a:lnTo>
                    <a:pt x="64" y="67"/>
                  </a:lnTo>
                  <a:lnTo>
                    <a:pt x="65" y="69"/>
                  </a:lnTo>
                  <a:lnTo>
                    <a:pt x="66" y="69"/>
                  </a:lnTo>
                  <a:lnTo>
                    <a:pt x="67" y="70"/>
                  </a:lnTo>
                  <a:lnTo>
                    <a:pt x="68" y="71"/>
                  </a:lnTo>
                  <a:lnTo>
                    <a:pt x="69" y="72"/>
                  </a:lnTo>
                  <a:lnTo>
                    <a:pt x="71" y="72"/>
                  </a:lnTo>
                  <a:lnTo>
                    <a:pt x="72" y="73"/>
                  </a:lnTo>
                  <a:lnTo>
                    <a:pt x="74" y="73"/>
                  </a:lnTo>
                  <a:lnTo>
                    <a:pt x="75" y="74"/>
                  </a:lnTo>
                  <a:lnTo>
                    <a:pt x="77" y="74"/>
                  </a:lnTo>
                  <a:lnTo>
                    <a:pt x="79" y="75"/>
                  </a:lnTo>
                  <a:lnTo>
                    <a:pt x="81" y="76"/>
                  </a:lnTo>
                  <a:lnTo>
                    <a:pt x="83" y="76"/>
                  </a:lnTo>
                  <a:lnTo>
                    <a:pt x="85" y="77"/>
                  </a:lnTo>
                  <a:lnTo>
                    <a:pt x="87" y="77"/>
                  </a:lnTo>
                  <a:lnTo>
                    <a:pt x="89" y="78"/>
                  </a:lnTo>
                  <a:lnTo>
                    <a:pt x="90" y="79"/>
                  </a:lnTo>
                  <a:lnTo>
                    <a:pt x="92" y="80"/>
                  </a:lnTo>
                  <a:lnTo>
                    <a:pt x="94" y="81"/>
                  </a:lnTo>
                  <a:lnTo>
                    <a:pt x="95" y="82"/>
                  </a:lnTo>
                  <a:lnTo>
                    <a:pt x="96" y="83"/>
                  </a:lnTo>
                  <a:lnTo>
                    <a:pt x="97" y="85"/>
                  </a:lnTo>
                  <a:lnTo>
                    <a:pt x="98" y="87"/>
                  </a:lnTo>
                  <a:lnTo>
                    <a:pt x="98" y="89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8" y="95"/>
                  </a:lnTo>
                  <a:lnTo>
                    <a:pt x="98" y="96"/>
                  </a:lnTo>
                  <a:lnTo>
                    <a:pt x="96" y="96"/>
                  </a:lnTo>
                  <a:lnTo>
                    <a:pt x="94" y="97"/>
                  </a:lnTo>
                  <a:lnTo>
                    <a:pt x="92" y="98"/>
                  </a:lnTo>
                  <a:lnTo>
                    <a:pt x="89" y="98"/>
                  </a:lnTo>
                  <a:lnTo>
                    <a:pt x="86" y="99"/>
                  </a:lnTo>
                  <a:lnTo>
                    <a:pt x="82" y="99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0"/>
                  </a:lnTo>
                  <a:lnTo>
                    <a:pt x="62" y="101"/>
                  </a:lnTo>
                  <a:lnTo>
                    <a:pt x="56" y="101"/>
                  </a:lnTo>
                  <a:lnTo>
                    <a:pt x="53" y="79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5"/>
                  </a:lnTo>
                  <a:lnTo>
                    <a:pt x="54" y="75"/>
                  </a:lnTo>
                  <a:lnTo>
                    <a:pt x="50" y="70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44" y="75"/>
                  </a:lnTo>
                  <a:lnTo>
                    <a:pt x="44" y="75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6" y="79"/>
                  </a:lnTo>
                  <a:lnTo>
                    <a:pt x="42" y="101"/>
                  </a:lnTo>
                  <a:lnTo>
                    <a:pt x="36" y="101"/>
                  </a:lnTo>
                  <a:lnTo>
                    <a:pt x="31" y="100"/>
                  </a:lnTo>
                  <a:lnTo>
                    <a:pt x="26" y="100"/>
                  </a:lnTo>
                  <a:lnTo>
                    <a:pt x="21" y="100"/>
                  </a:lnTo>
                  <a:lnTo>
                    <a:pt x="17" y="99"/>
                  </a:lnTo>
                  <a:lnTo>
                    <a:pt x="13" y="99"/>
                  </a:lnTo>
                  <a:lnTo>
                    <a:pt x="9" y="98"/>
                  </a:lnTo>
                  <a:lnTo>
                    <a:pt x="6" y="98"/>
                  </a:lnTo>
                  <a:lnTo>
                    <a:pt x="4" y="97"/>
                  </a:lnTo>
                  <a:lnTo>
                    <a:pt x="2" y="96"/>
                  </a:lnTo>
                  <a:lnTo>
                    <a:pt x="1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1" y="87"/>
                  </a:lnTo>
                  <a:lnTo>
                    <a:pt x="1" y="85"/>
                  </a:lnTo>
                  <a:lnTo>
                    <a:pt x="2" y="83"/>
                  </a:lnTo>
                  <a:lnTo>
                    <a:pt x="4" y="82"/>
                  </a:lnTo>
                  <a:lnTo>
                    <a:pt x="5" y="81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3" y="77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4"/>
                  </a:lnTo>
                  <a:lnTo>
                    <a:pt x="23" y="74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8" y="72"/>
                  </a:lnTo>
                  <a:lnTo>
                    <a:pt x="29" y="72"/>
                  </a:lnTo>
                  <a:lnTo>
                    <a:pt x="30" y="71"/>
                  </a:lnTo>
                  <a:lnTo>
                    <a:pt x="32" y="70"/>
                  </a:lnTo>
                  <a:lnTo>
                    <a:pt x="33" y="69"/>
                  </a:lnTo>
                  <a:lnTo>
                    <a:pt x="34" y="69"/>
                  </a:lnTo>
                  <a:lnTo>
                    <a:pt x="35" y="67"/>
                  </a:lnTo>
                  <a:lnTo>
                    <a:pt x="35" y="66"/>
                  </a:lnTo>
                  <a:lnTo>
                    <a:pt x="36" y="64"/>
                  </a:lnTo>
                  <a:lnTo>
                    <a:pt x="36" y="63"/>
                  </a:lnTo>
                  <a:lnTo>
                    <a:pt x="36" y="61"/>
                  </a:lnTo>
                  <a:lnTo>
                    <a:pt x="36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3"/>
                  </a:lnTo>
                  <a:lnTo>
                    <a:pt x="32" y="52"/>
                  </a:lnTo>
                  <a:lnTo>
                    <a:pt x="31" y="50"/>
                  </a:lnTo>
                  <a:lnTo>
                    <a:pt x="31" y="48"/>
                  </a:lnTo>
                  <a:lnTo>
                    <a:pt x="30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25" y="42"/>
                  </a:lnTo>
                  <a:lnTo>
                    <a:pt x="24" y="40"/>
                  </a:lnTo>
                  <a:lnTo>
                    <a:pt x="24" y="39"/>
                  </a:lnTo>
                  <a:lnTo>
                    <a:pt x="23" y="37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0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3"/>
                  </a:lnTo>
                  <a:lnTo>
                    <a:pt x="25" y="20"/>
                  </a:lnTo>
                  <a:lnTo>
                    <a:pt x="25" y="17"/>
                  </a:lnTo>
                  <a:lnTo>
                    <a:pt x="26" y="14"/>
                  </a:lnTo>
                  <a:lnTo>
                    <a:pt x="28" y="11"/>
                  </a:lnTo>
                  <a:lnTo>
                    <a:pt x="30" y="9"/>
                  </a:lnTo>
                  <a:lnTo>
                    <a:pt x="32" y="6"/>
                  </a:lnTo>
                  <a:lnTo>
                    <a:pt x="34" y="4"/>
                  </a:lnTo>
                  <a:lnTo>
                    <a:pt x="37" y="3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6286500" y="1301750"/>
              <a:ext cx="157163" cy="160337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65" y="5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4" y="29"/>
                </a:cxn>
                <a:cxn ang="0">
                  <a:pos x="75" y="31"/>
                </a:cxn>
                <a:cxn ang="0">
                  <a:pos x="76" y="34"/>
                </a:cxn>
                <a:cxn ang="0">
                  <a:pos x="75" y="39"/>
                </a:cxn>
                <a:cxn ang="0">
                  <a:pos x="72" y="43"/>
                </a:cxn>
                <a:cxn ang="0">
                  <a:pos x="70" y="45"/>
                </a:cxn>
                <a:cxn ang="0">
                  <a:pos x="69" y="45"/>
                </a:cxn>
                <a:cxn ang="0">
                  <a:pos x="68" y="49"/>
                </a:cxn>
                <a:cxn ang="0">
                  <a:pos x="66" y="54"/>
                </a:cxn>
                <a:cxn ang="0">
                  <a:pos x="63" y="58"/>
                </a:cxn>
                <a:cxn ang="0">
                  <a:pos x="63" y="65"/>
                </a:cxn>
                <a:cxn ang="0">
                  <a:pos x="65" y="69"/>
                </a:cxn>
                <a:cxn ang="0">
                  <a:pos x="68" y="71"/>
                </a:cxn>
                <a:cxn ang="0">
                  <a:pos x="73" y="73"/>
                </a:cxn>
                <a:cxn ang="0">
                  <a:pos x="77" y="75"/>
                </a:cxn>
                <a:cxn ang="0">
                  <a:pos x="83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7" y="85"/>
                </a:cxn>
                <a:cxn ang="0">
                  <a:pos x="99" y="92"/>
                </a:cxn>
                <a:cxn ang="0">
                  <a:pos x="98" y="96"/>
                </a:cxn>
                <a:cxn ang="0">
                  <a:pos x="92" y="98"/>
                </a:cxn>
                <a:cxn ang="0">
                  <a:pos x="82" y="100"/>
                </a:cxn>
                <a:cxn ang="0">
                  <a:pos x="68" y="101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5" y="76"/>
                </a:cxn>
                <a:cxn ang="0">
                  <a:pos x="49" y="70"/>
                </a:cxn>
                <a:cxn ang="0">
                  <a:pos x="44" y="76"/>
                </a:cxn>
                <a:cxn ang="0">
                  <a:pos x="44" y="77"/>
                </a:cxn>
                <a:cxn ang="0">
                  <a:pos x="37" y="101"/>
                </a:cxn>
                <a:cxn ang="0">
                  <a:pos x="21" y="100"/>
                </a:cxn>
                <a:cxn ang="0">
                  <a:pos x="10" y="99"/>
                </a:cxn>
                <a:cxn ang="0">
                  <a:pos x="3" y="97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8" y="79"/>
                </a:cxn>
                <a:cxn ang="0">
                  <a:pos x="14" y="77"/>
                </a:cxn>
                <a:cxn ang="0">
                  <a:pos x="20" y="75"/>
                </a:cxn>
                <a:cxn ang="0">
                  <a:pos x="25" y="74"/>
                </a:cxn>
                <a:cxn ang="0">
                  <a:pos x="29" y="72"/>
                </a:cxn>
                <a:cxn ang="0">
                  <a:pos x="33" y="70"/>
                </a:cxn>
                <a:cxn ang="0">
                  <a:pos x="36" y="66"/>
                </a:cxn>
                <a:cxn ang="0">
                  <a:pos x="37" y="61"/>
                </a:cxn>
                <a:cxn ang="0">
                  <a:pos x="34" y="55"/>
                </a:cxn>
                <a:cxn ang="0">
                  <a:pos x="31" y="50"/>
                </a:cxn>
                <a:cxn ang="0">
                  <a:pos x="30" y="46"/>
                </a:cxn>
                <a:cxn ang="0">
                  <a:pos x="30" y="45"/>
                </a:cxn>
                <a:cxn ang="0">
                  <a:pos x="28" y="44"/>
                </a:cxn>
                <a:cxn ang="0">
                  <a:pos x="25" y="41"/>
                </a:cxn>
                <a:cxn ang="0">
                  <a:pos x="23" y="36"/>
                </a:cxn>
                <a:cxn ang="0">
                  <a:pos x="23" y="32"/>
                </a:cxn>
                <a:cxn ang="0">
                  <a:pos x="24" y="30"/>
                </a:cxn>
                <a:cxn ang="0">
                  <a:pos x="25" y="23"/>
                </a:cxn>
                <a:cxn ang="0">
                  <a:pos x="27" y="14"/>
                </a:cxn>
                <a:cxn ang="0">
                  <a:pos x="32" y="7"/>
                </a:cxn>
                <a:cxn ang="0">
                  <a:pos x="40" y="2"/>
                </a:cxn>
                <a:cxn ang="0">
                  <a:pos x="50" y="0"/>
                </a:cxn>
              </a:cxnLst>
              <a:rect l="0" t="0" r="r" b="b"/>
              <a:pathLst>
                <a:path w="99" h="101">
                  <a:moveTo>
                    <a:pt x="50" y="0"/>
                  </a:moveTo>
                  <a:lnTo>
                    <a:pt x="53" y="0"/>
                  </a:lnTo>
                  <a:lnTo>
                    <a:pt x="56" y="1"/>
                  </a:lnTo>
                  <a:lnTo>
                    <a:pt x="59" y="2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7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2" y="14"/>
                  </a:lnTo>
                  <a:lnTo>
                    <a:pt x="73" y="17"/>
                  </a:lnTo>
                  <a:lnTo>
                    <a:pt x="74" y="20"/>
                  </a:lnTo>
                  <a:lnTo>
                    <a:pt x="74" y="23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5" y="31"/>
                  </a:lnTo>
                  <a:lnTo>
                    <a:pt x="76" y="32"/>
                  </a:lnTo>
                  <a:lnTo>
                    <a:pt x="76" y="33"/>
                  </a:lnTo>
                  <a:lnTo>
                    <a:pt x="76" y="34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5" y="39"/>
                  </a:lnTo>
                  <a:lnTo>
                    <a:pt x="74" y="41"/>
                  </a:lnTo>
                  <a:lnTo>
                    <a:pt x="73" y="42"/>
                  </a:lnTo>
                  <a:lnTo>
                    <a:pt x="72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8" y="49"/>
                  </a:lnTo>
                  <a:lnTo>
                    <a:pt x="68" y="50"/>
                  </a:lnTo>
                  <a:lnTo>
                    <a:pt x="67" y="52"/>
                  </a:lnTo>
                  <a:lnTo>
                    <a:pt x="66" y="54"/>
                  </a:lnTo>
                  <a:lnTo>
                    <a:pt x="65" y="55"/>
                  </a:lnTo>
                  <a:lnTo>
                    <a:pt x="64" y="57"/>
                  </a:lnTo>
                  <a:lnTo>
                    <a:pt x="63" y="58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3" y="66"/>
                  </a:lnTo>
                  <a:lnTo>
                    <a:pt x="64" y="68"/>
                  </a:lnTo>
                  <a:lnTo>
                    <a:pt x="65" y="69"/>
                  </a:lnTo>
                  <a:lnTo>
                    <a:pt x="66" y="70"/>
                  </a:lnTo>
                  <a:lnTo>
                    <a:pt x="67" y="71"/>
                  </a:lnTo>
                  <a:lnTo>
                    <a:pt x="68" y="71"/>
                  </a:lnTo>
                  <a:lnTo>
                    <a:pt x="70" y="72"/>
                  </a:lnTo>
                  <a:lnTo>
                    <a:pt x="71" y="73"/>
                  </a:lnTo>
                  <a:lnTo>
                    <a:pt x="73" y="73"/>
                  </a:lnTo>
                  <a:lnTo>
                    <a:pt x="74" y="74"/>
                  </a:lnTo>
                  <a:lnTo>
                    <a:pt x="75" y="74"/>
                  </a:lnTo>
                  <a:lnTo>
                    <a:pt x="77" y="75"/>
                  </a:lnTo>
                  <a:lnTo>
                    <a:pt x="79" y="75"/>
                  </a:lnTo>
                  <a:lnTo>
                    <a:pt x="81" y="76"/>
                  </a:lnTo>
                  <a:lnTo>
                    <a:pt x="83" y="76"/>
                  </a:lnTo>
                  <a:lnTo>
                    <a:pt x="85" y="77"/>
                  </a:lnTo>
                  <a:lnTo>
                    <a:pt x="87" y="78"/>
                  </a:lnTo>
                  <a:lnTo>
                    <a:pt x="89" y="78"/>
                  </a:lnTo>
                  <a:lnTo>
                    <a:pt x="91" y="79"/>
                  </a:lnTo>
                  <a:lnTo>
                    <a:pt x="92" y="80"/>
                  </a:lnTo>
                  <a:lnTo>
                    <a:pt x="94" y="81"/>
                  </a:lnTo>
                  <a:lnTo>
                    <a:pt x="95" y="82"/>
                  </a:lnTo>
                  <a:lnTo>
                    <a:pt x="96" y="84"/>
                  </a:lnTo>
                  <a:lnTo>
                    <a:pt x="97" y="85"/>
                  </a:lnTo>
                  <a:lnTo>
                    <a:pt x="98" y="87"/>
                  </a:lnTo>
                  <a:lnTo>
                    <a:pt x="99" y="89"/>
                  </a:lnTo>
                  <a:lnTo>
                    <a:pt x="99" y="92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8" y="96"/>
                  </a:lnTo>
                  <a:lnTo>
                    <a:pt x="97" y="97"/>
                  </a:lnTo>
                  <a:lnTo>
                    <a:pt x="95" y="97"/>
                  </a:lnTo>
                  <a:lnTo>
                    <a:pt x="92" y="98"/>
                  </a:lnTo>
                  <a:lnTo>
                    <a:pt x="89" y="99"/>
                  </a:lnTo>
                  <a:lnTo>
                    <a:pt x="86" y="99"/>
                  </a:lnTo>
                  <a:lnTo>
                    <a:pt x="82" y="100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1"/>
                  </a:lnTo>
                  <a:lnTo>
                    <a:pt x="62" y="101"/>
                  </a:lnTo>
                  <a:lnTo>
                    <a:pt x="57" y="101"/>
                  </a:lnTo>
                  <a:lnTo>
                    <a:pt x="53" y="79"/>
                  </a:lnTo>
                  <a:lnTo>
                    <a:pt x="55" y="77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0" y="71"/>
                  </a:lnTo>
                  <a:lnTo>
                    <a:pt x="50" y="70"/>
                  </a:lnTo>
                  <a:lnTo>
                    <a:pt x="49" y="70"/>
                  </a:lnTo>
                  <a:lnTo>
                    <a:pt x="49" y="71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7"/>
                  </a:lnTo>
                  <a:lnTo>
                    <a:pt x="46" y="79"/>
                  </a:lnTo>
                  <a:lnTo>
                    <a:pt x="43" y="101"/>
                  </a:lnTo>
                  <a:lnTo>
                    <a:pt x="37" y="101"/>
                  </a:lnTo>
                  <a:lnTo>
                    <a:pt x="31" y="101"/>
                  </a:lnTo>
                  <a:lnTo>
                    <a:pt x="26" y="100"/>
                  </a:lnTo>
                  <a:lnTo>
                    <a:pt x="21" y="100"/>
                  </a:lnTo>
                  <a:lnTo>
                    <a:pt x="17" y="100"/>
                  </a:lnTo>
                  <a:lnTo>
                    <a:pt x="13" y="99"/>
                  </a:lnTo>
                  <a:lnTo>
                    <a:pt x="10" y="99"/>
                  </a:lnTo>
                  <a:lnTo>
                    <a:pt x="7" y="98"/>
                  </a:lnTo>
                  <a:lnTo>
                    <a:pt x="4" y="97"/>
                  </a:lnTo>
                  <a:lnTo>
                    <a:pt x="3" y="97"/>
                  </a:lnTo>
                  <a:lnTo>
                    <a:pt x="1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0" y="89"/>
                  </a:lnTo>
                  <a:lnTo>
                    <a:pt x="1" y="87"/>
                  </a:lnTo>
                  <a:lnTo>
                    <a:pt x="2" y="85"/>
                  </a:lnTo>
                  <a:lnTo>
                    <a:pt x="3" y="84"/>
                  </a:lnTo>
                  <a:lnTo>
                    <a:pt x="4" y="82"/>
                  </a:lnTo>
                  <a:lnTo>
                    <a:pt x="5" y="81"/>
                  </a:lnTo>
                  <a:lnTo>
                    <a:pt x="7" y="80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2" y="78"/>
                  </a:lnTo>
                  <a:lnTo>
                    <a:pt x="14" y="77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5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7" y="73"/>
                  </a:lnTo>
                  <a:lnTo>
                    <a:pt x="28" y="73"/>
                  </a:lnTo>
                  <a:lnTo>
                    <a:pt x="29" y="72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0"/>
                  </a:lnTo>
                  <a:lnTo>
                    <a:pt x="34" y="69"/>
                  </a:lnTo>
                  <a:lnTo>
                    <a:pt x="35" y="68"/>
                  </a:lnTo>
                  <a:lnTo>
                    <a:pt x="36" y="66"/>
                  </a:lnTo>
                  <a:lnTo>
                    <a:pt x="36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6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4"/>
                  </a:lnTo>
                  <a:lnTo>
                    <a:pt x="32" y="52"/>
                  </a:lnTo>
                  <a:lnTo>
                    <a:pt x="31" y="50"/>
                  </a:lnTo>
                  <a:lnTo>
                    <a:pt x="31" y="49"/>
                  </a:lnTo>
                  <a:lnTo>
                    <a:pt x="30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5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5" y="41"/>
                  </a:lnTo>
                  <a:lnTo>
                    <a:pt x="24" y="39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3"/>
                  </a:lnTo>
                  <a:lnTo>
                    <a:pt x="25" y="20"/>
                  </a:lnTo>
                  <a:lnTo>
                    <a:pt x="26" y="17"/>
                  </a:lnTo>
                  <a:lnTo>
                    <a:pt x="27" y="14"/>
                  </a:lnTo>
                  <a:lnTo>
                    <a:pt x="28" y="11"/>
                  </a:lnTo>
                  <a:lnTo>
                    <a:pt x="30" y="9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7" y="3"/>
                  </a:lnTo>
                  <a:lnTo>
                    <a:pt x="40" y="2"/>
                  </a:lnTo>
                  <a:lnTo>
                    <a:pt x="43" y="1"/>
                  </a:lnTo>
                  <a:lnTo>
                    <a:pt x="46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548438" y="1301750"/>
              <a:ext cx="157163" cy="160337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65" y="5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5" y="29"/>
                </a:cxn>
                <a:cxn ang="0">
                  <a:pos x="76" y="31"/>
                </a:cxn>
                <a:cxn ang="0">
                  <a:pos x="77" y="34"/>
                </a:cxn>
                <a:cxn ang="0">
                  <a:pos x="75" y="39"/>
                </a:cxn>
                <a:cxn ang="0">
                  <a:pos x="73" y="43"/>
                </a:cxn>
                <a:cxn ang="0">
                  <a:pos x="70" y="45"/>
                </a:cxn>
                <a:cxn ang="0">
                  <a:pos x="69" y="45"/>
                </a:cxn>
                <a:cxn ang="0">
                  <a:pos x="69" y="49"/>
                </a:cxn>
                <a:cxn ang="0">
                  <a:pos x="67" y="54"/>
                </a:cxn>
                <a:cxn ang="0">
                  <a:pos x="63" y="58"/>
                </a:cxn>
                <a:cxn ang="0">
                  <a:pos x="63" y="65"/>
                </a:cxn>
                <a:cxn ang="0">
                  <a:pos x="65" y="69"/>
                </a:cxn>
                <a:cxn ang="0">
                  <a:pos x="69" y="71"/>
                </a:cxn>
                <a:cxn ang="0">
                  <a:pos x="73" y="73"/>
                </a:cxn>
                <a:cxn ang="0">
                  <a:pos x="77" y="75"/>
                </a:cxn>
                <a:cxn ang="0">
                  <a:pos x="84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8" y="85"/>
                </a:cxn>
                <a:cxn ang="0">
                  <a:pos x="99" y="92"/>
                </a:cxn>
                <a:cxn ang="0">
                  <a:pos x="98" y="96"/>
                </a:cxn>
                <a:cxn ang="0">
                  <a:pos x="93" y="98"/>
                </a:cxn>
                <a:cxn ang="0">
                  <a:pos x="82" y="100"/>
                </a:cxn>
                <a:cxn ang="0">
                  <a:pos x="68" y="101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5" y="76"/>
                </a:cxn>
                <a:cxn ang="0">
                  <a:pos x="50" y="70"/>
                </a:cxn>
                <a:cxn ang="0">
                  <a:pos x="44" y="76"/>
                </a:cxn>
                <a:cxn ang="0">
                  <a:pos x="45" y="77"/>
                </a:cxn>
                <a:cxn ang="0">
                  <a:pos x="37" y="101"/>
                </a:cxn>
                <a:cxn ang="0">
                  <a:pos x="22" y="100"/>
                </a:cxn>
                <a:cxn ang="0">
                  <a:pos x="10" y="99"/>
                </a:cxn>
                <a:cxn ang="0">
                  <a:pos x="3" y="97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9" y="79"/>
                </a:cxn>
                <a:cxn ang="0">
                  <a:pos x="14" y="77"/>
                </a:cxn>
                <a:cxn ang="0">
                  <a:pos x="20" y="75"/>
                </a:cxn>
                <a:cxn ang="0">
                  <a:pos x="25" y="74"/>
                </a:cxn>
                <a:cxn ang="0">
                  <a:pos x="30" y="72"/>
                </a:cxn>
                <a:cxn ang="0">
                  <a:pos x="33" y="70"/>
                </a:cxn>
                <a:cxn ang="0">
                  <a:pos x="36" y="66"/>
                </a:cxn>
                <a:cxn ang="0">
                  <a:pos x="37" y="61"/>
                </a:cxn>
                <a:cxn ang="0">
                  <a:pos x="34" y="55"/>
                </a:cxn>
                <a:cxn ang="0">
                  <a:pos x="32" y="50"/>
                </a:cxn>
                <a:cxn ang="0">
                  <a:pos x="30" y="46"/>
                </a:cxn>
                <a:cxn ang="0">
                  <a:pos x="30" y="45"/>
                </a:cxn>
                <a:cxn ang="0">
                  <a:pos x="28" y="44"/>
                </a:cxn>
                <a:cxn ang="0">
                  <a:pos x="25" y="41"/>
                </a:cxn>
                <a:cxn ang="0">
                  <a:pos x="23" y="36"/>
                </a:cxn>
                <a:cxn ang="0">
                  <a:pos x="24" y="32"/>
                </a:cxn>
                <a:cxn ang="0">
                  <a:pos x="25" y="30"/>
                </a:cxn>
                <a:cxn ang="0">
                  <a:pos x="25" y="23"/>
                </a:cxn>
                <a:cxn ang="0">
                  <a:pos x="27" y="14"/>
                </a:cxn>
                <a:cxn ang="0">
                  <a:pos x="32" y="7"/>
                </a:cxn>
                <a:cxn ang="0">
                  <a:pos x="40" y="2"/>
                </a:cxn>
                <a:cxn ang="0">
                  <a:pos x="50" y="0"/>
                </a:cxn>
              </a:cxnLst>
              <a:rect l="0" t="0" r="r" b="b"/>
              <a:pathLst>
                <a:path w="99" h="101">
                  <a:moveTo>
                    <a:pt x="50" y="0"/>
                  </a:moveTo>
                  <a:lnTo>
                    <a:pt x="53" y="0"/>
                  </a:lnTo>
                  <a:lnTo>
                    <a:pt x="56" y="1"/>
                  </a:lnTo>
                  <a:lnTo>
                    <a:pt x="59" y="2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7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3" y="14"/>
                  </a:lnTo>
                  <a:lnTo>
                    <a:pt x="74" y="17"/>
                  </a:lnTo>
                  <a:lnTo>
                    <a:pt x="74" y="20"/>
                  </a:lnTo>
                  <a:lnTo>
                    <a:pt x="75" y="23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6" y="31"/>
                  </a:lnTo>
                  <a:lnTo>
                    <a:pt x="76" y="32"/>
                  </a:lnTo>
                  <a:lnTo>
                    <a:pt x="76" y="33"/>
                  </a:lnTo>
                  <a:lnTo>
                    <a:pt x="77" y="34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5" y="39"/>
                  </a:lnTo>
                  <a:lnTo>
                    <a:pt x="75" y="41"/>
                  </a:lnTo>
                  <a:lnTo>
                    <a:pt x="74" y="42"/>
                  </a:lnTo>
                  <a:lnTo>
                    <a:pt x="73" y="43"/>
                  </a:lnTo>
                  <a:lnTo>
                    <a:pt x="72" y="44"/>
                  </a:lnTo>
                  <a:lnTo>
                    <a:pt x="71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9" y="49"/>
                  </a:lnTo>
                  <a:lnTo>
                    <a:pt x="68" y="50"/>
                  </a:lnTo>
                  <a:lnTo>
                    <a:pt x="67" y="52"/>
                  </a:lnTo>
                  <a:lnTo>
                    <a:pt x="67" y="54"/>
                  </a:lnTo>
                  <a:lnTo>
                    <a:pt x="66" y="55"/>
                  </a:lnTo>
                  <a:lnTo>
                    <a:pt x="64" y="57"/>
                  </a:lnTo>
                  <a:lnTo>
                    <a:pt x="63" y="58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4" y="66"/>
                  </a:lnTo>
                  <a:lnTo>
                    <a:pt x="64" y="68"/>
                  </a:lnTo>
                  <a:lnTo>
                    <a:pt x="65" y="69"/>
                  </a:lnTo>
                  <a:lnTo>
                    <a:pt x="66" y="70"/>
                  </a:lnTo>
                  <a:lnTo>
                    <a:pt x="67" y="71"/>
                  </a:lnTo>
                  <a:lnTo>
                    <a:pt x="69" y="71"/>
                  </a:lnTo>
                  <a:lnTo>
                    <a:pt x="70" y="72"/>
                  </a:lnTo>
                  <a:lnTo>
                    <a:pt x="71" y="73"/>
                  </a:lnTo>
                  <a:lnTo>
                    <a:pt x="73" y="73"/>
                  </a:lnTo>
                  <a:lnTo>
                    <a:pt x="74" y="74"/>
                  </a:lnTo>
                  <a:lnTo>
                    <a:pt x="76" y="74"/>
                  </a:lnTo>
                  <a:lnTo>
                    <a:pt x="77" y="75"/>
                  </a:lnTo>
                  <a:lnTo>
                    <a:pt x="79" y="75"/>
                  </a:lnTo>
                  <a:lnTo>
                    <a:pt x="82" y="76"/>
                  </a:lnTo>
                  <a:lnTo>
                    <a:pt x="84" y="76"/>
                  </a:lnTo>
                  <a:lnTo>
                    <a:pt x="86" y="77"/>
                  </a:lnTo>
                  <a:lnTo>
                    <a:pt x="88" y="78"/>
                  </a:lnTo>
                  <a:lnTo>
                    <a:pt x="89" y="78"/>
                  </a:lnTo>
                  <a:lnTo>
                    <a:pt x="91" y="79"/>
                  </a:lnTo>
                  <a:lnTo>
                    <a:pt x="93" y="80"/>
                  </a:lnTo>
                  <a:lnTo>
                    <a:pt x="94" y="81"/>
                  </a:lnTo>
                  <a:lnTo>
                    <a:pt x="96" y="82"/>
                  </a:lnTo>
                  <a:lnTo>
                    <a:pt x="97" y="84"/>
                  </a:lnTo>
                  <a:lnTo>
                    <a:pt x="98" y="85"/>
                  </a:lnTo>
                  <a:lnTo>
                    <a:pt x="98" y="87"/>
                  </a:lnTo>
                  <a:lnTo>
                    <a:pt x="99" y="89"/>
                  </a:lnTo>
                  <a:lnTo>
                    <a:pt x="99" y="92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8" y="96"/>
                  </a:lnTo>
                  <a:lnTo>
                    <a:pt x="97" y="97"/>
                  </a:lnTo>
                  <a:lnTo>
                    <a:pt x="95" y="97"/>
                  </a:lnTo>
                  <a:lnTo>
                    <a:pt x="93" y="98"/>
                  </a:lnTo>
                  <a:lnTo>
                    <a:pt x="90" y="99"/>
                  </a:lnTo>
                  <a:lnTo>
                    <a:pt x="86" y="99"/>
                  </a:lnTo>
                  <a:lnTo>
                    <a:pt x="82" y="100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1"/>
                  </a:lnTo>
                  <a:lnTo>
                    <a:pt x="63" y="101"/>
                  </a:lnTo>
                  <a:lnTo>
                    <a:pt x="57" y="101"/>
                  </a:lnTo>
                  <a:lnTo>
                    <a:pt x="53" y="79"/>
                  </a:lnTo>
                  <a:lnTo>
                    <a:pt x="55" y="77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1" y="71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9" y="71"/>
                  </a:lnTo>
                  <a:lnTo>
                    <a:pt x="45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5" y="77"/>
                  </a:lnTo>
                  <a:lnTo>
                    <a:pt x="46" y="79"/>
                  </a:lnTo>
                  <a:lnTo>
                    <a:pt x="43" y="101"/>
                  </a:lnTo>
                  <a:lnTo>
                    <a:pt x="37" y="101"/>
                  </a:lnTo>
                  <a:lnTo>
                    <a:pt x="31" y="101"/>
                  </a:lnTo>
                  <a:lnTo>
                    <a:pt x="26" y="100"/>
                  </a:lnTo>
                  <a:lnTo>
                    <a:pt x="22" y="100"/>
                  </a:lnTo>
                  <a:lnTo>
                    <a:pt x="17" y="100"/>
                  </a:lnTo>
                  <a:lnTo>
                    <a:pt x="13" y="99"/>
                  </a:lnTo>
                  <a:lnTo>
                    <a:pt x="10" y="99"/>
                  </a:lnTo>
                  <a:lnTo>
                    <a:pt x="7" y="98"/>
                  </a:lnTo>
                  <a:lnTo>
                    <a:pt x="5" y="97"/>
                  </a:lnTo>
                  <a:lnTo>
                    <a:pt x="3" y="97"/>
                  </a:lnTo>
                  <a:lnTo>
                    <a:pt x="1" y="96"/>
                  </a:lnTo>
                  <a:lnTo>
                    <a:pt x="1" y="95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1" y="89"/>
                  </a:lnTo>
                  <a:lnTo>
                    <a:pt x="1" y="87"/>
                  </a:lnTo>
                  <a:lnTo>
                    <a:pt x="2" y="85"/>
                  </a:lnTo>
                  <a:lnTo>
                    <a:pt x="3" y="84"/>
                  </a:lnTo>
                  <a:lnTo>
                    <a:pt x="4" y="82"/>
                  </a:lnTo>
                  <a:lnTo>
                    <a:pt x="6" y="81"/>
                  </a:lnTo>
                  <a:lnTo>
                    <a:pt x="7" y="80"/>
                  </a:lnTo>
                  <a:lnTo>
                    <a:pt x="9" y="79"/>
                  </a:lnTo>
                  <a:lnTo>
                    <a:pt x="10" y="78"/>
                  </a:lnTo>
                  <a:lnTo>
                    <a:pt x="12" y="78"/>
                  </a:lnTo>
                  <a:lnTo>
                    <a:pt x="14" y="77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5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7" y="73"/>
                  </a:lnTo>
                  <a:lnTo>
                    <a:pt x="28" y="73"/>
                  </a:lnTo>
                  <a:lnTo>
                    <a:pt x="30" y="72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0"/>
                  </a:lnTo>
                  <a:lnTo>
                    <a:pt x="35" y="69"/>
                  </a:lnTo>
                  <a:lnTo>
                    <a:pt x="35" y="68"/>
                  </a:lnTo>
                  <a:lnTo>
                    <a:pt x="36" y="66"/>
                  </a:lnTo>
                  <a:lnTo>
                    <a:pt x="37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7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4"/>
                  </a:lnTo>
                  <a:lnTo>
                    <a:pt x="32" y="52"/>
                  </a:lnTo>
                  <a:lnTo>
                    <a:pt x="32" y="50"/>
                  </a:lnTo>
                  <a:lnTo>
                    <a:pt x="31" y="49"/>
                  </a:lnTo>
                  <a:lnTo>
                    <a:pt x="31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5" y="41"/>
                  </a:lnTo>
                  <a:lnTo>
                    <a:pt x="24" y="39"/>
                  </a:lnTo>
                  <a:lnTo>
                    <a:pt x="24" y="38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4" y="30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3"/>
                  </a:lnTo>
                  <a:lnTo>
                    <a:pt x="25" y="20"/>
                  </a:lnTo>
                  <a:lnTo>
                    <a:pt x="26" y="17"/>
                  </a:lnTo>
                  <a:lnTo>
                    <a:pt x="27" y="14"/>
                  </a:lnTo>
                  <a:lnTo>
                    <a:pt x="29" y="11"/>
                  </a:lnTo>
                  <a:lnTo>
                    <a:pt x="30" y="9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7" y="3"/>
                  </a:lnTo>
                  <a:lnTo>
                    <a:pt x="40" y="2"/>
                  </a:lnTo>
                  <a:lnTo>
                    <a:pt x="43" y="1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423025" y="1247775"/>
              <a:ext cx="146050" cy="134937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8" y="0"/>
                </a:cxn>
                <a:cxn ang="0">
                  <a:pos x="50" y="0"/>
                </a:cxn>
                <a:cxn ang="0">
                  <a:pos x="51" y="2"/>
                </a:cxn>
                <a:cxn ang="0">
                  <a:pos x="52" y="3"/>
                </a:cxn>
                <a:cxn ang="0">
                  <a:pos x="53" y="4"/>
                </a:cxn>
                <a:cxn ang="0">
                  <a:pos x="53" y="6"/>
                </a:cxn>
                <a:cxn ang="0">
                  <a:pos x="53" y="42"/>
                </a:cxn>
                <a:cxn ang="0">
                  <a:pos x="90" y="73"/>
                </a:cxn>
                <a:cxn ang="0">
                  <a:pos x="91" y="74"/>
                </a:cxn>
                <a:cxn ang="0">
                  <a:pos x="92" y="76"/>
                </a:cxn>
                <a:cxn ang="0">
                  <a:pos x="92" y="77"/>
                </a:cxn>
                <a:cxn ang="0">
                  <a:pos x="92" y="78"/>
                </a:cxn>
                <a:cxn ang="0">
                  <a:pos x="92" y="80"/>
                </a:cxn>
                <a:cxn ang="0">
                  <a:pos x="92" y="81"/>
                </a:cxn>
                <a:cxn ang="0">
                  <a:pos x="91" y="83"/>
                </a:cxn>
                <a:cxn ang="0">
                  <a:pos x="90" y="84"/>
                </a:cxn>
                <a:cxn ang="0">
                  <a:pos x="88" y="84"/>
                </a:cxn>
                <a:cxn ang="0">
                  <a:pos x="87" y="85"/>
                </a:cxn>
                <a:cxn ang="0">
                  <a:pos x="86" y="85"/>
                </a:cxn>
                <a:cxn ang="0">
                  <a:pos x="84" y="85"/>
                </a:cxn>
                <a:cxn ang="0">
                  <a:pos x="83" y="84"/>
                </a:cxn>
                <a:cxn ang="0">
                  <a:pos x="81" y="83"/>
                </a:cxn>
                <a:cxn ang="0">
                  <a:pos x="46" y="54"/>
                </a:cxn>
                <a:cxn ang="0">
                  <a:pos x="11" y="83"/>
                </a:cxn>
                <a:cxn ang="0">
                  <a:pos x="10" y="84"/>
                </a:cxn>
                <a:cxn ang="0">
                  <a:pos x="8" y="85"/>
                </a:cxn>
                <a:cxn ang="0">
                  <a:pos x="7" y="85"/>
                </a:cxn>
                <a:cxn ang="0">
                  <a:pos x="6" y="85"/>
                </a:cxn>
                <a:cxn ang="0">
                  <a:pos x="4" y="84"/>
                </a:cxn>
                <a:cxn ang="0">
                  <a:pos x="3" y="84"/>
                </a:cxn>
                <a:cxn ang="0">
                  <a:pos x="2" y="83"/>
                </a:cxn>
                <a:cxn ang="0">
                  <a:pos x="1" y="81"/>
                </a:cxn>
                <a:cxn ang="0">
                  <a:pos x="0" y="80"/>
                </a:cxn>
                <a:cxn ang="0">
                  <a:pos x="0" y="78"/>
                </a:cxn>
                <a:cxn ang="0">
                  <a:pos x="0" y="77"/>
                </a:cxn>
                <a:cxn ang="0">
                  <a:pos x="1" y="76"/>
                </a:cxn>
                <a:cxn ang="0">
                  <a:pos x="2" y="74"/>
                </a:cxn>
                <a:cxn ang="0">
                  <a:pos x="3" y="73"/>
                </a:cxn>
                <a:cxn ang="0">
                  <a:pos x="40" y="42"/>
                </a:cxn>
                <a:cxn ang="0">
                  <a:pos x="40" y="6"/>
                </a:cxn>
                <a:cxn ang="0">
                  <a:pos x="40" y="4"/>
                </a:cxn>
                <a:cxn ang="0">
                  <a:pos x="40" y="3"/>
                </a:cxn>
                <a:cxn ang="0">
                  <a:pos x="42" y="2"/>
                </a:cxn>
                <a:cxn ang="0">
                  <a:pos x="43" y="0"/>
                </a:cxn>
                <a:cxn ang="0">
                  <a:pos x="44" y="0"/>
                </a:cxn>
                <a:cxn ang="0">
                  <a:pos x="46" y="0"/>
                </a:cxn>
              </a:cxnLst>
              <a:rect l="0" t="0" r="r" b="b"/>
              <a:pathLst>
                <a:path w="92" h="85">
                  <a:moveTo>
                    <a:pt x="46" y="0"/>
                  </a:moveTo>
                  <a:lnTo>
                    <a:pt x="48" y="0"/>
                  </a:lnTo>
                  <a:lnTo>
                    <a:pt x="50" y="0"/>
                  </a:lnTo>
                  <a:lnTo>
                    <a:pt x="51" y="2"/>
                  </a:lnTo>
                  <a:lnTo>
                    <a:pt x="52" y="3"/>
                  </a:lnTo>
                  <a:lnTo>
                    <a:pt x="53" y="4"/>
                  </a:lnTo>
                  <a:lnTo>
                    <a:pt x="53" y="6"/>
                  </a:lnTo>
                  <a:lnTo>
                    <a:pt x="53" y="42"/>
                  </a:lnTo>
                  <a:lnTo>
                    <a:pt x="90" y="73"/>
                  </a:lnTo>
                  <a:lnTo>
                    <a:pt x="91" y="74"/>
                  </a:lnTo>
                  <a:lnTo>
                    <a:pt x="92" y="76"/>
                  </a:lnTo>
                  <a:lnTo>
                    <a:pt x="92" y="77"/>
                  </a:lnTo>
                  <a:lnTo>
                    <a:pt x="92" y="78"/>
                  </a:lnTo>
                  <a:lnTo>
                    <a:pt x="92" y="80"/>
                  </a:lnTo>
                  <a:lnTo>
                    <a:pt x="92" y="81"/>
                  </a:lnTo>
                  <a:lnTo>
                    <a:pt x="91" y="83"/>
                  </a:lnTo>
                  <a:lnTo>
                    <a:pt x="90" y="84"/>
                  </a:lnTo>
                  <a:lnTo>
                    <a:pt x="88" y="84"/>
                  </a:lnTo>
                  <a:lnTo>
                    <a:pt x="87" y="85"/>
                  </a:lnTo>
                  <a:lnTo>
                    <a:pt x="86" y="85"/>
                  </a:lnTo>
                  <a:lnTo>
                    <a:pt x="84" y="85"/>
                  </a:lnTo>
                  <a:lnTo>
                    <a:pt x="83" y="84"/>
                  </a:lnTo>
                  <a:lnTo>
                    <a:pt x="81" y="83"/>
                  </a:lnTo>
                  <a:lnTo>
                    <a:pt x="46" y="54"/>
                  </a:lnTo>
                  <a:lnTo>
                    <a:pt x="11" y="83"/>
                  </a:lnTo>
                  <a:lnTo>
                    <a:pt x="10" y="84"/>
                  </a:lnTo>
                  <a:lnTo>
                    <a:pt x="8" y="85"/>
                  </a:lnTo>
                  <a:lnTo>
                    <a:pt x="7" y="85"/>
                  </a:lnTo>
                  <a:lnTo>
                    <a:pt x="6" y="85"/>
                  </a:lnTo>
                  <a:lnTo>
                    <a:pt x="4" y="84"/>
                  </a:lnTo>
                  <a:lnTo>
                    <a:pt x="3" y="84"/>
                  </a:lnTo>
                  <a:lnTo>
                    <a:pt x="2" y="83"/>
                  </a:lnTo>
                  <a:lnTo>
                    <a:pt x="1" y="81"/>
                  </a:lnTo>
                  <a:lnTo>
                    <a:pt x="0" y="80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1" y="76"/>
                  </a:lnTo>
                  <a:lnTo>
                    <a:pt x="2" y="74"/>
                  </a:lnTo>
                  <a:lnTo>
                    <a:pt x="3" y="73"/>
                  </a:lnTo>
                  <a:lnTo>
                    <a:pt x="40" y="42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40" y="3"/>
                  </a:lnTo>
                  <a:lnTo>
                    <a:pt x="42" y="2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4229" y="3634148"/>
            <a:ext cx="365125" cy="279400"/>
            <a:chOff x="3736975" y="2459038"/>
            <a:chExt cx="365125" cy="2794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Freeform 161"/>
            <p:cNvSpPr>
              <a:spLocks/>
            </p:cNvSpPr>
            <p:nvPr/>
          </p:nvSpPr>
          <p:spPr bwMode="auto">
            <a:xfrm>
              <a:off x="3736975" y="2459038"/>
              <a:ext cx="365125" cy="279400"/>
            </a:xfrm>
            <a:custGeom>
              <a:avLst/>
              <a:gdLst>
                <a:gd name="T0" fmla="*/ 1954 w 3456"/>
                <a:gd name="T1" fmla="*/ 27 h 2639"/>
                <a:gd name="T2" fmla="*/ 2226 w 3456"/>
                <a:gd name="T3" fmla="*/ 142 h 2639"/>
                <a:gd name="T4" fmla="*/ 2447 w 3456"/>
                <a:gd name="T5" fmla="*/ 331 h 2639"/>
                <a:gd name="T6" fmla="*/ 2599 w 3456"/>
                <a:gd name="T7" fmla="*/ 579 h 2639"/>
                <a:gd name="T8" fmla="*/ 2666 w 3456"/>
                <a:gd name="T9" fmla="*/ 869 h 2639"/>
                <a:gd name="T10" fmla="*/ 2946 w 3456"/>
                <a:gd name="T11" fmla="*/ 950 h 2639"/>
                <a:gd name="T12" fmla="*/ 3179 w 3456"/>
                <a:gd name="T13" fmla="*/ 1111 h 2639"/>
                <a:gd name="T14" fmla="*/ 3350 w 3456"/>
                <a:gd name="T15" fmla="*/ 1334 h 2639"/>
                <a:gd name="T16" fmla="*/ 3443 w 3456"/>
                <a:gd name="T17" fmla="*/ 1604 h 2639"/>
                <a:gd name="T18" fmla="*/ 3445 w 3456"/>
                <a:gd name="T19" fmla="*/ 1883 h 2639"/>
                <a:gd name="T20" fmla="*/ 3368 w 3456"/>
                <a:gd name="T21" fmla="*/ 2133 h 2639"/>
                <a:gd name="T22" fmla="*/ 3220 w 3456"/>
                <a:gd name="T23" fmla="*/ 2350 h 2639"/>
                <a:gd name="T24" fmla="*/ 3089 w 3456"/>
                <a:gd name="T25" fmla="*/ 2456 h 2639"/>
                <a:gd name="T26" fmla="*/ 3024 w 3456"/>
                <a:gd name="T27" fmla="*/ 2431 h 2639"/>
                <a:gd name="T28" fmla="*/ 3012 w 3456"/>
                <a:gd name="T29" fmla="*/ 2362 h 2639"/>
                <a:gd name="T30" fmla="*/ 3124 w 3456"/>
                <a:gd name="T31" fmla="*/ 2248 h 2639"/>
                <a:gd name="T32" fmla="*/ 3253 w 3456"/>
                <a:gd name="T33" fmla="*/ 2046 h 2639"/>
                <a:gd name="T34" fmla="*/ 3312 w 3456"/>
                <a:gd name="T35" fmla="*/ 1812 h 2639"/>
                <a:gd name="T36" fmla="*/ 3285 w 3456"/>
                <a:gd name="T37" fmla="*/ 1548 h 2639"/>
                <a:gd name="T38" fmla="*/ 3169 w 3456"/>
                <a:gd name="T39" fmla="*/ 1310 h 2639"/>
                <a:gd name="T40" fmla="*/ 2979 w 3456"/>
                <a:gd name="T41" fmla="*/ 1129 h 2639"/>
                <a:gd name="T42" fmla="*/ 2733 w 3456"/>
                <a:gd name="T43" fmla="*/ 1022 h 2639"/>
                <a:gd name="T44" fmla="*/ 2560 w 3456"/>
                <a:gd name="T45" fmla="*/ 992 h 2639"/>
                <a:gd name="T46" fmla="*/ 2527 w 3456"/>
                <a:gd name="T47" fmla="*/ 933 h 2639"/>
                <a:gd name="T48" fmla="*/ 2514 w 3456"/>
                <a:gd name="T49" fmla="*/ 788 h 2639"/>
                <a:gd name="T50" fmla="*/ 2417 w 3456"/>
                <a:gd name="T51" fmla="*/ 530 h 2639"/>
                <a:gd name="T52" fmla="*/ 2242 w 3456"/>
                <a:gd name="T53" fmla="*/ 325 h 2639"/>
                <a:gd name="T54" fmla="*/ 2006 w 3456"/>
                <a:gd name="T55" fmla="*/ 189 h 2639"/>
                <a:gd name="T56" fmla="*/ 1726 w 3456"/>
                <a:gd name="T57" fmla="*/ 139 h 2639"/>
                <a:gd name="T58" fmla="*/ 1447 w 3456"/>
                <a:gd name="T59" fmla="*/ 189 h 2639"/>
                <a:gd name="T60" fmla="*/ 1211 w 3456"/>
                <a:gd name="T61" fmla="*/ 325 h 2639"/>
                <a:gd name="T62" fmla="*/ 1035 w 3456"/>
                <a:gd name="T63" fmla="*/ 530 h 2639"/>
                <a:gd name="T64" fmla="*/ 939 w 3456"/>
                <a:gd name="T65" fmla="*/ 787 h 2639"/>
                <a:gd name="T66" fmla="*/ 923 w 3456"/>
                <a:gd name="T67" fmla="*/ 951 h 2639"/>
                <a:gd name="T68" fmla="*/ 877 w 3456"/>
                <a:gd name="T69" fmla="*/ 1000 h 2639"/>
                <a:gd name="T70" fmla="*/ 655 w 3456"/>
                <a:gd name="T71" fmla="*/ 1041 h 2639"/>
                <a:gd name="T72" fmla="*/ 422 w 3456"/>
                <a:gd name="T73" fmla="*/ 1169 h 2639"/>
                <a:gd name="T74" fmla="*/ 249 w 3456"/>
                <a:gd name="T75" fmla="*/ 1366 h 2639"/>
                <a:gd name="T76" fmla="*/ 153 w 3456"/>
                <a:gd name="T77" fmla="*/ 1613 h 2639"/>
                <a:gd name="T78" fmla="*/ 153 w 3456"/>
                <a:gd name="T79" fmla="*/ 1885 h 2639"/>
                <a:gd name="T80" fmla="*/ 245 w 3456"/>
                <a:gd name="T81" fmla="*/ 2129 h 2639"/>
                <a:gd name="T82" fmla="*/ 412 w 3456"/>
                <a:gd name="T83" fmla="*/ 2324 h 2639"/>
                <a:gd name="T84" fmla="*/ 635 w 3456"/>
                <a:gd name="T85" fmla="*/ 2454 h 2639"/>
                <a:gd name="T86" fmla="*/ 900 w 3456"/>
                <a:gd name="T87" fmla="*/ 2500 h 2639"/>
                <a:gd name="T88" fmla="*/ 2317 w 3456"/>
                <a:gd name="T89" fmla="*/ 2521 h 2639"/>
                <a:gd name="T90" fmla="*/ 2336 w 3456"/>
                <a:gd name="T91" fmla="*/ 2589 h 2639"/>
                <a:gd name="T92" fmla="*/ 2287 w 3456"/>
                <a:gd name="T93" fmla="*/ 2637 h 2639"/>
                <a:gd name="T94" fmla="*/ 747 w 3456"/>
                <a:gd name="T95" fmla="*/ 2627 h 2639"/>
                <a:gd name="T96" fmla="*/ 467 w 3456"/>
                <a:gd name="T97" fmla="*/ 2530 h 2639"/>
                <a:gd name="T98" fmla="*/ 238 w 3456"/>
                <a:gd name="T99" fmla="*/ 2353 h 2639"/>
                <a:gd name="T100" fmla="*/ 78 w 3456"/>
                <a:gd name="T101" fmla="*/ 2113 h 2639"/>
                <a:gd name="T102" fmla="*/ 3 w 3456"/>
                <a:gd name="T103" fmla="*/ 1827 h 2639"/>
                <a:gd name="T104" fmla="*/ 27 w 3456"/>
                <a:gd name="T105" fmla="*/ 1533 h 2639"/>
                <a:gd name="T106" fmla="*/ 141 w 3456"/>
                <a:gd name="T107" fmla="*/ 1274 h 2639"/>
                <a:gd name="T108" fmla="*/ 328 w 3456"/>
                <a:gd name="T109" fmla="*/ 1065 h 2639"/>
                <a:gd name="T110" fmla="*/ 573 w 3456"/>
                <a:gd name="T111" fmla="*/ 923 h 2639"/>
                <a:gd name="T112" fmla="*/ 794 w 3456"/>
                <a:gd name="T113" fmla="*/ 794 h 2639"/>
                <a:gd name="T114" fmla="*/ 885 w 3456"/>
                <a:gd name="T115" fmla="*/ 513 h 2639"/>
                <a:gd name="T116" fmla="*/ 1055 w 3456"/>
                <a:gd name="T117" fmla="*/ 278 h 2639"/>
                <a:gd name="T118" fmla="*/ 1289 w 3456"/>
                <a:gd name="T119" fmla="*/ 106 h 2639"/>
                <a:gd name="T120" fmla="*/ 1572 w 3456"/>
                <a:gd name="T121" fmla="*/ 12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56" h="2639">
                  <a:moveTo>
                    <a:pt x="1726" y="0"/>
                  </a:moveTo>
                  <a:lnTo>
                    <a:pt x="1804" y="3"/>
                  </a:lnTo>
                  <a:lnTo>
                    <a:pt x="1881" y="12"/>
                  </a:lnTo>
                  <a:lnTo>
                    <a:pt x="1954" y="27"/>
                  </a:lnTo>
                  <a:lnTo>
                    <a:pt x="2027" y="48"/>
                  </a:lnTo>
                  <a:lnTo>
                    <a:pt x="2096" y="75"/>
                  </a:lnTo>
                  <a:lnTo>
                    <a:pt x="2163" y="106"/>
                  </a:lnTo>
                  <a:lnTo>
                    <a:pt x="2226" y="142"/>
                  </a:lnTo>
                  <a:lnTo>
                    <a:pt x="2287" y="183"/>
                  </a:lnTo>
                  <a:lnTo>
                    <a:pt x="2344" y="228"/>
                  </a:lnTo>
                  <a:lnTo>
                    <a:pt x="2397" y="278"/>
                  </a:lnTo>
                  <a:lnTo>
                    <a:pt x="2447" y="331"/>
                  </a:lnTo>
                  <a:lnTo>
                    <a:pt x="2492" y="388"/>
                  </a:lnTo>
                  <a:lnTo>
                    <a:pt x="2532" y="448"/>
                  </a:lnTo>
                  <a:lnTo>
                    <a:pt x="2567" y="513"/>
                  </a:lnTo>
                  <a:lnTo>
                    <a:pt x="2599" y="579"/>
                  </a:lnTo>
                  <a:lnTo>
                    <a:pt x="2624" y="648"/>
                  </a:lnTo>
                  <a:lnTo>
                    <a:pt x="2644" y="719"/>
                  </a:lnTo>
                  <a:lnTo>
                    <a:pt x="2659" y="793"/>
                  </a:lnTo>
                  <a:lnTo>
                    <a:pt x="2666" y="869"/>
                  </a:lnTo>
                  <a:lnTo>
                    <a:pt x="2739" y="881"/>
                  </a:lnTo>
                  <a:lnTo>
                    <a:pt x="2811" y="899"/>
                  </a:lnTo>
                  <a:lnTo>
                    <a:pt x="2880" y="922"/>
                  </a:lnTo>
                  <a:lnTo>
                    <a:pt x="2946" y="950"/>
                  </a:lnTo>
                  <a:lnTo>
                    <a:pt x="3009" y="983"/>
                  </a:lnTo>
                  <a:lnTo>
                    <a:pt x="3069" y="1021"/>
                  </a:lnTo>
                  <a:lnTo>
                    <a:pt x="3126" y="1064"/>
                  </a:lnTo>
                  <a:lnTo>
                    <a:pt x="3179" y="1111"/>
                  </a:lnTo>
                  <a:lnTo>
                    <a:pt x="3229" y="1160"/>
                  </a:lnTo>
                  <a:lnTo>
                    <a:pt x="3274" y="1214"/>
                  </a:lnTo>
                  <a:lnTo>
                    <a:pt x="3314" y="1273"/>
                  </a:lnTo>
                  <a:lnTo>
                    <a:pt x="3350" y="1334"/>
                  </a:lnTo>
                  <a:lnTo>
                    <a:pt x="3381" y="1397"/>
                  </a:lnTo>
                  <a:lnTo>
                    <a:pt x="3407" y="1464"/>
                  </a:lnTo>
                  <a:lnTo>
                    <a:pt x="3427" y="1532"/>
                  </a:lnTo>
                  <a:lnTo>
                    <a:pt x="3443" y="1604"/>
                  </a:lnTo>
                  <a:lnTo>
                    <a:pt x="3452" y="1676"/>
                  </a:lnTo>
                  <a:lnTo>
                    <a:pt x="3456" y="1751"/>
                  </a:lnTo>
                  <a:lnTo>
                    <a:pt x="3452" y="1817"/>
                  </a:lnTo>
                  <a:lnTo>
                    <a:pt x="3445" y="1883"/>
                  </a:lnTo>
                  <a:lnTo>
                    <a:pt x="3432" y="1948"/>
                  </a:lnTo>
                  <a:lnTo>
                    <a:pt x="3416" y="2012"/>
                  </a:lnTo>
                  <a:lnTo>
                    <a:pt x="3395" y="2073"/>
                  </a:lnTo>
                  <a:lnTo>
                    <a:pt x="3368" y="2133"/>
                  </a:lnTo>
                  <a:lnTo>
                    <a:pt x="3338" y="2191"/>
                  </a:lnTo>
                  <a:lnTo>
                    <a:pt x="3303" y="2246"/>
                  </a:lnTo>
                  <a:lnTo>
                    <a:pt x="3263" y="2299"/>
                  </a:lnTo>
                  <a:lnTo>
                    <a:pt x="3220" y="2350"/>
                  </a:lnTo>
                  <a:lnTo>
                    <a:pt x="3174" y="2397"/>
                  </a:lnTo>
                  <a:lnTo>
                    <a:pt x="3123" y="2441"/>
                  </a:lnTo>
                  <a:lnTo>
                    <a:pt x="3107" y="2451"/>
                  </a:lnTo>
                  <a:lnTo>
                    <a:pt x="3089" y="2456"/>
                  </a:lnTo>
                  <a:lnTo>
                    <a:pt x="3071" y="2456"/>
                  </a:lnTo>
                  <a:lnTo>
                    <a:pt x="3053" y="2452"/>
                  </a:lnTo>
                  <a:lnTo>
                    <a:pt x="3038" y="2443"/>
                  </a:lnTo>
                  <a:lnTo>
                    <a:pt x="3024" y="2431"/>
                  </a:lnTo>
                  <a:lnTo>
                    <a:pt x="3014" y="2415"/>
                  </a:lnTo>
                  <a:lnTo>
                    <a:pt x="3008" y="2398"/>
                  </a:lnTo>
                  <a:lnTo>
                    <a:pt x="3008" y="2380"/>
                  </a:lnTo>
                  <a:lnTo>
                    <a:pt x="3012" y="2362"/>
                  </a:lnTo>
                  <a:lnTo>
                    <a:pt x="3021" y="2347"/>
                  </a:lnTo>
                  <a:lnTo>
                    <a:pt x="3033" y="2332"/>
                  </a:lnTo>
                  <a:lnTo>
                    <a:pt x="3081" y="2292"/>
                  </a:lnTo>
                  <a:lnTo>
                    <a:pt x="3124" y="2248"/>
                  </a:lnTo>
                  <a:lnTo>
                    <a:pt x="3163" y="2201"/>
                  </a:lnTo>
                  <a:lnTo>
                    <a:pt x="3197" y="2152"/>
                  </a:lnTo>
                  <a:lnTo>
                    <a:pt x="3228" y="2100"/>
                  </a:lnTo>
                  <a:lnTo>
                    <a:pt x="3253" y="2046"/>
                  </a:lnTo>
                  <a:lnTo>
                    <a:pt x="3275" y="1990"/>
                  </a:lnTo>
                  <a:lnTo>
                    <a:pt x="3292" y="1932"/>
                  </a:lnTo>
                  <a:lnTo>
                    <a:pt x="3304" y="1872"/>
                  </a:lnTo>
                  <a:lnTo>
                    <a:pt x="3312" y="1812"/>
                  </a:lnTo>
                  <a:lnTo>
                    <a:pt x="3314" y="1751"/>
                  </a:lnTo>
                  <a:lnTo>
                    <a:pt x="3311" y="1681"/>
                  </a:lnTo>
                  <a:lnTo>
                    <a:pt x="3301" y="1613"/>
                  </a:lnTo>
                  <a:lnTo>
                    <a:pt x="3285" y="1548"/>
                  </a:lnTo>
                  <a:lnTo>
                    <a:pt x="3264" y="1483"/>
                  </a:lnTo>
                  <a:lnTo>
                    <a:pt x="3238" y="1423"/>
                  </a:lnTo>
                  <a:lnTo>
                    <a:pt x="3206" y="1365"/>
                  </a:lnTo>
                  <a:lnTo>
                    <a:pt x="3169" y="1310"/>
                  </a:lnTo>
                  <a:lnTo>
                    <a:pt x="3128" y="1259"/>
                  </a:lnTo>
                  <a:lnTo>
                    <a:pt x="3082" y="1211"/>
                  </a:lnTo>
                  <a:lnTo>
                    <a:pt x="3032" y="1168"/>
                  </a:lnTo>
                  <a:lnTo>
                    <a:pt x="2979" y="1129"/>
                  </a:lnTo>
                  <a:lnTo>
                    <a:pt x="2922" y="1094"/>
                  </a:lnTo>
                  <a:lnTo>
                    <a:pt x="2861" y="1065"/>
                  </a:lnTo>
                  <a:lnTo>
                    <a:pt x="2798" y="1041"/>
                  </a:lnTo>
                  <a:lnTo>
                    <a:pt x="2733" y="1022"/>
                  </a:lnTo>
                  <a:lnTo>
                    <a:pt x="2665" y="1009"/>
                  </a:lnTo>
                  <a:lnTo>
                    <a:pt x="2595" y="1003"/>
                  </a:lnTo>
                  <a:lnTo>
                    <a:pt x="2577" y="1000"/>
                  </a:lnTo>
                  <a:lnTo>
                    <a:pt x="2560" y="992"/>
                  </a:lnTo>
                  <a:lnTo>
                    <a:pt x="2546" y="981"/>
                  </a:lnTo>
                  <a:lnTo>
                    <a:pt x="2537" y="967"/>
                  </a:lnTo>
                  <a:lnTo>
                    <a:pt x="2529" y="951"/>
                  </a:lnTo>
                  <a:lnTo>
                    <a:pt x="2527" y="933"/>
                  </a:lnTo>
                  <a:lnTo>
                    <a:pt x="2527" y="931"/>
                  </a:lnTo>
                  <a:lnTo>
                    <a:pt x="2527" y="929"/>
                  </a:lnTo>
                  <a:lnTo>
                    <a:pt x="2524" y="857"/>
                  </a:lnTo>
                  <a:lnTo>
                    <a:pt x="2514" y="788"/>
                  </a:lnTo>
                  <a:lnTo>
                    <a:pt x="2498" y="719"/>
                  </a:lnTo>
                  <a:lnTo>
                    <a:pt x="2477" y="654"/>
                  </a:lnTo>
                  <a:lnTo>
                    <a:pt x="2450" y="591"/>
                  </a:lnTo>
                  <a:lnTo>
                    <a:pt x="2417" y="530"/>
                  </a:lnTo>
                  <a:lnTo>
                    <a:pt x="2380" y="473"/>
                  </a:lnTo>
                  <a:lnTo>
                    <a:pt x="2338" y="420"/>
                  </a:lnTo>
                  <a:lnTo>
                    <a:pt x="2292" y="371"/>
                  </a:lnTo>
                  <a:lnTo>
                    <a:pt x="2242" y="325"/>
                  </a:lnTo>
                  <a:lnTo>
                    <a:pt x="2187" y="283"/>
                  </a:lnTo>
                  <a:lnTo>
                    <a:pt x="2129" y="247"/>
                  </a:lnTo>
                  <a:lnTo>
                    <a:pt x="2069" y="215"/>
                  </a:lnTo>
                  <a:lnTo>
                    <a:pt x="2006" y="189"/>
                  </a:lnTo>
                  <a:lnTo>
                    <a:pt x="1938" y="167"/>
                  </a:lnTo>
                  <a:lnTo>
                    <a:pt x="1870" y="152"/>
                  </a:lnTo>
                  <a:lnTo>
                    <a:pt x="1799" y="142"/>
                  </a:lnTo>
                  <a:lnTo>
                    <a:pt x="1726" y="139"/>
                  </a:lnTo>
                  <a:lnTo>
                    <a:pt x="1654" y="142"/>
                  </a:lnTo>
                  <a:lnTo>
                    <a:pt x="1582" y="152"/>
                  </a:lnTo>
                  <a:lnTo>
                    <a:pt x="1514" y="167"/>
                  </a:lnTo>
                  <a:lnTo>
                    <a:pt x="1447" y="189"/>
                  </a:lnTo>
                  <a:lnTo>
                    <a:pt x="1384" y="215"/>
                  </a:lnTo>
                  <a:lnTo>
                    <a:pt x="1323" y="247"/>
                  </a:lnTo>
                  <a:lnTo>
                    <a:pt x="1265" y="283"/>
                  </a:lnTo>
                  <a:lnTo>
                    <a:pt x="1211" y="325"/>
                  </a:lnTo>
                  <a:lnTo>
                    <a:pt x="1160" y="371"/>
                  </a:lnTo>
                  <a:lnTo>
                    <a:pt x="1114" y="420"/>
                  </a:lnTo>
                  <a:lnTo>
                    <a:pt x="1072" y="473"/>
                  </a:lnTo>
                  <a:lnTo>
                    <a:pt x="1035" y="530"/>
                  </a:lnTo>
                  <a:lnTo>
                    <a:pt x="1003" y="591"/>
                  </a:lnTo>
                  <a:lnTo>
                    <a:pt x="975" y="654"/>
                  </a:lnTo>
                  <a:lnTo>
                    <a:pt x="954" y="719"/>
                  </a:lnTo>
                  <a:lnTo>
                    <a:pt x="939" y="787"/>
                  </a:lnTo>
                  <a:lnTo>
                    <a:pt x="928" y="857"/>
                  </a:lnTo>
                  <a:lnTo>
                    <a:pt x="925" y="929"/>
                  </a:lnTo>
                  <a:lnTo>
                    <a:pt x="925" y="933"/>
                  </a:lnTo>
                  <a:lnTo>
                    <a:pt x="923" y="951"/>
                  </a:lnTo>
                  <a:lnTo>
                    <a:pt x="917" y="967"/>
                  </a:lnTo>
                  <a:lnTo>
                    <a:pt x="906" y="981"/>
                  </a:lnTo>
                  <a:lnTo>
                    <a:pt x="893" y="992"/>
                  </a:lnTo>
                  <a:lnTo>
                    <a:pt x="877" y="1000"/>
                  </a:lnTo>
                  <a:lnTo>
                    <a:pt x="859" y="1003"/>
                  </a:lnTo>
                  <a:lnTo>
                    <a:pt x="789" y="1010"/>
                  </a:lnTo>
                  <a:lnTo>
                    <a:pt x="720" y="1022"/>
                  </a:lnTo>
                  <a:lnTo>
                    <a:pt x="655" y="1041"/>
                  </a:lnTo>
                  <a:lnTo>
                    <a:pt x="592" y="1066"/>
                  </a:lnTo>
                  <a:lnTo>
                    <a:pt x="532" y="1095"/>
                  </a:lnTo>
                  <a:lnTo>
                    <a:pt x="475" y="1129"/>
                  </a:lnTo>
                  <a:lnTo>
                    <a:pt x="422" y="1169"/>
                  </a:lnTo>
                  <a:lnTo>
                    <a:pt x="372" y="1212"/>
                  </a:lnTo>
                  <a:lnTo>
                    <a:pt x="327" y="1260"/>
                  </a:lnTo>
                  <a:lnTo>
                    <a:pt x="286" y="1311"/>
                  </a:lnTo>
                  <a:lnTo>
                    <a:pt x="249" y="1366"/>
                  </a:lnTo>
                  <a:lnTo>
                    <a:pt x="217" y="1424"/>
                  </a:lnTo>
                  <a:lnTo>
                    <a:pt x="190" y="1484"/>
                  </a:lnTo>
                  <a:lnTo>
                    <a:pt x="169" y="1548"/>
                  </a:lnTo>
                  <a:lnTo>
                    <a:pt x="153" y="1613"/>
                  </a:lnTo>
                  <a:lnTo>
                    <a:pt x="144" y="1681"/>
                  </a:lnTo>
                  <a:lnTo>
                    <a:pt x="141" y="1751"/>
                  </a:lnTo>
                  <a:lnTo>
                    <a:pt x="144" y="1818"/>
                  </a:lnTo>
                  <a:lnTo>
                    <a:pt x="153" y="1885"/>
                  </a:lnTo>
                  <a:lnTo>
                    <a:pt x="168" y="1950"/>
                  </a:lnTo>
                  <a:lnTo>
                    <a:pt x="189" y="2013"/>
                  </a:lnTo>
                  <a:lnTo>
                    <a:pt x="214" y="2072"/>
                  </a:lnTo>
                  <a:lnTo>
                    <a:pt x="245" y="2129"/>
                  </a:lnTo>
                  <a:lnTo>
                    <a:pt x="280" y="2183"/>
                  </a:lnTo>
                  <a:lnTo>
                    <a:pt x="319" y="2234"/>
                  </a:lnTo>
                  <a:lnTo>
                    <a:pt x="363" y="2280"/>
                  </a:lnTo>
                  <a:lnTo>
                    <a:pt x="412" y="2324"/>
                  </a:lnTo>
                  <a:lnTo>
                    <a:pt x="462" y="2363"/>
                  </a:lnTo>
                  <a:lnTo>
                    <a:pt x="517" y="2398"/>
                  </a:lnTo>
                  <a:lnTo>
                    <a:pt x="574" y="2429"/>
                  </a:lnTo>
                  <a:lnTo>
                    <a:pt x="635" y="2454"/>
                  </a:lnTo>
                  <a:lnTo>
                    <a:pt x="698" y="2473"/>
                  </a:lnTo>
                  <a:lnTo>
                    <a:pt x="763" y="2489"/>
                  </a:lnTo>
                  <a:lnTo>
                    <a:pt x="831" y="2497"/>
                  </a:lnTo>
                  <a:lnTo>
                    <a:pt x="900" y="2500"/>
                  </a:lnTo>
                  <a:lnTo>
                    <a:pt x="2268" y="2500"/>
                  </a:lnTo>
                  <a:lnTo>
                    <a:pt x="2287" y="2504"/>
                  </a:lnTo>
                  <a:lnTo>
                    <a:pt x="2304" y="2510"/>
                  </a:lnTo>
                  <a:lnTo>
                    <a:pt x="2317" y="2521"/>
                  </a:lnTo>
                  <a:lnTo>
                    <a:pt x="2329" y="2535"/>
                  </a:lnTo>
                  <a:lnTo>
                    <a:pt x="2336" y="2551"/>
                  </a:lnTo>
                  <a:lnTo>
                    <a:pt x="2338" y="2570"/>
                  </a:lnTo>
                  <a:lnTo>
                    <a:pt x="2336" y="2589"/>
                  </a:lnTo>
                  <a:lnTo>
                    <a:pt x="2329" y="2605"/>
                  </a:lnTo>
                  <a:lnTo>
                    <a:pt x="2317" y="2620"/>
                  </a:lnTo>
                  <a:lnTo>
                    <a:pt x="2304" y="2630"/>
                  </a:lnTo>
                  <a:lnTo>
                    <a:pt x="2287" y="2637"/>
                  </a:lnTo>
                  <a:lnTo>
                    <a:pt x="2268" y="2639"/>
                  </a:lnTo>
                  <a:lnTo>
                    <a:pt x="900" y="2639"/>
                  </a:lnTo>
                  <a:lnTo>
                    <a:pt x="822" y="2636"/>
                  </a:lnTo>
                  <a:lnTo>
                    <a:pt x="747" y="2627"/>
                  </a:lnTo>
                  <a:lnTo>
                    <a:pt x="673" y="2611"/>
                  </a:lnTo>
                  <a:lnTo>
                    <a:pt x="602" y="2590"/>
                  </a:lnTo>
                  <a:lnTo>
                    <a:pt x="533" y="2563"/>
                  </a:lnTo>
                  <a:lnTo>
                    <a:pt x="467" y="2530"/>
                  </a:lnTo>
                  <a:lnTo>
                    <a:pt x="404" y="2493"/>
                  </a:lnTo>
                  <a:lnTo>
                    <a:pt x="345" y="2451"/>
                  </a:lnTo>
                  <a:lnTo>
                    <a:pt x="290" y="2404"/>
                  </a:lnTo>
                  <a:lnTo>
                    <a:pt x="238" y="2353"/>
                  </a:lnTo>
                  <a:lnTo>
                    <a:pt x="191" y="2298"/>
                  </a:lnTo>
                  <a:lnTo>
                    <a:pt x="149" y="2240"/>
                  </a:lnTo>
                  <a:lnTo>
                    <a:pt x="111" y="2179"/>
                  </a:lnTo>
                  <a:lnTo>
                    <a:pt x="78" y="2113"/>
                  </a:lnTo>
                  <a:lnTo>
                    <a:pt x="50" y="2046"/>
                  </a:lnTo>
                  <a:lnTo>
                    <a:pt x="29" y="1975"/>
                  </a:lnTo>
                  <a:lnTo>
                    <a:pt x="13" y="1903"/>
                  </a:lnTo>
                  <a:lnTo>
                    <a:pt x="3" y="1827"/>
                  </a:lnTo>
                  <a:lnTo>
                    <a:pt x="0" y="1751"/>
                  </a:lnTo>
                  <a:lnTo>
                    <a:pt x="3" y="1676"/>
                  </a:lnTo>
                  <a:lnTo>
                    <a:pt x="13" y="1604"/>
                  </a:lnTo>
                  <a:lnTo>
                    <a:pt x="27" y="1533"/>
                  </a:lnTo>
                  <a:lnTo>
                    <a:pt x="48" y="1465"/>
                  </a:lnTo>
                  <a:lnTo>
                    <a:pt x="74" y="1398"/>
                  </a:lnTo>
                  <a:lnTo>
                    <a:pt x="105" y="1335"/>
                  </a:lnTo>
                  <a:lnTo>
                    <a:pt x="141" y="1274"/>
                  </a:lnTo>
                  <a:lnTo>
                    <a:pt x="181" y="1216"/>
                  </a:lnTo>
                  <a:lnTo>
                    <a:pt x="226" y="1161"/>
                  </a:lnTo>
                  <a:lnTo>
                    <a:pt x="275" y="1112"/>
                  </a:lnTo>
                  <a:lnTo>
                    <a:pt x="328" y="1065"/>
                  </a:lnTo>
                  <a:lnTo>
                    <a:pt x="384" y="1022"/>
                  </a:lnTo>
                  <a:lnTo>
                    <a:pt x="444" y="984"/>
                  </a:lnTo>
                  <a:lnTo>
                    <a:pt x="507" y="951"/>
                  </a:lnTo>
                  <a:lnTo>
                    <a:pt x="573" y="923"/>
                  </a:lnTo>
                  <a:lnTo>
                    <a:pt x="642" y="900"/>
                  </a:lnTo>
                  <a:lnTo>
                    <a:pt x="713" y="881"/>
                  </a:lnTo>
                  <a:lnTo>
                    <a:pt x="786" y="870"/>
                  </a:lnTo>
                  <a:lnTo>
                    <a:pt x="794" y="794"/>
                  </a:lnTo>
                  <a:lnTo>
                    <a:pt x="809" y="720"/>
                  </a:lnTo>
                  <a:lnTo>
                    <a:pt x="828" y="649"/>
                  </a:lnTo>
                  <a:lnTo>
                    <a:pt x="854" y="579"/>
                  </a:lnTo>
                  <a:lnTo>
                    <a:pt x="885" y="513"/>
                  </a:lnTo>
                  <a:lnTo>
                    <a:pt x="921" y="448"/>
                  </a:lnTo>
                  <a:lnTo>
                    <a:pt x="961" y="388"/>
                  </a:lnTo>
                  <a:lnTo>
                    <a:pt x="1006" y="331"/>
                  </a:lnTo>
                  <a:lnTo>
                    <a:pt x="1055" y="278"/>
                  </a:lnTo>
                  <a:lnTo>
                    <a:pt x="1109" y="228"/>
                  </a:lnTo>
                  <a:lnTo>
                    <a:pt x="1166" y="183"/>
                  </a:lnTo>
                  <a:lnTo>
                    <a:pt x="1226" y="142"/>
                  </a:lnTo>
                  <a:lnTo>
                    <a:pt x="1289" y="106"/>
                  </a:lnTo>
                  <a:lnTo>
                    <a:pt x="1357" y="75"/>
                  </a:lnTo>
                  <a:lnTo>
                    <a:pt x="1426" y="48"/>
                  </a:lnTo>
                  <a:lnTo>
                    <a:pt x="1498" y="27"/>
                  </a:lnTo>
                  <a:lnTo>
                    <a:pt x="1572" y="12"/>
                  </a:lnTo>
                  <a:lnTo>
                    <a:pt x="1649" y="3"/>
                  </a:lnTo>
                  <a:lnTo>
                    <a:pt x="1726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2"/>
            <p:cNvSpPr>
              <a:spLocks/>
            </p:cNvSpPr>
            <p:nvPr/>
          </p:nvSpPr>
          <p:spPr bwMode="auto">
            <a:xfrm>
              <a:off x="3911600" y="2584450"/>
              <a:ext cx="15875" cy="107950"/>
            </a:xfrm>
            <a:custGeom>
              <a:avLst/>
              <a:gdLst>
                <a:gd name="T0" fmla="*/ 70 w 141"/>
                <a:gd name="T1" fmla="*/ 0 h 1028"/>
                <a:gd name="T2" fmla="*/ 89 w 141"/>
                <a:gd name="T3" fmla="*/ 3 h 1028"/>
                <a:gd name="T4" fmla="*/ 106 w 141"/>
                <a:gd name="T5" fmla="*/ 9 h 1028"/>
                <a:gd name="T6" fmla="*/ 120 w 141"/>
                <a:gd name="T7" fmla="*/ 21 h 1028"/>
                <a:gd name="T8" fmla="*/ 131 w 141"/>
                <a:gd name="T9" fmla="*/ 35 h 1028"/>
                <a:gd name="T10" fmla="*/ 138 w 141"/>
                <a:gd name="T11" fmla="*/ 52 h 1028"/>
                <a:gd name="T12" fmla="*/ 141 w 141"/>
                <a:gd name="T13" fmla="*/ 70 h 1028"/>
                <a:gd name="T14" fmla="*/ 141 w 141"/>
                <a:gd name="T15" fmla="*/ 958 h 1028"/>
                <a:gd name="T16" fmla="*/ 138 w 141"/>
                <a:gd name="T17" fmla="*/ 977 h 1028"/>
                <a:gd name="T18" fmla="*/ 131 w 141"/>
                <a:gd name="T19" fmla="*/ 993 h 1028"/>
                <a:gd name="T20" fmla="*/ 120 w 141"/>
                <a:gd name="T21" fmla="*/ 1008 h 1028"/>
                <a:gd name="T22" fmla="*/ 106 w 141"/>
                <a:gd name="T23" fmla="*/ 1018 h 1028"/>
                <a:gd name="T24" fmla="*/ 89 w 141"/>
                <a:gd name="T25" fmla="*/ 1026 h 1028"/>
                <a:gd name="T26" fmla="*/ 70 w 141"/>
                <a:gd name="T27" fmla="*/ 1028 h 1028"/>
                <a:gd name="T28" fmla="*/ 51 w 141"/>
                <a:gd name="T29" fmla="*/ 1026 h 1028"/>
                <a:gd name="T30" fmla="*/ 35 w 141"/>
                <a:gd name="T31" fmla="*/ 1018 h 1028"/>
                <a:gd name="T32" fmla="*/ 21 w 141"/>
                <a:gd name="T33" fmla="*/ 1008 h 1028"/>
                <a:gd name="T34" fmla="*/ 9 w 141"/>
                <a:gd name="T35" fmla="*/ 993 h 1028"/>
                <a:gd name="T36" fmla="*/ 2 w 141"/>
                <a:gd name="T37" fmla="*/ 977 h 1028"/>
                <a:gd name="T38" fmla="*/ 0 w 141"/>
                <a:gd name="T39" fmla="*/ 958 h 1028"/>
                <a:gd name="T40" fmla="*/ 0 w 141"/>
                <a:gd name="T41" fmla="*/ 70 h 1028"/>
                <a:gd name="T42" fmla="*/ 2 w 141"/>
                <a:gd name="T43" fmla="*/ 52 h 1028"/>
                <a:gd name="T44" fmla="*/ 9 w 141"/>
                <a:gd name="T45" fmla="*/ 35 h 1028"/>
                <a:gd name="T46" fmla="*/ 21 w 141"/>
                <a:gd name="T47" fmla="*/ 21 h 1028"/>
                <a:gd name="T48" fmla="*/ 35 w 141"/>
                <a:gd name="T49" fmla="*/ 9 h 1028"/>
                <a:gd name="T50" fmla="*/ 51 w 141"/>
                <a:gd name="T51" fmla="*/ 3 h 1028"/>
                <a:gd name="T52" fmla="*/ 70 w 141"/>
                <a:gd name="T5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028">
                  <a:moveTo>
                    <a:pt x="70" y="0"/>
                  </a:moveTo>
                  <a:lnTo>
                    <a:pt x="89" y="3"/>
                  </a:lnTo>
                  <a:lnTo>
                    <a:pt x="106" y="9"/>
                  </a:lnTo>
                  <a:lnTo>
                    <a:pt x="120" y="21"/>
                  </a:lnTo>
                  <a:lnTo>
                    <a:pt x="131" y="35"/>
                  </a:lnTo>
                  <a:lnTo>
                    <a:pt x="138" y="52"/>
                  </a:lnTo>
                  <a:lnTo>
                    <a:pt x="141" y="70"/>
                  </a:lnTo>
                  <a:lnTo>
                    <a:pt x="141" y="958"/>
                  </a:lnTo>
                  <a:lnTo>
                    <a:pt x="138" y="977"/>
                  </a:lnTo>
                  <a:lnTo>
                    <a:pt x="131" y="993"/>
                  </a:lnTo>
                  <a:lnTo>
                    <a:pt x="120" y="1008"/>
                  </a:lnTo>
                  <a:lnTo>
                    <a:pt x="106" y="1018"/>
                  </a:lnTo>
                  <a:lnTo>
                    <a:pt x="89" y="1026"/>
                  </a:lnTo>
                  <a:lnTo>
                    <a:pt x="70" y="1028"/>
                  </a:lnTo>
                  <a:lnTo>
                    <a:pt x="51" y="1026"/>
                  </a:lnTo>
                  <a:lnTo>
                    <a:pt x="35" y="1018"/>
                  </a:lnTo>
                  <a:lnTo>
                    <a:pt x="21" y="1008"/>
                  </a:lnTo>
                  <a:lnTo>
                    <a:pt x="9" y="993"/>
                  </a:lnTo>
                  <a:lnTo>
                    <a:pt x="2" y="977"/>
                  </a:lnTo>
                  <a:lnTo>
                    <a:pt x="0" y="958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3"/>
            <p:cNvSpPr>
              <a:spLocks/>
            </p:cNvSpPr>
            <p:nvPr/>
          </p:nvSpPr>
          <p:spPr bwMode="auto">
            <a:xfrm>
              <a:off x="3870325" y="2547938"/>
              <a:ext cx="100013" cy="57150"/>
            </a:xfrm>
            <a:custGeom>
              <a:avLst/>
              <a:gdLst>
                <a:gd name="T0" fmla="*/ 473 w 947"/>
                <a:gd name="T1" fmla="*/ 0 h 537"/>
                <a:gd name="T2" fmla="*/ 491 w 947"/>
                <a:gd name="T3" fmla="*/ 2 h 537"/>
                <a:gd name="T4" fmla="*/ 508 w 947"/>
                <a:gd name="T5" fmla="*/ 9 h 537"/>
                <a:gd name="T6" fmla="*/ 524 w 947"/>
                <a:gd name="T7" fmla="*/ 20 h 537"/>
                <a:gd name="T8" fmla="*/ 926 w 947"/>
                <a:gd name="T9" fmla="*/ 418 h 537"/>
                <a:gd name="T10" fmla="*/ 937 w 947"/>
                <a:gd name="T11" fmla="*/ 434 h 537"/>
                <a:gd name="T12" fmla="*/ 945 w 947"/>
                <a:gd name="T13" fmla="*/ 450 h 537"/>
                <a:gd name="T14" fmla="*/ 947 w 947"/>
                <a:gd name="T15" fmla="*/ 468 h 537"/>
                <a:gd name="T16" fmla="*/ 945 w 947"/>
                <a:gd name="T17" fmla="*/ 486 h 537"/>
                <a:gd name="T18" fmla="*/ 937 w 947"/>
                <a:gd name="T19" fmla="*/ 502 h 537"/>
                <a:gd name="T20" fmla="*/ 926 w 947"/>
                <a:gd name="T21" fmla="*/ 517 h 537"/>
                <a:gd name="T22" fmla="*/ 911 w 947"/>
                <a:gd name="T23" fmla="*/ 528 h 537"/>
                <a:gd name="T24" fmla="*/ 894 w 947"/>
                <a:gd name="T25" fmla="*/ 535 h 537"/>
                <a:gd name="T26" fmla="*/ 876 w 947"/>
                <a:gd name="T27" fmla="*/ 537 h 537"/>
                <a:gd name="T28" fmla="*/ 859 w 947"/>
                <a:gd name="T29" fmla="*/ 535 h 537"/>
                <a:gd name="T30" fmla="*/ 842 w 947"/>
                <a:gd name="T31" fmla="*/ 528 h 537"/>
                <a:gd name="T32" fmla="*/ 826 w 947"/>
                <a:gd name="T33" fmla="*/ 517 h 537"/>
                <a:gd name="T34" fmla="*/ 473 w 947"/>
                <a:gd name="T35" fmla="*/ 168 h 537"/>
                <a:gd name="T36" fmla="*/ 120 w 947"/>
                <a:gd name="T37" fmla="*/ 517 h 537"/>
                <a:gd name="T38" fmla="*/ 105 w 947"/>
                <a:gd name="T39" fmla="*/ 528 h 537"/>
                <a:gd name="T40" fmla="*/ 88 w 947"/>
                <a:gd name="T41" fmla="*/ 535 h 537"/>
                <a:gd name="T42" fmla="*/ 70 w 947"/>
                <a:gd name="T43" fmla="*/ 537 h 537"/>
                <a:gd name="T44" fmla="*/ 52 w 947"/>
                <a:gd name="T45" fmla="*/ 535 h 537"/>
                <a:gd name="T46" fmla="*/ 35 w 947"/>
                <a:gd name="T47" fmla="*/ 528 h 537"/>
                <a:gd name="T48" fmla="*/ 21 w 947"/>
                <a:gd name="T49" fmla="*/ 517 h 537"/>
                <a:gd name="T50" fmla="*/ 9 w 947"/>
                <a:gd name="T51" fmla="*/ 502 h 537"/>
                <a:gd name="T52" fmla="*/ 2 w 947"/>
                <a:gd name="T53" fmla="*/ 486 h 537"/>
                <a:gd name="T54" fmla="*/ 0 w 947"/>
                <a:gd name="T55" fmla="*/ 468 h 537"/>
                <a:gd name="T56" fmla="*/ 2 w 947"/>
                <a:gd name="T57" fmla="*/ 450 h 537"/>
                <a:gd name="T58" fmla="*/ 9 w 947"/>
                <a:gd name="T59" fmla="*/ 434 h 537"/>
                <a:gd name="T60" fmla="*/ 21 w 947"/>
                <a:gd name="T61" fmla="*/ 418 h 537"/>
                <a:gd name="T62" fmla="*/ 424 w 947"/>
                <a:gd name="T63" fmla="*/ 20 h 537"/>
                <a:gd name="T64" fmla="*/ 439 w 947"/>
                <a:gd name="T65" fmla="*/ 9 h 537"/>
                <a:gd name="T66" fmla="*/ 455 w 947"/>
                <a:gd name="T67" fmla="*/ 2 h 537"/>
                <a:gd name="T68" fmla="*/ 473 w 947"/>
                <a:gd name="T6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7" h="537">
                  <a:moveTo>
                    <a:pt x="473" y="0"/>
                  </a:moveTo>
                  <a:lnTo>
                    <a:pt x="491" y="2"/>
                  </a:lnTo>
                  <a:lnTo>
                    <a:pt x="508" y="9"/>
                  </a:lnTo>
                  <a:lnTo>
                    <a:pt x="524" y="20"/>
                  </a:lnTo>
                  <a:lnTo>
                    <a:pt x="926" y="418"/>
                  </a:lnTo>
                  <a:lnTo>
                    <a:pt x="937" y="434"/>
                  </a:lnTo>
                  <a:lnTo>
                    <a:pt x="945" y="450"/>
                  </a:lnTo>
                  <a:lnTo>
                    <a:pt x="947" y="468"/>
                  </a:lnTo>
                  <a:lnTo>
                    <a:pt x="945" y="486"/>
                  </a:lnTo>
                  <a:lnTo>
                    <a:pt x="937" y="502"/>
                  </a:lnTo>
                  <a:lnTo>
                    <a:pt x="926" y="517"/>
                  </a:lnTo>
                  <a:lnTo>
                    <a:pt x="911" y="528"/>
                  </a:lnTo>
                  <a:lnTo>
                    <a:pt x="894" y="535"/>
                  </a:lnTo>
                  <a:lnTo>
                    <a:pt x="876" y="537"/>
                  </a:lnTo>
                  <a:lnTo>
                    <a:pt x="859" y="535"/>
                  </a:lnTo>
                  <a:lnTo>
                    <a:pt x="842" y="528"/>
                  </a:lnTo>
                  <a:lnTo>
                    <a:pt x="826" y="517"/>
                  </a:lnTo>
                  <a:lnTo>
                    <a:pt x="473" y="168"/>
                  </a:lnTo>
                  <a:lnTo>
                    <a:pt x="120" y="517"/>
                  </a:lnTo>
                  <a:lnTo>
                    <a:pt x="105" y="528"/>
                  </a:lnTo>
                  <a:lnTo>
                    <a:pt x="88" y="535"/>
                  </a:lnTo>
                  <a:lnTo>
                    <a:pt x="70" y="537"/>
                  </a:lnTo>
                  <a:lnTo>
                    <a:pt x="52" y="535"/>
                  </a:lnTo>
                  <a:lnTo>
                    <a:pt x="35" y="528"/>
                  </a:lnTo>
                  <a:lnTo>
                    <a:pt x="21" y="517"/>
                  </a:lnTo>
                  <a:lnTo>
                    <a:pt x="9" y="502"/>
                  </a:lnTo>
                  <a:lnTo>
                    <a:pt x="2" y="486"/>
                  </a:lnTo>
                  <a:lnTo>
                    <a:pt x="0" y="468"/>
                  </a:lnTo>
                  <a:lnTo>
                    <a:pt x="2" y="450"/>
                  </a:lnTo>
                  <a:lnTo>
                    <a:pt x="9" y="434"/>
                  </a:lnTo>
                  <a:lnTo>
                    <a:pt x="21" y="418"/>
                  </a:lnTo>
                  <a:lnTo>
                    <a:pt x="424" y="20"/>
                  </a:lnTo>
                  <a:lnTo>
                    <a:pt x="439" y="9"/>
                  </a:lnTo>
                  <a:lnTo>
                    <a:pt x="455" y="2"/>
                  </a:lnTo>
                  <a:lnTo>
                    <a:pt x="473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022727" y="367161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52151" y="367161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25 Office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1133" y="3983871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71135" y="3983871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>
            <a:off x="2479675" y="3621088"/>
            <a:ext cx="261938" cy="306388"/>
          </a:xfrm>
          <a:custGeom>
            <a:avLst/>
            <a:gdLst>
              <a:gd name="T0" fmla="*/ 1425 w 2813"/>
              <a:gd name="T1" fmla="*/ 2 h 3285"/>
              <a:gd name="T2" fmla="*/ 1457 w 2813"/>
              <a:gd name="T3" fmla="*/ 17 h 3285"/>
              <a:gd name="T4" fmla="*/ 2796 w 2813"/>
              <a:gd name="T5" fmla="*/ 1092 h 3285"/>
              <a:gd name="T6" fmla="*/ 2811 w 2813"/>
              <a:gd name="T7" fmla="*/ 1123 h 3285"/>
              <a:gd name="T8" fmla="*/ 2811 w 2813"/>
              <a:gd name="T9" fmla="*/ 1158 h 3285"/>
              <a:gd name="T10" fmla="*/ 2795 w 2813"/>
              <a:gd name="T11" fmla="*/ 1190 h 3285"/>
              <a:gd name="T12" fmla="*/ 2767 w 2813"/>
              <a:gd name="T13" fmla="*/ 1213 h 3285"/>
              <a:gd name="T14" fmla="*/ 2733 w 2813"/>
              <a:gd name="T15" fmla="*/ 1221 h 3285"/>
              <a:gd name="T16" fmla="*/ 2699 w 2813"/>
              <a:gd name="T17" fmla="*/ 1213 h 3285"/>
              <a:gd name="T18" fmla="*/ 1406 w 2813"/>
              <a:gd name="T19" fmla="*/ 181 h 3285"/>
              <a:gd name="T20" fmla="*/ 160 w 2813"/>
              <a:gd name="T21" fmla="*/ 3126 h 3285"/>
              <a:gd name="T22" fmla="*/ 1639 w 2813"/>
              <a:gd name="T23" fmla="*/ 2317 h 3285"/>
              <a:gd name="T24" fmla="*/ 1174 w 2813"/>
              <a:gd name="T25" fmla="*/ 2942 h 3285"/>
              <a:gd name="T26" fmla="*/ 1163 w 2813"/>
              <a:gd name="T27" fmla="*/ 2983 h 3285"/>
              <a:gd name="T28" fmla="*/ 1135 w 2813"/>
              <a:gd name="T29" fmla="*/ 3011 h 3285"/>
              <a:gd name="T30" fmla="*/ 1095 w 2813"/>
              <a:gd name="T31" fmla="*/ 3022 h 3285"/>
              <a:gd name="T32" fmla="*/ 1054 w 2813"/>
              <a:gd name="T33" fmla="*/ 3011 h 3285"/>
              <a:gd name="T34" fmla="*/ 1026 w 2813"/>
              <a:gd name="T35" fmla="*/ 2983 h 3285"/>
              <a:gd name="T36" fmla="*/ 1015 w 2813"/>
              <a:gd name="T37" fmla="*/ 2942 h 3285"/>
              <a:gd name="T38" fmla="*/ 1018 w 2813"/>
              <a:gd name="T39" fmla="*/ 2215 h 3285"/>
              <a:gd name="T40" fmla="*/ 1038 w 2813"/>
              <a:gd name="T41" fmla="*/ 2180 h 3285"/>
              <a:gd name="T42" fmla="*/ 1073 w 2813"/>
              <a:gd name="T43" fmla="*/ 2160 h 3285"/>
              <a:gd name="T44" fmla="*/ 1718 w 2813"/>
              <a:gd name="T45" fmla="*/ 2157 h 3285"/>
              <a:gd name="T46" fmla="*/ 1759 w 2813"/>
              <a:gd name="T47" fmla="*/ 2168 h 3285"/>
              <a:gd name="T48" fmla="*/ 1788 w 2813"/>
              <a:gd name="T49" fmla="*/ 2196 h 3285"/>
              <a:gd name="T50" fmla="*/ 1799 w 2813"/>
              <a:gd name="T51" fmla="*/ 2236 h 3285"/>
              <a:gd name="T52" fmla="*/ 2653 w 2813"/>
              <a:gd name="T53" fmla="*/ 3126 h 3285"/>
              <a:gd name="T54" fmla="*/ 2656 w 2813"/>
              <a:gd name="T55" fmla="*/ 1688 h 3285"/>
              <a:gd name="T56" fmla="*/ 2677 w 2813"/>
              <a:gd name="T57" fmla="*/ 1653 h 3285"/>
              <a:gd name="T58" fmla="*/ 2712 w 2813"/>
              <a:gd name="T59" fmla="*/ 1632 h 3285"/>
              <a:gd name="T60" fmla="*/ 2755 w 2813"/>
              <a:gd name="T61" fmla="*/ 1632 h 3285"/>
              <a:gd name="T62" fmla="*/ 2790 w 2813"/>
              <a:gd name="T63" fmla="*/ 1653 h 3285"/>
              <a:gd name="T64" fmla="*/ 2810 w 2813"/>
              <a:gd name="T65" fmla="*/ 1688 h 3285"/>
              <a:gd name="T66" fmla="*/ 2813 w 2813"/>
              <a:gd name="T67" fmla="*/ 3206 h 3285"/>
              <a:gd name="T68" fmla="*/ 2802 w 2813"/>
              <a:gd name="T69" fmla="*/ 3246 h 3285"/>
              <a:gd name="T70" fmla="*/ 2774 w 2813"/>
              <a:gd name="T71" fmla="*/ 3275 h 3285"/>
              <a:gd name="T72" fmla="*/ 2733 w 2813"/>
              <a:gd name="T73" fmla="*/ 3285 h 3285"/>
              <a:gd name="T74" fmla="*/ 59 w 2813"/>
              <a:gd name="T75" fmla="*/ 3283 h 3285"/>
              <a:gd name="T76" fmla="*/ 24 w 2813"/>
              <a:gd name="T77" fmla="*/ 3262 h 3285"/>
              <a:gd name="T78" fmla="*/ 3 w 2813"/>
              <a:gd name="T79" fmla="*/ 3227 h 3285"/>
              <a:gd name="T80" fmla="*/ 0 w 2813"/>
              <a:gd name="T81" fmla="*/ 1141 h 3285"/>
              <a:gd name="T82" fmla="*/ 8 w 2813"/>
              <a:gd name="T83" fmla="*/ 1106 h 3285"/>
              <a:gd name="T84" fmla="*/ 30 w 2813"/>
              <a:gd name="T85" fmla="*/ 1079 h 3285"/>
              <a:gd name="T86" fmla="*/ 1372 w 2813"/>
              <a:gd name="T87" fmla="*/ 7 h 3285"/>
              <a:gd name="T88" fmla="*/ 1406 w 2813"/>
              <a:gd name="T89" fmla="*/ 0 h 3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13" h="3285">
                <a:moveTo>
                  <a:pt x="1406" y="0"/>
                </a:moveTo>
                <a:lnTo>
                  <a:pt x="1425" y="2"/>
                </a:lnTo>
                <a:lnTo>
                  <a:pt x="1441" y="7"/>
                </a:lnTo>
                <a:lnTo>
                  <a:pt x="1457" y="17"/>
                </a:lnTo>
                <a:lnTo>
                  <a:pt x="2783" y="1079"/>
                </a:lnTo>
                <a:lnTo>
                  <a:pt x="2796" y="1092"/>
                </a:lnTo>
                <a:lnTo>
                  <a:pt x="2805" y="1107"/>
                </a:lnTo>
                <a:lnTo>
                  <a:pt x="2811" y="1123"/>
                </a:lnTo>
                <a:lnTo>
                  <a:pt x="2813" y="1141"/>
                </a:lnTo>
                <a:lnTo>
                  <a:pt x="2811" y="1158"/>
                </a:lnTo>
                <a:lnTo>
                  <a:pt x="2805" y="1175"/>
                </a:lnTo>
                <a:lnTo>
                  <a:pt x="2795" y="1190"/>
                </a:lnTo>
                <a:lnTo>
                  <a:pt x="2782" y="1204"/>
                </a:lnTo>
                <a:lnTo>
                  <a:pt x="2767" y="1213"/>
                </a:lnTo>
                <a:lnTo>
                  <a:pt x="2751" y="1219"/>
                </a:lnTo>
                <a:lnTo>
                  <a:pt x="2733" y="1221"/>
                </a:lnTo>
                <a:lnTo>
                  <a:pt x="2715" y="1219"/>
                </a:lnTo>
                <a:lnTo>
                  <a:pt x="2699" y="1213"/>
                </a:lnTo>
                <a:lnTo>
                  <a:pt x="2683" y="1203"/>
                </a:lnTo>
                <a:lnTo>
                  <a:pt x="1406" y="181"/>
                </a:lnTo>
                <a:lnTo>
                  <a:pt x="160" y="1179"/>
                </a:lnTo>
                <a:lnTo>
                  <a:pt x="160" y="3126"/>
                </a:lnTo>
                <a:lnTo>
                  <a:pt x="1639" y="3126"/>
                </a:lnTo>
                <a:lnTo>
                  <a:pt x="1639" y="2317"/>
                </a:lnTo>
                <a:lnTo>
                  <a:pt x="1174" y="2317"/>
                </a:lnTo>
                <a:lnTo>
                  <a:pt x="1174" y="2942"/>
                </a:lnTo>
                <a:lnTo>
                  <a:pt x="1171" y="2963"/>
                </a:lnTo>
                <a:lnTo>
                  <a:pt x="1163" y="2983"/>
                </a:lnTo>
                <a:lnTo>
                  <a:pt x="1151" y="2999"/>
                </a:lnTo>
                <a:lnTo>
                  <a:pt x="1135" y="3011"/>
                </a:lnTo>
                <a:lnTo>
                  <a:pt x="1116" y="3019"/>
                </a:lnTo>
                <a:lnTo>
                  <a:pt x="1095" y="3022"/>
                </a:lnTo>
                <a:lnTo>
                  <a:pt x="1073" y="3019"/>
                </a:lnTo>
                <a:lnTo>
                  <a:pt x="1054" y="3011"/>
                </a:lnTo>
                <a:lnTo>
                  <a:pt x="1038" y="2999"/>
                </a:lnTo>
                <a:lnTo>
                  <a:pt x="1026" y="2983"/>
                </a:lnTo>
                <a:lnTo>
                  <a:pt x="1018" y="2963"/>
                </a:lnTo>
                <a:lnTo>
                  <a:pt x="1015" y="2942"/>
                </a:lnTo>
                <a:lnTo>
                  <a:pt x="1015" y="2236"/>
                </a:lnTo>
                <a:lnTo>
                  <a:pt x="1018" y="2215"/>
                </a:lnTo>
                <a:lnTo>
                  <a:pt x="1026" y="2196"/>
                </a:lnTo>
                <a:lnTo>
                  <a:pt x="1038" y="2180"/>
                </a:lnTo>
                <a:lnTo>
                  <a:pt x="1054" y="2168"/>
                </a:lnTo>
                <a:lnTo>
                  <a:pt x="1073" y="2160"/>
                </a:lnTo>
                <a:lnTo>
                  <a:pt x="1095" y="2157"/>
                </a:lnTo>
                <a:lnTo>
                  <a:pt x="1718" y="2157"/>
                </a:lnTo>
                <a:lnTo>
                  <a:pt x="1739" y="2160"/>
                </a:lnTo>
                <a:lnTo>
                  <a:pt x="1759" y="2168"/>
                </a:lnTo>
                <a:lnTo>
                  <a:pt x="1775" y="2180"/>
                </a:lnTo>
                <a:lnTo>
                  <a:pt x="1788" y="2196"/>
                </a:lnTo>
                <a:lnTo>
                  <a:pt x="1796" y="2215"/>
                </a:lnTo>
                <a:lnTo>
                  <a:pt x="1799" y="2236"/>
                </a:lnTo>
                <a:lnTo>
                  <a:pt x="1799" y="3126"/>
                </a:lnTo>
                <a:lnTo>
                  <a:pt x="2653" y="3126"/>
                </a:lnTo>
                <a:lnTo>
                  <a:pt x="2653" y="1709"/>
                </a:lnTo>
                <a:lnTo>
                  <a:pt x="2656" y="1688"/>
                </a:lnTo>
                <a:lnTo>
                  <a:pt x="2664" y="1669"/>
                </a:lnTo>
                <a:lnTo>
                  <a:pt x="2677" y="1653"/>
                </a:lnTo>
                <a:lnTo>
                  <a:pt x="2693" y="1640"/>
                </a:lnTo>
                <a:lnTo>
                  <a:pt x="2712" y="1632"/>
                </a:lnTo>
                <a:lnTo>
                  <a:pt x="2733" y="1629"/>
                </a:lnTo>
                <a:lnTo>
                  <a:pt x="2755" y="1632"/>
                </a:lnTo>
                <a:lnTo>
                  <a:pt x="2774" y="1640"/>
                </a:lnTo>
                <a:lnTo>
                  <a:pt x="2790" y="1653"/>
                </a:lnTo>
                <a:lnTo>
                  <a:pt x="2802" y="1669"/>
                </a:lnTo>
                <a:lnTo>
                  <a:pt x="2810" y="1688"/>
                </a:lnTo>
                <a:lnTo>
                  <a:pt x="2813" y="1709"/>
                </a:lnTo>
                <a:lnTo>
                  <a:pt x="2813" y="3206"/>
                </a:lnTo>
                <a:lnTo>
                  <a:pt x="2810" y="3227"/>
                </a:lnTo>
                <a:lnTo>
                  <a:pt x="2802" y="3246"/>
                </a:lnTo>
                <a:lnTo>
                  <a:pt x="2790" y="3262"/>
                </a:lnTo>
                <a:lnTo>
                  <a:pt x="2774" y="3275"/>
                </a:lnTo>
                <a:lnTo>
                  <a:pt x="2755" y="3283"/>
                </a:lnTo>
                <a:lnTo>
                  <a:pt x="2733" y="3285"/>
                </a:lnTo>
                <a:lnTo>
                  <a:pt x="80" y="3285"/>
                </a:lnTo>
                <a:lnTo>
                  <a:pt x="59" y="3283"/>
                </a:lnTo>
                <a:lnTo>
                  <a:pt x="40" y="3275"/>
                </a:lnTo>
                <a:lnTo>
                  <a:pt x="24" y="3262"/>
                </a:lnTo>
                <a:lnTo>
                  <a:pt x="11" y="3246"/>
                </a:lnTo>
                <a:lnTo>
                  <a:pt x="3" y="3227"/>
                </a:lnTo>
                <a:lnTo>
                  <a:pt x="0" y="3206"/>
                </a:lnTo>
                <a:lnTo>
                  <a:pt x="0" y="1141"/>
                </a:lnTo>
                <a:lnTo>
                  <a:pt x="2" y="1123"/>
                </a:lnTo>
                <a:lnTo>
                  <a:pt x="8" y="1106"/>
                </a:lnTo>
                <a:lnTo>
                  <a:pt x="18" y="1091"/>
                </a:lnTo>
                <a:lnTo>
                  <a:pt x="30" y="1079"/>
                </a:lnTo>
                <a:lnTo>
                  <a:pt x="1357" y="17"/>
                </a:lnTo>
                <a:lnTo>
                  <a:pt x="1372" y="7"/>
                </a:lnTo>
                <a:lnTo>
                  <a:pt x="1389" y="2"/>
                </a:lnTo>
                <a:lnTo>
                  <a:pt x="140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1031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8600" y="2038350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5228" y="204604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69886" y="3811381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769886" y="3811381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097298" y="3764346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3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925228" y="2668381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18506" y="3787181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278" y="325601"/>
            <a:ext cx="5712902" cy="476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5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139320" y="3420216"/>
            <a:ext cx="1821016" cy="1219026"/>
          </a:xfrm>
          <a:custGeom>
            <a:avLst/>
            <a:gdLst>
              <a:gd name="T0" fmla="*/ 1136 w 2179"/>
              <a:gd name="T1" fmla="*/ 57 h 1459"/>
              <a:gd name="T2" fmla="*/ 1214 w 2179"/>
              <a:gd name="T3" fmla="*/ 162 h 1459"/>
              <a:gd name="T4" fmla="*/ 1313 w 2179"/>
              <a:gd name="T5" fmla="*/ 249 h 1459"/>
              <a:gd name="T6" fmla="*/ 1426 w 2179"/>
              <a:gd name="T7" fmla="*/ 315 h 1459"/>
              <a:gd name="T8" fmla="*/ 1553 w 2179"/>
              <a:gd name="T9" fmla="*/ 357 h 1459"/>
              <a:gd name="T10" fmla="*/ 1691 w 2179"/>
              <a:gd name="T11" fmla="*/ 371 h 1459"/>
              <a:gd name="T12" fmla="*/ 1832 w 2179"/>
              <a:gd name="T13" fmla="*/ 355 h 1459"/>
              <a:gd name="T14" fmla="*/ 1963 w 2179"/>
              <a:gd name="T15" fmla="*/ 311 h 1459"/>
              <a:gd name="T16" fmla="*/ 2080 w 2179"/>
              <a:gd name="T17" fmla="*/ 241 h 1459"/>
              <a:gd name="T18" fmla="*/ 2179 w 2179"/>
              <a:gd name="T19" fmla="*/ 148 h 1459"/>
              <a:gd name="T20" fmla="*/ 2124 w 2179"/>
              <a:gd name="T21" fmla="*/ 333 h 1459"/>
              <a:gd name="T22" fmla="*/ 2042 w 2179"/>
              <a:gd name="T23" fmla="*/ 522 h 1459"/>
              <a:gd name="T24" fmla="*/ 1932 w 2179"/>
              <a:gd name="T25" fmla="*/ 710 h 1459"/>
              <a:gd name="T26" fmla="*/ 1798 w 2179"/>
              <a:gd name="T27" fmla="*/ 881 h 1459"/>
              <a:gd name="T28" fmla="*/ 1645 w 2179"/>
              <a:gd name="T29" fmla="*/ 1035 h 1459"/>
              <a:gd name="T30" fmla="*/ 1474 w 2179"/>
              <a:gd name="T31" fmla="*/ 1167 h 1459"/>
              <a:gd name="T32" fmla="*/ 1285 w 2179"/>
              <a:gd name="T33" fmla="*/ 1277 h 1459"/>
              <a:gd name="T34" fmla="*/ 1083 w 2179"/>
              <a:gd name="T35" fmla="*/ 1363 h 1459"/>
              <a:gd name="T36" fmla="*/ 876 w 2179"/>
              <a:gd name="T37" fmla="*/ 1422 h 1459"/>
              <a:gd name="T38" fmla="*/ 670 w 2179"/>
              <a:gd name="T39" fmla="*/ 1453 h 1459"/>
              <a:gd name="T40" fmla="*/ 535 w 2179"/>
              <a:gd name="T41" fmla="*/ 1459 h 1459"/>
              <a:gd name="T42" fmla="*/ 461 w 2179"/>
              <a:gd name="T43" fmla="*/ 1454 h 1459"/>
              <a:gd name="T44" fmla="*/ 336 w 2179"/>
              <a:gd name="T45" fmla="*/ 1422 h 1459"/>
              <a:gd name="T46" fmla="*/ 226 w 2179"/>
              <a:gd name="T47" fmla="*/ 1361 h 1459"/>
              <a:gd name="T48" fmla="*/ 132 w 2179"/>
              <a:gd name="T49" fmla="*/ 1277 h 1459"/>
              <a:gd name="T50" fmla="*/ 62 w 2179"/>
              <a:gd name="T51" fmla="*/ 1174 h 1459"/>
              <a:gd name="T52" fmla="*/ 15 w 2179"/>
              <a:gd name="T53" fmla="*/ 1054 h 1459"/>
              <a:gd name="T54" fmla="*/ 0 w 2179"/>
              <a:gd name="T55" fmla="*/ 924 h 1459"/>
              <a:gd name="T56" fmla="*/ 14 w 2179"/>
              <a:gd name="T57" fmla="*/ 801 h 1459"/>
              <a:gd name="T58" fmla="*/ 54 w 2179"/>
              <a:gd name="T59" fmla="*/ 689 h 1459"/>
              <a:gd name="T60" fmla="*/ 118 w 2179"/>
              <a:gd name="T61" fmla="*/ 589 h 1459"/>
              <a:gd name="T62" fmla="*/ 200 w 2179"/>
              <a:gd name="T63" fmla="*/ 506 h 1459"/>
              <a:gd name="T64" fmla="*/ 300 w 2179"/>
              <a:gd name="T65" fmla="*/ 444 h 1459"/>
              <a:gd name="T66" fmla="*/ 413 w 2179"/>
              <a:gd name="T67" fmla="*/ 404 h 1459"/>
              <a:gd name="T68" fmla="*/ 535 w 2179"/>
              <a:gd name="T69" fmla="*/ 389 h 1459"/>
              <a:gd name="T70" fmla="*/ 602 w 2179"/>
              <a:gd name="T71" fmla="*/ 383 h 1459"/>
              <a:gd name="T72" fmla="*/ 728 w 2179"/>
              <a:gd name="T73" fmla="*/ 353 h 1459"/>
              <a:gd name="T74" fmla="*/ 846 w 2179"/>
              <a:gd name="T75" fmla="*/ 297 h 1459"/>
              <a:gd name="T76" fmla="*/ 953 w 2179"/>
              <a:gd name="T77" fmla="*/ 217 h 1459"/>
              <a:gd name="T78" fmla="*/ 1040 w 2179"/>
              <a:gd name="T79" fmla="*/ 117 h 1459"/>
              <a:gd name="T80" fmla="*/ 1105 w 2179"/>
              <a:gd name="T81" fmla="*/ 0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9" h="1459">
                <a:moveTo>
                  <a:pt x="1105" y="0"/>
                </a:moveTo>
                <a:lnTo>
                  <a:pt x="1136" y="57"/>
                </a:lnTo>
                <a:lnTo>
                  <a:pt x="1172" y="111"/>
                </a:lnTo>
                <a:lnTo>
                  <a:pt x="1214" y="162"/>
                </a:lnTo>
                <a:lnTo>
                  <a:pt x="1261" y="209"/>
                </a:lnTo>
                <a:lnTo>
                  <a:pt x="1313" y="249"/>
                </a:lnTo>
                <a:lnTo>
                  <a:pt x="1367" y="285"/>
                </a:lnTo>
                <a:lnTo>
                  <a:pt x="1426" y="315"/>
                </a:lnTo>
                <a:lnTo>
                  <a:pt x="1488" y="340"/>
                </a:lnTo>
                <a:lnTo>
                  <a:pt x="1553" y="357"/>
                </a:lnTo>
                <a:lnTo>
                  <a:pt x="1620" y="368"/>
                </a:lnTo>
                <a:lnTo>
                  <a:pt x="1691" y="371"/>
                </a:lnTo>
                <a:lnTo>
                  <a:pt x="1762" y="367"/>
                </a:lnTo>
                <a:lnTo>
                  <a:pt x="1832" y="355"/>
                </a:lnTo>
                <a:lnTo>
                  <a:pt x="1900" y="337"/>
                </a:lnTo>
                <a:lnTo>
                  <a:pt x="1963" y="311"/>
                </a:lnTo>
                <a:lnTo>
                  <a:pt x="2023" y="279"/>
                </a:lnTo>
                <a:lnTo>
                  <a:pt x="2080" y="241"/>
                </a:lnTo>
                <a:lnTo>
                  <a:pt x="2132" y="197"/>
                </a:lnTo>
                <a:lnTo>
                  <a:pt x="2179" y="148"/>
                </a:lnTo>
                <a:lnTo>
                  <a:pt x="2154" y="241"/>
                </a:lnTo>
                <a:lnTo>
                  <a:pt x="2124" y="333"/>
                </a:lnTo>
                <a:lnTo>
                  <a:pt x="2089" y="422"/>
                </a:lnTo>
                <a:lnTo>
                  <a:pt x="2042" y="522"/>
                </a:lnTo>
                <a:lnTo>
                  <a:pt x="1989" y="618"/>
                </a:lnTo>
                <a:lnTo>
                  <a:pt x="1932" y="710"/>
                </a:lnTo>
                <a:lnTo>
                  <a:pt x="1867" y="797"/>
                </a:lnTo>
                <a:lnTo>
                  <a:pt x="1798" y="881"/>
                </a:lnTo>
                <a:lnTo>
                  <a:pt x="1724" y="959"/>
                </a:lnTo>
                <a:lnTo>
                  <a:pt x="1645" y="1035"/>
                </a:lnTo>
                <a:lnTo>
                  <a:pt x="1561" y="1103"/>
                </a:lnTo>
                <a:lnTo>
                  <a:pt x="1474" y="1167"/>
                </a:lnTo>
                <a:lnTo>
                  <a:pt x="1382" y="1226"/>
                </a:lnTo>
                <a:lnTo>
                  <a:pt x="1285" y="1277"/>
                </a:lnTo>
                <a:lnTo>
                  <a:pt x="1185" y="1323"/>
                </a:lnTo>
                <a:lnTo>
                  <a:pt x="1083" y="1363"/>
                </a:lnTo>
                <a:lnTo>
                  <a:pt x="976" y="1397"/>
                </a:lnTo>
                <a:lnTo>
                  <a:pt x="876" y="1422"/>
                </a:lnTo>
                <a:lnTo>
                  <a:pt x="774" y="1440"/>
                </a:lnTo>
                <a:lnTo>
                  <a:pt x="670" y="1453"/>
                </a:lnTo>
                <a:lnTo>
                  <a:pt x="565" y="1458"/>
                </a:lnTo>
                <a:lnTo>
                  <a:pt x="535" y="1459"/>
                </a:lnTo>
                <a:lnTo>
                  <a:pt x="527" y="1459"/>
                </a:lnTo>
                <a:lnTo>
                  <a:pt x="461" y="1454"/>
                </a:lnTo>
                <a:lnTo>
                  <a:pt x="397" y="1441"/>
                </a:lnTo>
                <a:lnTo>
                  <a:pt x="336" y="1422"/>
                </a:lnTo>
                <a:lnTo>
                  <a:pt x="279" y="1394"/>
                </a:lnTo>
                <a:lnTo>
                  <a:pt x="226" y="1361"/>
                </a:lnTo>
                <a:lnTo>
                  <a:pt x="176" y="1322"/>
                </a:lnTo>
                <a:lnTo>
                  <a:pt x="132" y="1277"/>
                </a:lnTo>
                <a:lnTo>
                  <a:pt x="95" y="1227"/>
                </a:lnTo>
                <a:lnTo>
                  <a:pt x="62" y="1174"/>
                </a:lnTo>
                <a:lnTo>
                  <a:pt x="35" y="1116"/>
                </a:lnTo>
                <a:lnTo>
                  <a:pt x="15" y="1054"/>
                </a:lnTo>
                <a:lnTo>
                  <a:pt x="4" y="990"/>
                </a:lnTo>
                <a:lnTo>
                  <a:pt x="0" y="924"/>
                </a:lnTo>
                <a:lnTo>
                  <a:pt x="4" y="862"/>
                </a:lnTo>
                <a:lnTo>
                  <a:pt x="14" y="801"/>
                </a:lnTo>
                <a:lnTo>
                  <a:pt x="31" y="744"/>
                </a:lnTo>
                <a:lnTo>
                  <a:pt x="54" y="689"/>
                </a:lnTo>
                <a:lnTo>
                  <a:pt x="83" y="637"/>
                </a:lnTo>
                <a:lnTo>
                  <a:pt x="118" y="589"/>
                </a:lnTo>
                <a:lnTo>
                  <a:pt x="157" y="545"/>
                </a:lnTo>
                <a:lnTo>
                  <a:pt x="200" y="506"/>
                </a:lnTo>
                <a:lnTo>
                  <a:pt x="248" y="472"/>
                </a:lnTo>
                <a:lnTo>
                  <a:pt x="300" y="444"/>
                </a:lnTo>
                <a:lnTo>
                  <a:pt x="354" y="420"/>
                </a:lnTo>
                <a:lnTo>
                  <a:pt x="413" y="404"/>
                </a:lnTo>
                <a:lnTo>
                  <a:pt x="472" y="392"/>
                </a:lnTo>
                <a:lnTo>
                  <a:pt x="535" y="389"/>
                </a:lnTo>
                <a:lnTo>
                  <a:pt x="535" y="388"/>
                </a:lnTo>
                <a:lnTo>
                  <a:pt x="602" y="383"/>
                </a:lnTo>
                <a:lnTo>
                  <a:pt x="666" y="371"/>
                </a:lnTo>
                <a:lnTo>
                  <a:pt x="728" y="353"/>
                </a:lnTo>
                <a:lnTo>
                  <a:pt x="788" y="328"/>
                </a:lnTo>
                <a:lnTo>
                  <a:pt x="846" y="297"/>
                </a:lnTo>
                <a:lnTo>
                  <a:pt x="902" y="259"/>
                </a:lnTo>
                <a:lnTo>
                  <a:pt x="953" y="217"/>
                </a:lnTo>
                <a:lnTo>
                  <a:pt x="998" y="168"/>
                </a:lnTo>
                <a:lnTo>
                  <a:pt x="1040" y="117"/>
                </a:lnTo>
                <a:lnTo>
                  <a:pt x="1075" y="59"/>
                </a:lnTo>
                <a:lnTo>
                  <a:pt x="110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239651" y="3884248"/>
            <a:ext cx="657171" cy="657170"/>
          </a:xfrm>
          <a:custGeom>
            <a:avLst/>
            <a:gdLst>
              <a:gd name="T0" fmla="*/ 394 w 787"/>
              <a:gd name="T1" fmla="*/ 0 h 787"/>
              <a:gd name="T2" fmla="*/ 447 w 787"/>
              <a:gd name="T3" fmla="*/ 3 h 787"/>
              <a:gd name="T4" fmla="*/ 499 w 787"/>
              <a:gd name="T5" fmla="*/ 13 h 787"/>
              <a:gd name="T6" fmla="*/ 547 w 787"/>
              <a:gd name="T7" fmla="*/ 30 h 787"/>
              <a:gd name="T8" fmla="*/ 592 w 787"/>
              <a:gd name="T9" fmla="*/ 53 h 787"/>
              <a:gd name="T10" fmla="*/ 634 w 787"/>
              <a:gd name="T11" fmla="*/ 82 h 787"/>
              <a:gd name="T12" fmla="*/ 673 w 787"/>
              <a:gd name="T13" fmla="*/ 114 h 787"/>
              <a:gd name="T14" fmla="*/ 705 w 787"/>
              <a:gd name="T15" fmla="*/ 153 h 787"/>
              <a:gd name="T16" fmla="*/ 734 w 787"/>
              <a:gd name="T17" fmla="*/ 195 h 787"/>
              <a:gd name="T18" fmla="*/ 757 w 787"/>
              <a:gd name="T19" fmla="*/ 240 h 787"/>
              <a:gd name="T20" fmla="*/ 774 w 787"/>
              <a:gd name="T21" fmla="*/ 288 h 787"/>
              <a:gd name="T22" fmla="*/ 785 w 787"/>
              <a:gd name="T23" fmla="*/ 340 h 787"/>
              <a:gd name="T24" fmla="*/ 787 w 787"/>
              <a:gd name="T25" fmla="*/ 394 h 787"/>
              <a:gd name="T26" fmla="*/ 785 w 787"/>
              <a:gd name="T27" fmla="*/ 447 h 787"/>
              <a:gd name="T28" fmla="*/ 774 w 787"/>
              <a:gd name="T29" fmla="*/ 498 h 787"/>
              <a:gd name="T30" fmla="*/ 757 w 787"/>
              <a:gd name="T31" fmla="*/ 547 h 787"/>
              <a:gd name="T32" fmla="*/ 734 w 787"/>
              <a:gd name="T33" fmla="*/ 592 h 787"/>
              <a:gd name="T34" fmla="*/ 705 w 787"/>
              <a:gd name="T35" fmla="*/ 634 h 787"/>
              <a:gd name="T36" fmla="*/ 673 w 787"/>
              <a:gd name="T37" fmla="*/ 672 h 787"/>
              <a:gd name="T38" fmla="*/ 634 w 787"/>
              <a:gd name="T39" fmla="*/ 705 h 787"/>
              <a:gd name="T40" fmla="*/ 592 w 787"/>
              <a:gd name="T41" fmla="*/ 734 h 787"/>
              <a:gd name="T42" fmla="*/ 547 w 787"/>
              <a:gd name="T43" fmla="*/ 756 h 787"/>
              <a:gd name="T44" fmla="*/ 499 w 787"/>
              <a:gd name="T45" fmla="*/ 773 h 787"/>
              <a:gd name="T46" fmla="*/ 447 w 787"/>
              <a:gd name="T47" fmla="*/ 783 h 787"/>
              <a:gd name="T48" fmla="*/ 394 w 787"/>
              <a:gd name="T49" fmla="*/ 787 h 787"/>
              <a:gd name="T50" fmla="*/ 341 w 787"/>
              <a:gd name="T51" fmla="*/ 783 h 787"/>
              <a:gd name="T52" fmla="*/ 289 w 787"/>
              <a:gd name="T53" fmla="*/ 773 h 787"/>
              <a:gd name="T54" fmla="*/ 241 w 787"/>
              <a:gd name="T55" fmla="*/ 756 h 787"/>
              <a:gd name="T56" fmla="*/ 195 w 787"/>
              <a:gd name="T57" fmla="*/ 734 h 787"/>
              <a:gd name="T58" fmla="*/ 154 w 787"/>
              <a:gd name="T59" fmla="*/ 705 h 787"/>
              <a:gd name="T60" fmla="*/ 116 w 787"/>
              <a:gd name="T61" fmla="*/ 672 h 787"/>
              <a:gd name="T62" fmla="*/ 82 w 787"/>
              <a:gd name="T63" fmla="*/ 634 h 787"/>
              <a:gd name="T64" fmla="*/ 54 w 787"/>
              <a:gd name="T65" fmla="*/ 592 h 787"/>
              <a:gd name="T66" fmla="*/ 31 w 787"/>
              <a:gd name="T67" fmla="*/ 547 h 787"/>
              <a:gd name="T68" fmla="*/ 15 w 787"/>
              <a:gd name="T69" fmla="*/ 498 h 787"/>
              <a:gd name="T70" fmla="*/ 4 w 787"/>
              <a:gd name="T71" fmla="*/ 447 h 787"/>
              <a:gd name="T72" fmla="*/ 0 w 787"/>
              <a:gd name="T73" fmla="*/ 394 h 787"/>
              <a:gd name="T74" fmla="*/ 4 w 787"/>
              <a:gd name="T75" fmla="*/ 340 h 787"/>
              <a:gd name="T76" fmla="*/ 15 w 787"/>
              <a:gd name="T77" fmla="*/ 288 h 787"/>
              <a:gd name="T78" fmla="*/ 31 w 787"/>
              <a:gd name="T79" fmla="*/ 240 h 787"/>
              <a:gd name="T80" fmla="*/ 54 w 787"/>
              <a:gd name="T81" fmla="*/ 195 h 787"/>
              <a:gd name="T82" fmla="*/ 82 w 787"/>
              <a:gd name="T83" fmla="*/ 153 h 787"/>
              <a:gd name="T84" fmla="*/ 116 w 787"/>
              <a:gd name="T85" fmla="*/ 114 h 787"/>
              <a:gd name="T86" fmla="*/ 154 w 787"/>
              <a:gd name="T87" fmla="*/ 82 h 787"/>
              <a:gd name="T88" fmla="*/ 195 w 787"/>
              <a:gd name="T89" fmla="*/ 53 h 787"/>
              <a:gd name="T90" fmla="*/ 241 w 787"/>
              <a:gd name="T91" fmla="*/ 30 h 787"/>
              <a:gd name="T92" fmla="*/ 289 w 787"/>
              <a:gd name="T93" fmla="*/ 13 h 787"/>
              <a:gd name="T94" fmla="*/ 341 w 787"/>
              <a:gd name="T95" fmla="*/ 3 h 787"/>
              <a:gd name="T96" fmla="*/ 394 w 787"/>
              <a:gd name="T97" fmla="*/ 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7">
                <a:moveTo>
                  <a:pt x="394" y="0"/>
                </a:moveTo>
                <a:lnTo>
                  <a:pt x="447" y="3"/>
                </a:lnTo>
                <a:lnTo>
                  <a:pt x="499" y="13"/>
                </a:lnTo>
                <a:lnTo>
                  <a:pt x="547" y="30"/>
                </a:lnTo>
                <a:lnTo>
                  <a:pt x="592" y="53"/>
                </a:lnTo>
                <a:lnTo>
                  <a:pt x="634" y="82"/>
                </a:lnTo>
                <a:lnTo>
                  <a:pt x="673" y="114"/>
                </a:lnTo>
                <a:lnTo>
                  <a:pt x="705" y="153"/>
                </a:lnTo>
                <a:lnTo>
                  <a:pt x="734" y="195"/>
                </a:lnTo>
                <a:lnTo>
                  <a:pt x="757" y="240"/>
                </a:lnTo>
                <a:lnTo>
                  <a:pt x="774" y="288"/>
                </a:lnTo>
                <a:lnTo>
                  <a:pt x="785" y="340"/>
                </a:lnTo>
                <a:lnTo>
                  <a:pt x="787" y="394"/>
                </a:lnTo>
                <a:lnTo>
                  <a:pt x="785" y="447"/>
                </a:lnTo>
                <a:lnTo>
                  <a:pt x="774" y="498"/>
                </a:lnTo>
                <a:lnTo>
                  <a:pt x="757" y="547"/>
                </a:lnTo>
                <a:lnTo>
                  <a:pt x="734" y="592"/>
                </a:lnTo>
                <a:lnTo>
                  <a:pt x="705" y="634"/>
                </a:lnTo>
                <a:lnTo>
                  <a:pt x="673" y="672"/>
                </a:lnTo>
                <a:lnTo>
                  <a:pt x="634" y="705"/>
                </a:lnTo>
                <a:lnTo>
                  <a:pt x="592" y="734"/>
                </a:lnTo>
                <a:lnTo>
                  <a:pt x="547" y="756"/>
                </a:lnTo>
                <a:lnTo>
                  <a:pt x="499" y="773"/>
                </a:lnTo>
                <a:lnTo>
                  <a:pt x="447" y="783"/>
                </a:lnTo>
                <a:lnTo>
                  <a:pt x="394" y="787"/>
                </a:lnTo>
                <a:lnTo>
                  <a:pt x="341" y="783"/>
                </a:lnTo>
                <a:lnTo>
                  <a:pt x="289" y="773"/>
                </a:lnTo>
                <a:lnTo>
                  <a:pt x="241" y="756"/>
                </a:lnTo>
                <a:lnTo>
                  <a:pt x="195" y="734"/>
                </a:lnTo>
                <a:lnTo>
                  <a:pt x="154" y="705"/>
                </a:lnTo>
                <a:lnTo>
                  <a:pt x="116" y="672"/>
                </a:lnTo>
                <a:lnTo>
                  <a:pt x="82" y="634"/>
                </a:lnTo>
                <a:lnTo>
                  <a:pt x="54" y="592"/>
                </a:lnTo>
                <a:lnTo>
                  <a:pt x="31" y="547"/>
                </a:lnTo>
                <a:lnTo>
                  <a:pt x="15" y="498"/>
                </a:lnTo>
                <a:lnTo>
                  <a:pt x="4" y="447"/>
                </a:lnTo>
                <a:lnTo>
                  <a:pt x="0" y="394"/>
                </a:lnTo>
                <a:lnTo>
                  <a:pt x="4" y="340"/>
                </a:lnTo>
                <a:lnTo>
                  <a:pt x="15" y="288"/>
                </a:lnTo>
                <a:lnTo>
                  <a:pt x="31" y="240"/>
                </a:lnTo>
                <a:lnTo>
                  <a:pt x="54" y="195"/>
                </a:lnTo>
                <a:lnTo>
                  <a:pt x="82" y="153"/>
                </a:lnTo>
                <a:lnTo>
                  <a:pt x="116" y="114"/>
                </a:lnTo>
                <a:lnTo>
                  <a:pt x="154" y="82"/>
                </a:lnTo>
                <a:lnTo>
                  <a:pt x="195" y="53"/>
                </a:lnTo>
                <a:lnTo>
                  <a:pt x="241" y="30"/>
                </a:lnTo>
                <a:lnTo>
                  <a:pt x="289" y="13"/>
                </a:lnTo>
                <a:lnTo>
                  <a:pt x="341" y="3"/>
                </a:lnTo>
                <a:lnTo>
                  <a:pt x="394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101696" y="2740470"/>
            <a:ext cx="933083" cy="933082"/>
          </a:xfrm>
          <a:custGeom>
            <a:avLst/>
            <a:gdLst>
              <a:gd name="T0" fmla="*/ 557 w 1114"/>
              <a:gd name="T1" fmla="*/ 0 h 1114"/>
              <a:gd name="T2" fmla="*/ 622 w 1114"/>
              <a:gd name="T3" fmla="*/ 4 h 1114"/>
              <a:gd name="T4" fmla="*/ 684 w 1114"/>
              <a:gd name="T5" fmla="*/ 16 h 1114"/>
              <a:gd name="T6" fmla="*/ 744 w 1114"/>
              <a:gd name="T7" fmla="*/ 33 h 1114"/>
              <a:gd name="T8" fmla="*/ 801 w 1114"/>
              <a:gd name="T9" fmla="*/ 57 h 1114"/>
              <a:gd name="T10" fmla="*/ 855 w 1114"/>
              <a:gd name="T11" fmla="*/ 87 h 1114"/>
              <a:gd name="T12" fmla="*/ 905 w 1114"/>
              <a:gd name="T13" fmla="*/ 123 h 1114"/>
              <a:gd name="T14" fmla="*/ 950 w 1114"/>
              <a:gd name="T15" fmla="*/ 164 h 1114"/>
              <a:gd name="T16" fmla="*/ 990 w 1114"/>
              <a:gd name="T17" fmla="*/ 209 h 1114"/>
              <a:gd name="T18" fmla="*/ 1027 w 1114"/>
              <a:gd name="T19" fmla="*/ 258 h 1114"/>
              <a:gd name="T20" fmla="*/ 1057 w 1114"/>
              <a:gd name="T21" fmla="*/ 313 h 1114"/>
              <a:gd name="T22" fmla="*/ 1081 w 1114"/>
              <a:gd name="T23" fmla="*/ 370 h 1114"/>
              <a:gd name="T24" fmla="*/ 1098 w 1114"/>
              <a:gd name="T25" fmla="*/ 430 h 1114"/>
              <a:gd name="T26" fmla="*/ 1110 w 1114"/>
              <a:gd name="T27" fmla="*/ 492 h 1114"/>
              <a:gd name="T28" fmla="*/ 1114 w 1114"/>
              <a:gd name="T29" fmla="*/ 557 h 1114"/>
              <a:gd name="T30" fmla="*/ 1110 w 1114"/>
              <a:gd name="T31" fmla="*/ 622 h 1114"/>
              <a:gd name="T32" fmla="*/ 1098 w 1114"/>
              <a:gd name="T33" fmla="*/ 686 h 1114"/>
              <a:gd name="T34" fmla="*/ 1081 w 1114"/>
              <a:gd name="T35" fmla="*/ 745 h 1114"/>
              <a:gd name="T36" fmla="*/ 1057 w 1114"/>
              <a:gd name="T37" fmla="*/ 803 h 1114"/>
              <a:gd name="T38" fmla="*/ 1027 w 1114"/>
              <a:gd name="T39" fmla="*/ 856 h 1114"/>
              <a:gd name="T40" fmla="*/ 990 w 1114"/>
              <a:gd name="T41" fmla="*/ 905 h 1114"/>
              <a:gd name="T42" fmla="*/ 950 w 1114"/>
              <a:gd name="T43" fmla="*/ 952 h 1114"/>
              <a:gd name="T44" fmla="*/ 905 w 1114"/>
              <a:gd name="T45" fmla="*/ 992 h 1114"/>
              <a:gd name="T46" fmla="*/ 855 w 1114"/>
              <a:gd name="T47" fmla="*/ 1027 h 1114"/>
              <a:gd name="T48" fmla="*/ 801 w 1114"/>
              <a:gd name="T49" fmla="*/ 1058 h 1114"/>
              <a:gd name="T50" fmla="*/ 744 w 1114"/>
              <a:gd name="T51" fmla="*/ 1082 h 1114"/>
              <a:gd name="T52" fmla="*/ 684 w 1114"/>
              <a:gd name="T53" fmla="*/ 1100 h 1114"/>
              <a:gd name="T54" fmla="*/ 622 w 1114"/>
              <a:gd name="T55" fmla="*/ 1110 h 1114"/>
              <a:gd name="T56" fmla="*/ 557 w 1114"/>
              <a:gd name="T57" fmla="*/ 1114 h 1114"/>
              <a:gd name="T58" fmla="*/ 492 w 1114"/>
              <a:gd name="T59" fmla="*/ 1110 h 1114"/>
              <a:gd name="T60" fmla="*/ 428 w 1114"/>
              <a:gd name="T61" fmla="*/ 1100 h 1114"/>
              <a:gd name="T62" fmla="*/ 368 w 1114"/>
              <a:gd name="T63" fmla="*/ 1082 h 1114"/>
              <a:gd name="T64" fmla="*/ 311 w 1114"/>
              <a:gd name="T65" fmla="*/ 1058 h 1114"/>
              <a:gd name="T66" fmla="*/ 258 w 1114"/>
              <a:gd name="T67" fmla="*/ 1027 h 1114"/>
              <a:gd name="T68" fmla="*/ 207 w 1114"/>
              <a:gd name="T69" fmla="*/ 992 h 1114"/>
              <a:gd name="T70" fmla="*/ 162 w 1114"/>
              <a:gd name="T71" fmla="*/ 952 h 1114"/>
              <a:gd name="T72" fmla="*/ 122 w 1114"/>
              <a:gd name="T73" fmla="*/ 905 h 1114"/>
              <a:gd name="T74" fmla="*/ 85 w 1114"/>
              <a:gd name="T75" fmla="*/ 856 h 1114"/>
              <a:gd name="T76" fmla="*/ 56 w 1114"/>
              <a:gd name="T77" fmla="*/ 803 h 1114"/>
              <a:gd name="T78" fmla="*/ 32 w 1114"/>
              <a:gd name="T79" fmla="*/ 745 h 1114"/>
              <a:gd name="T80" fmla="*/ 14 w 1114"/>
              <a:gd name="T81" fmla="*/ 686 h 1114"/>
              <a:gd name="T82" fmla="*/ 4 w 1114"/>
              <a:gd name="T83" fmla="*/ 622 h 1114"/>
              <a:gd name="T84" fmla="*/ 0 w 1114"/>
              <a:gd name="T85" fmla="*/ 557 h 1114"/>
              <a:gd name="T86" fmla="*/ 4 w 1114"/>
              <a:gd name="T87" fmla="*/ 492 h 1114"/>
              <a:gd name="T88" fmla="*/ 14 w 1114"/>
              <a:gd name="T89" fmla="*/ 430 h 1114"/>
              <a:gd name="T90" fmla="*/ 32 w 1114"/>
              <a:gd name="T91" fmla="*/ 370 h 1114"/>
              <a:gd name="T92" fmla="*/ 56 w 1114"/>
              <a:gd name="T93" fmla="*/ 313 h 1114"/>
              <a:gd name="T94" fmla="*/ 85 w 1114"/>
              <a:gd name="T95" fmla="*/ 258 h 1114"/>
              <a:gd name="T96" fmla="*/ 122 w 1114"/>
              <a:gd name="T97" fmla="*/ 209 h 1114"/>
              <a:gd name="T98" fmla="*/ 162 w 1114"/>
              <a:gd name="T99" fmla="*/ 164 h 1114"/>
              <a:gd name="T100" fmla="*/ 207 w 1114"/>
              <a:gd name="T101" fmla="*/ 123 h 1114"/>
              <a:gd name="T102" fmla="*/ 258 w 1114"/>
              <a:gd name="T103" fmla="*/ 87 h 1114"/>
              <a:gd name="T104" fmla="*/ 311 w 1114"/>
              <a:gd name="T105" fmla="*/ 57 h 1114"/>
              <a:gd name="T106" fmla="*/ 368 w 1114"/>
              <a:gd name="T107" fmla="*/ 33 h 1114"/>
              <a:gd name="T108" fmla="*/ 428 w 1114"/>
              <a:gd name="T109" fmla="*/ 16 h 1114"/>
              <a:gd name="T110" fmla="*/ 492 w 1114"/>
              <a:gd name="T111" fmla="*/ 4 h 1114"/>
              <a:gd name="T112" fmla="*/ 557 w 1114"/>
              <a:gd name="T1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4" h="1114">
                <a:moveTo>
                  <a:pt x="557" y="0"/>
                </a:moveTo>
                <a:lnTo>
                  <a:pt x="622" y="4"/>
                </a:lnTo>
                <a:lnTo>
                  <a:pt x="684" y="16"/>
                </a:lnTo>
                <a:lnTo>
                  <a:pt x="744" y="33"/>
                </a:lnTo>
                <a:lnTo>
                  <a:pt x="801" y="57"/>
                </a:lnTo>
                <a:lnTo>
                  <a:pt x="855" y="87"/>
                </a:lnTo>
                <a:lnTo>
                  <a:pt x="905" y="123"/>
                </a:lnTo>
                <a:lnTo>
                  <a:pt x="950" y="164"/>
                </a:lnTo>
                <a:lnTo>
                  <a:pt x="990" y="209"/>
                </a:lnTo>
                <a:lnTo>
                  <a:pt x="1027" y="258"/>
                </a:lnTo>
                <a:lnTo>
                  <a:pt x="1057" y="313"/>
                </a:lnTo>
                <a:lnTo>
                  <a:pt x="1081" y="370"/>
                </a:lnTo>
                <a:lnTo>
                  <a:pt x="1098" y="430"/>
                </a:lnTo>
                <a:lnTo>
                  <a:pt x="1110" y="492"/>
                </a:lnTo>
                <a:lnTo>
                  <a:pt x="1114" y="557"/>
                </a:lnTo>
                <a:lnTo>
                  <a:pt x="1110" y="622"/>
                </a:lnTo>
                <a:lnTo>
                  <a:pt x="1098" y="686"/>
                </a:lnTo>
                <a:lnTo>
                  <a:pt x="1081" y="745"/>
                </a:lnTo>
                <a:lnTo>
                  <a:pt x="1057" y="803"/>
                </a:lnTo>
                <a:lnTo>
                  <a:pt x="1027" y="856"/>
                </a:lnTo>
                <a:lnTo>
                  <a:pt x="990" y="905"/>
                </a:lnTo>
                <a:lnTo>
                  <a:pt x="950" y="952"/>
                </a:lnTo>
                <a:lnTo>
                  <a:pt x="905" y="992"/>
                </a:lnTo>
                <a:lnTo>
                  <a:pt x="855" y="1027"/>
                </a:lnTo>
                <a:lnTo>
                  <a:pt x="801" y="1058"/>
                </a:lnTo>
                <a:lnTo>
                  <a:pt x="744" y="1082"/>
                </a:lnTo>
                <a:lnTo>
                  <a:pt x="684" y="1100"/>
                </a:lnTo>
                <a:lnTo>
                  <a:pt x="622" y="1110"/>
                </a:lnTo>
                <a:lnTo>
                  <a:pt x="557" y="1114"/>
                </a:lnTo>
                <a:lnTo>
                  <a:pt x="492" y="1110"/>
                </a:lnTo>
                <a:lnTo>
                  <a:pt x="428" y="1100"/>
                </a:lnTo>
                <a:lnTo>
                  <a:pt x="368" y="1082"/>
                </a:lnTo>
                <a:lnTo>
                  <a:pt x="311" y="1058"/>
                </a:lnTo>
                <a:lnTo>
                  <a:pt x="258" y="1027"/>
                </a:lnTo>
                <a:lnTo>
                  <a:pt x="207" y="992"/>
                </a:lnTo>
                <a:lnTo>
                  <a:pt x="162" y="952"/>
                </a:lnTo>
                <a:lnTo>
                  <a:pt x="122" y="905"/>
                </a:lnTo>
                <a:lnTo>
                  <a:pt x="85" y="856"/>
                </a:lnTo>
                <a:lnTo>
                  <a:pt x="56" y="803"/>
                </a:lnTo>
                <a:lnTo>
                  <a:pt x="32" y="745"/>
                </a:lnTo>
                <a:lnTo>
                  <a:pt x="14" y="686"/>
                </a:lnTo>
                <a:lnTo>
                  <a:pt x="4" y="622"/>
                </a:lnTo>
                <a:lnTo>
                  <a:pt x="0" y="557"/>
                </a:lnTo>
                <a:lnTo>
                  <a:pt x="4" y="492"/>
                </a:lnTo>
                <a:lnTo>
                  <a:pt x="14" y="430"/>
                </a:lnTo>
                <a:lnTo>
                  <a:pt x="32" y="370"/>
                </a:lnTo>
                <a:lnTo>
                  <a:pt x="56" y="313"/>
                </a:lnTo>
                <a:lnTo>
                  <a:pt x="85" y="258"/>
                </a:lnTo>
                <a:lnTo>
                  <a:pt x="122" y="209"/>
                </a:lnTo>
                <a:lnTo>
                  <a:pt x="162" y="164"/>
                </a:lnTo>
                <a:lnTo>
                  <a:pt x="207" y="123"/>
                </a:lnTo>
                <a:lnTo>
                  <a:pt x="258" y="87"/>
                </a:lnTo>
                <a:lnTo>
                  <a:pt x="311" y="57"/>
                </a:lnTo>
                <a:lnTo>
                  <a:pt x="368" y="33"/>
                </a:lnTo>
                <a:lnTo>
                  <a:pt x="428" y="16"/>
                </a:lnTo>
                <a:lnTo>
                  <a:pt x="492" y="4"/>
                </a:lnTo>
                <a:lnTo>
                  <a:pt x="557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143531" y="2763046"/>
            <a:ext cx="1216519" cy="1836064"/>
          </a:xfrm>
          <a:custGeom>
            <a:avLst/>
            <a:gdLst>
              <a:gd name="T0" fmla="*/ 597 w 1455"/>
              <a:gd name="T1" fmla="*/ 4 h 2195"/>
              <a:gd name="T2" fmla="*/ 715 w 1455"/>
              <a:gd name="T3" fmla="*/ 32 h 2195"/>
              <a:gd name="T4" fmla="*/ 822 w 1455"/>
              <a:gd name="T5" fmla="*/ 83 h 2195"/>
              <a:gd name="T6" fmla="*/ 914 w 1455"/>
              <a:gd name="T7" fmla="*/ 157 h 2195"/>
              <a:gd name="T8" fmla="*/ 987 w 1455"/>
              <a:gd name="T9" fmla="*/ 248 h 2195"/>
              <a:gd name="T10" fmla="*/ 1039 w 1455"/>
              <a:gd name="T11" fmla="*/ 355 h 2195"/>
              <a:gd name="T12" fmla="*/ 1067 w 1455"/>
              <a:gd name="T13" fmla="*/ 473 h 2195"/>
              <a:gd name="T14" fmla="*/ 1074 w 1455"/>
              <a:gd name="T15" fmla="*/ 604 h 2195"/>
              <a:gd name="T16" fmla="*/ 1102 w 1455"/>
              <a:gd name="T17" fmla="*/ 735 h 2195"/>
              <a:gd name="T18" fmla="*/ 1158 w 1455"/>
              <a:gd name="T19" fmla="*/ 857 h 2195"/>
              <a:gd name="T20" fmla="*/ 1237 w 1455"/>
              <a:gd name="T21" fmla="*/ 966 h 2195"/>
              <a:gd name="T22" fmla="*/ 1339 w 1455"/>
              <a:gd name="T23" fmla="*/ 1055 h 2195"/>
              <a:gd name="T24" fmla="*/ 1455 w 1455"/>
              <a:gd name="T25" fmla="*/ 1122 h 2195"/>
              <a:gd name="T26" fmla="*/ 1342 w 1455"/>
              <a:gd name="T27" fmla="*/ 1190 h 2195"/>
              <a:gd name="T28" fmla="*/ 1245 w 1455"/>
              <a:gd name="T29" fmla="*/ 1278 h 2195"/>
              <a:gd name="T30" fmla="*/ 1167 w 1455"/>
              <a:gd name="T31" fmla="*/ 1385 h 2195"/>
              <a:gd name="T32" fmla="*/ 1113 w 1455"/>
              <a:gd name="T33" fmla="*/ 1505 h 2195"/>
              <a:gd name="T34" fmla="*/ 1084 w 1455"/>
              <a:gd name="T35" fmla="*/ 1639 h 2195"/>
              <a:gd name="T36" fmla="*/ 1084 w 1455"/>
              <a:gd name="T37" fmla="*/ 1781 h 2195"/>
              <a:gd name="T38" fmla="*/ 1114 w 1455"/>
              <a:gd name="T39" fmla="*/ 1917 h 2195"/>
              <a:gd name="T40" fmla="*/ 1171 w 1455"/>
              <a:gd name="T41" fmla="*/ 2040 h 2195"/>
              <a:gd name="T42" fmla="*/ 1253 w 1455"/>
              <a:gd name="T43" fmla="*/ 2148 h 2195"/>
              <a:gd name="T44" fmla="*/ 1196 w 1455"/>
              <a:gd name="T45" fmla="*/ 2166 h 2195"/>
              <a:gd name="T46" fmla="*/ 994 w 1455"/>
              <a:gd name="T47" fmla="*/ 2088 h 2195"/>
              <a:gd name="T48" fmla="*/ 806 w 1455"/>
              <a:gd name="T49" fmla="*/ 1987 h 2195"/>
              <a:gd name="T50" fmla="*/ 631 w 1455"/>
              <a:gd name="T51" fmla="*/ 1862 h 2195"/>
              <a:gd name="T52" fmla="*/ 474 w 1455"/>
              <a:gd name="T53" fmla="*/ 1717 h 2195"/>
              <a:gd name="T54" fmla="*/ 336 w 1455"/>
              <a:gd name="T55" fmla="*/ 1553 h 2195"/>
              <a:gd name="T56" fmla="*/ 218 w 1455"/>
              <a:gd name="T57" fmla="*/ 1373 h 2195"/>
              <a:gd name="T58" fmla="*/ 124 w 1455"/>
              <a:gd name="T59" fmla="*/ 1177 h 2195"/>
              <a:gd name="T60" fmla="*/ 56 w 1455"/>
              <a:gd name="T61" fmla="*/ 969 h 2195"/>
              <a:gd name="T62" fmla="*/ 14 w 1455"/>
              <a:gd name="T63" fmla="*/ 756 h 2195"/>
              <a:gd name="T64" fmla="*/ 0 w 1455"/>
              <a:gd name="T65" fmla="*/ 535 h 2195"/>
              <a:gd name="T66" fmla="*/ 14 w 1455"/>
              <a:gd name="T67" fmla="*/ 413 h 2195"/>
              <a:gd name="T68" fmla="*/ 54 w 1455"/>
              <a:gd name="T69" fmla="*/ 300 h 2195"/>
              <a:gd name="T70" fmla="*/ 118 w 1455"/>
              <a:gd name="T71" fmla="*/ 200 h 2195"/>
              <a:gd name="T72" fmla="*/ 200 w 1455"/>
              <a:gd name="T73" fmla="*/ 117 h 2195"/>
              <a:gd name="T74" fmla="*/ 300 w 1455"/>
              <a:gd name="T75" fmla="*/ 55 h 2195"/>
              <a:gd name="T76" fmla="*/ 413 w 1455"/>
              <a:gd name="T77" fmla="*/ 15 h 2195"/>
              <a:gd name="T78" fmla="*/ 535 w 1455"/>
              <a:gd name="T79" fmla="*/ 0 h 2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55" h="2195">
                <a:moveTo>
                  <a:pt x="535" y="0"/>
                </a:moveTo>
                <a:lnTo>
                  <a:pt x="597" y="4"/>
                </a:lnTo>
                <a:lnTo>
                  <a:pt x="658" y="15"/>
                </a:lnTo>
                <a:lnTo>
                  <a:pt x="715" y="32"/>
                </a:lnTo>
                <a:lnTo>
                  <a:pt x="770" y="55"/>
                </a:lnTo>
                <a:lnTo>
                  <a:pt x="822" y="83"/>
                </a:lnTo>
                <a:lnTo>
                  <a:pt x="870" y="117"/>
                </a:lnTo>
                <a:lnTo>
                  <a:pt x="914" y="157"/>
                </a:lnTo>
                <a:lnTo>
                  <a:pt x="953" y="200"/>
                </a:lnTo>
                <a:lnTo>
                  <a:pt x="987" y="248"/>
                </a:lnTo>
                <a:lnTo>
                  <a:pt x="1015" y="300"/>
                </a:lnTo>
                <a:lnTo>
                  <a:pt x="1039" y="355"/>
                </a:lnTo>
                <a:lnTo>
                  <a:pt x="1055" y="413"/>
                </a:lnTo>
                <a:lnTo>
                  <a:pt x="1067" y="473"/>
                </a:lnTo>
                <a:lnTo>
                  <a:pt x="1070" y="535"/>
                </a:lnTo>
                <a:lnTo>
                  <a:pt x="1074" y="604"/>
                </a:lnTo>
                <a:lnTo>
                  <a:pt x="1085" y="672"/>
                </a:lnTo>
                <a:lnTo>
                  <a:pt x="1102" y="735"/>
                </a:lnTo>
                <a:lnTo>
                  <a:pt x="1127" y="798"/>
                </a:lnTo>
                <a:lnTo>
                  <a:pt x="1158" y="857"/>
                </a:lnTo>
                <a:lnTo>
                  <a:pt x="1194" y="915"/>
                </a:lnTo>
                <a:lnTo>
                  <a:pt x="1237" y="966"/>
                </a:lnTo>
                <a:lnTo>
                  <a:pt x="1285" y="1013"/>
                </a:lnTo>
                <a:lnTo>
                  <a:pt x="1339" y="1055"/>
                </a:lnTo>
                <a:lnTo>
                  <a:pt x="1396" y="1091"/>
                </a:lnTo>
                <a:lnTo>
                  <a:pt x="1455" y="1122"/>
                </a:lnTo>
                <a:lnTo>
                  <a:pt x="1397" y="1152"/>
                </a:lnTo>
                <a:lnTo>
                  <a:pt x="1342" y="1190"/>
                </a:lnTo>
                <a:lnTo>
                  <a:pt x="1292" y="1231"/>
                </a:lnTo>
                <a:lnTo>
                  <a:pt x="1245" y="1278"/>
                </a:lnTo>
                <a:lnTo>
                  <a:pt x="1204" y="1329"/>
                </a:lnTo>
                <a:lnTo>
                  <a:pt x="1167" y="1385"/>
                </a:lnTo>
                <a:lnTo>
                  <a:pt x="1137" y="1443"/>
                </a:lnTo>
                <a:lnTo>
                  <a:pt x="1113" y="1505"/>
                </a:lnTo>
                <a:lnTo>
                  <a:pt x="1094" y="1572"/>
                </a:lnTo>
                <a:lnTo>
                  <a:pt x="1084" y="1639"/>
                </a:lnTo>
                <a:lnTo>
                  <a:pt x="1080" y="1709"/>
                </a:lnTo>
                <a:lnTo>
                  <a:pt x="1084" y="1781"/>
                </a:lnTo>
                <a:lnTo>
                  <a:pt x="1096" y="1850"/>
                </a:lnTo>
                <a:lnTo>
                  <a:pt x="1114" y="1917"/>
                </a:lnTo>
                <a:lnTo>
                  <a:pt x="1140" y="1981"/>
                </a:lnTo>
                <a:lnTo>
                  <a:pt x="1171" y="2040"/>
                </a:lnTo>
                <a:lnTo>
                  <a:pt x="1209" y="2096"/>
                </a:lnTo>
                <a:lnTo>
                  <a:pt x="1253" y="2148"/>
                </a:lnTo>
                <a:lnTo>
                  <a:pt x="1301" y="2195"/>
                </a:lnTo>
                <a:lnTo>
                  <a:pt x="1196" y="2166"/>
                </a:lnTo>
                <a:lnTo>
                  <a:pt x="1094" y="2130"/>
                </a:lnTo>
                <a:lnTo>
                  <a:pt x="994" y="2088"/>
                </a:lnTo>
                <a:lnTo>
                  <a:pt x="900" y="2040"/>
                </a:lnTo>
                <a:lnTo>
                  <a:pt x="806" y="1987"/>
                </a:lnTo>
                <a:lnTo>
                  <a:pt x="717" y="1927"/>
                </a:lnTo>
                <a:lnTo>
                  <a:pt x="631" y="1862"/>
                </a:lnTo>
                <a:lnTo>
                  <a:pt x="550" y="1792"/>
                </a:lnTo>
                <a:lnTo>
                  <a:pt x="474" y="1717"/>
                </a:lnTo>
                <a:lnTo>
                  <a:pt x="402" y="1637"/>
                </a:lnTo>
                <a:lnTo>
                  <a:pt x="336" y="1553"/>
                </a:lnTo>
                <a:lnTo>
                  <a:pt x="274" y="1465"/>
                </a:lnTo>
                <a:lnTo>
                  <a:pt x="218" y="1373"/>
                </a:lnTo>
                <a:lnTo>
                  <a:pt x="169" y="1277"/>
                </a:lnTo>
                <a:lnTo>
                  <a:pt x="124" y="1177"/>
                </a:lnTo>
                <a:lnTo>
                  <a:pt x="87" y="1074"/>
                </a:lnTo>
                <a:lnTo>
                  <a:pt x="56" y="969"/>
                </a:lnTo>
                <a:lnTo>
                  <a:pt x="32" y="864"/>
                </a:lnTo>
                <a:lnTo>
                  <a:pt x="14" y="756"/>
                </a:lnTo>
                <a:lnTo>
                  <a:pt x="4" y="647"/>
                </a:lnTo>
                <a:lnTo>
                  <a:pt x="0" y="535"/>
                </a:lnTo>
                <a:lnTo>
                  <a:pt x="4" y="473"/>
                </a:lnTo>
                <a:lnTo>
                  <a:pt x="14" y="413"/>
                </a:lnTo>
                <a:lnTo>
                  <a:pt x="31" y="355"/>
                </a:lnTo>
                <a:lnTo>
                  <a:pt x="54" y="300"/>
                </a:lnTo>
                <a:lnTo>
                  <a:pt x="83" y="248"/>
                </a:lnTo>
                <a:lnTo>
                  <a:pt x="118" y="200"/>
                </a:lnTo>
                <a:lnTo>
                  <a:pt x="157" y="157"/>
                </a:lnTo>
                <a:lnTo>
                  <a:pt x="200" y="117"/>
                </a:lnTo>
                <a:lnTo>
                  <a:pt x="248" y="83"/>
                </a:lnTo>
                <a:lnTo>
                  <a:pt x="300" y="55"/>
                </a:lnTo>
                <a:lnTo>
                  <a:pt x="354" y="32"/>
                </a:lnTo>
                <a:lnTo>
                  <a:pt x="413" y="15"/>
                </a:lnTo>
                <a:lnTo>
                  <a:pt x="472" y="4"/>
                </a:lnTo>
                <a:lnTo>
                  <a:pt x="535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256403" y="2860868"/>
            <a:ext cx="659680" cy="659679"/>
          </a:xfrm>
          <a:custGeom>
            <a:avLst/>
            <a:gdLst>
              <a:gd name="T0" fmla="*/ 394 w 787"/>
              <a:gd name="T1" fmla="*/ 0 h 788"/>
              <a:gd name="T2" fmla="*/ 447 w 787"/>
              <a:gd name="T3" fmla="*/ 4 h 788"/>
              <a:gd name="T4" fmla="*/ 499 w 787"/>
              <a:gd name="T5" fmla="*/ 14 h 788"/>
              <a:gd name="T6" fmla="*/ 547 w 787"/>
              <a:gd name="T7" fmla="*/ 31 h 788"/>
              <a:gd name="T8" fmla="*/ 593 w 787"/>
              <a:gd name="T9" fmla="*/ 53 h 788"/>
              <a:gd name="T10" fmla="*/ 634 w 787"/>
              <a:gd name="T11" fmla="*/ 82 h 788"/>
              <a:gd name="T12" fmla="*/ 672 w 787"/>
              <a:gd name="T13" fmla="*/ 115 h 788"/>
              <a:gd name="T14" fmla="*/ 705 w 787"/>
              <a:gd name="T15" fmla="*/ 153 h 788"/>
              <a:gd name="T16" fmla="*/ 734 w 787"/>
              <a:gd name="T17" fmla="*/ 195 h 788"/>
              <a:gd name="T18" fmla="*/ 756 w 787"/>
              <a:gd name="T19" fmla="*/ 240 h 788"/>
              <a:gd name="T20" fmla="*/ 773 w 787"/>
              <a:gd name="T21" fmla="*/ 289 h 788"/>
              <a:gd name="T22" fmla="*/ 785 w 787"/>
              <a:gd name="T23" fmla="*/ 340 h 788"/>
              <a:gd name="T24" fmla="*/ 787 w 787"/>
              <a:gd name="T25" fmla="*/ 393 h 788"/>
              <a:gd name="T26" fmla="*/ 785 w 787"/>
              <a:gd name="T27" fmla="*/ 447 h 788"/>
              <a:gd name="T28" fmla="*/ 773 w 787"/>
              <a:gd name="T29" fmla="*/ 499 h 788"/>
              <a:gd name="T30" fmla="*/ 756 w 787"/>
              <a:gd name="T31" fmla="*/ 547 h 788"/>
              <a:gd name="T32" fmla="*/ 734 w 787"/>
              <a:gd name="T33" fmla="*/ 592 h 788"/>
              <a:gd name="T34" fmla="*/ 705 w 787"/>
              <a:gd name="T35" fmla="*/ 635 h 788"/>
              <a:gd name="T36" fmla="*/ 672 w 787"/>
              <a:gd name="T37" fmla="*/ 673 h 788"/>
              <a:gd name="T38" fmla="*/ 634 w 787"/>
              <a:gd name="T39" fmla="*/ 705 h 788"/>
              <a:gd name="T40" fmla="*/ 593 w 787"/>
              <a:gd name="T41" fmla="*/ 734 h 788"/>
              <a:gd name="T42" fmla="*/ 547 w 787"/>
              <a:gd name="T43" fmla="*/ 757 h 788"/>
              <a:gd name="T44" fmla="*/ 499 w 787"/>
              <a:gd name="T45" fmla="*/ 774 h 788"/>
              <a:gd name="T46" fmla="*/ 447 w 787"/>
              <a:gd name="T47" fmla="*/ 784 h 788"/>
              <a:gd name="T48" fmla="*/ 394 w 787"/>
              <a:gd name="T49" fmla="*/ 788 h 788"/>
              <a:gd name="T50" fmla="*/ 341 w 787"/>
              <a:gd name="T51" fmla="*/ 784 h 788"/>
              <a:gd name="T52" fmla="*/ 289 w 787"/>
              <a:gd name="T53" fmla="*/ 774 h 788"/>
              <a:gd name="T54" fmla="*/ 241 w 787"/>
              <a:gd name="T55" fmla="*/ 757 h 788"/>
              <a:gd name="T56" fmla="*/ 195 w 787"/>
              <a:gd name="T57" fmla="*/ 734 h 788"/>
              <a:gd name="T58" fmla="*/ 154 w 787"/>
              <a:gd name="T59" fmla="*/ 705 h 788"/>
              <a:gd name="T60" fmla="*/ 116 w 787"/>
              <a:gd name="T61" fmla="*/ 673 h 788"/>
              <a:gd name="T62" fmla="*/ 82 w 787"/>
              <a:gd name="T63" fmla="*/ 635 h 788"/>
              <a:gd name="T64" fmla="*/ 54 w 787"/>
              <a:gd name="T65" fmla="*/ 592 h 788"/>
              <a:gd name="T66" fmla="*/ 32 w 787"/>
              <a:gd name="T67" fmla="*/ 547 h 788"/>
              <a:gd name="T68" fmla="*/ 15 w 787"/>
              <a:gd name="T69" fmla="*/ 499 h 788"/>
              <a:gd name="T70" fmla="*/ 4 w 787"/>
              <a:gd name="T71" fmla="*/ 447 h 788"/>
              <a:gd name="T72" fmla="*/ 0 w 787"/>
              <a:gd name="T73" fmla="*/ 393 h 788"/>
              <a:gd name="T74" fmla="*/ 4 w 787"/>
              <a:gd name="T75" fmla="*/ 340 h 788"/>
              <a:gd name="T76" fmla="*/ 15 w 787"/>
              <a:gd name="T77" fmla="*/ 289 h 788"/>
              <a:gd name="T78" fmla="*/ 32 w 787"/>
              <a:gd name="T79" fmla="*/ 240 h 788"/>
              <a:gd name="T80" fmla="*/ 54 w 787"/>
              <a:gd name="T81" fmla="*/ 195 h 788"/>
              <a:gd name="T82" fmla="*/ 82 w 787"/>
              <a:gd name="T83" fmla="*/ 153 h 788"/>
              <a:gd name="T84" fmla="*/ 116 w 787"/>
              <a:gd name="T85" fmla="*/ 115 h 788"/>
              <a:gd name="T86" fmla="*/ 154 w 787"/>
              <a:gd name="T87" fmla="*/ 82 h 788"/>
              <a:gd name="T88" fmla="*/ 195 w 787"/>
              <a:gd name="T89" fmla="*/ 53 h 788"/>
              <a:gd name="T90" fmla="*/ 241 w 787"/>
              <a:gd name="T91" fmla="*/ 31 h 788"/>
              <a:gd name="T92" fmla="*/ 289 w 787"/>
              <a:gd name="T93" fmla="*/ 14 h 788"/>
              <a:gd name="T94" fmla="*/ 341 w 787"/>
              <a:gd name="T95" fmla="*/ 4 h 788"/>
              <a:gd name="T96" fmla="*/ 394 w 787"/>
              <a:gd name="T97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8">
                <a:moveTo>
                  <a:pt x="394" y="0"/>
                </a:moveTo>
                <a:lnTo>
                  <a:pt x="447" y="4"/>
                </a:lnTo>
                <a:lnTo>
                  <a:pt x="499" y="14"/>
                </a:lnTo>
                <a:lnTo>
                  <a:pt x="547" y="31"/>
                </a:lnTo>
                <a:lnTo>
                  <a:pt x="593" y="53"/>
                </a:lnTo>
                <a:lnTo>
                  <a:pt x="634" y="82"/>
                </a:lnTo>
                <a:lnTo>
                  <a:pt x="672" y="115"/>
                </a:lnTo>
                <a:lnTo>
                  <a:pt x="705" y="153"/>
                </a:lnTo>
                <a:lnTo>
                  <a:pt x="734" y="195"/>
                </a:lnTo>
                <a:lnTo>
                  <a:pt x="756" y="240"/>
                </a:lnTo>
                <a:lnTo>
                  <a:pt x="773" y="289"/>
                </a:lnTo>
                <a:lnTo>
                  <a:pt x="785" y="340"/>
                </a:lnTo>
                <a:lnTo>
                  <a:pt x="787" y="393"/>
                </a:lnTo>
                <a:lnTo>
                  <a:pt x="785" y="447"/>
                </a:lnTo>
                <a:lnTo>
                  <a:pt x="773" y="499"/>
                </a:lnTo>
                <a:lnTo>
                  <a:pt x="756" y="547"/>
                </a:lnTo>
                <a:lnTo>
                  <a:pt x="734" y="592"/>
                </a:lnTo>
                <a:lnTo>
                  <a:pt x="705" y="635"/>
                </a:lnTo>
                <a:lnTo>
                  <a:pt x="672" y="673"/>
                </a:lnTo>
                <a:lnTo>
                  <a:pt x="634" y="705"/>
                </a:lnTo>
                <a:lnTo>
                  <a:pt x="593" y="734"/>
                </a:lnTo>
                <a:lnTo>
                  <a:pt x="547" y="757"/>
                </a:lnTo>
                <a:lnTo>
                  <a:pt x="499" y="774"/>
                </a:lnTo>
                <a:lnTo>
                  <a:pt x="447" y="784"/>
                </a:lnTo>
                <a:lnTo>
                  <a:pt x="394" y="788"/>
                </a:lnTo>
                <a:lnTo>
                  <a:pt x="341" y="784"/>
                </a:lnTo>
                <a:lnTo>
                  <a:pt x="289" y="774"/>
                </a:lnTo>
                <a:lnTo>
                  <a:pt x="241" y="757"/>
                </a:lnTo>
                <a:lnTo>
                  <a:pt x="195" y="734"/>
                </a:lnTo>
                <a:lnTo>
                  <a:pt x="154" y="705"/>
                </a:lnTo>
                <a:lnTo>
                  <a:pt x="116" y="673"/>
                </a:lnTo>
                <a:lnTo>
                  <a:pt x="82" y="635"/>
                </a:lnTo>
                <a:lnTo>
                  <a:pt x="54" y="592"/>
                </a:lnTo>
                <a:lnTo>
                  <a:pt x="32" y="547"/>
                </a:lnTo>
                <a:lnTo>
                  <a:pt x="15" y="499"/>
                </a:lnTo>
                <a:lnTo>
                  <a:pt x="4" y="447"/>
                </a:lnTo>
                <a:lnTo>
                  <a:pt x="0" y="393"/>
                </a:lnTo>
                <a:lnTo>
                  <a:pt x="4" y="340"/>
                </a:lnTo>
                <a:lnTo>
                  <a:pt x="15" y="289"/>
                </a:lnTo>
                <a:lnTo>
                  <a:pt x="32" y="240"/>
                </a:lnTo>
                <a:lnTo>
                  <a:pt x="54" y="195"/>
                </a:lnTo>
                <a:lnTo>
                  <a:pt x="82" y="153"/>
                </a:lnTo>
                <a:lnTo>
                  <a:pt x="116" y="115"/>
                </a:lnTo>
                <a:lnTo>
                  <a:pt x="154" y="82"/>
                </a:lnTo>
                <a:lnTo>
                  <a:pt x="195" y="53"/>
                </a:lnTo>
                <a:lnTo>
                  <a:pt x="241" y="31"/>
                </a:lnTo>
                <a:lnTo>
                  <a:pt x="289" y="14"/>
                </a:lnTo>
                <a:lnTo>
                  <a:pt x="341" y="4"/>
                </a:lnTo>
                <a:lnTo>
                  <a:pt x="394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4793983" y="1832471"/>
            <a:ext cx="1206486" cy="1803456"/>
          </a:xfrm>
          <a:custGeom>
            <a:avLst/>
            <a:gdLst>
              <a:gd name="T0" fmla="*/ 268 w 1444"/>
              <a:gd name="T1" fmla="*/ 27 h 2159"/>
              <a:gd name="T2" fmla="*/ 441 w 1444"/>
              <a:gd name="T3" fmla="*/ 93 h 2159"/>
              <a:gd name="T4" fmla="*/ 603 w 1444"/>
              <a:gd name="T5" fmla="*/ 179 h 2159"/>
              <a:gd name="T6" fmla="*/ 781 w 1444"/>
              <a:gd name="T7" fmla="*/ 300 h 2159"/>
              <a:gd name="T8" fmla="*/ 942 w 1444"/>
              <a:gd name="T9" fmla="*/ 441 h 2159"/>
              <a:gd name="T10" fmla="*/ 1085 w 1444"/>
              <a:gd name="T11" fmla="*/ 602 h 2159"/>
              <a:gd name="T12" fmla="*/ 1206 w 1444"/>
              <a:gd name="T13" fmla="*/ 780 h 2159"/>
              <a:gd name="T14" fmla="*/ 1305 w 1444"/>
              <a:gd name="T15" fmla="*/ 974 h 2159"/>
              <a:gd name="T16" fmla="*/ 1377 w 1444"/>
              <a:gd name="T17" fmla="*/ 1180 h 2159"/>
              <a:gd name="T18" fmla="*/ 1423 w 1444"/>
              <a:gd name="T19" fmla="*/ 1383 h 2159"/>
              <a:gd name="T20" fmla="*/ 1442 w 1444"/>
              <a:gd name="T21" fmla="*/ 1593 h 2159"/>
              <a:gd name="T22" fmla="*/ 1444 w 1444"/>
              <a:gd name="T23" fmla="*/ 1635 h 2159"/>
              <a:gd name="T24" fmla="*/ 1425 w 1444"/>
              <a:gd name="T25" fmla="*/ 1765 h 2159"/>
              <a:gd name="T26" fmla="*/ 1377 w 1444"/>
              <a:gd name="T27" fmla="*/ 1883 h 2159"/>
              <a:gd name="T28" fmla="*/ 1305 w 1444"/>
              <a:gd name="T29" fmla="*/ 1984 h 2159"/>
              <a:gd name="T30" fmla="*/ 1211 w 1444"/>
              <a:gd name="T31" fmla="*/ 2066 h 2159"/>
              <a:gd name="T32" fmla="*/ 1099 w 1444"/>
              <a:gd name="T33" fmla="*/ 2124 h 2159"/>
              <a:gd name="T34" fmla="*/ 975 w 1444"/>
              <a:gd name="T35" fmla="*/ 2155 h 2159"/>
              <a:gd name="T36" fmla="*/ 846 w 1444"/>
              <a:gd name="T37" fmla="*/ 2157 h 2159"/>
              <a:gd name="T38" fmla="*/ 728 w 1444"/>
              <a:gd name="T39" fmla="*/ 2128 h 2159"/>
              <a:gd name="T40" fmla="*/ 622 w 1444"/>
              <a:gd name="T41" fmla="*/ 2076 h 2159"/>
              <a:gd name="T42" fmla="*/ 529 w 1444"/>
              <a:gd name="T43" fmla="*/ 2004 h 2159"/>
              <a:gd name="T44" fmla="*/ 457 w 1444"/>
              <a:gd name="T45" fmla="*/ 1911 h 2159"/>
              <a:gd name="T46" fmla="*/ 405 w 1444"/>
              <a:gd name="T47" fmla="*/ 1805 h 2159"/>
              <a:gd name="T48" fmla="*/ 376 w 1444"/>
              <a:gd name="T49" fmla="*/ 1687 h 2159"/>
              <a:gd name="T50" fmla="*/ 372 w 1444"/>
              <a:gd name="T51" fmla="*/ 1624 h 2159"/>
              <a:gd name="T52" fmla="*/ 354 w 1444"/>
              <a:gd name="T53" fmla="*/ 1496 h 2159"/>
              <a:gd name="T54" fmla="*/ 311 w 1444"/>
              <a:gd name="T55" fmla="*/ 1376 h 2159"/>
              <a:gd name="T56" fmla="*/ 238 w 1444"/>
              <a:gd name="T57" fmla="*/ 1259 h 2159"/>
              <a:gd name="T58" fmla="*/ 144 w 1444"/>
              <a:gd name="T59" fmla="*/ 1161 h 2159"/>
              <a:gd name="T60" fmla="*/ 31 w 1444"/>
              <a:gd name="T61" fmla="*/ 1084 h 2159"/>
              <a:gd name="T62" fmla="*/ 61 w 1444"/>
              <a:gd name="T63" fmla="*/ 1039 h 2159"/>
              <a:gd name="T64" fmla="*/ 170 w 1444"/>
              <a:gd name="T65" fmla="*/ 961 h 2159"/>
              <a:gd name="T66" fmla="*/ 261 w 1444"/>
              <a:gd name="T67" fmla="*/ 862 h 2159"/>
              <a:gd name="T68" fmla="*/ 329 w 1444"/>
              <a:gd name="T69" fmla="*/ 747 h 2159"/>
              <a:gd name="T70" fmla="*/ 374 w 1444"/>
              <a:gd name="T71" fmla="*/ 617 h 2159"/>
              <a:gd name="T72" fmla="*/ 389 w 1444"/>
              <a:gd name="T73" fmla="*/ 476 h 2159"/>
              <a:gd name="T74" fmla="*/ 374 w 1444"/>
              <a:gd name="T75" fmla="*/ 339 h 2159"/>
              <a:gd name="T76" fmla="*/ 332 w 1444"/>
              <a:gd name="T77" fmla="*/ 212 h 2159"/>
              <a:gd name="T78" fmla="*/ 266 w 1444"/>
              <a:gd name="T79" fmla="*/ 97 h 2159"/>
              <a:gd name="T80" fmla="*/ 179 w 1444"/>
              <a:gd name="T81" fmla="*/ 0 h 2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44" h="2159">
                <a:moveTo>
                  <a:pt x="179" y="0"/>
                </a:moveTo>
                <a:lnTo>
                  <a:pt x="268" y="27"/>
                </a:lnTo>
                <a:lnTo>
                  <a:pt x="355" y="58"/>
                </a:lnTo>
                <a:lnTo>
                  <a:pt x="441" y="93"/>
                </a:lnTo>
                <a:lnTo>
                  <a:pt x="524" y="134"/>
                </a:lnTo>
                <a:lnTo>
                  <a:pt x="603" y="179"/>
                </a:lnTo>
                <a:lnTo>
                  <a:pt x="694" y="236"/>
                </a:lnTo>
                <a:lnTo>
                  <a:pt x="781" y="300"/>
                </a:lnTo>
                <a:lnTo>
                  <a:pt x="864" y="369"/>
                </a:lnTo>
                <a:lnTo>
                  <a:pt x="942" y="441"/>
                </a:lnTo>
                <a:lnTo>
                  <a:pt x="1016" y="521"/>
                </a:lnTo>
                <a:lnTo>
                  <a:pt x="1085" y="602"/>
                </a:lnTo>
                <a:lnTo>
                  <a:pt x="1149" y="689"/>
                </a:lnTo>
                <a:lnTo>
                  <a:pt x="1206" y="780"/>
                </a:lnTo>
                <a:lnTo>
                  <a:pt x="1258" y="875"/>
                </a:lnTo>
                <a:lnTo>
                  <a:pt x="1305" y="974"/>
                </a:lnTo>
                <a:lnTo>
                  <a:pt x="1345" y="1076"/>
                </a:lnTo>
                <a:lnTo>
                  <a:pt x="1377" y="1180"/>
                </a:lnTo>
                <a:lnTo>
                  <a:pt x="1403" y="1280"/>
                </a:lnTo>
                <a:lnTo>
                  <a:pt x="1423" y="1383"/>
                </a:lnTo>
                <a:lnTo>
                  <a:pt x="1436" y="1487"/>
                </a:lnTo>
                <a:lnTo>
                  <a:pt x="1442" y="1593"/>
                </a:lnTo>
                <a:lnTo>
                  <a:pt x="1444" y="1624"/>
                </a:lnTo>
                <a:lnTo>
                  <a:pt x="1444" y="1635"/>
                </a:lnTo>
                <a:lnTo>
                  <a:pt x="1438" y="1701"/>
                </a:lnTo>
                <a:lnTo>
                  <a:pt x="1425" y="1765"/>
                </a:lnTo>
                <a:lnTo>
                  <a:pt x="1405" y="1826"/>
                </a:lnTo>
                <a:lnTo>
                  <a:pt x="1377" y="1883"/>
                </a:lnTo>
                <a:lnTo>
                  <a:pt x="1344" y="1935"/>
                </a:lnTo>
                <a:lnTo>
                  <a:pt x="1305" y="1984"/>
                </a:lnTo>
                <a:lnTo>
                  <a:pt x="1260" y="2028"/>
                </a:lnTo>
                <a:lnTo>
                  <a:pt x="1211" y="2066"/>
                </a:lnTo>
                <a:lnTo>
                  <a:pt x="1157" y="2098"/>
                </a:lnTo>
                <a:lnTo>
                  <a:pt x="1099" y="2124"/>
                </a:lnTo>
                <a:lnTo>
                  <a:pt x="1038" y="2144"/>
                </a:lnTo>
                <a:lnTo>
                  <a:pt x="975" y="2155"/>
                </a:lnTo>
                <a:lnTo>
                  <a:pt x="909" y="2159"/>
                </a:lnTo>
                <a:lnTo>
                  <a:pt x="846" y="2157"/>
                </a:lnTo>
                <a:lnTo>
                  <a:pt x="785" y="2145"/>
                </a:lnTo>
                <a:lnTo>
                  <a:pt x="728" y="2128"/>
                </a:lnTo>
                <a:lnTo>
                  <a:pt x="674" y="2105"/>
                </a:lnTo>
                <a:lnTo>
                  <a:pt x="622" y="2076"/>
                </a:lnTo>
                <a:lnTo>
                  <a:pt x="574" y="2043"/>
                </a:lnTo>
                <a:lnTo>
                  <a:pt x="529" y="2004"/>
                </a:lnTo>
                <a:lnTo>
                  <a:pt x="490" y="1959"/>
                </a:lnTo>
                <a:lnTo>
                  <a:pt x="457" y="1911"/>
                </a:lnTo>
                <a:lnTo>
                  <a:pt x="428" y="1859"/>
                </a:lnTo>
                <a:lnTo>
                  <a:pt x="405" y="1805"/>
                </a:lnTo>
                <a:lnTo>
                  <a:pt x="388" y="1748"/>
                </a:lnTo>
                <a:lnTo>
                  <a:pt x="376" y="1687"/>
                </a:lnTo>
                <a:lnTo>
                  <a:pt x="374" y="1624"/>
                </a:lnTo>
                <a:lnTo>
                  <a:pt x="372" y="1624"/>
                </a:lnTo>
                <a:lnTo>
                  <a:pt x="367" y="1559"/>
                </a:lnTo>
                <a:lnTo>
                  <a:pt x="354" y="1496"/>
                </a:lnTo>
                <a:lnTo>
                  <a:pt x="336" y="1435"/>
                </a:lnTo>
                <a:lnTo>
                  <a:pt x="311" y="1376"/>
                </a:lnTo>
                <a:lnTo>
                  <a:pt x="279" y="1315"/>
                </a:lnTo>
                <a:lnTo>
                  <a:pt x="238" y="1259"/>
                </a:lnTo>
                <a:lnTo>
                  <a:pt x="194" y="1208"/>
                </a:lnTo>
                <a:lnTo>
                  <a:pt x="144" y="1161"/>
                </a:lnTo>
                <a:lnTo>
                  <a:pt x="89" y="1119"/>
                </a:lnTo>
                <a:lnTo>
                  <a:pt x="31" y="1084"/>
                </a:lnTo>
                <a:lnTo>
                  <a:pt x="0" y="1070"/>
                </a:lnTo>
                <a:lnTo>
                  <a:pt x="61" y="1039"/>
                </a:lnTo>
                <a:lnTo>
                  <a:pt x="118" y="1004"/>
                </a:lnTo>
                <a:lnTo>
                  <a:pt x="170" y="961"/>
                </a:lnTo>
                <a:lnTo>
                  <a:pt x="218" y="914"/>
                </a:lnTo>
                <a:lnTo>
                  <a:pt x="261" y="862"/>
                </a:lnTo>
                <a:lnTo>
                  <a:pt x="298" y="806"/>
                </a:lnTo>
                <a:lnTo>
                  <a:pt x="329" y="747"/>
                </a:lnTo>
                <a:lnTo>
                  <a:pt x="355" y="683"/>
                </a:lnTo>
                <a:lnTo>
                  <a:pt x="374" y="617"/>
                </a:lnTo>
                <a:lnTo>
                  <a:pt x="385" y="548"/>
                </a:lnTo>
                <a:lnTo>
                  <a:pt x="389" y="476"/>
                </a:lnTo>
                <a:lnTo>
                  <a:pt x="385" y="408"/>
                </a:lnTo>
                <a:lnTo>
                  <a:pt x="374" y="339"/>
                </a:lnTo>
                <a:lnTo>
                  <a:pt x="357" y="274"/>
                </a:lnTo>
                <a:lnTo>
                  <a:pt x="332" y="212"/>
                </a:lnTo>
                <a:lnTo>
                  <a:pt x="302" y="153"/>
                </a:lnTo>
                <a:lnTo>
                  <a:pt x="266" y="97"/>
                </a:lnTo>
                <a:lnTo>
                  <a:pt x="224" y="47"/>
                </a:lnTo>
                <a:lnTo>
                  <a:pt x="1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230425" y="2883443"/>
            <a:ext cx="657171" cy="657170"/>
          </a:xfrm>
          <a:custGeom>
            <a:avLst/>
            <a:gdLst>
              <a:gd name="T0" fmla="*/ 393 w 787"/>
              <a:gd name="T1" fmla="*/ 0 h 787"/>
              <a:gd name="T2" fmla="*/ 447 w 787"/>
              <a:gd name="T3" fmla="*/ 2 h 787"/>
              <a:gd name="T4" fmla="*/ 499 w 787"/>
              <a:gd name="T5" fmla="*/ 14 h 787"/>
              <a:gd name="T6" fmla="*/ 547 w 787"/>
              <a:gd name="T7" fmla="*/ 31 h 787"/>
              <a:gd name="T8" fmla="*/ 592 w 787"/>
              <a:gd name="T9" fmla="*/ 53 h 787"/>
              <a:gd name="T10" fmla="*/ 634 w 787"/>
              <a:gd name="T11" fmla="*/ 82 h 787"/>
              <a:gd name="T12" fmla="*/ 673 w 787"/>
              <a:gd name="T13" fmla="*/ 115 h 787"/>
              <a:gd name="T14" fmla="*/ 705 w 787"/>
              <a:gd name="T15" fmla="*/ 153 h 787"/>
              <a:gd name="T16" fmla="*/ 734 w 787"/>
              <a:gd name="T17" fmla="*/ 195 h 787"/>
              <a:gd name="T18" fmla="*/ 757 w 787"/>
              <a:gd name="T19" fmla="*/ 240 h 787"/>
              <a:gd name="T20" fmla="*/ 774 w 787"/>
              <a:gd name="T21" fmla="*/ 288 h 787"/>
              <a:gd name="T22" fmla="*/ 784 w 787"/>
              <a:gd name="T23" fmla="*/ 340 h 787"/>
              <a:gd name="T24" fmla="*/ 787 w 787"/>
              <a:gd name="T25" fmla="*/ 393 h 787"/>
              <a:gd name="T26" fmla="*/ 784 w 787"/>
              <a:gd name="T27" fmla="*/ 447 h 787"/>
              <a:gd name="T28" fmla="*/ 774 w 787"/>
              <a:gd name="T29" fmla="*/ 499 h 787"/>
              <a:gd name="T30" fmla="*/ 757 w 787"/>
              <a:gd name="T31" fmla="*/ 547 h 787"/>
              <a:gd name="T32" fmla="*/ 734 w 787"/>
              <a:gd name="T33" fmla="*/ 592 h 787"/>
              <a:gd name="T34" fmla="*/ 705 w 787"/>
              <a:gd name="T35" fmla="*/ 634 h 787"/>
              <a:gd name="T36" fmla="*/ 673 w 787"/>
              <a:gd name="T37" fmla="*/ 671 h 787"/>
              <a:gd name="T38" fmla="*/ 634 w 787"/>
              <a:gd name="T39" fmla="*/ 705 h 787"/>
              <a:gd name="T40" fmla="*/ 592 w 787"/>
              <a:gd name="T41" fmla="*/ 734 h 787"/>
              <a:gd name="T42" fmla="*/ 547 w 787"/>
              <a:gd name="T43" fmla="*/ 756 h 787"/>
              <a:gd name="T44" fmla="*/ 499 w 787"/>
              <a:gd name="T45" fmla="*/ 773 h 787"/>
              <a:gd name="T46" fmla="*/ 447 w 787"/>
              <a:gd name="T47" fmla="*/ 784 h 787"/>
              <a:gd name="T48" fmla="*/ 393 w 787"/>
              <a:gd name="T49" fmla="*/ 787 h 787"/>
              <a:gd name="T50" fmla="*/ 340 w 787"/>
              <a:gd name="T51" fmla="*/ 784 h 787"/>
              <a:gd name="T52" fmla="*/ 288 w 787"/>
              <a:gd name="T53" fmla="*/ 773 h 787"/>
              <a:gd name="T54" fmla="*/ 240 w 787"/>
              <a:gd name="T55" fmla="*/ 756 h 787"/>
              <a:gd name="T56" fmla="*/ 195 w 787"/>
              <a:gd name="T57" fmla="*/ 734 h 787"/>
              <a:gd name="T58" fmla="*/ 153 w 787"/>
              <a:gd name="T59" fmla="*/ 705 h 787"/>
              <a:gd name="T60" fmla="*/ 115 w 787"/>
              <a:gd name="T61" fmla="*/ 671 h 787"/>
              <a:gd name="T62" fmla="*/ 82 w 787"/>
              <a:gd name="T63" fmla="*/ 634 h 787"/>
              <a:gd name="T64" fmla="*/ 53 w 787"/>
              <a:gd name="T65" fmla="*/ 592 h 787"/>
              <a:gd name="T66" fmla="*/ 31 w 787"/>
              <a:gd name="T67" fmla="*/ 547 h 787"/>
              <a:gd name="T68" fmla="*/ 14 w 787"/>
              <a:gd name="T69" fmla="*/ 499 h 787"/>
              <a:gd name="T70" fmla="*/ 4 w 787"/>
              <a:gd name="T71" fmla="*/ 447 h 787"/>
              <a:gd name="T72" fmla="*/ 0 w 787"/>
              <a:gd name="T73" fmla="*/ 393 h 787"/>
              <a:gd name="T74" fmla="*/ 4 w 787"/>
              <a:gd name="T75" fmla="*/ 340 h 787"/>
              <a:gd name="T76" fmla="*/ 14 w 787"/>
              <a:gd name="T77" fmla="*/ 288 h 787"/>
              <a:gd name="T78" fmla="*/ 31 w 787"/>
              <a:gd name="T79" fmla="*/ 240 h 787"/>
              <a:gd name="T80" fmla="*/ 53 w 787"/>
              <a:gd name="T81" fmla="*/ 195 h 787"/>
              <a:gd name="T82" fmla="*/ 82 w 787"/>
              <a:gd name="T83" fmla="*/ 153 h 787"/>
              <a:gd name="T84" fmla="*/ 115 w 787"/>
              <a:gd name="T85" fmla="*/ 115 h 787"/>
              <a:gd name="T86" fmla="*/ 153 w 787"/>
              <a:gd name="T87" fmla="*/ 82 h 787"/>
              <a:gd name="T88" fmla="*/ 195 w 787"/>
              <a:gd name="T89" fmla="*/ 53 h 787"/>
              <a:gd name="T90" fmla="*/ 240 w 787"/>
              <a:gd name="T91" fmla="*/ 31 h 787"/>
              <a:gd name="T92" fmla="*/ 288 w 787"/>
              <a:gd name="T93" fmla="*/ 14 h 787"/>
              <a:gd name="T94" fmla="*/ 340 w 787"/>
              <a:gd name="T95" fmla="*/ 2 h 787"/>
              <a:gd name="T96" fmla="*/ 393 w 787"/>
              <a:gd name="T97" fmla="*/ 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7">
                <a:moveTo>
                  <a:pt x="393" y="0"/>
                </a:moveTo>
                <a:lnTo>
                  <a:pt x="447" y="2"/>
                </a:lnTo>
                <a:lnTo>
                  <a:pt x="499" y="14"/>
                </a:lnTo>
                <a:lnTo>
                  <a:pt x="547" y="31"/>
                </a:lnTo>
                <a:lnTo>
                  <a:pt x="592" y="53"/>
                </a:lnTo>
                <a:lnTo>
                  <a:pt x="634" y="82"/>
                </a:lnTo>
                <a:lnTo>
                  <a:pt x="673" y="115"/>
                </a:lnTo>
                <a:lnTo>
                  <a:pt x="705" y="153"/>
                </a:lnTo>
                <a:lnTo>
                  <a:pt x="734" y="195"/>
                </a:lnTo>
                <a:lnTo>
                  <a:pt x="757" y="240"/>
                </a:lnTo>
                <a:lnTo>
                  <a:pt x="774" y="288"/>
                </a:lnTo>
                <a:lnTo>
                  <a:pt x="784" y="340"/>
                </a:lnTo>
                <a:lnTo>
                  <a:pt x="787" y="393"/>
                </a:lnTo>
                <a:lnTo>
                  <a:pt x="784" y="447"/>
                </a:lnTo>
                <a:lnTo>
                  <a:pt x="774" y="499"/>
                </a:lnTo>
                <a:lnTo>
                  <a:pt x="757" y="547"/>
                </a:lnTo>
                <a:lnTo>
                  <a:pt x="734" y="592"/>
                </a:lnTo>
                <a:lnTo>
                  <a:pt x="705" y="634"/>
                </a:lnTo>
                <a:lnTo>
                  <a:pt x="673" y="671"/>
                </a:lnTo>
                <a:lnTo>
                  <a:pt x="634" y="705"/>
                </a:lnTo>
                <a:lnTo>
                  <a:pt x="592" y="734"/>
                </a:lnTo>
                <a:lnTo>
                  <a:pt x="547" y="756"/>
                </a:lnTo>
                <a:lnTo>
                  <a:pt x="499" y="773"/>
                </a:lnTo>
                <a:lnTo>
                  <a:pt x="447" y="784"/>
                </a:lnTo>
                <a:lnTo>
                  <a:pt x="393" y="787"/>
                </a:lnTo>
                <a:lnTo>
                  <a:pt x="340" y="784"/>
                </a:lnTo>
                <a:lnTo>
                  <a:pt x="288" y="773"/>
                </a:lnTo>
                <a:lnTo>
                  <a:pt x="240" y="756"/>
                </a:lnTo>
                <a:lnTo>
                  <a:pt x="195" y="734"/>
                </a:lnTo>
                <a:lnTo>
                  <a:pt x="153" y="705"/>
                </a:lnTo>
                <a:lnTo>
                  <a:pt x="115" y="671"/>
                </a:lnTo>
                <a:lnTo>
                  <a:pt x="82" y="634"/>
                </a:lnTo>
                <a:lnTo>
                  <a:pt x="53" y="592"/>
                </a:lnTo>
                <a:lnTo>
                  <a:pt x="31" y="547"/>
                </a:lnTo>
                <a:lnTo>
                  <a:pt x="14" y="499"/>
                </a:lnTo>
                <a:lnTo>
                  <a:pt x="4" y="447"/>
                </a:lnTo>
                <a:lnTo>
                  <a:pt x="0" y="393"/>
                </a:lnTo>
                <a:lnTo>
                  <a:pt x="4" y="340"/>
                </a:lnTo>
                <a:lnTo>
                  <a:pt x="14" y="288"/>
                </a:lnTo>
                <a:lnTo>
                  <a:pt x="31" y="240"/>
                </a:lnTo>
                <a:lnTo>
                  <a:pt x="53" y="195"/>
                </a:lnTo>
                <a:lnTo>
                  <a:pt x="82" y="153"/>
                </a:lnTo>
                <a:lnTo>
                  <a:pt x="115" y="115"/>
                </a:lnTo>
                <a:lnTo>
                  <a:pt x="153" y="82"/>
                </a:lnTo>
                <a:lnTo>
                  <a:pt x="195" y="53"/>
                </a:lnTo>
                <a:lnTo>
                  <a:pt x="240" y="31"/>
                </a:lnTo>
                <a:lnTo>
                  <a:pt x="288" y="14"/>
                </a:lnTo>
                <a:lnTo>
                  <a:pt x="340" y="2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188680" y="1782306"/>
            <a:ext cx="1836065" cy="1208993"/>
          </a:xfrm>
          <a:custGeom>
            <a:avLst/>
            <a:gdLst>
              <a:gd name="T0" fmla="*/ 1657 w 2195"/>
              <a:gd name="T1" fmla="*/ 0 h 1447"/>
              <a:gd name="T2" fmla="*/ 1671 w 2195"/>
              <a:gd name="T3" fmla="*/ 0 h 1447"/>
              <a:gd name="T4" fmla="*/ 1740 w 2195"/>
              <a:gd name="T5" fmla="*/ 7 h 1447"/>
              <a:gd name="T6" fmla="*/ 1863 w 2195"/>
              <a:gd name="T7" fmla="*/ 41 h 1447"/>
              <a:gd name="T8" fmla="*/ 1972 w 2195"/>
              <a:gd name="T9" fmla="*/ 102 h 1447"/>
              <a:gd name="T10" fmla="*/ 2064 w 2195"/>
              <a:gd name="T11" fmla="*/ 185 h 1447"/>
              <a:gd name="T12" fmla="*/ 2134 w 2195"/>
              <a:gd name="T13" fmla="*/ 287 h 1447"/>
              <a:gd name="T14" fmla="*/ 2179 w 2195"/>
              <a:gd name="T15" fmla="*/ 406 h 1447"/>
              <a:gd name="T16" fmla="*/ 2195 w 2195"/>
              <a:gd name="T17" fmla="*/ 535 h 1447"/>
              <a:gd name="T18" fmla="*/ 2179 w 2195"/>
              <a:gd name="T19" fmla="*/ 665 h 1447"/>
              <a:gd name="T20" fmla="*/ 2134 w 2195"/>
              <a:gd name="T21" fmla="*/ 785 h 1447"/>
              <a:gd name="T22" fmla="*/ 2063 w 2195"/>
              <a:gd name="T23" fmla="*/ 887 h 1447"/>
              <a:gd name="T24" fmla="*/ 1971 w 2195"/>
              <a:gd name="T25" fmla="*/ 972 h 1447"/>
              <a:gd name="T26" fmla="*/ 1860 w 2195"/>
              <a:gd name="T27" fmla="*/ 1031 h 1447"/>
              <a:gd name="T28" fmla="*/ 1737 w 2195"/>
              <a:gd name="T29" fmla="*/ 1065 h 1447"/>
              <a:gd name="T30" fmla="*/ 1671 w 2195"/>
              <a:gd name="T31" fmla="*/ 1072 h 1447"/>
              <a:gd name="T32" fmla="*/ 1585 w 2195"/>
              <a:gd name="T33" fmla="*/ 1074 h 1447"/>
              <a:gd name="T34" fmla="*/ 1455 w 2195"/>
              <a:gd name="T35" fmla="*/ 1102 h 1447"/>
              <a:gd name="T36" fmla="*/ 1334 w 2195"/>
              <a:gd name="T37" fmla="*/ 1156 h 1447"/>
              <a:gd name="T38" fmla="*/ 1227 w 2195"/>
              <a:gd name="T39" fmla="*/ 1234 h 1447"/>
              <a:gd name="T40" fmla="*/ 1137 w 2195"/>
              <a:gd name="T41" fmla="*/ 1331 h 1447"/>
              <a:gd name="T42" fmla="*/ 1071 w 2195"/>
              <a:gd name="T43" fmla="*/ 1447 h 1447"/>
              <a:gd name="T44" fmla="*/ 1003 w 2195"/>
              <a:gd name="T45" fmla="*/ 1331 h 1447"/>
              <a:gd name="T46" fmla="*/ 915 w 2195"/>
              <a:gd name="T47" fmla="*/ 1231 h 1447"/>
              <a:gd name="T48" fmla="*/ 807 w 2195"/>
              <a:gd name="T49" fmla="*/ 1152 h 1447"/>
              <a:gd name="T50" fmla="*/ 685 w 2195"/>
              <a:gd name="T51" fmla="*/ 1096 h 1447"/>
              <a:gd name="T52" fmla="*/ 550 w 2195"/>
              <a:gd name="T53" fmla="*/ 1067 h 1447"/>
              <a:gd name="T54" fmla="*/ 409 w 2195"/>
              <a:gd name="T55" fmla="*/ 1067 h 1447"/>
              <a:gd name="T56" fmla="*/ 275 w 2195"/>
              <a:gd name="T57" fmla="*/ 1095 h 1447"/>
              <a:gd name="T58" fmla="*/ 153 w 2195"/>
              <a:gd name="T59" fmla="*/ 1151 h 1447"/>
              <a:gd name="T60" fmla="*/ 46 w 2195"/>
              <a:gd name="T61" fmla="*/ 1229 h 1447"/>
              <a:gd name="T62" fmla="*/ 26 w 2195"/>
              <a:gd name="T63" fmla="*/ 1186 h 1447"/>
              <a:gd name="T64" fmla="*/ 92 w 2195"/>
              <a:gd name="T65" fmla="*/ 1012 h 1447"/>
              <a:gd name="T66" fmla="*/ 194 w 2195"/>
              <a:gd name="T67" fmla="*/ 819 h 1447"/>
              <a:gd name="T68" fmla="*/ 320 w 2195"/>
              <a:gd name="T69" fmla="*/ 639 h 1447"/>
              <a:gd name="T70" fmla="*/ 467 w 2195"/>
              <a:gd name="T71" fmla="*/ 478 h 1447"/>
              <a:gd name="T72" fmla="*/ 633 w 2195"/>
              <a:gd name="T73" fmla="*/ 337 h 1447"/>
              <a:gd name="T74" fmla="*/ 818 w 2195"/>
              <a:gd name="T75" fmla="*/ 219 h 1447"/>
              <a:gd name="T76" fmla="*/ 1016 w 2195"/>
              <a:gd name="T77" fmla="*/ 122 h 1447"/>
              <a:gd name="T78" fmla="*/ 1229 w 2195"/>
              <a:gd name="T79" fmla="*/ 54 h 1447"/>
              <a:gd name="T80" fmla="*/ 1437 w 2195"/>
              <a:gd name="T81" fmla="*/ 15 h 1447"/>
              <a:gd name="T82" fmla="*/ 1653 w 2195"/>
              <a:gd name="T83" fmla="*/ 0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95" h="1447">
                <a:moveTo>
                  <a:pt x="1653" y="0"/>
                </a:moveTo>
                <a:lnTo>
                  <a:pt x="1657" y="0"/>
                </a:lnTo>
                <a:lnTo>
                  <a:pt x="1660" y="0"/>
                </a:lnTo>
                <a:lnTo>
                  <a:pt x="1671" y="0"/>
                </a:lnTo>
                <a:lnTo>
                  <a:pt x="1673" y="0"/>
                </a:lnTo>
                <a:lnTo>
                  <a:pt x="1740" y="7"/>
                </a:lnTo>
                <a:lnTo>
                  <a:pt x="1802" y="20"/>
                </a:lnTo>
                <a:lnTo>
                  <a:pt x="1863" y="41"/>
                </a:lnTo>
                <a:lnTo>
                  <a:pt x="1919" y="68"/>
                </a:lnTo>
                <a:lnTo>
                  <a:pt x="1972" y="102"/>
                </a:lnTo>
                <a:lnTo>
                  <a:pt x="2020" y="141"/>
                </a:lnTo>
                <a:lnTo>
                  <a:pt x="2064" y="185"/>
                </a:lnTo>
                <a:lnTo>
                  <a:pt x="2102" y="234"/>
                </a:lnTo>
                <a:lnTo>
                  <a:pt x="2134" y="287"/>
                </a:lnTo>
                <a:lnTo>
                  <a:pt x="2160" y="345"/>
                </a:lnTo>
                <a:lnTo>
                  <a:pt x="2179" y="406"/>
                </a:lnTo>
                <a:lnTo>
                  <a:pt x="2192" y="469"/>
                </a:lnTo>
                <a:lnTo>
                  <a:pt x="2195" y="535"/>
                </a:lnTo>
                <a:lnTo>
                  <a:pt x="2192" y="602"/>
                </a:lnTo>
                <a:lnTo>
                  <a:pt x="2179" y="665"/>
                </a:lnTo>
                <a:lnTo>
                  <a:pt x="2160" y="726"/>
                </a:lnTo>
                <a:lnTo>
                  <a:pt x="2134" y="785"/>
                </a:lnTo>
                <a:lnTo>
                  <a:pt x="2102" y="838"/>
                </a:lnTo>
                <a:lnTo>
                  <a:pt x="2063" y="887"/>
                </a:lnTo>
                <a:lnTo>
                  <a:pt x="2019" y="932"/>
                </a:lnTo>
                <a:lnTo>
                  <a:pt x="1971" y="972"/>
                </a:lnTo>
                <a:lnTo>
                  <a:pt x="1918" y="1004"/>
                </a:lnTo>
                <a:lnTo>
                  <a:pt x="1860" y="1031"/>
                </a:lnTo>
                <a:lnTo>
                  <a:pt x="1801" y="1052"/>
                </a:lnTo>
                <a:lnTo>
                  <a:pt x="1737" y="1065"/>
                </a:lnTo>
                <a:lnTo>
                  <a:pt x="1671" y="1070"/>
                </a:lnTo>
                <a:lnTo>
                  <a:pt x="1671" y="1072"/>
                </a:lnTo>
                <a:lnTo>
                  <a:pt x="1653" y="1070"/>
                </a:lnTo>
                <a:lnTo>
                  <a:pt x="1585" y="1074"/>
                </a:lnTo>
                <a:lnTo>
                  <a:pt x="1519" y="1085"/>
                </a:lnTo>
                <a:lnTo>
                  <a:pt x="1455" y="1102"/>
                </a:lnTo>
                <a:lnTo>
                  <a:pt x="1394" y="1125"/>
                </a:lnTo>
                <a:lnTo>
                  <a:pt x="1334" y="1156"/>
                </a:lnTo>
                <a:lnTo>
                  <a:pt x="1279" y="1193"/>
                </a:lnTo>
                <a:lnTo>
                  <a:pt x="1227" y="1234"/>
                </a:lnTo>
                <a:lnTo>
                  <a:pt x="1180" y="1281"/>
                </a:lnTo>
                <a:lnTo>
                  <a:pt x="1137" y="1331"/>
                </a:lnTo>
                <a:lnTo>
                  <a:pt x="1101" y="1387"/>
                </a:lnTo>
                <a:lnTo>
                  <a:pt x="1071" y="1447"/>
                </a:lnTo>
                <a:lnTo>
                  <a:pt x="1040" y="1387"/>
                </a:lnTo>
                <a:lnTo>
                  <a:pt x="1003" y="1331"/>
                </a:lnTo>
                <a:lnTo>
                  <a:pt x="962" y="1280"/>
                </a:lnTo>
                <a:lnTo>
                  <a:pt x="915" y="1231"/>
                </a:lnTo>
                <a:lnTo>
                  <a:pt x="863" y="1189"/>
                </a:lnTo>
                <a:lnTo>
                  <a:pt x="807" y="1152"/>
                </a:lnTo>
                <a:lnTo>
                  <a:pt x="748" y="1121"/>
                </a:lnTo>
                <a:lnTo>
                  <a:pt x="685" y="1096"/>
                </a:lnTo>
                <a:lnTo>
                  <a:pt x="619" y="1078"/>
                </a:lnTo>
                <a:lnTo>
                  <a:pt x="550" y="1067"/>
                </a:lnTo>
                <a:lnTo>
                  <a:pt x="479" y="1063"/>
                </a:lnTo>
                <a:lnTo>
                  <a:pt x="409" y="1067"/>
                </a:lnTo>
                <a:lnTo>
                  <a:pt x="341" y="1077"/>
                </a:lnTo>
                <a:lnTo>
                  <a:pt x="275" y="1095"/>
                </a:lnTo>
                <a:lnTo>
                  <a:pt x="213" y="1120"/>
                </a:lnTo>
                <a:lnTo>
                  <a:pt x="153" y="1151"/>
                </a:lnTo>
                <a:lnTo>
                  <a:pt x="98" y="1187"/>
                </a:lnTo>
                <a:lnTo>
                  <a:pt x="46" y="1229"/>
                </a:lnTo>
                <a:lnTo>
                  <a:pt x="0" y="1276"/>
                </a:lnTo>
                <a:lnTo>
                  <a:pt x="26" y="1186"/>
                </a:lnTo>
                <a:lnTo>
                  <a:pt x="57" y="1098"/>
                </a:lnTo>
                <a:lnTo>
                  <a:pt x="92" y="1012"/>
                </a:lnTo>
                <a:lnTo>
                  <a:pt x="140" y="913"/>
                </a:lnTo>
                <a:lnTo>
                  <a:pt x="194" y="819"/>
                </a:lnTo>
                <a:lnTo>
                  <a:pt x="254" y="726"/>
                </a:lnTo>
                <a:lnTo>
                  <a:pt x="320" y="639"/>
                </a:lnTo>
                <a:lnTo>
                  <a:pt x="392" y="556"/>
                </a:lnTo>
                <a:lnTo>
                  <a:pt x="467" y="478"/>
                </a:lnTo>
                <a:lnTo>
                  <a:pt x="549" y="406"/>
                </a:lnTo>
                <a:lnTo>
                  <a:pt x="633" y="337"/>
                </a:lnTo>
                <a:lnTo>
                  <a:pt x="724" y="274"/>
                </a:lnTo>
                <a:lnTo>
                  <a:pt x="818" y="219"/>
                </a:lnTo>
                <a:lnTo>
                  <a:pt x="915" y="168"/>
                </a:lnTo>
                <a:lnTo>
                  <a:pt x="1016" y="122"/>
                </a:lnTo>
                <a:lnTo>
                  <a:pt x="1122" y="85"/>
                </a:lnTo>
                <a:lnTo>
                  <a:pt x="1229" y="54"/>
                </a:lnTo>
                <a:lnTo>
                  <a:pt x="1332" y="30"/>
                </a:lnTo>
                <a:lnTo>
                  <a:pt x="1437" y="15"/>
                </a:lnTo>
                <a:lnTo>
                  <a:pt x="1544" y="4"/>
                </a:lnTo>
                <a:lnTo>
                  <a:pt x="165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4269750" y="1892671"/>
            <a:ext cx="659680" cy="659679"/>
          </a:xfrm>
          <a:custGeom>
            <a:avLst/>
            <a:gdLst>
              <a:gd name="T0" fmla="*/ 393 w 788"/>
              <a:gd name="T1" fmla="*/ 0 h 788"/>
              <a:gd name="T2" fmla="*/ 446 w 788"/>
              <a:gd name="T3" fmla="*/ 4 h 788"/>
              <a:gd name="T4" fmla="*/ 498 w 788"/>
              <a:gd name="T5" fmla="*/ 14 h 788"/>
              <a:gd name="T6" fmla="*/ 546 w 788"/>
              <a:gd name="T7" fmla="*/ 31 h 788"/>
              <a:gd name="T8" fmla="*/ 592 w 788"/>
              <a:gd name="T9" fmla="*/ 54 h 788"/>
              <a:gd name="T10" fmla="*/ 635 w 788"/>
              <a:gd name="T11" fmla="*/ 82 h 788"/>
              <a:gd name="T12" fmla="*/ 672 w 788"/>
              <a:gd name="T13" fmla="*/ 115 h 788"/>
              <a:gd name="T14" fmla="*/ 705 w 788"/>
              <a:gd name="T15" fmla="*/ 153 h 788"/>
              <a:gd name="T16" fmla="*/ 733 w 788"/>
              <a:gd name="T17" fmla="*/ 195 h 788"/>
              <a:gd name="T18" fmla="*/ 757 w 788"/>
              <a:gd name="T19" fmla="*/ 240 h 788"/>
              <a:gd name="T20" fmla="*/ 774 w 788"/>
              <a:gd name="T21" fmla="*/ 289 h 788"/>
              <a:gd name="T22" fmla="*/ 784 w 788"/>
              <a:gd name="T23" fmla="*/ 340 h 788"/>
              <a:gd name="T24" fmla="*/ 788 w 788"/>
              <a:gd name="T25" fmla="*/ 393 h 788"/>
              <a:gd name="T26" fmla="*/ 784 w 788"/>
              <a:gd name="T27" fmla="*/ 448 h 788"/>
              <a:gd name="T28" fmla="*/ 774 w 788"/>
              <a:gd name="T29" fmla="*/ 499 h 788"/>
              <a:gd name="T30" fmla="*/ 757 w 788"/>
              <a:gd name="T31" fmla="*/ 548 h 788"/>
              <a:gd name="T32" fmla="*/ 733 w 788"/>
              <a:gd name="T33" fmla="*/ 593 h 788"/>
              <a:gd name="T34" fmla="*/ 705 w 788"/>
              <a:gd name="T35" fmla="*/ 635 h 788"/>
              <a:gd name="T36" fmla="*/ 672 w 788"/>
              <a:gd name="T37" fmla="*/ 673 h 788"/>
              <a:gd name="T38" fmla="*/ 635 w 788"/>
              <a:gd name="T39" fmla="*/ 706 h 788"/>
              <a:gd name="T40" fmla="*/ 592 w 788"/>
              <a:gd name="T41" fmla="*/ 734 h 788"/>
              <a:gd name="T42" fmla="*/ 546 w 788"/>
              <a:gd name="T43" fmla="*/ 757 h 788"/>
              <a:gd name="T44" fmla="*/ 498 w 788"/>
              <a:gd name="T45" fmla="*/ 774 h 788"/>
              <a:gd name="T46" fmla="*/ 446 w 788"/>
              <a:gd name="T47" fmla="*/ 784 h 788"/>
              <a:gd name="T48" fmla="*/ 393 w 788"/>
              <a:gd name="T49" fmla="*/ 788 h 788"/>
              <a:gd name="T50" fmla="*/ 340 w 788"/>
              <a:gd name="T51" fmla="*/ 784 h 788"/>
              <a:gd name="T52" fmla="*/ 289 w 788"/>
              <a:gd name="T53" fmla="*/ 774 h 788"/>
              <a:gd name="T54" fmla="*/ 240 w 788"/>
              <a:gd name="T55" fmla="*/ 757 h 788"/>
              <a:gd name="T56" fmla="*/ 194 w 788"/>
              <a:gd name="T57" fmla="*/ 734 h 788"/>
              <a:gd name="T58" fmla="*/ 153 w 788"/>
              <a:gd name="T59" fmla="*/ 706 h 788"/>
              <a:gd name="T60" fmla="*/ 115 w 788"/>
              <a:gd name="T61" fmla="*/ 673 h 788"/>
              <a:gd name="T62" fmla="*/ 81 w 788"/>
              <a:gd name="T63" fmla="*/ 635 h 788"/>
              <a:gd name="T64" fmla="*/ 53 w 788"/>
              <a:gd name="T65" fmla="*/ 593 h 788"/>
              <a:gd name="T66" fmla="*/ 31 w 788"/>
              <a:gd name="T67" fmla="*/ 548 h 788"/>
              <a:gd name="T68" fmla="*/ 14 w 788"/>
              <a:gd name="T69" fmla="*/ 499 h 788"/>
              <a:gd name="T70" fmla="*/ 4 w 788"/>
              <a:gd name="T71" fmla="*/ 448 h 788"/>
              <a:gd name="T72" fmla="*/ 0 w 788"/>
              <a:gd name="T73" fmla="*/ 393 h 788"/>
              <a:gd name="T74" fmla="*/ 4 w 788"/>
              <a:gd name="T75" fmla="*/ 340 h 788"/>
              <a:gd name="T76" fmla="*/ 14 w 788"/>
              <a:gd name="T77" fmla="*/ 289 h 788"/>
              <a:gd name="T78" fmla="*/ 31 w 788"/>
              <a:gd name="T79" fmla="*/ 240 h 788"/>
              <a:gd name="T80" fmla="*/ 53 w 788"/>
              <a:gd name="T81" fmla="*/ 195 h 788"/>
              <a:gd name="T82" fmla="*/ 81 w 788"/>
              <a:gd name="T83" fmla="*/ 153 h 788"/>
              <a:gd name="T84" fmla="*/ 115 w 788"/>
              <a:gd name="T85" fmla="*/ 115 h 788"/>
              <a:gd name="T86" fmla="*/ 153 w 788"/>
              <a:gd name="T87" fmla="*/ 82 h 788"/>
              <a:gd name="T88" fmla="*/ 194 w 788"/>
              <a:gd name="T89" fmla="*/ 54 h 788"/>
              <a:gd name="T90" fmla="*/ 240 w 788"/>
              <a:gd name="T91" fmla="*/ 31 h 788"/>
              <a:gd name="T92" fmla="*/ 289 w 788"/>
              <a:gd name="T93" fmla="*/ 14 h 788"/>
              <a:gd name="T94" fmla="*/ 340 w 788"/>
              <a:gd name="T95" fmla="*/ 4 h 788"/>
              <a:gd name="T96" fmla="*/ 393 w 788"/>
              <a:gd name="T97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8" h="788">
                <a:moveTo>
                  <a:pt x="393" y="0"/>
                </a:moveTo>
                <a:lnTo>
                  <a:pt x="446" y="4"/>
                </a:lnTo>
                <a:lnTo>
                  <a:pt x="498" y="14"/>
                </a:lnTo>
                <a:lnTo>
                  <a:pt x="546" y="31"/>
                </a:lnTo>
                <a:lnTo>
                  <a:pt x="592" y="54"/>
                </a:lnTo>
                <a:lnTo>
                  <a:pt x="635" y="82"/>
                </a:lnTo>
                <a:lnTo>
                  <a:pt x="672" y="115"/>
                </a:lnTo>
                <a:lnTo>
                  <a:pt x="705" y="153"/>
                </a:lnTo>
                <a:lnTo>
                  <a:pt x="733" y="195"/>
                </a:lnTo>
                <a:lnTo>
                  <a:pt x="757" y="240"/>
                </a:lnTo>
                <a:lnTo>
                  <a:pt x="774" y="289"/>
                </a:lnTo>
                <a:lnTo>
                  <a:pt x="784" y="340"/>
                </a:lnTo>
                <a:lnTo>
                  <a:pt x="788" y="393"/>
                </a:lnTo>
                <a:lnTo>
                  <a:pt x="784" y="448"/>
                </a:lnTo>
                <a:lnTo>
                  <a:pt x="774" y="499"/>
                </a:lnTo>
                <a:lnTo>
                  <a:pt x="757" y="548"/>
                </a:lnTo>
                <a:lnTo>
                  <a:pt x="733" y="593"/>
                </a:lnTo>
                <a:lnTo>
                  <a:pt x="705" y="635"/>
                </a:lnTo>
                <a:lnTo>
                  <a:pt x="672" y="673"/>
                </a:lnTo>
                <a:lnTo>
                  <a:pt x="635" y="706"/>
                </a:lnTo>
                <a:lnTo>
                  <a:pt x="592" y="734"/>
                </a:lnTo>
                <a:lnTo>
                  <a:pt x="546" y="757"/>
                </a:lnTo>
                <a:lnTo>
                  <a:pt x="498" y="774"/>
                </a:lnTo>
                <a:lnTo>
                  <a:pt x="446" y="784"/>
                </a:lnTo>
                <a:lnTo>
                  <a:pt x="393" y="788"/>
                </a:lnTo>
                <a:lnTo>
                  <a:pt x="340" y="784"/>
                </a:lnTo>
                <a:lnTo>
                  <a:pt x="289" y="774"/>
                </a:lnTo>
                <a:lnTo>
                  <a:pt x="240" y="757"/>
                </a:lnTo>
                <a:lnTo>
                  <a:pt x="194" y="734"/>
                </a:lnTo>
                <a:lnTo>
                  <a:pt x="153" y="706"/>
                </a:lnTo>
                <a:lnTo>
                  <a:pt x="115" y="673"/>
                </a:lnTo>
                <a:lnTo>
                  <a:pt x="81" y="635"/>
                </a:lnTo>
                <a:lnTo>
                  <a:pt x="53" y="593"/>
                </a:lnTo>
                <a:lnTo>
                  <a:pt x="31" y="548"/>
                </a:lnTo>
                <a:lnTo>
                  <a:pt x="14" y="499"/>
                </a:lnTo>
                <a:lnTo>
                  <a:pt x="4" y="448"/>
                </a:lnTo>
                <a:lnTo>
                  <a:pt x="0" y="393"/>
                </a:lnTo>
                <a:lnTo>
                  <a:pt x="4" y="340"/>
                </a:lnTo>
                <a:lnTo>
                  <a:pt x="14" y="289"/>
                </a:lnTo>
                <a:lnTo>
                  <a:pt x="31" y="240"/>
                </a:lnTo>
                <a:lnTo>
                  <a:pt x="53" y="195"/>
                </a:lnTo>
                <a:lnTo>
                  <a:pt x="81" y="153"/>
                </a:lnTo>
                <a:lnTo>
                  <a:pt x="115" y="115"/>
                </a:lnTo>
                <a:lnTo>
                  <a:pt x="153" y="82"/>
                </a:lnTo>
                <a:lnTo>
                  <a:pt x="194" y="54"/>
                </a:lnTo>
                <a:lnTo>
                  <a:pt x="240" y="31"/>
                </a:lnTo>
                <a:lnTo>
                  <a:pt x="289" y="14"/>
                </a:lnTo>
                <a:lnTo>
                  <a:pt x="340" y="4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299533" y="357913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88691" y="3823131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99533" y="2042794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88691" y="228678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16442" y="357913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05600" y="3823131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16442" y="2042794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05600" y="228678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Freeform 290"/>
          <p:cNvSpPr>
            <a:spLocks noEditPoints="1"/>
          </p:cNvSpPr>
          <p:nvPr/>
        </p:nvSpPr>
        <p:spPr bwMode="auto">
          <a:xfrm>
            <a:off x="3460857" y="308302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201"/>
          <p:cNvSpPr>
            <a:spLocks noEditPoints="1"/>
          </p:cNvSpPr>
          <p:nvPr/>
        </p:nvSpPr>
        <p:spPr bwMode="auto">
          <a:xfrm>
            <a:off x="4433487" y="4110350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206"/>
          <p:cNvSpPr>
            <a:spLocks/>
          </p:cNvSpPr>
          <p:nvPr/>
        </p:nvSpPr>
        <p:spPr bwMode="auto">
          <a:xfrm>
            <a:off x="5434055" y="3082056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/>
          <p:nvPr/>
        </p:nvGrpSpPr>
        <p:grpSpPr>
          <a:xfrm>
            <a:off x="4474634" y="2097555"/>
            <a:ext cx="249912" cy="249910"/>
            <a:chOff x="5747601" y="1573539"/>
            <a:chExt cx="249912" cy="249910"/>
          </a:xfrm>
          <a:solidFill>
            <a:schemeClr val="bg2"/>
          </a:solidFill>
        </p:grpSpPr>
        <p:sp>
          <p:nvSpPr>
            <p:cNvPr id="36" name="Freeform 272"/>
            <p:cNvSpPr>
              <a:spLocks noEditPoints="1"/>
            </p:cNvSpPr>
            <p:nvPr/>
          </p:nvSpPr>
          <p:spPr bwMode="auto">
            <a:xfrm>
              <a:off x="5747601" y="1670251"/>
              <a:ext cx="153199" cy="153198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73"/>
            <p:cNvSpPr>
              <a:spLocks/>
            </p:cNvSpPr>
            <p:nvPr/>
          </p:nvSpPr>
          <p:spPr bwMode="auto">
            <a:xfrm>
              <a:off x="5861431" y="1573539"/>
              <a:ext cx="136082" cy="136937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67490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0710" y="2256619"/>
            <a:ext cx="114300" cy="2324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5400000">
            <a:off x="2127547" y="3128156"/>
            <a:ext cx="114300" cy="27908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810626" y="2332818"/>
            <a:ext cx="228600" cy="182880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90"/>
          <p:cNvSpPr>
            <a:spLocks noEditPoints="1"/>
          </p:cNvSpPr>
          <p:nvPr/>
        </p:nvSpPr>
        <p:spPr bwMode="auto">
          <a:xfrm>
            <a:off x="1806190" y="1981846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Rounded Rectangle 5"/>
          <p:cNvSpPr/>
          <p:nvPr/>
        </p:nvSpPr>
        <p:spPr>
          <a:xfrm>
            <a:off x="1246484" y="2790018"/>
            <a:ext cx="228600" cy="13716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201"/>
          <p:cNvSpPr>
            <a:spLocks noEditPoints="1"/>
          </p:cNvSpPr>
          <p:nvPr/>
        </p:nvSpPr>
        <p:spPr bwMode="auto">
          <a:xfrm>
            <a:off x="1243598" y="2422505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Rounded Rectangle 8"/>
          <p:cNvSpPr/>
          <p:nvPr/>
        </p:nvSpPr>
        <p:spPr>
          <a:xfrm>
            <a:off x="2905330" y="2561418"/>
            <a:ext cx="228600" cy="16002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206"/>
          <p:cNvSpPr>
            <a:spLocks/>
          </p:cNvSpPr>
          <p:nvPr/>
        </p:nvSpPr>
        <p:spPr bwMode="auto">
          <a:xfrm>
            <a:off x="2901575" y="2173316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ounded Rectangle 7"/>
          <p:cNvSpPr/>
          <p:nvPr/>
        </p:nvSpPr>
        <p:spPr>
          <a:xfrm>
            <a:off x="2350055" y="3018618"/>
            <a:ext cx="228600" cy="1143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358569" y="2645799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17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959974" y="350164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49132" y="3761139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59974" y="2032393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49132" y="22918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16442" y="350164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5600" y="3761139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16442" y="2032393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05600" y="22918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87847" y="2112536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41076" y="1675428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81899" y="2343294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21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36029" y="185104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34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48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/>
        </p:nvSpPr>
        <p:spPr>
          <a:xfrm>
            <a:off x="666266" y="1869984"/>
            <a:ext cx="1562100" cy="1562100"/>
          </a:xfrm>
          <a:prstGeom prst="donu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0883" y="2900782"/>
            <a:ext cx="1692866" cy="579088"/>
          </a:xfrm>
          <a:prstGeom prst="rect">
            <a:avLst/>
          </a:prstGeom>
          <a:pattFill prst="dkUpDiag">
            <a:fgClr>
              <a:schemeClr val="bg2"/>
            </a:fgClr>
            <a:bgClr>
              <a:schemeClr val="bg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8976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nut 8"/>
          <p:cNvSpPr/>
          <p:nvPr/>
        </p:nvSpPr>
        <p:spPr>
          <a:xfrm>
            <a:off x="2749389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684006" y="2651034"/>
            <a:ext cx="1692866" cy="828836"/>
          </a:xfrm>
          <a:prstGeom prst="rect">
            <a:avLst/>
          </a:prstGeom>
          <a:pattFill prst="dkUpDiag">
            <a:fgClr>
              <a:schemeClr val="tx2"/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5"/>
          <p:cNvSpPr/>
          <p:nvPr/>
        </p:nvSpPr>
        <p:spPr>
          <a:xfrm>
            <a:off x="2542099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nut 11"/>
          <p:cNvSpPr/>
          <p:nvPr/>
        </p:nvSpPr>
        <p:spPr>
          <a:xfrm>
            <a:off x="4832512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67129" y="2093095"/>
            <a:ext cx="1692866" cy="1386775"/>
          </a:xfrm>
          <a:prstGeom prst="rect">
            <a:avLst/>
          </a:prstGeom>
          <a:pattFill prst="dkUpDiag">
            <a:fgClr>
              <a:schemeClr val="accent2"/>
            </a:fgClr>
            <a:bgClr>
              <a:schemeClr val="accent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5"/>
          <p:cNvSpPr/>
          <p:nvPr/>
        </p:nvSpPr>
        <p:spPr>
          <a:xfrm>
            <a:off x="4625222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nut 14"/>
          <p:cNvSpPr/>
          <p:nvPr/>
        </p:nvSpPr>
        <p:spPr>
          <a:xfrm>
            <a:off x="6915635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850252" y="2321695"/>
            <a:ext cx="1692866" cy="1158175"/>
          </a:xfrm>
          <a:prstGeom prst="rect">
            <a:avLst/>
          </a:prstGeom>
          <a:pattFill prst="dkUpDiag">
            <a:fgClr>
              <a:schemeClr val="accent3"/>
            </a:fgClr>
            <a:bgClr>
              <a:schemeClr val="accent3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5"/>
          <p:cNvSpPr/>
          <p:nvPr/>
        </p:nvSpPr>
        <p:spPr>
          <a:xfrm>
            <a:off x="6708345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870424" y="3708793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9582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53547" y="3708793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42705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36670" y="3708793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25828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19793" y="3708793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08951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65832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48955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32078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15201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732097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815220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898343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981466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290"/>
          <p:cNvSpPr>
            <a:spLocks noEditPoints="1"/>
          </p:cNvSpPr>
          <p:nvPr/>
        </p:nvSpPr>
        <p:spPr bwMode="auto">
          <a:xfrm>
            <a:off x="3928201" y="183196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201"/>
          <p:cNvSpPr>
            <a:spLocks noEditPoints="1"/>
          </p:cNvSpPr>
          <p:nvPr/>
        </p:nvSpPr>
        <p:spPr bwMode="auto">
          <a:xfrm>
            <a:off x="1835715" y="1854437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206"/>
          <p:cNvSpPr>
            <a:spLocks/>
          </p:cNvSpPr>
          <p:nvPr/>
        </p:nvSpPr>
        <p:spPr bwMode="auto">
          <a:xfrm>
            <a:off x="8094879" y="1831965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7" name="Group 46"/>
          <p:cNvGrpSpPr/>
          <p:nvPr/>
        </p:nvGrpSpPr>
        <p:grpSpPr>
          <a:xfrm>
            <a:off x="6011754" y="1831965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48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85038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774915" y="2345405"/>
            <a:ext cx="1757910" cy="1195415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bg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3"/>
          <p:cNvSpPr/>
          <p:nvPr/>
        </p:nvSpPr>
        <p:spPr>
          <a:xfrm>
            <a:off x="2233980" y="1993860"/>
            <a:ext cx="1757910" cy="1546960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3"/>
          <p:cNvSpPr/>
          <p:nvPr/>
        </p:nvSpPr>
        <p:spPr>
          <a:xfrm>
            <a:off x="3693045" y="2614940"/>
            <a:ext cx="1757910" cy="925880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3"/>
          <p:cNvSpPr/>
          <p:nvPr/>
        </p:nvSpPr>
        <p:spPr>
          <a:xfrm>
            <a:off x="5152110" y="2278820"/>
            <a:ext cx="1757910" cy="1261999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3"/>
          <p:cNvSpPr/>
          <p:nvPr/>
        </p:nvSpPr>
        <p:spPr>
          <a:xfrm>
            <a:off x="6611175" y="2108338"/>
            <a:ext cx="1757910" cy="1432481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3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915" y="3540820"/>
            <a:ext cx="7594170" cy="733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63370" y="2028795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2435" y="171675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500" y="2324090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18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0565" y="1977136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37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99630" y="182484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41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6977" y="3834140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36043" y="3834140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95108" y="3834140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54173" y="3834140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13237" y="3834140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41550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87456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79269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33363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90"/>
          <p:cNvSpPr>
            <a:spLocks noEditPoints="1"/>
          </p:cNvSpPr>
          <p:nvPr/>
        </p:nvSpPr>
        <p:spPr bwMode="auto">
          <a:xfrm>
            <a:off x="2987549" y="3143337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201"/>
          <p:cNvSpPr>
            <a:spLocks noEditPoints="1"/>
          </p:cNvSpPr>
          <p:nvPr/>
        </p:nvSpPr>
        <p:spPr bwMode="auto">
          <a:xfrm>
            <a:off x="1519121" y="3165809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5906109" y="3143337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30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Oval 31"/>
          <p:cNvSpPr/>
          <p:nvPr/>
        </p:nvSpPr>
        <p:spPr>
          <a:xfrm>
            <a:off x="725176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206"/>
          <p:cNvSpPr>
            <a:spLocks/>
          </p:cNvSpPr>
          <p:nvPr/>
        </p:nvSpPr>
        <p:spPr bwMode="auto">
          <a:xfrm>
            <a:off x="7365176" y="3143337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4" name="Group 33"/>
          <p:cNvGrpSpPr/>
          <p:nvPr/>
        </p:nvGrpSpPr>
        <p:grpSpPr>
          <a:xfrm>
            <a:off x="4462348" y="3172153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35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74915" y="4324350"/>
            <a:ext cx="7594170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253767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4915" y="3262152"/>
            <a:ext cx="7594170" cy="733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3" name="Oval 12"/>
          <p:cNvSpPr/>
          <p:nvPr/>
        </p:nvSpPr>
        <p:spPr>
          <a:xfrm>
            <a:off x="141550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87456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79269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3363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290"/>
          <p:cNvSpPr>
            <a:spLocks noEditPoints="1"/>
          </p:cNvSpPr>
          <p:nvPr/>
        </p:nvSpPr>
        <p:spPr bwMode="auto">
          <a:xfrm>
            <a:off x="2987549" y="3143337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201"/>
          <p:cNvSpPr>
            <a:spLocks noEditPoints="1"/>
          </p:cNvSpPr>
          <p:nvPr/>
        </p:nvSpPr>
        <p:spPr bwMode="auto">
          <a:xfrm>
            <a:off x="1519121" y="3165809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9" name="Group 18"/>
          <p:cNvGrpSpPr/>
          <p:nvPr/>
        </p:nvGrpSpPr>
        <p:grpSpPr>
          <a:xfrm>
            <a:off x="5906109" y="3143337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20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" name="Oval 21"/>
          <p:cNvSpPr/>
          <p:nvPr/>
        </p:nvSpPr>
        <p:spPr>
          <a:xfrm>
            <a:off x="725176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06"/>
          <p:cNvSpPr>
            <a:spLocks/>
          </p:cNvSpPr>
          <p:nvPr/>
        </p:nvSpPr>
        <p:spPr bwMode="auto">
          <a:xfrm>
            <a:off x="7365176" y="3143337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4" name="Group 23"/>
          <p:cNvGrpSpPr/>
          <p:nvPr/>
        </p:nvGrpSpPr>
        <p:grpSpPr>
          <a:xfrm>
            <a:off x="4462348" y="3172153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25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076978" y="3755287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6136" y="4014778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36042" y="1932444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25200" y="219193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95108" y="3753168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84266" y="401265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54173" y="1932444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43331" y="219193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913238" y="375316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02396" y="401265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84251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79042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19976" y="375528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38107" y="375528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297172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5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41550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874568" y="23431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792698" y="23431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33363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290"/>
          <p:cNvSpPr>
            <a:spLocks noEditPoints="1"/>
          </p:cNvSpPr>
          <p:nvPr/>
        </p:nvSpPr>
        <p:spPr bwMode="auto">
          <a:xfrm>
            <a:off x="2987549" y="2456562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201"/>
          <p:cNvSpPr>
            <a:spLocks noEditPoints="1"/>
          </p:cNvSpPr>
          <p:nvPr/>
        </p:nvSpPr>
        <p:spPr bwMode="auto">
          <a:xfrm>
            <a:off x="1519121" y="3088634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2" name="Group 21"/>
          <p:cNvGrpSpPr/>
          <p:nvPr/>
        </p:nvGrpSpPr>
        <p:grpSpPr>
          <a:xfrm>
            <a:off x="5906109" y="2456562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23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" name="Oval 24"/>
          <p:cNvSpPr/>
          <p:nvPr/>
        </p:nvSpPr>
        <p:spPr>
          <a:xfrm>
            <a:off x="725176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06"/>
          <p:cNvSpPr>
            <a:spLocks/>
          </p:cNvSpPr>
          <p:nvPr/>
        </p:nvSpPr>
        <p:spPr bwMode="auto">
          <a:xfrm>
            <a:off x="7365176" y="3066162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Group 26"/>
          <p:cNvGrpSpPr/>
          <p:nvPr/>
        </p:nvGrpSpPr>
        <p:grpSpPr>
          <a:xfrm>
            <a:off x="4462348" y="3094978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28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>
            <a:stCxn id="16" idx="4"/>
          </p:cNvCxnSpPr>
          <p:nvPr/>
        </p:nvCxnSpPr>
        <p:spPr>
          <a:xfrm>
            <a:off x="1653870" y="3429484"/>
            <a:ext cx="0" cy="742466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4"/>
          </p:cNvCxnSpPr>
          <p:nvPr/>
        </p:nvCxnSpPr>
        <p:spPr>
          <a:xfrm>
            <a:off x="3112935" y="2819884"/>
            <a:ext cx="0" cy="1580666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9" idx="4"/>
            <a:endCxn id="15" idx="40"/>
          </p:cNvCxnSpPr>
          <p:nvPr/>
        </p:nvCxnSpPr>
        <p:spPr>
          <a:xfrm>
            <a:off x="4572000" y="3429484"/>
            <a:ext cx="0" cy="801553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028841" y="2867186"/>
            <a:ext cx="2224" cy="1549831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5" idx="4"/>
            <a:endCxn id="15" idx="65"/>
          </p:cNvCxnSpPr>
          <p:nvPr/>
        </p:nvCxnSpPr>
        <p:spPr>
          <a:xfrm>
            <a:off x="7490130" y="3429484"/>
            <a:ext cx="0" cy="9255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0" y="4171950"/>
            <a:ext cx="9144000" cy="971550"/>
          </a:xfrm>
          <a:custGeom>
            <a:avLst/>
            <a:gdLst>
              <a:gd name="connsiteX0" fmla="*/ 30997 w 9236990"/>
              <a:gd name="connsiteY0" fmla="*/ 743919 h 2588217"/>
              <a:gd name="connsiteX1" fmla="*/ 30997 w 9236990"/>
              <a:gd name="connsiteY1" fmla="*/ 743919 h 2588217"/>
              <a:gd name="connsiteX2" fmla="*/ 108488 w 9236990"/>
              <a:gd name="connsiteY2" fmla="*/ 619932 h 2588217"/>
              <a:gd name="connsiteX3" fmla="*/ 139485 w 9236990"/>
              <a:gd name="connsiteY3" fmla="*/ 557939 h 2588217"/>
              <a:gd name="connsiteX4" fmla="*/ 278970 w 9236990"/>
              <a:gd name="connsiteY4" fmla="*/ 433952 h 2588217"/>
              <a:gd name="connsiteX5" fmla="*/ 309966 w 9236990"/>
              <a:gd name="connsiteY5" fmla="*/ 387458 h 2588217"/>
              <a:gd name="connsiteX6" fmla="*/ 371959 w 9236990"/>
              <a:gd name="connsiteY6" fmla="*/ 340963 h 2588217"/>
              <a:gd name="connsiteX7" fmla="*/ 511444 w 9236990"/>
              <a:gd name="connsiteY7" fmla="*/ 263471 h 2588217"/>
              <a:gd name="connsiteX8" fmla="*/ 604434 w 9236990"/>
              <a:gd name="connsiteY8" fmla="*/ 201478 h 2588217"/>
              <a:gd name="connsiteX9" fmla="*/ 650929 w 9236990"/>
              <a:gd name="connsiteY9" fmla="*/ 170481 h 2588217"/>
              <a:gd name="connsiteX10" fmla="*/ 774915 w 9236990"/>
              <a:gd name="connsiteY10" fmla="*/ 139485 h 2588217"/>
              <a:gd name="connsiteX11" fmla="*/ 821410 w 9236990"/>
              <a:gd name="connsiteY11" fmla="*/ 108488 h 2588217"/>
              <a:gd name="connsiteX12" fmla="*/ 976393 w 9236990"/>
              <a:gd name="connsiteY12" fmla="*/ 77491 h 2588217"/>
              <a:gd name="connsiteX13" fmla="*/ 1162373 w 9236990"/>
              <a:gd name="connsiteY13" fmla="*/ 30997 h 2588217"/>
              <a:gd name="connsiteX14" fmla="*/ 1224366 w 9236990"/>
              <a:gd name="connsiteY14" fmla="*/ 0 h 2588217"/>
              <a:gd name="connsiteX15" fmla="*/ 1766807 w 9236990"/>
              <a:gd name="connsiteY15" fmla="*/ 15498 h 2588217"/>
              <a:gd name="connsiteX16" fmla="*/ 1813302 w 9236990"/>
              <a:gd name="connsiteY16" fmla="*/ 46495 h 2588217"/>
              <a:gd name="connsiteX17" fmla="*/ 1859797 w 9236990"/>
              <a:gd name="connsiteY17" fmla="*/ 61993 h 2588217"/>
              <a:gd name="connsiteX18" fmla="*/ 1968285 w 9236990"/>
              <a:gd name="connsiteY18" fmla="*/ 139485 h 2588217"/>
              <a:gd name="connsiteX19" fmla="*/ 2014780 w 9236990"/>
              <a:gd name="connsiteY19" fmla="*/ 170481 h 2588217"/>
              <a:gd name="connsiteX20" fmla="*/ 2076773 w 9236990"/>
              <a:gd name="connsiteY20" fmla="*/ 216976 h 2588217"/>
              <a:gd name="connsiteX21" fmla="*/ 2169763 w 9236990"/>
              <a:gd name="connsiteY21" fmla="*/ 278969 h 2588217"/>
              <a:gd name="connsiteX22" fmla="*/ 2216258 w 9236990"/>
              <a:gd name="connsiteY22" fmla="*/ 325464 h 2588217"/>
              <a:gd name="connsiteX23" fmla="*/ 2371241 w 9236990"/>
              <a:gd name="connsiteY23" fmla="*/ 418454 h 2588217"/>
              <a:gd name="connsiteX24" fmla="*/ 2417736 w 9236990"/>
              <a:gd name="connsiteY24" fmla="*/ 433952 h 2588217"/>
              <a:gd name="connsiteX25" fmla="*/ 2510726 w 9236990"/>
              <a:gd name="connsiteY25" fmla="*/ 480447 h 2588217"/>
              <a:gd name="connsiteX26" fmla="*/ 2557220 w 9236990"/>
              <a:gd name="connsiteY26" fmla="*/ 511444 h 2588217"/>
              <a:gd name="connsiteX27" fmla="*/ 2634712 w 9236990"/>
              <a:gd name="connsiteY27" fmla="*/ 526942 h 2588217"/>
              <a:gd name="connsiteX28" fmla="*/ 2882685 w 9236990"/>
              <a:gd name="connsiteY28" fmla="*/ 573437 h 2588217"/>
              <a:gd name="connsiteX29" fmla="*/ 3425126 w 9236990"/>
              <a:gd name="connsiteY29" fmla="*/ 526942 h 2588217"/>
              <a:gd name="connsiteX30" fmla="*/ 3580109 w 9236990"/>
              <a:gd name="connsiteY30" fmla="*/ 480447 h 2588217"/>
              <a:gd name="connsiteX31" fmla="*/ 3704095 w 9236990"/>
              <a:gd name="connsiteY31" fmla="*/ 418454 h 2588217"/>
              <a:gd name="connsiteX32" fmla="*/ 3766088 w 9236990"/>
              <a:gd name="connsiteY32" fmla="*/ 387458 h 2588217"/>
              <a:gd name="connsiteX33" fmla="*/ 3874576 w 9236990"/>
              <a:gd name="connsiteY33" fmla="*/ 325464 h 2588217"/>
              <a:gd name="connsiteX34" fmla="*/ 3967566 w 9236990"/>
              <a:gd name="connsiteY34" fmla="*/ 294468 h 2588217"/>
              <a:gd name="connsiteX35" fmla="*/ 4029559 w 9236990"/>
              <a:gd name="connsiteY35" fmla="*/ 263471 h 2588217"/>
              <a:gd name="connsiteX36" fmla="*/ 4153546 w 9236990"/>
              <a:gd name="connsiteY36" fmla="*/ 232475 h 2588217"/>
              <a:gd name="connsiteX37" fmla="*/ 4246536 w 9236990"/>
              <a:gd name="connsiteY37" fmla="*/ 185980 h 2588217"/>
              <a:gd name="connsiteX38" fmla="*/ 4339526 w 9236990"/>
              <a:gd name="connsiteY38" fmla="*/ 123986 h 2588217"/>
              <a:gd name="connsiteX39" fmla="*/ 4448014 w 9236990"/>
              <a:gd name="connsiteY39" fmla="*/ 92990 h 2588217"/>
              <a:gd name="connsiteX40" fmla="*/ 4572000 w 9236990"/>
              <a:gd name="connsiteY40" fmla="*/ 77491 h 2588217"/>
              <a:gd name="connsiteX41" fmla="*/ 4912963 w 9236990"/>
              <a:gd name="connsiteY41" fmla="*/ 108488 h 2588217"/>
              <a:gd name="connsiteX42" fmla="*/ 4974956 w 9236990"/>
              <a:gd name="connsiteY42" fmla="*/ 139485 h 2588217"/>
              <a:gd name="connsiteX43" fmla="*/ 5083444 w 9236990"/>
              <a:gd name="connsiteY43" fmla="*/ 170481 h 2588217"/>
              <a:gd name="connsiteX44" fmla="*/ 5129939 w 9236990"/>
              <a:gd name="connsiteY44" fmla="*/ 201478 h 2588217"/>
              <a:gd name="connsiteX45" fmla="*/ 5222929 w 9236990"/>
              <a:gd name="connsiteY45" fmla="*/ 232475 h 2588217"/>
              <a:gd name="connsiteX46" fmla="*/ 5269424 w 9236990"/>
              <a:gd name="connsiteY46" fmla="*/ 263471 h 2588217"/>
              <a:gd name="connsiteX47" fmla="*/ 5377912 w 9236990"/>
              <a:gd name="connsiteY47" fmla="*/ 294468 h 2588217"/>
              <a:gd name="connsiteX48" fmla="*/ 5563892 w 9236990"/>
              <a:gd name="connsiteY48" fmla="*/ 356461 h 2588217"/>
              <a:gd name="connsiteX49" fmla="*/ 5610387 w 9236990"/>
              <a:gd name="connsiteY49" fmla="*/ 371959 h 2588217"/>
              <a:gd name="connsiteX50" fmla="*/ 5687878 w 9236990"/>
              <a:gd name="connsiteY50" fmla="*/ 387458 h 2588217"/>
              <a:gd name="connsiteX51" fmla="*/ 5749871 w 9236990"/>
              <a:gd name="connsiteY51" fmla="*/ 418454 h 2588217"/>
              <a:gd name="connsiteX52" fmla="*/ 5827363 w 9236990"/>
              <a:gd name="connsiteY52" fmla="*/ 433952 h 2588217"/>
              <a:gd name="connsiteX53" fmla="*/ 5982346 w 9236990"/>
              <a:gd name="connsiteY53" fmla="*/ 480447 h 2588217"/>
              <a:gd name="connsiteX54" fmla="*/ 6152827 w 9236990"/>
              <a:gd name="connsiteY54" fmla="*/ 557939 h 2588217"/>
              <a:gd name="connsiteX55" fmla="*/ 6230319 w 9236990"/>
              <a:gd name="connsiteY55" fmla="*/ 573437 h 2588217"/>
              <a:gd name="connsiteX56" fmla="*/ 6276814 w 9236990"/>
              <a:gd name="connsiteY56" fmla="*/ 588936 h 2588217"/>
              <a:gd name="connsiteX57" fmla="*/ 6338807 w 9236990"/>
              <a:gd name="connsiteY57" fmla="*/ 604434 h 2588217"/>
              <a:gd name="connsiteX58" fmla="*/ 6927742 w 9236990"/>
              <a:gd name="connsiteY58" fmla="*/ 588936 h 2588217"/>
              <a:gd name="connsiteX59" fmla="*/ 7067227 w 9236990"/>
              <a:gd name="connsiteY59" fmla="*/ 542441 h 2588217"/>
              <a:gd name="connsiteX60" fmla="*/ 7129220 w 9236990"/>
              <a:gd name="connsiteY60" fmla="*/ 526942 h 2588217"/>
              <a:gd name="connsiteX61" fmla="*/ 7191214 w 9236990"/>
              <a:gd name="connsiteY61" fmla="*/ 495946 h 2588217"/>
              <a:gd name="connsiteX62" fmla="*/ 7284203 w 9236990"/>
              <a:gd name="connsiteY62" fmla="*/ 464949 h 2588217"/>
              <a:gd name="connsiteX63" fmla="*/ 7346197 w 9236990"/>
              <a:gd name="connsiteY63" fmla="*/ 433952 h 2588217"/>
              <a:gd name="connsiteX64" fmla="*/ 7392692 w 9236990"/>
              <a:gd name="connsiteY64" fmla="*/ 418454 h 2588217"/>
              <a:gd name="connsiteX65" fmla="*/ 7501180 w 9236990"/>
              <a:gd name="connsiteY65" fmla="*/ 387458 h 2588217"/>
              <a:gd name="connsiteX66" fmla="*/ 7594170 w 9236990"/>
              <a:gd name="connsiteY66" fmla="*/ 356461 h 2588217"/>
              <a:gd name="connsiteX67" fmla="*/ 7687159 w 9236990"/>
              <a:gd name="connsiteY67" fmla="*/ 294468 h 2588217"/>
              <a:gd name="connsiteX68" fmla="*/ 7733654 w 9236990"/>
              <a:gd name="connsiteY68" fmla="*/ 278969 h 2588217"/>
              <a:gd name="connsiteX69" fmla="*/ 7857641 w 9236990"/>
              <a:gd name="connsiteY69" fmla="*/ 185980 h 2588217"/>
              <a:gd name="connsiteX70" fmla="*/ 7904136 w 9236990"/>
              <a:gd name="connsiteY70" fmla="*/ 170481 h 2588217"/>
              <a:gd name="connsiteX71" fmla="*/ 7981627 w 9236990"/>
              <a:gd name="connsiteY71" fmla="*/ 154983 h 2588217"/>
              <a:gd name="connsiteX72" fmla="*/ 8043620 w 9236990"/>
              <a:gd name="connsiteY72" fmla="*/ 139485 h 2588217"/>
              <a:gd name="connsiteX73" fmla="*/ 8121112 w 9236990"/>
              <a:gd name="connsiteY73" fmla="*/ 123986 h 2588217"/>
              <a:gd name="connsiteX74" fmla="*/ 8214102 w 9236990"/>
              <a:gd name="connsiteY74" fmla="*/ 92990 h 2588217"/>
              <a:gd name="connsiteX75" fmla="*/ 8260597 w 9236990"/>
              <a:gd name="connsiteY75" fmla="*/ 77491 h 2588217"/>
              <a:gd name="connsiteX76" fmla="*/ 8431078 w 9236990"/>
              <a:gd name="connsiteY76" fmla="*/ 61993 h 2588217"/>
              <a:gd name="connsiteX77" fmla="*/ 8493071 w 9236990"/>
              <a:gd name="connsiteY77" fmla="*/ 30997 h 2588217"/>
              <a:gd name="connsiteX78" fmla="*/ 8632556 w 9236990"/>
              <a:gd name="connsiteY78" fmla="*/ 46495 h 2588217"/>
              <a:gd name="connsiteX79" fmla="*/ 8772041 w 9236990"/>
              <a:gd name="connsiteY79" fmla="*/ 139485 h 2588217"/>
              <a:gd name="connsiteX80" fmla="*/ 8818536 w 9236990"/>
              <a:gd name="connsiteY80" fmla="*/ 170481 h 2588217"/>
              <a:gd name="connsiteX81" fmla="*/ 8911526 w 9236990"/>
              <a:gd name="connsiteY81" fmla="*/ 201478 h 2588217"/>
              <a:gd name="connsiteX82" fmla="*/ 9004515 w 9236990"/>
              <a:gd name="connsiteY82" fmla="*/ 247973 h 2588217"/>
              <a:gd name="connsiteX83" fmla="*/ 9051010 w 9236990"/>
              <a:gd name="connsiteY83" fmla="*/ 278969 h 2588217"/>
              <a:gd name="connsiteX84" fmla="*/ 9097505 w 9236990"/>
              <a:gd name="connsiteY84" fmla="*/ 294468 h 2588217"/>
              <a:gd name="connsiteX85" fmla="*/ 9144000 w 9236990"/>
              <a:gd name="connsiteY85" fmla="*/ 325464 h 2588217"/>
              <a:gd name="connsiteX86" fmla="*/ 9190495 w 9236990"/>
              <a:gd name="connsiteY86" fmla="*/ 340963 h 2588217"/>
              <a:gd name="connsiteX87" fmla="*/ 9236990 w 9236990"/>
              <a:gd name="connsiteY87" fmla="*/ 371959 h 2588217"/>
              <a:gd name="connsiteX88" fmla="*/ 9236990 w 9236990"/>
              <a:gd name="connsiteY88" fmla="*/ 2588217 h 2588217"/>
              <a:gd name="connsiteX89" fmla="*/ 0 w 9236990"/>
              <a:gd name="connsiteY89" fmla="*/ 2588217 h 2588217"/>
              <a:gd name="connsiteX90" fmla="*/ 30997 w 9236990"/>
              <a:gd name="connsiteY90" fmla="*/ 743919 h 2588217"/>
              <a:gd name="connsiteX0" fmla="*/ 207 w 9236990"/>
              <a:gd name="connsiteY0" fmla="*/ 764219 h 2588217"/>
              <a:gd name="connsiteX1" fmla="*/ 30997 w 9236990"/>
              <a:gd name="connsiteY1" fmla="*/ 743919 h 2588217"/>
              <a:gd name="connsiteX2" fmla="*/ 108488 w 9236990"/>
              <a:gd name="connsiteY2" fmla="*/ 619932 h 2588217"/>
              <a:gd name="connsiteX3" fmla="*/ 139485 w 9236990"/>
              <a:gd name="connsiteY3" fmla="*/ 557939 h 2588217"/>
              <a:gd name="connsiteX4" fmla="*/ 278970 w 9236990"/>
              <a:gd name="connsiteY4" fmla="*/ 433952 h 2588217"/>
              <a:gd name="connsiteX5" fmla="*/ 309966 w 9236990"/>
              <a:gd name="connsiteY5" fmla="*/ 387458 h 2588217"/>
              <a:gd name="connsiteX6" fmla="*/ 371959 w 9236990"/>
              <a:gd name="connsiteY6" fmla="*/ 340963 h 2588217"/>
              <a:gd name="connsiteX7" fmla="*/ 511444 w 9236990"/>
              <a:gd name="connsiteY7" fmla="*/ 263471 h 2588217"/>
              <a:gd name="connsiteX8" fmla="*/ 604434 w 9236990"/>
              <a:gd name="connsiteY8" fmla="*/ 201478 h 2588217"/>
              <a:gd name="connsiteX9" fmla="*/ 650929 w 9236990"/>
              <a:gd name="connsiteY9" fmla="*/ 170481 h 2588217"/>
              <a:gd name="connsiteX10" fmla="*/ 774915 w 9236990"/>
              <a:gd name="connsiteY10" fmla="*/ 139485 h 2588217"/>
              <a:gd name="connsiteX11" fmla="*/ 821410 w 9236990"/>
              <a:gd name="connsiteY11" fmla="*/ 108488 h 2588217"/>
              <a:gd name="connsiteX12" fmla="*/ 976393 w 9236990"/>
              <a:gd name="connsiteY12" fmla="*/ 77491 h 2588217"/>
              <a:gd name="connsiteX13" fmla="*/ 1162373 w 9236990"/>
              <a:gd name="connsiteY13" fmla="*/ 30997 h 2588217"/>
              <a:gd name="connsiteX14" fmla="*/ 1224366 w 9236990"/>
              <a:gd name="connsiteY14" fmla="*/ 0 h 2588217"/>
              <a:gd name="connsiteX15" fmla="*/ 1766807 w 9236990"/>
              <a:gd name="connsiteY15" fmla="*/ 15498 h 2588217"/>
              <a:gd name="connsiteX16" fmla="*/ 1813302 w 9236990"/>
              <a:gd name="connsiteY16" fmla="*/ 46495 h 2588217"/>
              <a:gd name="connsiteX17" fmla="*/ 1859797 w 9236990"/>
              <a:gd name="connsiteY17" fmla="*/ 61993 h 2588217"/>
              <a:gd name="connsiteX18" fmla="*/ 1968285 w 9236990"/>
              <a:gd name="connsiteY18" fmla="*/ 139485 h 2588217"/>
              <a:gd name="connsiteX19" fmla="*/ 2014780 w 9236990"/>
              <a:gd name="connsiteY19" fmla="*/ 170481 h 2588217"/>
              <a:gd name="connsiteX20" fmla="*/ 2076773 w 9236990"/>
              <a:gd name="connsiteY20" fmla="*/ 216976 h 2588217"/>
              <a:gd name="connsiteX21" fmla="*/ 2169763 w 9236990"/>
              <a:gd name="connsiteY21" fmla="*/ 278969 h 2588217"/>
              <a:gd name="connsiteX22" fmla="*/ 2216258 w 9236990"/>
              <a:gd name="connsiteY22" fmla="*/ 325464 h 2588217"/>
              <a:gd name="connsiteX23" fmla="*/ 2371241 w 9236990"/>
              <a:gd name="connsiteY23" fmla="*/ 418454 h 2588217"/>
              <a:gd name="connsiteX24" fmla="*/ 2417736 w 9236990"/>
              <a:gd name="connsiteY24" fmla="*/ 433952 h 2588217"/>
              <a:gd name="connsiteX25" fmla="*/ 2510726 w 9236990"/>
              <a:gd name="connsiteY25" fmla="*/ 480447 h 2588217"/>
              <a:gd name="connsiteX26" fmla="*/ 2557220 w 9236990"/>
              <a:gd name="connsiteY26" fmla="*/ 511444 h 2588217"/>
              <a:gd name="connsiteX27" fmla="*/ 2634712 w 9236990"/>
              <a:gd name="connsiteY27" fmla="*/ 526942 h 2588217"/>
              <a:gd name="connsiteX28" fmla="*/ 2882685 w 9236990"/>
              <a:gd name="connsiteY28" fmla="*/ 573437 h 2588217"/>
              <a:gd name="connsiteX29" fmla="*/ 3425126 w 9236990"/>
              <a:gd name="connsiteY29" fmla="*/ 526942 h 2588217"/>
              <a:gd name="connsiteX30" fmla="*/ 3580109 w 9236990"/>
              <a:gd name="connsiteY30" fmla="*/ 480447 h 2588217"/>
              <a:gd name="connsiteX31" fmla="*/ 3704095 w 9236990"/>
              <a:gd name="connsiteY31" fmla="*/ 418454 h 2588217"/>
              <a:gd name="connsiteX32" fmla="*/ 3766088 w 9236990"/>
              <a:gd name="connsiteY32" fmla="*/ 387458 h 2588217"/>
              <a:gd name="connsiteX33" fmla="*/ 3874576 w 9236990"/>
              <a:gd name="connsiteY33" fmla="*/ 325464 h 2588217"/>
              <a:gd name="connsiteX34" fmla="*/ 3967566 w 9236990"/>
              <a:gd name="connsiteY34" fmla="*/ 294468 h 2588217"/>
              <a:gd name="connsiteX35" fmla="*/ 4029559 w 9236990"/>
              <a:gd name="connsiteY35" fmla="*/ 263471 h 2588217"/>
              <a:gd name="connsiteX36" fmla="*/ 4153546 w 9236990"/>
              <a:gd name="connsiteY36" fmla="*/ 232475 h 2588217"/>
              <a:gd name="connsiteX37" fmla="*/ 4246536 w 9236990"/>
              <a:gd name="connsiteY37" fmla="*/ 185980 h 2588217"/>
              <a:gd name="connsiteX38" fmla="*/ 4339526 w 9236990"/>
              <a:gd name="connsiteY38" fmla="*/ 123986 h 2588217"/>
              <a:gd name="connsiteX39" fmla="*/ 4448014 w 9236990"/>
              <a:gd name="connsiteY39" fmla="*/ 92990 h 2588217"/>
              <a:gd name="connsiteX40" fmla="*/ 4572000 w 9236990"/>
              <a:gd name="connsiteY40" fmla="*/ 77491 h 2588217"/>
              <a:gd name="connsiteX41" fmla="*/ 4912963 w 9236990"/>
              <a:gd name="connsiteY41" fmla="*/ 108488 h 2588217"/>
              <a:gd name="connsiteX42" fmla="*/ 4974956 w 9236990"/>
              <a:gd name="connsiteY42" fmla="*/ 139485 h 2588217"/>
              <a:gd name="connsiteX43" fmla="*/ 5083444 w 9236990"/>
              <a:gd name="connsiteY43" fmla="*/ 170481 h 2588217"/>
              <a:gd name="connsiteX44" fmla="*/ 5129939 w 9236990"/>
              <a:gd name="connsiteY44" fmla="*/ 201478 h 2588217"/>
              <a:gd name="connsiteX45" fmla="*/ 5222929 w 9236990"/>
              <a:gd name="connsiteY45" fmla="*/ 232475 h 2588217"/>
              <a:gd name="connsiteX46" fmla="*/ 5269424 w 9236990"/>
              <a:gd name="connsiteY46" fmla="*/ 263471 h 2588217"/>
              <a:gd name="connsiteX47" fmla="*/ 5377912 w 9236990"/>
              <a:gd name="connsiteY47" fmla="*/ 294468 h 2588217"/>
              <a:gd name="connsiteX48" fmla="*/ 5563892 w 9236990"/>
              <a:gd name="connsiteY48" fmla="*/ 356461 h 2588217"/>
              <a:gd name="connsiteX49" fmla="*/ 5610387 w 9236990"/>
              <a:gd name="connsiteY49" fmla="*/ 371959 h 2588217"/>
              <a:gd name="connsiteX50" fmla="*/ 5687878 w 9236990"/>
              <a:gd name="connsiteY50" fmla="*/ 387458 h 2588217"/>
              <a:gd name="connsiteX51" fmla="*/ 5749871 w 9236990"/>
              <a:gd name="connsiteY51" fmla="*/ 418454 h 2588217"/>
              <a:gd name="connsiteX52" fmla="*/ 5827363 w 9236990"/>
              <a:gd name="connsiteY52" fmla="*/ 433952 h 2588217"/>
              <a:gd name="connsiteX53" fmla="*/ 5982346 w 9236990"/>
              <a:gd name="connsiteY53" fmla="*/ 480447 h 2588217"/>
              <a:gd name="connsiteX54" fmla="*/ 6152827 w 9236990"/>
              <a:gd name="connsiteY54" fmla="*/ 557939 h 2588217"/>
              <a:gd name="connsiteX55" fmla="*/ 6230319 w 9236990"/>
              <a:gd name="connsiteY55" fmla="*/ 573437 h 2588217"/>
              <a:gd name="connsiteX56" fmla="*/ 6276814 w 9236990"/>
              <a:gd name="connsiteY56" fmla="*/ 588936 h 2588217"/>
              <a:gd name="connsiteX57" fmla="*/ 6338807 w 9236990"/>
              <a:gd name="connsiteY57" fmla="*/ 604434 h 2588217"/>
              <a:gd name="connsiteX58" fmla="*/ 6927742 w 9236990"/>
              <a:gd name="connsiteY58" fmla="*/ 588936 h 2588217"/>
              <a:gd name="connsiteX59" fmla="*/ 7067227 w 9236990"/>
              <a:gd name="connsiteY59" fmla="*/ 542441 h 2588217"/>
              <a:gd name="connsiteX60" fmla="*/ 7129220 w 9236990"/>
              <a:gd name="connsiteY60" fmla="*/ 526942 h 2588217"/>
              <a:gd name="connsiteX61" fmla="*/ 7191214 w 9236990"/>
              <a:gd name="connsiteY61" fmla="*/ 495946 h 2588217"/>
              <a:gd name="connsiteX62" fmla="*/ 7284203 w 9236990"/>
              <a:gd name="connsiteY62" fmla="*/ 464949 h 2588217"/>
              <a:gd name="connsiteX63" fmla="*/ 7346197 w 9236990"/>
              <a:gd name="connsiteY63" fmla="*/ 433952 h 2588217"/>
              <a:gd name="connsiteX64" fmla="*/ 7392692 w 9236990"/>
              <a:gd name="connsiteY64" fmla="*/ 418454 h 2588217"/>
              <a:gd name="connsiteX65" fmla="*/ 7501180 w 9236990"/>
              <a:gd name="connsiteY65" fmla="*/ 387458 h 2588217"/>
              <a:gd name="connsiteX66" fmla="*/ 7594170 w 9236990"/>
              <a:gd name="connsiteY66" fmla="*/ 356461 h 2588217"/>
              <a:gd name="connsiteX67" fmla="*/ 7687159 w 9236990"/>
              <a:gd name="connsiteY67" fmla="*/ 294468 h 2588217"/>
              <a:gd name="connsiteX68" fmla="*/ 7733654 w 9236990"/>
              <a:gd name="connsiteY68" fmla="*/ 278969 h 2588217"/>
              <a:gd name="connsiteX69" fmla="*/ 7857641 w 9236990"/>
              <a:gd name="connsiteY69" fmla="*/ 185980 h 2588217"/>
              <a:gd name="connsiteX70" fmla="*/ 7904136 w 9236990"/>
              <a:gd name="connsiteY70" fmla="*/ 170481 h 2588217"/>
              <a:gd name="connsiteX71" fmla="*/ 7981627 w 9236990"/>
              <a:gd name="connsiteY71" fmla="*/ 154983 h 2588217"/>
              <a:gd name="connsiteX72" fmla="*/ 8043620 w 9236990"/>
              <a:gd name="connsiteY72" fmla="*/ 139485 h 2588217"/>
              <a:gd name="connsiteX73" fmla="*/ 8121112 w 9236990"/>
              <a:gd name="connsiteY73" fmla="*/ 123986 h 2588217"/>
              <a:gd name="connsiteX74" fmla="*/ 8214102 w 9236990"/>
              <a:gd name="connsiteY74" fmla="*/ 92990 h 2588217"/>
              <a:gd name="connsiteX75" fmla="*/ 8260597 w 9236990"/>
              <a:gd name="connsiteY75" fmla="*/ 77491 h 2588217"/>
              <a:gd name="connsiteX76" fmla="*/ 8431078 w 9236990"/>
              <a:gd name="connsiteY76" fmla="*/ 61993 h 2588217"/>
              <a:gd name="connsiteX77" fmla="*/ 8493071 w 9236990"/>
              <a:gd name="connsiteY77" fmla="*/ 30997 h 2588217"/>
              <a:gd name="connsiteX78" fmla="*/ 8632556 w 9236990"/>
              <a:gd name="connsiteY78" fmla="*/ 46495 h 2588217"/>
              <a:gd name="connsiteX79" fmla="*/ 8772041 w 9236990"/>
              <a:gd name="connsiteY79" fmla="*/ 139485 h 2588217"/>
              <a:gd name="connsiteX80" fmla="*/ 8818536 w 9236990"/>
              <a:gd name="connsiteY80" fmla="*/ 170481 h 2588217"/>
              <a:gd name="connsiteX81" fmla="*/ 8911526 w 9236990"/>
              <a:gd name="connsiteY81" fmla="*/ 201478 h 2588217"/>
              <a:gd name="connsiteX82" fmla="*/ 9004515 w 9236990"/>
              <a:gd name="connsiteY82" fmla="*/ 247973 h 2588217"/>
              <a:gd name="connsiteX83" fmla="*/ 9051010 w 9236990"/>
              <a:gd name="connsiteY83" fmla="*/ 278969 h 2588217"/>
              <a:gd name="connsiteX84" fmla="*/ 9097505 w 9236990"/>
              <a:gd name="connsiteY84" fmla="*/ 294468 h 2588217"/>
              <a:gd name="connsiteX85" fmla="*/ 9144000 w 9236990"/>
              <a:gd name="connsiteY85" fmla="*/ 325464 h 2588217"/>
              <a:gd name="connsiteX86" fmla="*/ 9190495 w 9236990"/>
              <a:gd name="connsiteY86" fmla="*/ 340963 h 2588217"/>
              <a:gd name="connsiteX87" fmla="*/ 9236990 w 9236990"/>
              <a:gd name="connsiteY87" fmla="*/ 371959 h 2588217"/>
              <a:gd name="connsiteX88" fmla="*/ 9236990 w 9236990"/>
              <a:gd name="connsiteY88" fmla="*/ 2588217 h 2588217"/>
              <a:gd name="connsiteX89" fmla="*/ 0 w 9236990"/>
              <a:gd name="connsiteY89" fmla="*/ 2588217 h 2588217"/>
              <a:gd name="connsiteX90" fmla="*/ 207 w 9236990"/>
              <a:gd name="connsiteY90" fmla="*/ 764219 h 2588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9236990" h="2588217">
                <a:moveTo>
                  <a:pt x="207" y="764219"/>
                </a:moveTo>
                <a:cubicBezTo>
                  <a:pt x="10470" y="757452"/>
                  <a:pt x="12950" y="767967"/>
                  <a:pt x="30997" y="743919"/>
                </a:cubicBezTo>
                <a:cubicBezTo>
                  <a:pt x="49044" y="719871"/>
                  <a:pt x="83931" y="662030"/>
                  <a:pt x="108488" y="619932"/>
                </a:cubicBezTo>
                <a:cubicBezTo>
                  <a:pt x="120129" y="599976"/>
                  <a:pt x="125052" y="575980"/>
                  <a:pt x="139485" y="557939"/>
                </a:cubicBezTo>
                <a:cubicBezTo>
                  <a:pt x="200149" y="482110"/>
                  <a:pt x="215334" y="476376"/>
                  <a:pt x="278970" y="433952"/>
                </a:cubicBezTo>
                <a:cubicBezTo>
                  <a:pt x="289302" y="418454"/>
                  <a:pt x="296795" y="400629"/>
                  <a:pt x="309966" y="387458"/>
                </a:cubicBezTo>
                <a:cubicBezTo>
                  <a:pt x="328231" y="369193"/>
                  <a:pt x="350798" y="355776"/>
                  <a:pt x="371959" y="340963"/>
                </a:cubicBezTo>
                <a:cubicBezTo>
                  <a:pt x="468853" y="273136"/>
                  <a:pt x="433856" y="289333"/>
                  <a:pt x="511444" y="263471"/>
                </a:cubicBezTo>
                <a:cubicBezTo>
                  <a:pt x="565926" y="181749"/>
                  <a:pt x="511026" y="241510"/>
                  <a:pt x="604434" y="201478"/>
                </a:cubicBezTo>
                <a:cubicBezTo>
                  <a:pt x="621555" y="194141"/>
                  <a:pt x="633424" y="176847"/>
                  <a:pt x="650929" y="170481"/>
                </a:cubicBezTo>
                <a:cubicBezTo>
                  <a:pt x="690965" y="155923"/>
                  <a:pt x="774915" y="139485"/>
                  <a:pt x="774915" y="139485"/>
                </a:cubicBezTo>
                <a:cubicBezTo>
                  <a:pt x="790413" y="129153"/>
                  <a:pt x="804750" y="116818"/>
                  <a:pt x="821410" y="108488"/>
                </a:cubicBezTo>
                <a:cubicBezTo>
                  <a:pt x="864688" y="86849"/>
                  <a:pt x="936418" y="83202"/>
                  <a:pt x="976393" y="77491"/>
                </a:cubicBezTo>
                <a:cubicBezTo>
                  <a:pt x="1116391" y="7494"/>
                  <a:pt x="941999" y="86091"/>
                  <a:pt x="1162373" y="30997"/>
                </a:cubicBezTo>
                <a:cubicBezTo>
                  <a:pt x="1184787" y="25394"/>
                  <a:pt x="1203702" y="10332"/>
                  <a:pt x="1224366" y="0"/>
                </a:cubicBezTo>
                <a:cubicBezTo>
                  <a:pt x="1405180" y="5166"/>
                  <a:pt x="1586481" y="1262"/>
                  <a:pt x="1766807" y="15498"/>
                </a:cubicBezTo>
                <a:cubicBezTo>
                  <a:pt x="1785376" y="16964"/>
                  <a:pt x="1796642" y="38165"/>
                  <a:pt x="1813302" y="46495"/>
                </a:cubicBezTo>
                <a:cubicBezTo>
                  <a:pt x="1827914" y="53801"/>
                  <a:pt x="1844299" y="56827"/>
                  <a:pt x="1859797" y="61993"/>
                </a:cubicBezTo>
                <a:cubicBezTo>
                  <a:pt x="1969390" y="135056"/>
                  <a:pt x="1833694" y="43349"/>
                  <a:pt x="1968285" y="139485"/>
                </a:cubicBezTo>
                <a:cubicBezTo>
                  <a:pt x="1983442" y="150311"/>
                  <a:pt x="1999623" y="159655"/>
                  <a:pt x="2014780" y="170481"/>
                </a:cubicBezTo>
                <a:cubicBezTo>
                  <a:pt x="2035799" y="185495"/>
                  <a:pt x="2055612" y="202163"/>
                  <a:pt x="2076773" y="216976"/>
                </a:cubicBezTo>
                <a:cubicBezTo>
                  <a:pt x="2107292" y="238339"/>
                  <a:pt x="2143421" y="252627"/>
                  <a:pt x="2169763" y="278969"/>
                </a:cubicBezTo>
                <a:cubicBezTo>
                  <a:pt x="2185261" y="294467"/>
                  <a:pt x="2198957" y="312008"/>
                  <a:pt x="2216258" y="325464"/>
                </a:cubicBezTo>
                <a:cubicBezTo>
                  <a:pt x="2261334" y="360523"/>
                  <a:pt x="2317564" y="395450"/>
                  <a:pt x="2371241" y="418454"/>
                </a:cubicBezTo>
                <a:cubicBezTo>
                  <a:pt x="2386257" y="424889"/>
                  <a:pt x="2402238" y="428786"/>
                  <a:pt x="2417736" y="433952"/>
                </a:cubicBezTo>
                <a:cubicBezTo>
                  <a:pt x="2550989" y="522789"/>
                  <a:pt x="2382390" y="416278"/>
                  <a:pt x="2510726" y="480447"/>
                </a:cubicBezTo>
                <a:cubicBezTo>
                  <a:pt x="2527386" y="488777"/>
                  <a:pt x="2539780" y="504904"/>
                  <a:pt x="2557220" y="511444"/>
                </a:cubicBezTo>
                <a:cubicBezTo>
                  <a:pt x="2581885" y="520693"/>
                  <a:pt x="2608997" y="521228"/>
                  <a:pt x="2634712" y="526942"/>
                </a:cubicBezTo>
                <a:cubicBezTo>
                  <a:pt x="2819174" y="567934"/>
                  <a:pt x="2494242" y="508698"/>
                  <a:pt x="2882685" y="573437"/>
                </a:cubicBezTo>
                <a:cubicBezTo>
                  <a:pt x="3184653" y="559058"/>
                  <a:pt x="3165525" y="570209"/>
                  <a:pt x="3425126" y="526942"/>
                </a:cubicBezTo>
                <a:cubicBezTo>
                  <a:pt x="3458499" y="521380"/>
                  <a:pt x="3559437" y="490783"/>
                  <a:pt x="3580109" y="480447"/>
                </a:cubicBezTo>
                <a:lnTo>
                  <a:pt x="3704095" y="418454"/>
                </a:lnTo>
                <a:cubicBezTo>
                  <a:pt x="3724759" y="408122"/>
                  <a:pt x="3746865" y="400274"/>
                  <a:pt x="3766088" y="387458"/>
                </a:cubicBezTo>
                <a:cubicBezTo>
                  <a:pt x="3808025" y="359500"/>
                  <a:pt x="3825420" y="345127"/>
                  <a:pt x="3874576" y="325464"/>
                </a:cubicBezTo>
                <a:cubicBezTo>
                  <a:pt x="3904912" y="313329"/>
                  <a:pt x="3938342" y="309080"/>
                  <a:pt x="3967566" y="294468"/>
                </a:cubicBezTo>
                <a:cubicBezTo>
                  <a:pt x="3988230" y="284136"/>
                  <a:pt x="4008324" y="272572"/>
                  <a:pt x="4029559" y="263471"/>
                </a:cubicBezTo>
                <a:cubicBezTo>
                  <a:pt x="4071257" y="245600"/>
                  <a:pt x="4108066" y="241571"/>
                  <a:pt x="4153546" y="232475"/>
                </a:cubicBezTo>
                <a:cubicBezTo>
                  <a:pt x="4359955" y="94867"/>
                  <a:pt x="4054038" y="292924"/>
                  <a:pt x="4246536" y="185980"/>
                </a:cubicBezTo>
                <a:cubicBezTo>
                  <a:pt x="4279101" y="167888"/>
                  <a:pt x="4304184" y="135767"/>
                  <a:pt x="4339526" y="123986"/>
                </a:cubicBezTo>
                <a:cubicBezTo>
                  <a:pt x="4376380" y="111701"/>
                  <a:pt x="4409089" y="99478"/>
                  <a:pt x="4448014" y="92990"/>
                </a:cubicBezTo>
                <a:cubicBezTo>
                  <a:pt x="4489098" y="86143"/>
                  <a:pt x="4530671" y="82657"/>
                  <a:pt x="4572000" y="77491"/>
                </a:cubicBezTo>
                <a:cubicBezTo>
                  <a:pt x="4596113" y="78909"/>
                  <a:pt x="4828748" y="80416"/>
                  <a:pt x="4912963" y="108488"/>
                </a:cubicBezTo>
                <a:cubicBezTo>
                  <a:pt x="4934881" y="115794"/>
                  <a:pt x="4953721" y="130384"/>
                  <a:pt x="4974956" y="139485"/>
                </a:cubicBezTo>
                <a:cubicBezTo>
                  <a:pt x="5006082" y="152825"/>
                  <a:pt x="5051988" y="162617"/>
                  <a:pt x="5083444" y="170481"/>
                </a:cubicBezTo>
                <a:cubicBezTo>
                  <a:pt x="5098942" y="180813"/>
                  <a:pt x="5112918" y="193913"/>
                  <a:pt x="5129939" y="201478"/>
                </a:cubicBezTo>
                <a:cubicBezTo>
                  <a:pt x="5159796" y="214748"/>
                  <a:pt x="5195743" y="214351"/>
                  <a:pt x="5222929" y="232475"/>
                </a:cubicBezTo>
                <a:cubicBezTo>
                  <a:pt x="5238427" y="242807"/>
                  <a:pt x="5252764" y="255141"/>
                  <a:pt x="5269424" y="263471"/>
                </a:cubicBezTo>
                <a:cubicBezTo>
                  <a:pt x="5295462" y="276490"/>
                  <a:pt x="5353090" y="287021"/>
                  <a:pt x="5377912" y="294468"/>
                </a:cubicBezTo>
                <a:cubicBezTo>
                  <a:pt x="5377952" y="294480"/>
                  <a:pt x="5563853" y="356448"/>
                  <a:pt x="5563892" y="356461"/>
                </a:cubicBezTo>
                <a:cubicBezTo>
                  <a:pt x="5579390" y="361627"/>
                  <a:pt x="5594368" y="368755"/>
                  <a:pt x="5610387" y="371959"/>
                </a:cubicBezTo>
                <a:lnTo>
                  <a:pt x="5687878" y="387458"/>
                </a:lnTo>
                <a:cubicBezTo>
                  <a:pt x="5708542" y="397790"/>
                  <a:pt x="5727953" y="411148"/>
                  <a:pt x="5749871" y="418454"/>
                </a:cubicBezTo>
                <a:cubicBezTo>
                  <a:pt x="5774861" y="426784"/>
                  <a:pt x="5801648" y="428238"/>
                  <a:pt x="5827363" y="433952"/>
                </a:cubicBezTo>
                <a:cubicBezTo>
                  <a:pt x="5867401" y="442849"/>
                  <a:pt x="5951448" y="464998"/>
                  <a:pt x="5982346" y="480447"/>
                </a:cubicBezTo>
                <a:cubicBezTo>
                  <a:pt x="6036001" y="507275"/>
                  <a:pt x="6097229" y="539407"/>
                  <a:pt x="6152827" y="557939"/>
                </a:cubicBezTo>
                <a:cubicBezTo>
                  <a:pt x="6177817" y="566269"/>
                  <a:pt x="6204763" y="567048"/>
                  <a:pt x="6230319" y="573437"/>
                </a:cubicBezTo>
                <a:cubicBezTo>
                  <a:pt x="6246168" y="577399"/>
                  <a:pt x="6261106" y="584448"/>
                  <a:pt x="6276814" y="588936"/>
                </a:cubicBezTo>
                <a:cubicBezTo>
                  <a:pt x="6297295" y="594788"/>
                  <a:pt x="6318143" y="599268"/>
                  <a:pt x="6338807" y="604434"/>
                </a:cubicBezTo>
                <a:cubicBezTo>
                  <a:pt x="6535119" y="599268"/>
                  <a:pt x="6732070" y="605589"/>
                  <a:pt x="6927742" y="588936"/>
                </a:cubicBezTo>
                <a:cubicBezTo>
                  <a:pt x="6976576" y="584780"/>
                  <a:pt x="7019680" y="554328"/>
                  <a:pt x="7067227" y="542441"/>
                </a:cubicBezTo>
                <a:cubicBezTo>
                  <a:pt x="7087891" y="537275"/>
                  <a:pt x="7109276" y="534421"/>
                  <a:pt x="7129220" y="526942"/>
                </a:cubicBezTo>
                <a:cubicBezTo>
                  <a:pt x="7150853" y="518830"/>
                  <a:pt x="7169763" y="504526"/>
                  <a:pt x="7191214" y="495946"/>
                </a:cubicBezTo>
                <a:cubicBezTo>
                  <a:pt x="7221550" y="483812"/>
                  <a:pt x="7254979" y="479561"/>
                  <a:pt x="7284203" y="464949"/>
                </a:cubicBezTo>
                <a:cubicBezTo>
                  <a:pt x="7304868" y="454617"/>
                  <a:pt x="7324961" y="443053"/>
                  <a:pt x="7346197" y="433952"/>
                </a:cubicBezTo>
                <a:cubicBezTo>
                  <a:pt x="7361213" y="427517"/>
                  <a:pt x="7377044" y="423148"/>
                  <a:pt x="7392692" y="418454"/>
                </a:cubicBezTo>
                <a:cubicBezTo>
                  <a:pt x="7428716" y="407647"/>
                  <a:pt x="7465233" y="398518"/>
                  <a:pt x="7501180" y="387458"/>
                </a:cubicBezTo>
                <a:cubicBezTo>
                  <a:pt x="7532409" y="377849"/>
                  <a:pt x="7594170" y="356461"/>
                  <a:pt x="7594170" y="356461"/>
                </a:cubicBezTo>
                <a:cubicBezTo>
                  <a:pt x="7625166" y="335797"/>
                  <a:pt x="7651818" y="306249"/>
                  <a:pt x="7687159" y="294468"/>
                </a:cubicBezTo>
                <a:cubicBezTo>
                  <a:pt x="7702657" y="289302"/>
                  <a:pt x="7719042" y="286275"/>
                  <a:pt x="7733654" y="278969"/>
                </a:cubicBezTo>
                <a:cubicBezTo>
                  <a:pt x="7781541" y="255025"/>
                  <a:pt x="7812012" y="214498"/>
                  <a:pt x="7857641" y="185980"/>
                </a:cubicBezTo>
                <a:cubicBezTo>
                  <a:pt x="7871495" y="177322"/>
                  <a:pt x="7888287" y="174443"/>
                  <a:pt x="7904136" y="170481"/>
                </a:cubicBezTo>
                <a:cubicBezTo>
                  <a:pt x="7929691" y="164092"/>
                  <a:pt x="7955912" y="160697"/>
                  <a:pt x="7981627" y="154983"/>
                </a:cubicBezTo>
                <a:cubicBezTo>
                  <a:pt x="8002420" y="150362"/>
                  <a:pt x="8022827" y="144106"/>
                  <a:pt x="8043620" y="139485"/>
                </a:cubicBezTo>
                <a:cubicBezTo>
                  <a:pt x="8069335" y="133771"/>
                  <a:pt x="8095698" y="130917"/>
                  <a:pt x="8121112" y="123986"/>
                </a:cubicBezTo>
                <a:cubicBezTo>
                  <a:pt x="8152634" y="115389"/>
                  <a:pt x="8183105" y="103322"/>
                  <a:pt x="8214102" y="92990"/>
                </a:cubicBezTo>
                <a:cubicBezTo>
                  <a:pt x="8229600" y="87824"/>
                  <a:pt x="8244327" y="78970"/>
                  <a:pt x="8260597" y="77491"/>
                </a:cubicBezTo>
                <a:lnTo>
                  <a:pt x="8431078" y="61993"/>
                </a:lnTo>
                <a:cubicBezTo>
                  <a:pt x="8451742" y="51661"/>
                  <a:pt x="8470036" y="32769"/>
                  <a:pt x="8493071" y="30997"/>
                </a:cubicBezTo>
                <a:cubicBezTo>
                  <a:pt x="8539714" y="27409"/>
                  <a:pt x="8588176" y="31702"/>
                  <a:pt x="8632556" y="46495"/>
                </a:cubicBezTo>
                <a:cubicBezTo>
                  <a:pt x="8632561" y="46497"/>
                  <a:pt x="8748791" y="123985"/>
                  <a:pt x="8772041" y="139485"/>
                </a:cubicBezTo>
                <a:cubicBezTo>
                  <a:pt x="8787539" y="149817"/>
                  <a:pt x="8800865" y="164591"/>
                  <a:pt x="8818536" y="170481"/>
                </a:cubicBezTo>
                <a:lnTo>
                  <a:pt x="8911526" y="201478"/>
                </a:lnTo>
                <a:cubicBezTo>
                  <a:pt x="9044756" y="290301"/>
                  <a:pt x="8876197" y="183816"/>
                  <a:pt x="9004515" y="247973"/>
                </a:cubicBezTo>
                <a:cubicBezTo>
                  <a:pt x="9021175" y="256303"/>
                  <a:pt x="9034350" y="270639"/>
                  <a:pt x="9051010" y="278969"/>
                </a:cubicBezTo>
                <a:cubicBezTo>
                  <a:pt x="9065622" y="286275"/>
                  <a:pt x="9082893" y="287162"/>
                  <a:pt x="9097505" y="294468"/>
                </a:cubicBezTo>
                <a:cubicBezTo>
                  <a:pt x="9114165" y="302798"/>
                  <a:pt x="9127340" y="317134"/>
                  <a:pt x="9144000" y="325464"/>
                </a:cubicBezTo>
                <a:cubicBezTo>
                  <a:pt x="9158612" y="332770"/>
                  <a:pt x="9175883" y="333657"/>
                  <a:pt x="9190495" y="340963"/>
                </a:cubicBezTo>
                <a:cubicBezTo>
                  <a:pt x="9207155" y="349293"/>
                  <a:pt x="9236990" y="371959"/>
                  <a:pt x="9236990" y="371959"/>
                </a:cubicBezTo>
                <a:lnTo>
                  <a:pt x="9236990" y="2588217"/>
                </a:lnTo>
                <a:lnTo>
                  <a:pt x="0" y="2588217"/>
                </a:lnTo>
                <a:lnTo>
                  <a:pt x="207" y="76421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076978" y="1974434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6136" y="223392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95108" y="1987813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84266" y="224730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913238" y="1972315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02396" y="2231806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36042" y="309497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325200" y="335446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454173" y="3094978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43331" y="335446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20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722302" y="2026821"/>
            <a:ext cx="3813196" cy="2221329"/>
            <a:chOff x="2365376" y="1046163"/>
            <a:chExt cx="4654550" cy="2711450"/>
          </a:xfrm>
          <a:solidFill>
            <a:schemeClr val="bg1">
              <a:lumMod val="75000"/>
            </a:schemeClr>
          </a:solidFill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82976" y="1600200"/>
              <a:ext cx="606425" cy="463550"/>
            </a:xfrm>
            <a:custGeom>
              <a:avLst/>
              <a:gdLst>
                <a:gd name="T0" fmla="*/ 67 w 68"/>
                <a:gd name="T1" fmla="*/ 33 h 52"/>
                <a:gd name="T2" fmla="*/ 66 w 68"/>
                <a:gd name="T3" fmla="*/ 39 h 52"/>
                <a:gd name="T4" fmla="*/ 66 w 68"/>
                <a:gd name="T5" fmla="*/ 45 h 52"/>
                <a:gd name="T6" fmla="*/ 66 w 68"/>
                <a:gd name="T7" fmla="*/ 51 h 52"/>
                <a:gd name="T8" fmla="*/ 62 w 68"/>
                <a:gd name="T9" fmla="*/ 52 h 52"/>
                <a:gd name="T10" fmla="*/ 56 w 68"/>
                <a:gd name="T11" fmla="*/ 52 h 52"/>
                <a:gd name="T12" fmla="*/ 50 w 68"/>
                <a:gd name="T13" fmla="*/ 52 h 52"/>
                <a:gd name="T14" fmla="*/ 44 w 68"/>
                <a:gd name="T15" fmla="*/ 51 h 52"/>
                <a:gd name="T16" fmla="*/ 38 w 68"/>
                <a:gd name="T17" fmla="*/ 51 h 52"/>
                <a:gd name="T18" fmla="*/ 32 w 68"/>
                <a:gd name="T19" fmla="*/ 51 h 52"/>
                <a:gd name="T20" fmla="*/ 26 w 68"/>
                <a:gd name="T21" fmla="*/ 50 h 52"/>
                <a:gd name="T22" fmla="*/ 20 w 68"/>
                <a:gd name="T23" fmla="*/ 50 h 52"/>
                <a:gd name="T24" fmla="*/ 15 w 68"/>
                <a:gd name="T25" fmla="*/ 49 h 52"/>
                <a:gd name="T26" fmla="*/ 11 w 68"/>
                <a:gd name="T27" fmla="*/ 49 h 52"/>
                <a:gd name="T28" fmla="*/ 6 w 68"/>
                <a:gd name="T29" fmla="*/ 49 h 52"/>
                <a:gd name="T30" fmla="*/ 1 w 68"/>
                <a:gd name="T31" fmla="*/ 48 h 52"/>
                <a:gd name="T32" fmla="*/ 0 w 68"/>
                <a:gd name="T33" fmla="*/ 46 h 52"/>
                <a:gd name="T34" fmla="*/ 1 w 68"/>
                <a:gd name="T35" fmla="*/ 43 h 52"/>
                <a:gd name="T36" fmla="*/ 1 w 68"/>
                <a:gd name="T37" fmla="*/ 40 h 52"/>
                <a:gd name="T38" fmla="*/ 1 w 68"/>
                <a:gd name="T39" fmla="*/ 37 h 52"/>
                <a:gd name="T40" fmla="*/ 2 w 68"/>
                <a:gd name="T41" fmla="*/ 30 h 52"/>
                <a:gd name="T42" fmla="*/ 3 w 68"/>
                <a:gd name="T43" fmla="*/ 23 h 52"/>
                <a:gd name="T44" fmla="*/ 3 w 68"/>
                <a:gd name="T45" fmla="*/ 16 h 52"/>
                <a:gd name="T46" fmla="*/ 4 w 68"/>
                <a:gd name="T47" fmla="*/ 8 h 52"/>
                <a:gd name="T48" fmla="*/ 4 w 68"/>
                <a:gd name="T49" fmla="*/ 5 h 52"/>
                <a:gd name="T50" fmla="*/ 5 w 68"/>
                <a:gd name="T51" fmla="*/ 4 h 52"/>
                <a:gd name="T52" fmla="*/ 5 w 68"/>
                <a:gd name="T53" fmla="*/ 2 h 52"/>
                <a:gd name="T54" fmla="*/ 5 w 68"/>
                <a:gd name="T55" fmla="*/ 1 h 52"/>
                <a:gd name="T56" fmla="*/ 6 w 68"/>
                <a:gd name="T57" fmla="*/ 1 h 52"/>
                <a:gd name="T58" fmla="*/ 10 w 68"/>
                <a:gd name="T59" fmla="*/ 1 h 52"/>
                <a:gd name="T60" fmla="*/ 14 w 68"/>
                <a:gd name="T61" fmla="*/ 1 h 52"/>
                <a:gd name="T62" fmla="*/ 18 w 68"/>
                <a:gd name="T63" fmla="*/ 2 h 52"/>
                <a:gd name="T64" fmla="*/ 22 w 68"/>
                <a:gd name="T65" fmla="*/ 2 h 52"/>
                <a:gd name="T66" fmla="*/ 26 w 68"/>
                <a:gd name="T67" fmla="*/ 2 h 52"/>
                <a:gd name="T68" fmla="*/ 30 w 68"/>
                <a:gd name="T69" fmla="*/ 3 h 52"/>
                <a:gd name="T70" fmla="*/ 34 w 68"/>
                <a:gd name="T71" fmla="*/ 3 h 52"/>
                <a:gd name="T72" fmla="*/ 37 w 68"/>
                <a:gd name="T73" fmla="*/ 3 h 52"/>
                <a:gd name="T74" fmla="*/ 41 w 68"/>
                <a:gd name="T75" fmla="*/ 3 h 52"/>
                <a:gd name="T76" fmla="*/ 45 w 68"/>
                <a:gd name="T77" fmla="*/ 4 h 52"/>
                <a:gd name="T78" fmla="*/ 49 w 68"/>
                <a:gd name="T79" fmla="*/ 4 h 52"/>
                <a:gd name="T80" fmla="*/ 53 w 68"/>
                <a:gd name="T81" fmla="*/ 4 h 52"/>
                <a:gd name="T82" fmla="*/ 57 w 68"/>
                <a:gd name="T83" fmla="*/ 4 h 52"/>
                <a:gd name="T84" fmla="*/ 61 w 68"/>
                <a:gd name="T85" fmla="*/ 4 h 52"/>
                <a:gd name="T86" fmla="*/ 65 w 68"/>
                <a:gd name="T87" fmla="*/ 5 h 52"/>
                <a:gd name="T88" fmla="*/ 68 w 68"/>
                <a:gd name="T89" fmla="*/ 6 h 52"/>
                <a:gd name="T90" fmla="*/ 67 w 68"/>
                <a:gd name="T91" fmla="*/ 12 h 52"/>
                <a:gd name="T92" fmla="*/ 67 w 68"/>
                <a:gd name="T93" fmla="*/ 18 h 52"/>
                <a:gd name="T94" fmla="*/ 67 w 68"/>
                <a:gd name="T9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" h="52">
                  <a:moveTo>
                    <a:pt x="67" y="28"/>
                  </a:moveTo>
                  <a:lnTo>
                    <a:pt x="67" y="30"/>
                  </a:lnTo>
                  <a:lnTo>
                    <a:pt x="67" y="31"/>
                  </a:lnTo>
                  <a:lnTo>
                    <a:pt x="67" y="33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6" y="37"/>
                  </a:lnTo>
                  <a:lnTo>
                    <a:pt x="66" y="39"/>
                  </a:lnTo>
                  <a:lnTo>
                    <a:pt x="66" y="40"/>
                  </a:lnTo>
                  <a:lnTo>
                    <a:pt x="66" y="42"/>
                  </a:lnTo>
                  <a:lnTo>
                    <a:pt x="66" y="43"/>
                  </a:lnTo>
                  <a:lnTo>
                    <a:pt x="66" y="45"/>
                  </a:lnTo>
                  <a:lnTo>
                    <a:pt x="66" y="46"/>
                  </a:lnTo>
                  <a:lnTo>
                    <a:pt x="66" y="48"/>
                  </a:lnTo>
                  <a:lnTo>
                    <a:pt x="66" y="49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3" y="52"/>
                  </a:lnTo>
                  <a:lnTo>
                    <a:pt x="62" y="52"/>
                  </a:lnTo>
                  <a:lnTo>
                    <a:pt x="60" y="52"/>
                  </a:lnTo>
                  <a:lnTo>
                    <a:pt x="59" y="52"/>
                  </a:lnTo>
                  <a:lnTo>
                    <a:pt x="57" y="52"/>
                  </a:lnTo>
                  <a:lnTo>
                    <a:pt x="56" y="52"/>
                  </a:lnTo>
                  <a:lnTo>
                    <a:pt x="54" y="52"/>
                  </a:lnTo>
                  <a:lnTo>
                    <a:pt x="53" y="52"/>
                  </a:lnTo>
                  <a:lnTo>
                    <a:pt x="51" y="52"/>
                  </a:lnTo>
                  <a:lnTo>
                    <a:pt x="50" y="52"/>
                  </a:lnTo>
                  <a:lnTo>
                    <a:pt x="48" y="52"/>
                  </a:lnTo>
                  <a:lnTo>
                    <a:pt x="47" y="52"/>
                  </a:lnTo>
                  <a:lnTo>
                    <a:pt x="45" y="52"/>
                  </a:lnTo>
                  <a:lnTo>
                    <a:pt x="44" y="51"/>
                  </a:lnTo>
                  <a:lnTo>
                    <a:pt x="42" y="51"/>
                  </a:lnTo>
                  <a:lnTo>
                    <a:pt x="41" y="51"/>
                  </a:lnTo>
                  <a:lnTo>
                    <a:pt x="39" y="51"/>
                  </a:lnTo>
                  <a:lnTo>
                    <a:pt x="38" y="51"/>
                  </a:lnTo>
                  <a:lnTo>
                    <a:pt x="37" y="51"/>
                  </a:lnTo>
                  <a:lnTo>
                    <a:pt x="35" y="51"/>
                  </a:lnTo>
                  <a:lnTo>
                    <a:pt x="34" y="51"/>
                  </a:lnTo>
                  <a:lnTo>
                    <a:pt x="32" y="51"/>
                  </a:lnTo>
                  <a:lnTo>
                    <a:pt x="31" y="51"/>
                  </a:lnTo>
                  <a:lnTo>
                    <a:pt x="29" y="50"/>
                  </a:lnTo>
                  <a:lnTo>
                    <a:pt x="28" y="50"/>
                  </a:lnTo>
                  <a:lnTo>
                    <a:pt x="26" y="50"/>
                  </a:lnTo>
                  <a:lnTo>
                    <a:pt x="25" y="50"/>
                  </a:lnTo>
                  <a:lnTo>
                    <a:pt x="23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7" y="50"/>
                  </a:lnTo>
                  <a:lnTo>
                    <a:pt x="15" y="49"/>
                  </a:lnTo>
                  <a:lnTo>
                    <a:pt x="14" y="49"/>
                  </a:lnTo>
                  <a:lnTo>
                    <a:pt x="13" y="49"/>
                  </a:lnTo>
                  <a:lnTo>
                    <a:pt x="12" y="49"/>
                  </a:lnTo>
                  <a:lnTo>
                    <a:pt x="11" y="49"/>
                  </a:lnTo>
                  <a:lnTo>
                    <a:pt x="10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9"/>
                  </a:lnTo>
                  <a:lnTo>
                    <a:pt x="5" y="48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2" y="34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2" y="3"/>
                  </a:lnTo>
                  <a:lnTo>
                    <a:pt x="43" y="3"/>
                  </a:lnTo>
                  <a:lnTo>
                    <a:pt x="44" y="4"/>
                  </a:lnTo>
                  <a:lnTo>
                    <a:pt x="45" y="4"/>
                  </a:lnTo>
                  <a:lnTo>
                    <a:pt x="46" y="4"/>
                  </a:lnTo>
                  <a:lnTo>
                    <a:pt x="47" y="4"/>
                  </a:lnTo>
                  <a:lnTo>
                    <a:pt x="48" y="4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1" y="4"/>
                  </a:lnTo>
                  <a:lnTo>
                    <a:pt x="52" y="4"/>
                  </a:lnTo>
                  <a:lnTo>
                    <a:pt x="53" y="4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7" y="4"/>
                  </a:lnTo>
                  <a:lnTo>
                    <a:pt x="58" y="4"/>
                  </a:lnTo>
                  <a:lnTo>
                    <a:pt x="59" y="4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2" y="4"/>
                  </a:lnTo>
                  <a:lnTo>
                    <a:pt x="63" y="4"/>
                  </a:lnTo>
                  <a:lnTo>
                    <a:pt x="64" y="5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7" y="5"/>
                  </a:lnTo>
                  <a:lnTo>
                    <a:pt x="68" y="5"/>
                  </a:lnTo>
                  <a:lnTo>
                    <a:pt x="68" y="6"/>
                  </a:lnTo>
                  <a:lnTo>
                    <a:pt x="67" y="8"/>
                  </a:lnTo>
                  <a:lnTo>
                    <a:pt x="67" y="9"/>
                  </a:lnTo>
                  <a:lnTo>
                    <a:pt x="67" y="11"/>
                  </a:lnTo>
                  <a:lnTo>
                    <a:pt x="67" y="12"/>
                  </a:lnTo>
                  <a:lnTo>
                    <a:pt x="67" y="14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7" y="18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7" y="27"/>
                  </a:lnTo>
                  <a:lnTo>
                    <a:pt x="67" y="28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902326" y="1965325"/>
              <a:ext cx="393700" cy="384175"/>
            </a:xfrm>
            <a:custGeom>
              <a:avLst/>
              <a:gdLst>
                <a:gd name="T0" fmla="*/ 30 w 44"/>
                <a:gd name="T1" fmla="*/ 14 h 43"/>
                <a:gd name="T2" fmla="*/ 31 w 44"/>
                <a:gd name="T3" fmla="*/ 12 h 43"/>
                <a:gd name="T4" fmla="*/ 33 w 44"/>
                <a:gd name="T5" fmla="*/ 11 h 43"/>
                <a:gd name="T6" fmla="*/ 34 w 44"/>
                <a:gd name="T7" fmla="*/ 10 h 43"/>
                <a:gd name="T8" fmla="*/ 34 w 44"/>
                <a:gd name="T9" fmla="*/ 10 h 43"/>
                <a:gd name="T10" fmla="*/ 35 w 44"/>
                <a:gd name="T11" fmla="*/ 10 h 43"/>
                <a:gd name="T12" fmla="*/ 37 w 44"/>
                <a:gd name="T13" fmla="*/ 9 h 43"/>
                <a:gd name="T14" fmla="*/ 39 w 44"/>
                <a:gd name="T15" fmla="*/ 8 h 43"/>
                <a:gd name="T16" fmla="*/ 42 w 44"/>
                <a:gd name="T17" fmla="*/ 8 h 43"/>
                <a:gd name="T18" fmla="*/ 43 w 44"/>
                <a:gd name="T19" fmla="*/ 9 h 43"/>
                <a:gd name="T20" fmla="*/ 44 w 44"/>
                <a:gd name="T21" fmla="*/ 10 h 43"/>
                <a:gd name="T22" fmla="*/ 44 w 44"/>
                <a:gd name="T23" fmla="*/ 13 h 43"/>
                <a:gd name="T24" fmla="*/ 39 w 44"/>
                <a:gd name="T25" fmla="*/ 11 h 43"/>
                <a:gd name="T26" fmla="*/ 38 w 44"/>
                <a:gd name="T27" fmla="*/ 13 h 43"/>
                <a:gd name="T28" fmla="*/ 38 w 44"/>
                <a:gd name="T29" fmla="*/ 14 h 43"/>
                <a:gd name="T30" fmla="*/ 37 w 44"/>
                <a:gd name="T31" fmla="*/ 17 h 43"/>
                <a:gd name="T32" fmla="*/ 36 w 44"/>
                <a:gd name="T33" fmla="*/ 18 h 43"/>
                <a:gd name="T34" fmla="*/ 35 w 44"/>
                <a:gd name="T35" fmla="*/ 20 h 43"/>
                <a:gd name="T36" fmla="*/ 33 w 44"/>
                <a:gd name="T37" fmla="*/ 21 h 43"/>
                <a:gd name="T38" fmla="*/ 33 w 44"/>
                <a:gd name="T39" fmla="*/ 23 h 43"/>
                <a:gd name="T40" fmla="*/ 30 w 44"/>
                <a:gd name="T41" fmla="*/ 24 h 43"/>
                <a:gd name="T42" fmla="*/ 28 w 44"/>
                <a:gd name="T43" fmla="*/ 23 h 43"/>
                <a:gd name="T44" fmla="*/ 28 w 44"/>
                <a:gd name="T45" fmla="*/ 25 h 43"/>
                <a:gd name="T46" fmla="*/ 27 w 44"/>
                <a:gd name="T47" fmla="*/ 27 h 43"/>
                <a:gd name="T48" fmla="*/ 26 w 44"/>
                <a:gd name="T49" fmla="*/ 29 h 43"/>
                <a:gd name="T50" fmla="*/ 24 w 44"/>
                <a:gd name="T51" fmla="*/ 34 h 43"/>
                <a:gd name="T52" fmla="*/ 25 w 44"/>
                <a:gd name="T53" fmla="*/ 36 h 43"/>
                <a:gd name="T54" fmla="*/ 24 w 44"/>
                <a:gd name="T55" fmla="*/ 37 h 43"/>
                <a:gd name="T56" fmla="*/ 23 w 44"/>
                <a:gd name="T57" fmla="*/ 38 h 43"/>
                <a:gd name="T58" fmla="*/ 20 w 44"/>
                <a:gd name="T59" fmla="*/ 40 h 43"/>
                <a:gd name="T60" fmla="*/ 20 w 44"/>
                <a:gd name="T61" fmla="*/ 39 h 43"/>
                <a:gd name="T62" fmla="*/ 19 w 44"/>
                <a:gd name="T63" fmla="*/ 40 h 43"/>
                <a:gd name="T64" fmla="*/ 16 w 44"/>
                <a:gd name="T65" fmla="*/ 42 h 43"/>
                <a:gd name="T66" fmla="*/ 14 w 44"/>
                <a:gd name="T67" fmla="*/ 41 h 43"/>
                <a:gd name="T68" fmla="*/ 13 w 44"/>
                <a:gd name="T69" fmla="*/ 42 h 43"/>
                <a:gd name="T70" fmla="*/ 11 w 44"/>
                <a:gd name="T71" fmla="*/ 43 h 43"/>
                <a:gd name="T72" fmla="*/ 9 w 44"/>
                <a:gd name="T73" fmla="*/ 42 h 43"/>
                <a:gd name="T74" fmla="*/ 9 w 44"/>
                <a:gd name="T75" fmla="*/ 41 h 43"/>
                <a:gd name="T76" fmla="*/ 8 w 44"/>
                <a:gd name="T77" fmla="*/ 40 h 43"/>
                <a:gd name="T78" fmla="*/ 6 w 44"/>
                <a:gd name="T79" fmla="*/ 39 h 43"/>
                <a:gd name="T80" fmla="*/ 5 w 44"/>
                <a:gd name="T81" fmla="*/ 38 h 43"/>
                <a:gd name="T82" fmla="*/ 3 w 44"/>
                <a:gd name="T83" fmla="*/ 36 h 43"/>
                <a:gd name="T84" fmla="*/ 2 w 44"/>
                <a:gd name="T85" fmla="*/ 35 h 43"/>
                <a:gd name="T86" fmla="*/ 1 w 44"/>
                <a:gd name="T87" fmla="*/ 33 h 43"/>
                <a:gd name="T88" fmla="*/ 1 w 44"/>
                <a:gd name="T89" fmla="*/ 32 h 43"/>
                <a:gd name="T90" fmla="*/ 1 w 44"/>
                <a:gd name="T91" fmla="*/ 30 h 43"/>
                <a:gd name="T92" fmla="*/ 4 w 44"/>
                <a:gd name="T93" fmla="*/ 27 h 43"/>
                <a:gd name="T94" fmla="*/ 4 w 44"/>
                <a:gd name="T95" fmla="*/ 24 h 43"/>
                <a:gd name="T96" fmla="*/ 6 w 44"/>
                <a:gd name="T97" fmla="*/ 23 h 43"/>
                <a:gd name="T98" fmla="*/ 7 w 44"/>
                <a:gd name="T99" fmla="*/ 23 h 43"/>
                <a:gd name="T100" fmla="*/ 7 w 44"/>
                <a:gd name="T101" fmla="*/ 21 h 43"/>
                <a:gd name="T102" fmla="*/ 8 w 44"/>
                <a:gd name="T103" fmla="*/ 18 h 43"/>
                <a:gd name="T104" fmla="*/ 10 w 44"/>
                <a:gd name="T105" fmla="*/ 17 h 43"/>
                <a:gd name="T106" fmla="*/ 12 w 44"/>
                <a:gd name="T107" fmla="*/ 15 h 43"/>
                <a:gd name="T108" fmla="*/ 14 w 44"/>
                <a:gd name="T109" fmla="*/ 11 h 43"/>
                <a:gd name="T110" fmla="*/ 14 w 44"/>
                <a:gd name="T111" fmla="*/ 9 h 43"/>
                <a:gd name="T112" fmla="*/ 15 w 44"/>
                <a:gd name="T113" fmla="*/ 7 h 43"/>
                <a:gd name="T114" fmla="*/ 15 w 44"/>
                <a:gd name="T115" fmla="*/ 4 h 43"/>
                <a:gd name="T116" fmla="*/ 14 w 44"/>
                <a:gd name="T117" fmla="*/ 1 h 43"/>
                <a:gd name="T118" fmla="*/ 16 w 44"/>
                <a:gd name="T119" fmla="*/ 1 h 43"/>
                <a:gd name="T120" fmla="*/ 21 w 44"/>
                <a:gd name="T121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" h="43">
                  <a:moveTo>
                    <a:pt x="27" y="10"/>
                  </a:move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2" y="8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10"/>
                  </a:lnTo>
                  <a:lnTo>
                    <a:pt x="43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8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7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2" y="10"/>
                  </a:lnTo>
                  <a:lnTo>
                    <a:pt x="23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7" y="1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973638" y="1393825"/>
              <a:ext cx="482600" cy="482600"/>
            </a:xfrm>
            <a:custGeom>
              <a:avLst/>
              <a:gdLst>
                <a:gd name="T0" fmla="*/ 52 w 54"/>
                <a:gd name="T1" fmla="*/ 18 h 54"/>
                <a:gd name="T2" fmla="*/ 50 w 54"/>
                <a:gd name="T3" fmla="*/ 21 h 54"/>
                <a:gd name="T4" fmla="*/ 50 w 54"/>
                <a:gd name="T5" fmla="*/ 24 h 54"/>
                <a:gd name="T6" fmla="*/ 52 w 54"/>
                <a:gd name="T7" fmla="*/ 21 h 54"/>
                <a:gd name="T8" fmla="*/ 52 w 54"/>
                <a:gd name="T9" fmla="*/ 20 h 54"/>
                <a:gd name="T10" fmla="*/ 54 w 54"/>
                <a:gd name="T11" fmla="*/ 17 h 54"/>
                <a:gd name="T12" fmla="*/ 53 w 54"/>
                <a:gd name="T13" fmla="*/ 17 h 54"/>
                <a:gd name="T14" fmla="*/ 20 w 54"/>
                <a:gd name="T15" fmla="*/ 1 h 54"/>
                <a:gd name="T16" fmla="*/ 50 w 54"/>
                <a:gd name="T17" fmla="*/ 24 h 54"/>
                <a:gd name="T18" fmla="*/ 47 w 54"/>
                <a:gd name="T19" fmla="*/ 25 h 54"/>
                <a:gd name="T20" fmla="*/ 44 w 54"/>
                <a:gd name="T21" fmla="*/ 28 h 54"/>
                <a:gd name="T22" fmla="*/ 45 w 54"/>
                <a:gd name="T23" fmla="*/ 26 h 54"/>
                <a:gd name="T24" fmla="*/ 47 w 54"/>
                <a:gd name="T25" fmla="*/ 22 h 54"/>
                <a:gd name="T26" fmla="*/ 46 w 54"/>
                <a:gd name="T27" fmla="*/ 20 h 54"/>
                <a:gd name="T28" fmla="*/ 46 w 54"/>
                <a:gd name="T29" fmla="*/ 18 h 54"/>
                <a:gd name="T30" fmla="*/ 45 w 54"/>
                <a:gd name="T31" fmla="*/ 18 h 54"/>
                <a:gd name="T32" fmla="*/ 45 w 54"/>
                <a:gd name="T33" fmla="*/ 16 h 54"/>
                <a:gd name="T34" fmla="*/ 45 w 54"/>
                <a:gd name="T35" fmla="*/ 15 h 54"/>
                <a:gd name="T36" fmla="*/ 44 w 54"/>
                <a:gd name="T37" fmla="*/ 14 h 54"/>
                <a:gd name="T38" fmla="*/ 42 w 54"/>
                <a:gd name="T39" fmla="*/ 13 h 54"/>
                <a:gd name="T40" fmla="*/ 42 w 54"/>
                <a:gd name="T41" fmla="*/ 12 h 54"/>
                <a:gd name="T42" fmla="*/ 40 w 54"/>
                <a:gd name="T43" fmla="*/ 11 h 54"/>
                <a:gd name="T44" fmla="*/ 38 w 54"/>
                <a:gd name="T45" fmla="*/ 11 h 54"/>
                <a:gd name="T46" fmla="*/ 37 w 54"/>
                <a:gd name="T47" fmla="*/ 11 h 54"/>
                <a:gd name="T48" fmla="*/ 35 w 54"/>
                <a:gd name="T49" fmla="*/ 11 h 54"/>
                <a:gd name="T50" fmla="*/ 27 w 54"/>
                <a:gd name="T51" fmla="*/ 9 h 54"/>
                <a:gd name="T52" fmla="*/ 23 w 54"/>
                <a:gd name="T53" fmla="*/ 7 h 54"/>
                <a:gd name="T54" fmla="*/ 21 w 54"/>
                <a:gd name="T55" fmla="*/ 6 h 54"/>
                <a:gd name="T56" fmla="*/ 18 w 54"/>
                <a:gd name="T57" fmla="*/ 5 h 54"/>
                <a:gd name="T58" fmla="*/ 17 w 54"/>
                <a:gd name="T59" fmla="*/ 5 h 54"/>
                <a:gd name="T60" fmla="*/ 17 w 54"/>
                <a:gd name="T61" fmla="*/ 3 h 54"/>
                <a:gd name="T62" fmla="*/ 16 w 54"/>
                <a:gd name="T63" fmla="*/ 2 h 54"/>
                <a:gd name="T64" fmla="*/ 15 w 54"/>
                <a:gd name="T65" fmla="*/ 3 h 54"/>
                <a:gd name="T66" fmla="*/ 14 w 54"/>
                <a:gd name="T67" fmla="*/ 3 h 54"/>
                <a:gd name="T68" fmla="*/ 6 w 54"/>
                <a:gd name="T69" fmla="*/ 5 h 54"/>
                <a:gd name="T70" fmla="*/ 5 w 54"/>
                <a:gd name="T71" fmla="*/ 6 h 54"/>
                <a:gd name="T72" fmla="*/ 5 w 54"/>
                <a:gd name="T73" fmla="*/ 10 h 54"/>
                <a:gd name="T74" fmla="*/ 4 w 54"/>
                <a:gd name="T75" fmla="*/ 14 h 54"/>
                <a:gd name="T76" fmla="*/ 2 w 54"/>
                <a:gd name="T77" fmla="*/ 15 h 54"/>
                <a:gd name="T78" fmla="*/ 1 w 54"/>
                <a:gd name="T79" fmla="*/ 20 h 54"/>
                <a:gd name="T80" fmla="*/ 1 w 54"/>
                <a:gd name="T81" fmla="*/ 24 h 54"/>
                <a:gd name="T82" fmla="*/ 1 w 54"/>
                <a:gd name="T83" fmla="*/ 27 h 54"/>
                <a:gd name="T84" fmla="*/ 5 w 54"/>
                <a:gd name="T85" fmla="*/ 31 h 54"/>
                <a:gd name="T86" fmla="*/ 12 w 54"/>
                <a:gd name="T87" fmla="*/ 37 h 54"/>
                <a:gd name="T88" fmla="*/ 15 w 54"/>
                <a:gd name="T89" fmla="*/ 38 h 54"/>
                <a:gd name="T90" fmla="*/ 16 w 54"/>
                <a:gd name="T91" fmla="*/ 40 h 54"/>
                <a:gd name="T92" fmla="*/ 16 w 54"/>
                <a:gd name="T93" fmla="*/ 43 h 54"/>
                <a:gd name="T94" fmla="*/ 18 w 54"/>
                <a:gd name="T95" fmla="*/ 48 h 54"/>
                <a:gd name="T96" fmla="*/ 19 w 54"/>
                <a:gd name="T97" fmla="*/ 52 h 54"/>
                <a:gd name="T98" fmla="*/ 23 w 54"/>
                <a:gd name="T99" fmla="*/ 54 h 54"/>
                <a:gd name="T100" fmla="*/ 46 w 54"/>
                <a:gd name="T101" fmla="*/ 52 h 54"/>
                <a:gd name="T102" fmla="*/ 49 w 54"/>
                <a:gd name="T103" fmla="*/ 48 h 54"/>
                <a:gd name="T104" fmla="*/ 47 w 54"/>
                <a:gd name="T105" fmla="*/ 45 h 54"/>
                <a:gd name="T106" fmla="*/ 48 w 54"/>
                <a:gd name="T107" fmla="*/ 38 h 54"/>
                <a:gd name="T108" fmla="*/ 48 w 54"/>
                <a:gd name="T109" fmla="*/ 35 h 54"/>
                <a:gd name="T110" fmla="*/ 49 w 54"/>
                <a:gd name="T111" fmla="*/ 30 h 54"/>
                <a:gd name="T112" fmla="*/ 50 w 54"/>
                <a:gd name="T113" fmla="*/ 25 h 54"/>
                <a:gd name="T114" fmla="*/ 19 w 54"/>
                <a:gd name="T115" fmla="*/ 2 h 54"/>
                <a:gd name="T116" fmla="*/ 17 w 54"/>
                <a:gd name="T117" fmla="*/ 4 h 54"/>
                <a:gd name="T118" fmla="*/ 18 w 54"/>
                <a:gd name="T11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" h="54">
                  <a:moveTo>
                    <a:pt x="53" y="18"/>
                  </a:move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2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1" y="24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8"/>
                  </a:lnTo>
                  <a:close/>
                  <a:moveTo>
                    <a:pt x="54" y="17"/>
                  </a:moveTo>
                  <a:lnTo>
                    <a:pt x="54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4" y="17"/>
                  </a:lnTo>
                  <a:lnTo>
                    <a:pt x="54" y="17"/>
                  </a:lnTo>
                  <a:close/>
                  <a:moveTo>
                    <a:pt x="20" y="1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close/>
                  <a:moveTo>
                    <a:pt x="18" y="2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2"/>
                  </a:lnTo>
                  <a:close/>
                  <a:moveTo>
                    <a:pt x="50" y="24"/>
                  </a:moveTo>
                  <a:lnTo>
                    <a:pt x="50" y="24"/>
                  </a:lnTo>
                  <a:lnTo>
                    <a:pt x="50" y="24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5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5" y="26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4"/>
                  </a:lnTo>
                  <a:lnTo>
                    <a:pt x="46" y="24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3"/>
                  </a:lnTo>
                  <a:lnTo>
                    <a:pt x="43" y="14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9"/>
                  </a:lnTo>
                  <a:lnTo>
                    <a:pt x="28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9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2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7"/>
                  </a:lnTo>
                  <a:lnTo>
                    <a:pt x="17" y="47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0" y="52"/>
                  </a:lnTo>
                  <a:lnTo>
                    <a:pt x="21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6" y="54"/>
                  </a:lnTo>
                  <a:lnTo>
                    <a:pt x="28" y="54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3" y="54"/>
                  </a:lnTo>
                  <a:lnTo>
                    <a:pt x="34" y="53"/>
                  </a:lnTo>
                  <a:lnTo>
                    <a:pt x="36" y="53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41" y="53"/>
                  </a:lnTo>
                  <a:lnTo>
                    <a:pt x="43" y="53"/>
                  </a:lnTo>
                  <a:lnTo>
                    <a:pt x="44" y="53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9" y="52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1"/>
                  </a:lnTo>
                  <a:lnTo>
                    <a:pt x="50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4"/>
                  </a:lnTo>
                  <a:lnTo>
                    <a:pt x="50" y="24"/>
                  </a:lnTo>
                  <a:close/>
                  <a:moveTo>
                    <a:pt x="16" y="2"/>
                  </a:move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close/>
                  <a:moveTo>
                    <a:pt x="19" y="2"/>
                  </a:move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close/>
                  <a:moveTo>
                    <a:pt x="17" y="4"/>
                  </a:moveTo>
                  <a:lnTo>
                    <a:pt x="17" y="4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7" y="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2517776" y="1046163"/>
              <a:ext cx="598488" cy="392113"/>
            </a:xfrm>
            <a:custGeom>
              <a:avLst/>
              <a:gdLst>
                <a:gd name="T0" fmla="*/ 15 w 67"/>
                <a:gd name="T1" fmla="*/ 4 h 44"/>
                <a:gd name="T2" fmla="*/ 49 w 67"/>
                <a:gd name="T3" fmla="*/ 7 h 44"/>
                <a:gd name="T4" fmla="*/ 19 w 67"/>
                <a:gd name="T5" fmla="*/ 2 h 44"/>
                <a:gd name="T6" fmla="*/ 20 w 67"/>
                <a:gd name="T7" fmla="*/ 4 h 44"/>
                <a:gd name="T8" fmla="*/ 20 w 67"/>
                <a:gd name="T9" fmla="*/ 7 h 44"/>
                <a:gd name="T10" fmla="*/ 18 w 67"/>
                <a:gd name="T11" fmla="*/ 7 h 44"/>
                <a:gd name="T12" fmla="*/ 20 w 67"/>
                <a:gd name="T13" fmla="*/ 10 h 44"/>
                <a:gd name="T14" fmla="*/ 20 w 67"/>
                <a:gd name="T15" fmla="*/ 11 h 44"/>
                <a:gd name="T16" fmla="*/ 21 w 67"/>
                <a:gd name="T17" fmla="*/ 13 h 44"/>
                <a:gd name="T18" fmla="*/ 19 w 67"/>
                <a:gd name="T19" fmla="*/ 16 h 44"/>
                <a:gd name="T20" fmla="*/ 19 w 67"/>
                <a:gd name="T21" fmla="*/ 19 h 44"/>
                <a:gd name="T22" fmla="*/ 15 w 67"/>
                <a:gd name="T23" fmla="*/ 22 h 44"/>
                <a:gd name="T24" fmla="*/ 13 w 67"/>
                <a:gd name="T25" fmla="*/ 23 h 44"/>
                <a:gd name="T26" fmla="*/ 12 w 67"/>
                <a:gd name="T27" fmla="*/ 21 h 44"/>
                <a:gd name="T28" fmla="*/ 15 w 67"/>
                <a:gd name="T29" fmla="*/ 20 h 44"/>
                <a:gd name="T30" fmla="*/ 15 w 67"/>
                <a:gd name="T31" fmla="*/ 20 h 44"/>
                <a:gd name="T32" fmla="*/ 17 w 67"/>
                <a:gd name="T33" fmla="*/ 19 h 44"/>
                <a:gd name="T34" fmla="*/ 17 w 67"/>
                <a:gd name="T35" fmla="*/ 17 h 44"/>
                <a:gd name="T36" fmla="*/ 18 w 67"/>
                <a:gd name="T37" fmla="*/ 15 h 44"/>
                <a:gd name="T38" fmla="*/ 16 w 67"/>
                <a:gd name="T39" fmla="*/ 16 h 44"/>
                <a:gd name="T40" fmla="*/ 12 w 67"/>
                <a:gd name="T41" fmla="*/ 18 h 44"/>
                <a:gd name="T42" fmla="*/ 16 w 67"/>
                <a:gd name="T43" fmla="*/ 14 h 44"/>
                <a:gd name="T44" fmla="*/ 17 w 67"/>
                <a:gd name="T45" fmla="*/ 12 h 44"/>
                <a:gd name="T46" fmla="*/ 16 w 67"/>
                <a:gd name="T47" fmla="*/ 12 h 44"/>
                <a:gd name="T48" fmla="*/ 14 w 67"/>
                <a:gd name="T49" fmla="*/ 9 h 44"/>
                <a:gd name="T50" fmla="*/ 4 w 67"/>
                <a:gd name="T51" fmla="*/ 6 h 44"/>
                <a:gd name="T52" fmla="*/ 0 w 67"/>
                <a:gd name="T53" fmla="*/ 7 h 44"/>
                <a:gd name="T54" fmla="*/ 2 w 67"/>
                <a:gd name="T55" fmla="*/ 17 h 44"/>
                <a:gd name="T56" fmla="*/ 2 w 67"/>
                <a:gd name="T57" fmla="*/ 21 h 44"/>
                <a:gd name="T58" fmla="*/ 3 w 67"/>
                <a:gd name="T59" fmla="*/ 22 h 44"/>
                <a:gd name="T60" fmla="*/ 3 w 67"/>
                <a:gd name="T61" fmla="*/ 24 h 44"/>
                <a:gd name="T62" fmla="*/ 3 w 67"/>
                <a:gd name="T63" fmla="*/ 26 h 44"/>
                <a:gd name="T64" fmla="*/ 3 w 67"/>
                <a:gd name="T65" fmla="*/ 28 h 44"/>
                <a:gd name="T66" fmla="*/ 1 w 67"/>
                <a:gd name="T67" fmla="*/ 29 h 44"/>
                <a:gd name="T68" fmla="*/ 4 w 67"/>
                <a:gd name="T69" fmla="*/ 30 h 44"/>
                <a:gd name="T70" fmla="*/ 9 w 67"/>
                <a:gd name="T71" fmla="*/ 32 h 44"/>
                <a:gd name="T72" fmla="*/ 11 w 67"/>
                <a:gd name="T73" fmla="*/ 39 h 44"/>
                <a:gd name="T74" fmla="*/ 25 w 67"/>
                <a:gd name="T75" fmla="*/ 41 h 44"/>
                <a:gd name="T76" fmla="*/ 31 w 67"/>
                <a:gd name="T77" fmla="*/ 42 h 44"/>
                <a:gd name="T78" fmla="*/ 44 w 67"/>
                <a:gd name="T79" fmla="*/ 41 h 44"/>
                <a:gd name="T80" fmla="*/ 63 w 67"/>
                <a:gd name="T81" fmla="*/ 42 h 44"/>
                <a:gd name="T82" fmla="*/ 15 w 67"/>
                <a:gd name="T83" fmla="*/ 4 h 44"/>
                <a:gd name="T84" fmla="*/ 16 w 67"/>
                <a:gd name="T85" fmla="*/ 6 h 44"/>
                <a:gd name="T86" fmla="*/ 16 w 67"/>
                <a:gd name="T87" fmla="*/ 3 h 44"/>
                <a:gd name="T88" fmla="*/ 3 w 67"/>
                <a:gd name="T89" fmla="*/ 27 h 44"/>
                <a:gd name="T90" fmla="*/ 14 w 67"/>
                <a:gd name="T91" fmla="*/ 21 h 44"/>
                <a:gd name="T92" fmla="*/ 17 w 67"/>
                <a:gd name="T93" fmla="*/ 17 h 44"/>
                <a:gd name="T94" fmla="*/ 17 w 67"/>
                <a:gd name="T95" fmla="*/ 16 h 44"/>
                <a:gd name="T96" fmla="*/ 18 w 67"/>
                <a:gd name="T97" fmla="*/ 18 h 44"/>
                <a:gd name="T98" fmla="*/ 18 w 67"/>
                <a:gd name="T99" fmla="*/ 5 h 44"/>
                <a:gd name="T100" fmla="*/ 19 w 67"/>
                <a:gd name="T101" fmla="*/ 4 h 44"/>
                <a:gd name="T102" fmla="*/ 19 w 67"/>
                <a:gd name="T103" fmla="*/ 8 h 44"/>
                <a:gd name="T104" fmla="*/ 18 w 67"/>
                <a:gd name="T105" fmla="*/ 13 h 44"/>
                <a:gd name="T106" fmla="*/ 20 w 67"/>
                <a:gd name="T107" fmla="*/ 12 h 44"/>
                <a:gd name="T108" fmla="*/ 18 w 67"/>
                <a:gd name="T109" fmla="*/ 9 h 44"/>
                <a:gd name="T110" fmla="*/ 17 w 67"/>
                <a:gd name="T111" fmla="*/ 5 h 44"/>
                <a:gd name="T112" fmla="*/ 17 w 67"/>
                <a:gd name="T113" fmla="*/ 3 h 44"/>
                <a:gd name="T114" fmla="*/ 17 w 67"/>
                <a:gd name="T115" fmla="*/ 12 h 44"/>
                <a:gd name="T116" fmla="*/ 16 w 67"/>
                <a:gd name="T117" fmla="*/ 4 h 44"/>
                <a:gd name="T118" fmla="*/ 18 w 67"/>
                <a:gd name="T119" fmla="*/ 5 h 44"/>
                <a:gd name="T120" fmla="*/ 16 w 67"/>
                <a:gd name="T121" fmla="*/ 6 h 44"/>
                <a:gd name="T122" fmla="*/ 18 w 67"/>
                <a:gd name="T123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44">
                  <a:moveTo>
                    <a:pt x="19" y="6"/>
                  </a:move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5" y="4"/>
                  </a:lnTo>
                  <a:close/>
                  <a:moveTo>
                    <a:pt x="17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0"/>
                  </a:lnTo>
                  <a:close/>
                  <a:moveTo>
                    <a:pt x="66" y="9"/>
                  </a:moveTo>
                  <a:lnTo>
                    <a:pt x="64" y="9"/>
                  </a:lnTo>
                  <a:lnTo>
                    <a:pt x="62" y="9"/>
                  </a:lnTo>
                  <a:lnTo>
                    <a:pt x="60" y="8"/>
                  </a:lnTo>
                  <a:lnTo>
                    <a:pt x="59" y="8"/>
                  </a:lnTo>
                  <a:lnTo>
                    <a:pt x="57" y="8"/>
                  </a:lnTo>
                  <a:lnTo>
                    <a:pt x="55" y="7"/>
                  </a:lnTo>
                  <a:lnTo>
                    <a:pt x="53" y="7"/>
                  </a:lnTo>
                  <a:lnTo>
                    <a:pt x="51" y="7"/>
                  </a:lnTo>
                  <a:lnTo>
                    <a:pt x="49" y="7"/>
                  </a:lnTo>
                  <a:lnTo>
                    <a:pt x="47" y="6"/>
                  </a:lnTo>
                  <a:lnTo>
                    <a:pt x="46" y="6"/>
                  </a:lnTo>
                  <a:lnTo>
                    <a:pt x="44" y="6"/>
                  </a:lnTo>
                  <a:lnTo>
                    <a:pt x="42" y="5"/>
                  </a:lnTo>
                  <a:lnTo>
                    <a:pt x="40" y="5"/>
                  </a:lnTo>
                  <a:lnTo>
                    <a:pt x="38" y="5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3" y="3"/>
                  </a:lnTo>
                  <a:lnTo>
                    <a:pt x="31" y="3"/>
                  </a:lnTo>
                  <a:lnTo>
                    <a:pt x="29" y="3"/>
                  </a:lnTo>
                  <a:lnTo>
                    <a:pt x="27" y="2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0" y="4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8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7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2" y="39"/>
                  </a:lnTo>
                  <a:lnTo>
                    <a:pt x="12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5" y="42"/>
                  </a:lnTo>
                  <a:lnTo>
                    <a:pt x="36" y="42"/>
                  </a:lnTo>
                  <a:lnTo>
                    <a:pt x="38" y="42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4" y="42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6" y="41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9" y="42"/>
                  </a:lnTo>
                  <a:lnTo>
                    <a:pt x="51" y="42"/>
                  </a:lnTo>
                  <a:lnTo>
                    <a:pt x="53" y="43"/>
                  </a:lnTo>
                  <a:lnTo>
                    <a:pt x="54" y="43"/>
                  </a:lnTo>
                  <a:lnTo>
                    <a:pt x="55" y="43"/>
                  </a:lnTo>
                  <a:lnTo>
                    <a:pt x="56" y="43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2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0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3" y="39"/>
                  </a:lnTo>
                  <a:lnTo>
                    <a:pt x="63" y="37"/>
                  </a:lnTo>
                  <a:lnTo>
                    <a:pt x="63" y="35"/>
                  </a:lnTo>
                  <a:lnTo>
                    <a:pt x="63" y="33"/>
                  </a:lnTo>
                  <a:lnTo>
                    <a:pt x="64" y="31"/>
                  </a:lnTo>
                  <a:lnTo>
                    <a:pt x="64" y="29"/>
                  </a:lnTo>
                  <a:lnTo>
                    <a:pt x="64" y="28"/>
                  </a:lnTo>
                  <a:lnTo>
                    <a:pt x="64" y="26"/>
                  </a:lnTo>
                  <a:lnTo>
                    <a:pt x="65" y="24"/>
                  </a:lnTo>
                  <a:lnTo>
                    <a:pt x="65" y="22"/>
                  </a:lnTo>
                  <a:lnTo>
                    <a:pt x="65" y="20"/>
                  </a:lnTo>
                  <a:lnTo>
                    <a:pt x="66" y="18"/>
                  </a:lnTo>
                  <a:lnTo>
                    <a:pt x="66" y="17"/>
                  </a:lnTo>
                  <a:lnTo>
                    <a:pt x="66" y="15"/>
                  </a:lnTo>
                  <a:lnTo>
                    <a:pt x="66" y="13"/>
                  </a:lnTo>
                  <a:lnTo>
                    <a:pt x="67" y="11"/>
                  </a:lnTo>
                  <a:lnTo>
                    <a:pt x="67" y="9"/>
                  </a:lnTo>
                  <a:lnTo>
                    <a:pt x="66" y="9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4"/>
                  </a:lnTo>
                  <a:close/>
                  <a:moveTo>
                    <a:pt x="16" y="4"/>
                  </a:move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4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2" y="27"/>
                  </a:moveTo>
                  <a:lnTo>
                    <a:pt x="2" y="27"/>
                  </a:lnTo>
                  <a:lnTo>
                    <a:pt x="2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close/>
                  <a:moveTo>
                    <a:pt x="14" y="20"/>
                  </a:move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0"/>
                  </a:lnTo>
                  <a:lnTo>
                    <a:pt x="14" y="20"/>
                  </a:lnTo>
                  <a:close/>
                  <a:moveTo>
                    <a:pt x="15" y="21"/>
                  </a:moveTo>
                  <a:lnTo>
                    <a:pt x="15" y="21"/>
                  </a:lnTo>
                  <a:lnTo>
                    <a:pt x="15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1"/>
                  </a:lnTo>
                  <a:close/>
                  <a:moveTo>
                    <a:pt x="17" y="17"/>
                  </a:move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7"/>
                  </a:lnTo>
                  <a:lnTo>
                    <a:pt x="17" y="17"/>
                  </a:lnTo>
                  <a:close/>
                  <a:moveTo>
                    <a:pt x="18" y="20"/>
                  </a:moveTo>
                  <a:lnTo>
                    <a:pt x="18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close/>
                  <a:moveTo>
                    <a:pt x="18" y="5"/>
                  </a:move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5"/>
                  </a:lnTo>
                  <a:close/>
                  <a:moveTo>
                    <a:pt x="19" y="5"/>
                  </a:move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close/>
                  <a:moveTo>
                    <a:pt x="19" y="4"/>
                  </a:move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close/>
                  <a:moveTo>
                    <a:pt x="19" y="4"/>
                  </a:move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close/>
                  <a:moveTo>
                    <a:pt x="19" y="8"/>
                  </a:move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close/>
                  <a:moveTo>
                    <a:pt x="16" y="5"/>
                  </a:move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close/>
                  <a:moveTo>
                    <a:pt x="17" y="3"/>
                  </a:move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close/>
                  <a:moveTo>
                    <a:pt x="17" y="11"/>
                  </a:move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close/>
                  <a:moveTo>
                    <a:pt x="16" y="4"/>
                  </a:move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close/>
                  <a:moveTo>
                    <a:pt x="17" y="7"/>
                  </a:move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7" y="7"/>
                  </a:lnTo>
                  <a:close/>
                  <a:moveTo>
                    <a:pt x="18" y="6"/>
                  </a:move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8" y="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519863" y="1358900"/>
              <a:ext cx="150813" cy="266700"/>
            </a:xfrm>
            <a:custGeom>
              <a:avLst/>
              <a:gdLst>
                <a:gd name="T0" fmla="*/ 0 w 17"/>
                <a:gd name="T1" fmla="*/ 4 h 30"/>
                <a:gd name="T2" fmla="*/ 0 w 17"/>
                <a:gd name="T3" fmla="*/ 4 h 30"/>
                <a:gd name="T4" fmla="*/ 0 w 17"/>
                <a:gd name="T5" fmla="*/ 5 h 30"/>
                <a:gd name="T6" fmla="*/ 0 w 17"/>
                <a:gd name="T7" fmla="*/ 6 h 30"/>
                <a:gd name="T8" fmla="*/ 0 w 17"/>
                <a:gd name="T9" fmla="*/ 7 h 30"/>
                <a:gd name="T10" fmla="*/ 0 w 17"/>
                <a:gd name="T11" fmla="*/ 7 h 30"/>
                <a:gd name="T12" fmla="*/ 1 w 17"/>
                <a:gd name="T13" fmla="*/ 7 h 30"/>
                <a:gd name="T14" fmla="*/ 0 w 17"/>
                <a:gd name="T15" fmla="*/ 7 h 30"/>
                <a:gd name="T16" fmla="*/ 0 w 17"/>
                <a:gd name="T17" fmla="*/ 8 h 30"/>
                <a:gd name="T18" fmla="*/ 0 w 17"/>
                <a:gd name="T19" fmla="*/ 8 h 30"/>
                <a:gd name="T20" fmla="*/ 1 w 17"/>
                <a:gd name="T21" fmla="*/ 9 h 30"/>
                <a:gd name="T22" fmla="*/ 1 w 17"/>
                <a:gd name="T23" fmla="*/ 10 h 30"/>
                <a:gd name="T24" fmla="*/ 1 w 17"/>
                <a:gd name="T25" fmla="*/ 11 h 30"/>
                <a:gd name="T26" fmla="*/ 1 w 17"/>
                <a:gd name="T27" fmla="*/ 10 h 30"/>
                <a:gd name="T28" fmla="*/ 2 w 17"/>
                <a:gd name="T29" fmla="*/ 11 h 30"/>
                <a:gd name="T30" fmla="*/ 2 w 17"/>
                <a:gd name="T31" fmla="*/ 13 h 30"/>
                <a:gd name="T32" fmla="*/ 2 w 17"/>
                <a:gd name="T33" fmla="*/ 15 h 30"/>
                <a:gd name="T34" fmla="*/ 2 w 17"/>
                <a:gd name="T35" fmla="*/ 15 h 30"/>
                <a:gd name="T36" fmla="*/ 3 w 17"/>
                <a:gd name="T37" fmla="*/ 17 h 30"/>
                <a:gd name="T38" fmla="*/ 3 w 17"/>
                <a:gd name="T39" fmla="*/ 17 h 30"/>
                <a:gd name="T40" fmla="*/ 3 w 17"/>
                <a:gd name="T41" fmla="*/ 18 h 30"/>
                <a:gd name="T42" fmla="*/ 3 w 17"/>
                <a:gd name="T43" fmla="*/ 20 h 30"/>
                <a:gd name="T44" fmla="*/ 4 w 17"/>
                <a:gd name="T45" fmla="*/ 20 h 30"/>
                <a:gd name="T46" fmla="*/ 4 w 17"/>
                <a:gd name="T47" fmla="*/ 20 h 30"/>
                <a:gd name="T48" fmla="*/ 4 w 17"/>
                <a:gd name="T49" fmla="*/ 20 h 30"/>
                <a:gd name="T50" fmla="*/ 4 w 17"/>
                <a:gd name="T51" fmla="*/ 20 h 30"/>
                <a:gd name="T52" fmla="*/ 5 w 17"/>
                <a:gd name="T53" fmla="*/ 20 h 30"/>
                <a:gd name="T54" fmla="*/ 5 w 17"/>
                <a:gd name="T55" fmla="*/ 20 h 30"/>
                <a:gd name="T56" fmla="*/ 6 w 17"/>
                <a:gd name="T57" fmla="*/ 22 h 30"/>
                <a:gd name="T58" fmla="*/ 6 w 17"/>
                <a:gd name="T59" fmla="*/ 26 h 30"/>
                <a:gd name="T60" fmla="*/ 7 w 17"/>
                <a:gd name="T61" fmla="*/ 28 h 30"/>
                <a:gd name="T62" fmla="*/ 7 w 17"/>
                <a:gd name="T63" fmla="*/ 30 h 30"/>
                <a:gd name="T64" fmla="*/ 10 w 17"/>
                <a:gd name="T65" fmla="*/ 29 h 30"/>
                <a:gd name="T66" fmla="*/ 13 w 17"/>
                <a:gd name="T67" fmla="*/ 28 h 30"/>
                <a:gd name="T68" fmla="*/ 14 w 17"/>
                <a:gd name="T69" fmla="*/ 28 h 30"/>
                <a:gd name="T70" fmla="*/ 13 w 17"/>
                <a:gd name="T71" fmla="*/ 27 h 30"/>
                <a:gd name="T72" fmla="*/ 13 w 17"/>
                <a:gd name="T73" fmla="*/ 26 h 30"/>
                <a:gd name="T74" fmla="*/ 14 w 17"/>
                <a:gd name="T75" fmla="*/ 25 h 30"/>
                <a:gd name="T76" fmla="*/ 13 w 17"/>
                <a:gd name="T77" fmla="*/ 23 h 30"/>
                <a:gd name="T78" fmla="*/ 13 w 17"/>
                <a:gd name="T79" fmla="*/ 22 h 30"/>
                <a:gd name="T80" fmla="*/ 13 w 17"/>
                <a:gd name="T81" fmla="*/ 22 h 30"/>
                <a:gd name="T82" fmla="*/ 13 w 17"/>
                <a:gd name="T83" fmla="*/ 21 h 30"/>
                <a:gd name="T84" fmla="*/ 13 w 17"/>
                <a:gd name="T85" fmla="*/ 18 h 30"/>
                <a:gd name="T86" fmla="*/ 13 w 17"/>
                <a:gd name="T87" fmla="*/ 16 h 30"/>
                <a:gd name="T88" fmla="*/ 14 w 17"/>
                <a:gd name="T89" fmla="*/ 15 h 30"/>
                <a:gd name="T90" fmla="*/ 14 w 17"/>
                <a:gd name="T91" fmla="*/ 13 h 30"/>
                <a:gd name="T92" fmla="*/ 14 w 17"/>
                <a:gd name="T93" fmla="*/ 12 h 30"/>
                <a:gd name="T94" fmla="*/ 14 w 17"/>
                <a:gd name="T95" fmla="*/ 9 h 30"/>
                <a:gd name="T96" fmla="*/ 15 w 17"/>
                <a:gd name="T97" fmla="*/ 8 h 30"/>
                <a:gd name="T98" fmla="*/ 16 w 17"/>
                <a:gd name="T99" fmla="*/ 6 h 30"/>
                <a:gd name="T100" fmla="*/ 17 w 17"/>
                <a:gd name="T101" fmla="*/ 5 h 30"/>
                <a:gd name="T102" fmla="*/ 17 w 17"/>
                <a:gd name="T103" fmla="*/ 5 h 30"/>
                <a:gd name="T104" fmla="*/ 16 w 17"/>
                <a:gd name="T105" fmla="*/ 4 h 30"/>
                <a:gd name="T106" fmla="*/ 16 w 17"/>
                <a:gd name="T107" fmla="*/ 3 h 30"/>
                <a:gd name="T108" fmla="*/ 16 w 17"/>
                <a:gd name="T109" fmla="*/ 0 h 30"/>
                <a:gd name="T110" fmla="*/ 16 w 17"/>
                <a:gd name="T111" fmla="*/ 0 h 30"/>
                <a:gd name="T112" fmla="*/ 12 w 17"/>
                <a:gd name="T113" fmla="*/ 1 h 30"/>
                <a:gd name="T114" fmla="*/ 7 w 17"/>
                <a:gd name="T115" fmla="*/ 2 h 30"/>
                <a:gd name="T116" fmla="*/ 2 w 17"/>
                <a:gd name="T117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" h="30">
                  <a:moveTo>
                    <a:pt x="2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5840413" y="2063750"/>
              <a:ext cx="696913" cy="382588"/>
            </a:xfrm>
            <a:custGeom>
              <a:avLst/>
              <a:gdLst>
                <a:gd name="T0" fmla="*/ 71 w 78"/>
                <a:gd name="T1" fmla="*/ 26 h 43"/>
                <a:gd name="T2" fmla="*/ 68 w 78"/>
                <a:gd name="T3" fmla="*/ 25 h 43"/>
                <a:gd name="T4" fmla="*/ 64 w 78"/>
                <a:gd name="T5" fmla="*/ 24 h 43"/>
                <a:gd name="T6" fmla="*/ 61 w 78"/>
                <a:gd name="T7" fmla="*/ 23 h 43"/>
                <a:gd name="T8" fmla="*/ 64 w 78"/>
                <a:gd name="T9" fmla="*/ 23 h 43"/>
                <a:gd name="T10" fmla="*/ 66 w 78"/>
                <a:gd name="T11" fmla="*/ 23 h 43"/>
                <a:gd name="T12" fmla="*/ 70 w 78"/>
                <a:gd name="T13" fmla="*/ 25 h 43"/>
                <a:gd name="T14" fmla="*/ 70 w 78"/>
                <a:gd name="T15" fmla="*/ 23 h 43"/>
                <a:gd name="T16" fmla="*/ 65 w 78"/>
                <a:gd name="T17" fmla="*/ 20 h 43"/>
                <a:gd name="T18" fmla="*/ 69 w 78"/>
                <a:gd name="T19" fmla="*/ 21 h 43"/>
                <a:gd name="T20" fmla="*/ 69 w 78"/>
                <a:gd name="T21" fmla="*/ 20 h 43"/>
                <a:gd name="T22" fmla="*/ 70 w 78"/>
                <a:gd name="T23" fmla="*/ 19 h 43"/>
                <a:gd name="T24" fmla="*/ 67 w 78"/>
                <a:gd name="T25" fmla="*/ 18 h 43"/>
                <a:gd name="T26" fmla="*/ 64 w 78"/>
                <a:gd name="T27" fmla="*/ 16 h 43"/>
                <a:gd name="T28" fmla="*/ 61 w 78"/>
                <a:gd name="T29" fmla="*/ 13 h 43"/>
                <a:gd name="T30" fmla="*/ 62 w 78"/>
                <a:gd name="T31" fmla="*/ 13 h 43"/>
                <a:gd name="T32" fmla="*/ 66 w 78"/>
                <a:gd name="T33" fmla="*/ 16 h 43"/>
                <a:gd name="T34" fmla="*/ 69 w 78"/>
                <a:gd name="T35" fmla="*/ 17 h 43"/>
                <a:gd name="T36" fmla="*/ 69 w 78"/>
                <a:gd name="T37" fmla="*/ 16 h 43"/>
                <a:gd name="T38" fmla="*/ 67 w 78"/>
                <a:gd name="T39" fmla="*/ 13 h 43"/>
                <a:gd name="T40" fmla="*/ 64 w 78"/>
                <a:gd name="T41" fmla="*/ 12 h 43"/>
                <a:gd name="T42" fmla="*/ 61 w 78"/>
                <a:gd name="T43" fmla="*/ 11 h 43"/>
                <a:gd name="T44" fmla="*/ 58 w 78"/>
                <a:gd name="T45" fmla="*/ 11 h 43"/>
                <a:gd name="T46" fmla="*/ 58 w 78"/>
                <a:gd name="T47" fmla="*/ 8 h 43"/>
                <a:gd name="T48" fmla="*/ 58 w 78"/>
                <a:gd name="T49" fmla="*/ 6 h 43"/>
                <a:gd name="T50" fmla="*/ 58 w 78"/>
                <a:gd name="T51" fmla="*/ 3 h 43"/>
                <a:gd name="T52" fmla="*/ 54 w 78"/>
                <a:gd name="T53" fmla="*/ 1 h 43"/>
                <a:gd name="T54" fmla="*/ 51 w 78"/>
                <a:gd name="T55" fmla="*/ 2 h 43"/>
                <a:gd name="T56" fmla="*/ 45 w 78"/>
                <a:gd name="T57" fmla="*/ 1 h 43"/>
                <a:gd name="T58" fmla="*/ 45 w 78"/>
                <a:gd name="T59" fmla="*/ 4 h 43"/>
                <a:gd name="T60" fmla="*/ 43 w 78"/>
                <a:gd name="T61" fmla="*/ 7 h 43"/>
                <a:gd name="T62" fmla="*/ 41 w 78"/>
                <a:gd name="T63" fmla="*/ 8 h 43"/>
                <a:gd name="T64" fmla="*/ 40 w 78"/>
                <a:gd name="T65" fmla="*/ 11 h 43"/>
                <a:gd name="T66" fmla="*/ 37 w 78"/>
                <a:gd name="T67" fmla="*/ 13 h 43"/>
                <a:gd name="T68" fmla="*/ 35 w 78"/>
                <a:gd name="T69" fmla="*/ 13 h 43"/>
                <a:gd name="T70" fmla="*/ 34 w 78"/>
                <a:gd name="T71" fmla="*/ 16 h 43"/>
                <a:gd name="T72" fmla="*/ 31 w 78"/>
                <a:gd name="T73" fmla="*/ 23 h 43"/>
                <a:gd name="T74" fmla="*/ 31 w 78"/>
                <a:gd name="T75" fmla="*/ 25 h 43"/>
                <a:gd name="T76" fmla="*/ 30 w 78"/>
                <a:gd name="T77" fmla="*/ 28 h 43"/>
                <a:gd name="T78" fmla="*/ 27 w 78"/>
                <a:gd name="T79" fmla="*/ 29 h 43"/>
                <a:gd name="T80" fmla="*/ 26 w 78"/>
                <a:gd name="T81" fmla="*/ 29 h 43"/>
                <a:gd name="T82" fmla="*/ 23 w 78"/>
                <a:gd name="T83" fmla="*/ 31 h 43"/>
                <a:gd name="T84" fmla="*/ 21 w 78"/>
                <a:gd name="T85" fmla="*/ 31 h 43"/>
                <a:gd name="T86" fmla="*/ 17 w 78"/>
                <a:gd name="T87" fmla="*/ 32 h 43"/>
                <a:gd name="T88" fmla="*/ 16 w 78"/>
                <a:gd name="T89" fmla="*/ 30 h 43"/>
                <a:gd name="T90" fmla="*/ 15 w 78"/>
                <a:gd name="T91" fmla="*/ 29 h 43"/>
                <a:gd name="T92" fmla="*/ 8 w 78"/>
                <a:gd name="T93" fmla="*/ 37 h 43"/>
                <a:gd name="T94" fmla="*/ 5 w 78"/>
                <a:gd name="T95" fmla="*/ 39 h 43"/>
                <a:gd name="T96" fmla="*/ 2 w 78"/>
                <a:gd name="T97" fmla="*/ 42 h 43"/>
                <a:gd name="T98" fmla="*/ 20 w 78"/>
                <a:gd name="T99" fmla="*/ 39 h 43"/>
                <a:gd name="T100" fmla="*/ 49 w 78"/>
                <a:gd name="T101" fmla="*/ 35 h 43"/>
                <a:gd name="T102" fmla="*/ 75 w 78"/>
                <a:gd name="T103" fmla="*/ 30 h 43"/>
                <a:gd name="T104" fmla="*/ 75 w 78"/>
                <a:gd name="T105" fmla="*/ 26 h 43"/>
                <a:gd name="T106" fmla="*/ 78 w 78"/>
                <a:gd name="T107" fmla="*/ 12 h 43"/>
                <a:gd name="T108" fmla="*/ 74 w 78"/>
                <a:gd name="T109" fmla="*/ 13 h 43"/>
                <a:gd name="T110" fmla="*/ 74 w 78"/>
                <a:gd name="T111" fmla="*/ 15 h 43"/>
                <a:gd name="T112" fmla="*/ 73 w 78"/>
                <a:gd name="T113" fmla="*/ 17 h 43"/>
                <a:gd name="T114" fmla="*/ 73 w 78"/>
                <a:gd name="T115" fmla="*/ 20 h 43"/>
                <a:gd name="T116" fmla="*/ 74 w 78"/>
                <a:gd name="T117" fmla="*/ 21 h 43"/>
                <a:gd name="T118" fmla="*/ 74 w 78"/>
                <a:gd name="T119" fmla="*/ 18 h 43"/>
                <a:gd name="T120" fmla="*/ 76 w 78"/>
                <a:gd name="T121" fmla="*/ 16 h 43"/>
                <a:gd name="T122" fmla="*/ 76 w 78"/>
                <a:gd name="T123" fmla="*/ 18 h 43"/>
                <a:gd name="T124" fmla="*/ 75 w 78"/>
                <a:gd name="T125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" h="43">
                  <a:moveTo>
                    <a:pt x="75" y="26"/>
                  </a:move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4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4"/>
                  </a:lnTo>
                  <a:lnTo>
                    <a:pt x="64" y="24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2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3"/>
                  </a:lnTo>
                  <a:lnTo>
                    <a:pt x="71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8" y="21"/>
                  </a:lnTo>
                  <a:lnTo>
                    <a:pt x="68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67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2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9" y="10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8" y="8"/>
                  </a:lnTo>
                  <a:lnTo>
                    <a:pt x="57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5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2" y="7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4" y="30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1" y="33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0" y="43"/>
                  </a:lnTo>
                  <a:lnTo>
                    <a:pt x="1" y="42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20" y="39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2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7" y="38"/>
                  </a:lnTo>
                  <a:lnTo>
                    <a:pt x="29" y="38"/>
                  </a:lnTo>
                  <a:lnTo>
                    <a:pt x="31" y="38"/>
                  </a:lnTo>
                  <a:lnTo>
                    <a:pt x="32" y="38"/>
                  </a:lnTo>
                  <a:lnTo>
                    <a:pt x="34" y="37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9" y="36"/>
                  </a:lnTo>
                  <a:lnTo>
                    <a:pt x="41" y="36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6" y="35"/>
                  </a:lnTo>
                  <a:lnTo>
                    <a:pt x="48" y="35"/>
                  </a:lnTo>
                  <a:lnTo>
                    <a:pt x="49" y="35"/>
                  </a:lnTo>
                  <a:lnTo>
                    <a:pt x="51" y="34"/>
                  </a:lnTo>
                  <a:lnTo>
                    <a:pt x="53" y="34"/>
                  </a:lnTo>
                  <a:lnTo>
                    <a:pt x="54" y="34"/>
                  </a:lnTo>
                  <a:lnTo>
                    <a:pt x="56" y="33"/>
                  </a:lnTo>
                  <a:lnTo>
                    <a:pt x="58" y="33"/>
                  </a:lnTo>
                  <a:lnTo>
                    <a:pt x="59" y="33"/>
                  </a:lnTo>
                  <a:lnTo>
                    <a:pt x="61" y="32"/>
                  </a:lnTo>
                  <a:lnTo>
                    <a:pt x="63" y="32"/>
                  </a:lnTo>
                  <a:lnTo>
                    <a:pt x="64" y="32"/>
                  </a:lnTo>
                  <a:lnTo>
                    <a:pt x="66" y="31"/>
                  </a:lnTo>
                  <a:lnTo>
                    <a:pt x="68" y="31"/>
                  </a:lnTo>
                  <a:lnTo>
                    <a:pt x="70" y="31"/>
                  </a:lnTo>
                  <a:lnTo>
                    <a:pt x="71" y="30"/>
                  </a:lnTo>
                  <a:lnTo>
                    <a:pt x="73" y="30"/>
                  </a:lnTo>
                  <a:lnTo>
                    <a:pt x="74" y="30"/>
                  </a:lnTo>
                  <a:lnTo>
                    <a:pt x="75" y="30"/>
                  </a:lnTo>
                  <a:lnTo>
                    <a:pt x="75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8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6" y="28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5" y="26"/>
                  </a:lnTo>
                  <a:close/>
                  <a:moveTo>
                    <a:pt x="78" y="10"/>
                  </a:moveTo>
                  <a:lnTo>
                    <a:pt x="78" y="10"/>
                  </a:lnTo>
                  <a:lnTo>
                    <a:pt x="78" y="10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3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0"/>
                  </a:lnTo>
                  <a:close/>
                  <a:moveTo>
                    <a:pt x="77" y="11"/>
                  </a:moveTo>
                  <a:lnTo>
                    <a:pt x="76" y="11"/>
                  </a:lnTo>
                  <a:lnTo>
                    <a:pt x="76" y="11"/>
                  </a:lnTo>
                  <a:lnTo>
                    <a:pt x="76" y="11"/>
                  </a:lnTo>
                  <a:lnTo>
                    <a:pt x="75" y="11"/>
                  </a:lnTo>
                  <a:lnTo>
                    <a:pt x="75" y="11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2"/>
                  </a:lnTo>
                  <a:lnTo>
                    <a:pt x="73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5" y="22"/>
                  </a:lnTo>
                  <a:lnTo>
                    <a:pt x="74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6" y="17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3"/>
                  </a:lnTo>
                  <a:lnTo>
                    <a:pt x="77" y="13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close/>
                  <a:moveTo>
                    <a:pt x="76" y="18"/>
                  </a:move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6" y="18"/>
                  </a:lnTo>
                  <a:close/>
                  <a:moveTo>
                    <a:pt x="75" y="21"/>
                  </a:move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1"/>
                  </a:lnTo>
                  <a:lnTo>
                    <a:pt x="75" y="21"/>
                  </a:lnTo>
                  <a:close/>
                  <a:moveTo>
                    <a:pt x="75" y="29"/>
                  </a:move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5" y="2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178176" y="1893888"/>
              <a:ext cx="473075" cy="579438"/>
            </a:xfrm>
            <a:custGeom>
              <a:avLst/>
              <a:gdLst>
                <a:gd name="T0" fmla="*/ 35 w 53"/>
                <a:gd name="T1" fmla="*/ 5 h 65"/>
                <a:gd name="T2" fmla="*/ 35 w 53"/>
                <a:gd name="T3" fmla="*/ 7 h 65"/>
                <a:gd name="T4" fmla="*/ 35 w 53"/>
                <a:gd name="T5" fmla="*/ 9 h 65"/>
                <a:gd name="T6" fmla="*/ 35 w 53"/>
                <a:gd name="T7" fmla="*/ 11 h 65"/>
                <a:gd name="T8" fmla="*/ 34 w 53"/>
                <a:gd name="T9" fmla="*/ 14 h 65"/>
                <a:gd name="T10" fmla="*/ 35 w 53"/>
                <a:gd name="T11" fmla="*/ 15 h 65"/>
                <a:gd name="T12" fmla="*/ 39 w 53"/>
                <a:gd name="T13" fmla="*/ 15 h 65"/>
                <a:gd name="T14" fmla="*/ 42 w 53"/>
                <a:gd name="T15" fmla="*/ 16 h 65"/>
                <a:gd name="T16" fmla="*/ 46 w 53"/>
                <a:gd name="T17" fmla="*/ 16 h 65"/>
                <a:gd name="T18" fmla="*/ 49 w 53"/>
                <a:gd name="T19" fmla="*/ 16 h 65"/>
                <a:gd name="T20" fmla="*/ 53 w 53"/>
                <a:gd name="T21" fmla="*/ 17 h 65"/>
                <a:gd name="T22" fmla="*/ 53 w 53"/>
                <a:gd name="T23" fmla="*/ 21 h 65"/>
                <a:gd name="T24" fmla="*/ 52 w 53"/>
                <a:gd name="T25" fmla="*/ 26 h 65"/>
                <a:gd name="T26" fmla="*/ 52 w 53"/>
                <a:gd name="T27" fmla="*/ 30 h 65"/>
                <a:gd name="T28" fmla="*/ 51 w 53"/>
                <a:gd name="T29" fmla="*/ 35 h 65"/>
                <a:gd name="T30" fmla="*/ 51 w 53"/>
                <a:gd name="T31" fmla="*/ 39 h 65"/>
                <a:gd name="T32" fmla="*/ 51 w 53"/>
                <a:gd name="T33" fmla="*/ 44 h 65"/>
                <a:gd name="T34" fmla="*/ 50 w 53"/>
                <a:gd name="T35" fmla="*/ 48 h 65"/>
                <a:gd name="T36" fmla="*/ 50 w 53"/>
                <a:gd name="T37" fmla="*/ 53 h 65"/>
                <a:gd name="T38" fmla="*/ 50 w 53"/>
                <a:gd name="T39" fmla="*/ 57 h 65"/>
                <a:gd name="T40" fmla="*/ 49 w 53"/>
                <a:gd name="T41" fmla="*/ 62 h 65"/>
                <a:gd name="T42" fmla="*/ 47 w 53"/>
                <a:gd name="T43" fmla="*/ 65 h 65"/>
                <a:gd name="T44" fmla="*/ 43 w 53"/>
                <a:gd name="T45" fmla="*/ 64 h 65"/>
                <a:gd name="T46" fmla="*/ 38 w 53"/>
                <a:gd name="T47" fmla="*/ 64 h 65"/>
                <a:gd name="T48" fmla="*/ 34 w 53"/>
                <a:gd name="T49" fmla="*/ 64 h 65"/>
                <a:gd name="T50" fmla="*/ 29 w 53"/>
                <a:gd name="T51" fmla="*/ 63 h 65"/>
                <a:gd name="T52" fmla="*/ 25 w 53"/>
                <a:gd name="T53" fmla="*/ 63 h 65"/>
                <a:gd name="T54" fmla="*/ 20 w 53"/>
                <a:gd name="T55" fmla="*/ 62 h 65"/>
                <a:gd name="T56" fmla="*/ 15 w 53"/>
                <a:gd name="T57" fmla="*/ 62 h 65"/>
                <a:gd name="T58" fmla="*/ 11 w 53"/>
                <a:gd name="T59" fmla="*/ 61 h 65"/>
                <a:gd name="T60" fmla="*/ 6 w 53"/>
                <a:gd name="T61" fmla="*/ 61 h 65"/>
                <a:gd name="T62" fmla="*/ 2 w 53"/>
                <a:gd name="T63" fmla="*/ 60 h 65"/>
                <a:gd name="T64" fmla="*/ 1 w 53"/>
                <a:gd name="T65" fmla="*/ 56 h 65"/>
                <a:gd name="T66" fmla="*/ 1 w 53"/>
                <a:gd name="T67" fmla="*/ 50 h 65"/>
                <a:gd name="T68" fmla="*/ 2 w 53"/>
                <a:gd name="T69" fmla="*/ 45 h 65"/>
                <a:gd name="T70" fmla="*/ 3 w 53"/>
                <a:gd name="T71" fmla="*/ 39 h 65"/>
                <a:gd name="T72" fmla="*/ 4 w 53"/>
                <a:gd name="T73" fmla="*/ 34 h 65"/>
                <a:gd name="T74" fmla="*/ 4 w 53"/>
                <a:gd name="T75" fmla="*/ 28 h 65"/>
                <a:gd name="T76" fmla="*/ 5 w 53"/>
                <a:gd name="T77" fmla="*/ 22 h 65"/>
                <a:gd name="T78" fmla="*/ 6 w 53"/>
                <a:gd name="T79" fmla="*/ 17 h 65"/>
                <a:gd name="T80" fmla="*/ 6 w 53"/>
                <a:gd name="T81" fmla="*/ 11 h 65"/>
                <a:gd name="T82" fmla="*/ 7 w 53"/>
                <a:gd name="T83" fmla="*/ 5 h 65"/>
                <a:gd name="T84" fmla="*/ 8 w 53"/>
                <a:gd name="T85" fmla="*/ 0 h 65"/>
                <a:gd name="T86" fmla="*/ 13 w 53"/>
                <a:gd name="T87" fmla="*/ 1 h 65"/>
                <a:gd name="T88" fmla="*/ 18 w 53"/>
                <a:gd name="T89" fmla="*/ 1 h 65"/>
                <a:gd name="T90" fmla="*/ 23 w 53"/>
                <a:gd name="T91" fmla="*/ 2 h 65"/>
                <a:gd name="T92" fmla="*/ 28 w 53"/>
                <a:gd name="T93" fmla="*/ 2 h 65"/>
                <a:gd name="T94" fmla="*/ 34 w 53"/>
                <a:gd name="T9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65">
                  <a:moveTo>
                    <a:pt x="35" y="3"/>
                  </a:move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9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2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8" y="15"/>
                  </a:lnTo>
                  <a:lnTo>
                    <a:pt x="39" y="15"/>
                  </a:lnTo>
                  <a:lnTo>
                    <a:pt x="40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4" y="16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9" y="16"/>
                  </a:lnTo>
                  <a:lnTo>
                    <a:pt x="51" y="17"/>
                  </a:lnTo>
                  <a:lnTo>
                    <a:pt x="52" y="17"/>
                  </a:lnTo>
                  <a:lnTo>
                    <a:pt x="53" y="17"/>
                  </a:lnTo>
                  <a:lnTo>
                    <a:pt x="53" y="18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2" y="23"/>
                  </a:lnTo>
                  <a:lnTo>
                    <a:pt x="52" y="24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0"/>
                  </a:lnTo>
                  <a:lnTo>
                    <a:pt x="52" y="32"/>
                  </a:lnTo>
                  <a:lnTo>
                    <a:pt x="52" y="33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8"/>
                  </a:lnTo>
                  <a:lnTo>
                    <a:pt x="51" y="39"/>
                  </a:lnTo>
                  <a:lnTo>
                    <a:pt x="51" y="41"/>
                  </a:lnTo>
                  <a:lnTo>
                    <a:pt x="51" y="42"/>
                  </a:lnTo>
                  <a:lnTo>
                    <a:pt x="51" y="44"/>
                  </a:lnTo>
                  <a:lnTo>
                    <a:pt x="51" y="45"/>
                  </a:lnTo>
                  <a:lnTo>
                    <a:pt x="50" y="47"/>
                  </a:lnTo>
                  <a:lnTo>
                    <a:pt x="50" y="48"/>
                  </a:lnTo>
                  <a:lnTo>
                    <a:pt x="50" y="50"/>
                  </a:lnTo>
                  <a:lnTo>
                    <a:pt x="50" y="51"/>
                  </a:lnTo>
                  <a:lnTo>
                    <a:pt x="50" y="53"/>
                  </a:lnTo>
                  <a:lnTo>
                    <a:pt x="50" y="54"/>
                  </a:lnTo>
                  <a:lnTo>
                    <a:pt x="50" y="56"/>
                  </a:lnTo>
                  <a:lnTo>
                    <a:pt x="50" y="57"/>
                  </a:lnTo>
                  <a:lnTo>
                    <a:pt x="49" y="59"/>
                  </a:lnTo>
                  <a:lnTo>
                    <a:pt x="49" y="60"/>
                  </a:lnTo>
                  <a:lnTo>
                    <a:pt x="49" y="62"/>
                  </a:lnTo>
                  <a:lnTo>
                    <a:pt x="49" y="64"/>
                  </a:lnTo>
                  <a:lnTo>
                    <a:pt x="49" y="65"/>
                  </a:lnTo>
                  <a:lnTo>
                    <a:pt x="47" y="65"/>
                  </a:lnTo>
                  <a:lnTo>
                    <a:pt x="46" y="65"/>
                  </a:lnTo>
                  <a:lnTo>
                    <a:pt x="44" y="65"/>
                  </a:lnTo>
                  <a:lnTo>
                    <a:pt x="43" y="64"/>
                  </a:lnTo>
                  <a:lnTo>
                    <a:pt x="41" y="64"/>
                  </a:lnTo>
                  <a:lnTo>
                    <a:pt x="40" y="64"/>
                  </a:lnTo>
                  <a:lnTo>
                    <a:pt x="38" y="64"/>
                  </a:lnTo>
                  <a:lnTo>
                    <a:pt x="37" y="64"/>
                  </a:lnTo>
                  <a:lnTo>
                    <a:pt x="35" y="64"/>
                  </a:lnTo>
                  <a:lnTo>
                    <a:pt x="34" y="64"/>
                  </a:lnTo>
                  <a:lnTo>
                    <a:pt x="32" y="64"/>
                  </a:lnTo>
                  <a:lnTo>
                    <a:pt x="31" y="63"/>
                  </a:lnTo>
                  <a:lnTo>
                    <a:pt x="29" y="63"/>
                  </a:lnTo>
                  <a:lnTo>
                    <a:pt x="28" y="63"/>
                  </a:lnTo>
                  <a:lnTo>
                    <a:pt x="26" y="63"/>
                  </a:lnTo>
                  <a:lnTo>
                    <a:pt x="25" y="63"/>
                  </a:lnTo>
                  <a:lnTo>
                    <a:pt x="23" y="63"/>
                  </a:lnTo>
                  <a:lnTo>
                    <a:pt x="21" y="62"/>
                  </a:lnTo>
                  <a:lnTo>
                    <a:pt x="20" y="62"/>
                  </a:lnTo>
                  <a:lnTo>
                    <a:pt x="18" y="62"/>
                  </a:lnTo>
                  <a:lnTo>
                    <a:pt x="17" y="62"/>
                  </a:lnTo>
                  <a:lnTo>
                    <a:pt x="15" y="62"/>
                  </a:lnTo>
                  <a:lnTo>
                    <a:pt x="14" y="62"/>
                  </a:lnTo>
                  <a:lnTo>
                    <a:pt x="12" y="61"/>
                  </a:lnTo>
                  <a:lnTo>
                    <a:pt x="11" y="61"/>
                  </a:lnTo>
                  <a:lnTo>
                    <a:pt x="9" y="61"/>
                  </a:lnTo>
                  <a:lnTo>
                    <a:pt x="8" y="61"/>
                  </a:lnTo>
                  <a:lnTo>
                    <a:pt x="6" y="61"/>
                  </a:lnTo>
                  <a:lnTo>
                    <a:pt x="5" y="60"/>
                  </a:lnTo>
                  <a:lnTo>
                    <a:pt x="3" y="60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" y="56"/>
                  </a:lnTo>
                  <a:lnTo>
                    <a:pt x="1" y="54"/>
                  </a:lnTo>
                  <a:lnTo>
                    <a:pt x="1" y="52"/>
                  </a:lnTo>
                  <a:lnTo>
                    <a:pt x="1" y="50"/>
                  </a:lnTo>
                  <a:lnTo>
                    <a:pt x="2" y="49"/>
                  </a:lnTo>
                  <a:lnTo>
                    <a:pt x="2" y="47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3" y="41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5" y="24"/>
                  </a:lnTo>
                  <a:lnTo>
                    <a:pt x="5" y="22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6" y="17"/>
                  </a:lnTo>
                  <a:lnTo>
                    <a:pt x="6" y="15"/>
                  </a:lnTo>
                  <a:lnTo>
                    <a:pt x="6" y="13"/>
                  </a:lnTo>
                  <a:lnTo>
                    <a:pt x="6" y="11"/>
                  </a:lnTo>
                  <a:lnTo>
                    <a:pt x="7" y="9"/>
                  </a:lnTo>
                  <a:lnTo>
                    <a:pt x="7" y="7"/>
                  </a:lnTo>
                  <a:lnTo>
                    <a:pt x="7" y="5"/>
                  </a:lnTo>
                  <a:lnTo>
                    <a:pt x="7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94126" y="2554288"/>
              <a:ext cx="1223963" cy="1158875"/>
            </a:xfrm>
            <a:custGeom>
              <a:avLst/>
              <a:gdLst>
                <a:gd name="T0" fmla="*/ 135 w 137"/>
                <a:gd name="T1" fmla="*/ 61 h 130"/>
                <a:gd name="T2" fmla="*/ 133 w 137"/>
                <a:gd name="T3" fmla="*/ 59 h 130"/>
                <a:gd name="T4" fmla="*/ 131 w 137"/>
                <a:gd name="T5" fmla="*/ 54 h 130"/>
                <a:gd name="T6" fmla="*/ 126 w 137"/>
                <a:gd name="T7" fmla="*/ 35 h 130"/>
                <a:gd name="T8" fmla="*/ 120 w 137"/>
                <a:gd name="T9" fmla="*/ 32 h 130"/>
                <a:gd name="T10" fmla="*/ 115 w 137"/>
                <a:gd name="T11" fmla="*/ 32 h 130"/>
                <a:gd name="T12" fmla="*/ 111 w 137"/>
                <a:gd name="T13" fmla="*/ 32 h 130"/>
                <a:gd name="T14" fmla="*/ 104 w 137"/>
                <a:gd name="T15" fmla="*/ 33 h 130"/>
                <a:gd name="T16" fmla="*/ 101 w 137"/>
                <a:gd name="T17" fmla="*/ 32 h 130"/>
                <a:gd name="T18" fmla="*/ 97 w 137"/>
                <a:gd name="T19" fmla="*/ 33 h 130"/>
                <a:gd name="T20" fmla="*/ 93 w 137"/>
                <a:gd name="T21" fmla="*/ 31 h 130"/>
                <a:gd name="T22" fmla="*/ 84 w 137"/>
                <a:gd name="T23" fmla="*/ 30 h 130"/>
                <a:gd name="T24" fmla="*/ 76 w 137"/>
                <a:gd name="T25" fmla="*/ 26 h 130"/>
                <a:gd name="T26" fmla="*/ 69 w 137"/>
                <a:gd name="T27" fmla="*/ 15 h 130"/>
                <a:gd name="T28" fmla="*/ 38 w 137"/>
                <a:gd name="T29" fmla="*/ 13 h 130"/>
                <a:gd name="T30" fmla="*/ 9 w 137"/>
                <a:gd name="T31" fmla="*/ 54 h 130"/>
                <a:gd name="T32" fmla="*/ 5 w 137"/>
                <a:gd name="T33" fmla="*/ 61 h 130"/>
                <a:gd name="T34" fmla="*/ 13 w 137"/>
                <a:gd name="T35" fmla="*/ 69 h 130"/>
                <a:gd name="T36" fmla="*/ 17 w 137"/>
                <a:gd name="T37" fmla="*/ 73 h 130"/>
                <a:gd name="T38" fmla="*/ 19 w 137"/>
                <a:gd name="T39" fmla="*/ 80 h 130"/>
                <a:gd name="T40" fmla="*/ 25 w 137"/>
                <a:gd name="T41" fmla="*/ 87 h 130"/>
                <a:gd name="T42" fmla="*/ 34 w 137"/>
                <a:gd name="T43" fmla="*/ 92 h 130"/>
                <a:gd name="T44" fmla="*/ 38 w 137"/>
                <a:gd name="T45" fmla="*/ 87 h 130"/>
                <a:gd name="T46" fmla="*/ 42 w 137"/>
                <a:gd name="T47" fmla="*/ 83 h 130"/>
                <a:gd name="T48" fmla="*/ 49 w 137"/>
                <a:gd name="T49" fmla="*/ 82 h 130"/>
                <a:gd name="T50" fmla="*/ 54 w 137"/>
                <a:gd name="T51" fmla="*/ 83 h 130"/>
                <a:gd name="T52" fmla="*/ 60 w 137"/>
                <a:gd name="T53" fmla="*/ 89 h 130"/>
                <a:gd name="T54" fmla="*/ 63 w 137"/>
                <a:gd name="T55" fmla="*/ 95 h 130"/>
                <a:gd name="T56" fmla="*/ 67 w 137"/>
                <a:gd name="T57" fmla="*/ 102 h 130"/>
                <a:gd name="T58" fmla="*/ 71 w 137"/>
                <a:gd name="T59" fmla="*/ 107 h 130"/>
                <a:gd name="T60" fmla="*/ 74 w 137"/>
                <a:gd name="T61" fmla="*/ 112 h 130"/>
                <a:gd name="T62" fmla="*/ 75 w 137"/>
                <a:gd name="T63" fmla="*/ 117 h 130"/>
                <a:gd name="T64" fmla="*/ 80 w 137"/>
                <a:gd name="T65" fmla="*/ 124 h 130"/>
                <a:gd name="T66" fmla="*/ 87 w 137"/>
                <a:gd name="T67" fmla="*/ 126 h 130"/>
                <a:gd name="T68" fmla="*/ 97 w 137"/>
                <a:gd name="T69" fmla="*/ 130 h 130"/>
                <a:gd name="T70" fmla="*/ 99 w 137"/>
                <a:gd name="T71" fmla="*/ 129 h 130"/>
                <a:gd name="T72" fmla="*/ 98 w 137"/>
                <a:gd name="T73" fmla="*/ 125 h 130"/>
                <a:gd name="T74" fmla="*/ 97 w 137"/>
                <a:gd name="T75" fmla="*/ 121 h 130"/>
                <a:gd name="T76" fmla="*/ 97 w 137"/>
                <a:gd name="T77" fmla="*/ 115 h 130"/>
                <a:gd name="T78" fmla="*/ 93 w 137"/>
                <a:gd name="T79" fmla="*/ 112 h 130"/>
                <a:gd name="T80" fmla="*/ 96 w 137"/>
                <a:gd name="T81" fmla="*/ 112 h 130"/>
                <a:gd name="T82" fmla="*/ 97 w 137"/>
                <a:gd name="T83" fmla="*/ 106 h 130"/>
                <a:gd name="T84" fmla="*/ 100 w 137"/>
                <a:gd name="T85" fmla="*/ 104 h 130"/>
                <a:gd name="T86" fmla="*/ 99 w 137"/>
                <a:gd name="T87" fmla="*/ 102 h 130"/>
                <a:gd name="T88" fmla="*/ 102 w 137"/>
                <a:gd name="T89" fmla="*/ 102 h 130"/>
                <a:gd name="T90" fmla="*/ 104 w 137"/>
                <a:gd name="T91" fmla="*/ 99 h 130"/>
                <a:gd name="T92" fmla="*/ 105 w 137"/>
                <a:gd name="T93" fmla="*/ 96 h 130"/>
                <a:gd name="T94" fmla="*/ 107 w 137"/>
                <a:gd name="T95" fmla="*/ 96 h 130"/>
                <a:gd name="T96" fmla="*/ 109 w 137"/>
                <a:gd name="T97" fmla="*/ 96 h 130"/>
                <a:gd name="T98" fmla="*/ 110 w 137"/>
                <a:gd name="T99" fmla="*/ 97 h 130"/>
                <a:gd name="T100" fmla="*/ 121 w 137"/>
                <a:gd name="T101" fmla="*/ 90 h 130"/>
                <a:gd name="T102" fmla="*/ 123 w 137"/>
                <a:gd name="T103" fmla="*/ 86 h 130"/>
                <a:gd name="T104" fmla="*/ 122 w 137"/>
                <a:gd name="T105" fmla="*/ 82 h 130"/>
                <a:gd name="T106" fmla="*/ 127 w 137"/>
                <a:gd name="T107" fmla="*/ 84 h 130"/>
                <a:gd name="T108" fmla="*/ 134 w 137"/>
                <a:gd name="T109" fmla="*/ 79 h 130"/>
                <a:gd name="T110" fmla="*/ 135 w 137"/>
                <a:gd name="T111" fmla="*/ 71 h 130"/>
                <a:gd name="T112" fmla="*/ 124 w 137"/>
                <a:gd name="T113" fmla="*/ 87 h 130"/>
                <a:gd name="T114" fmla="*/ 109 w 137"/>
                <a:gd name="T115" fmla="*/ 98 h 130"/>
                <a:gd name="T116" fmla="*/ 103 w 137"/>
                <a:gd name="T117" fmla="*/ 102 h 130"/>
                <a:gd name="T118" fmla="*/ 101 w 137"/>
                <a:gd name="T119" fmla="*/ 106 h 130"/>
                <a:gd name="T120" fmla="*/ 97 w 137"/>
                <a:gd name="T121" fmla="*/ 114 h 130"/>
                <a:gd name="T122" fmla="*/ 98 w 137"/>
                <a:gd name="T123" fmla="*/ 11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30">
                  <a:moveTo>
                    <a:pt x="137" y="65"/>
                  </a:moveTo>
                  <a:lnTo>
                    <a:pt x="136" y="65"/>
                  </a:lnTo>
                  <a:lnTo>
                    <a:pt x="136" y="65"/>
                  </a:lnTo>
                  <a:lnTo>
                    <a:pt x="136" y="65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5"/>
                  </a:lnTo>
                  <a:lnTo>
                    <a:pt x="132" y="55"/>
                  </a:lnTo>
                  <a:lnTo>
                    <a:pt x="132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0" y="53"/>
                  </a:lnTo>
                  <a:lnTo>
                    <a:pt x="130" y="52"/>
                  </a:lnTo>
                  <a:lnTo>
                    <a:pt x="130" y="50"/>
                  </a:lnTo>
                  <a:lnTo>
                    <a:pt x="130" y="49"/>
                  </a:lnTo>
                  <a:lnTo>
                    <a:pt x="130" y="47"/>
                  </a:lnTo>
                  <a:lnTo>
                    <a:pt x="130" y="46"/>
                  </a:lnTo>
                  <a:lnTo>
                    <a:pt x="130" y="43"/>
                  </a:lnTo>
                  <a:lnTo>
                    <a:pt x="130" y="42"/>
                  </a:lnTo>
                  <a:lnTo>
                    <a:pt x="130" y="40"/>
                  </a:lnTo>
                  <a:lnTo>
                    <a:pt x="130" y="39"/>
                  </a:lnTo>
                  <a:lnTo>
                    <a:pt x="130" y="37"/>
                  </a:lnTo>
                  <a:lnTo>
                    <a:pt x="130" y="36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5" y="35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1" y="33"/>
                  </a:lnTo>
                  <a:lnTo>
                    <a:pt x="121" y="33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8" y="32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7" y="33"/>
                  </a:lnTo>
                  <a:lnTo>
                    <a:pt x="107" y="34"/>
                  </a:lnTo>
                  <a:lnTo>
                    <a:pt x="107" y="33"/>
                  </a:lnTo>
                  <a:lnTo>
                    <a:pt x="107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0" y="32"/>
                  </a:lnTo>
                  <a:lnTo>
                    <a:pt x="100" y="32"/>
                  </a:lnTo>
                  <a:lnTo>
                    <a:pt x="100" y="32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3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7" y="34"/>
                  </a:lnTo>
                  <a:lnTo>
                    <a:pt x="97" y="34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2" y="31"/>
                  </a:lnTo>
                  <a:lnTo>
                    <a:pt x="92" y="31"/>
                  </a:lnTo>
                  <a:lnTo>
                    <a:pt x="91" y="32"/>
                  </a:lnTo>
                  <a:lnTo>
                    <a:pt x="91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2"/>
                  </a:lnTo>
                  <a:lnTo>
                    <a:pt x="89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7" y="29"/>
                  </a:lnTo>
                  <a:lnTo>
                    <a:pt x="87" y="30"/>
                  </a:lnTo>
                  <a:lnTo>
                    <a:pt x="86" y="29"/>
                  </a:lnTo>
                  <a:lnTo>
                    <a:pt x="85" y="29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2" y="29"/>
                  </a:lnTo>
                  <a:lnTo>
                    <a:pt x="82" y="30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7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2"/>
                  </a:lnTo>
                  <a:lnTo>
                    <a:pt x="69" y="21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7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9" y="10"/>
                  </a:lnTo>
                  <a:lnTo>
                    <a:pt x="69" y="8"/>
                  </a:lnTo>
                  <a:lnTo>
                    <a:pt x="69" y="7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3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7" y="1"/>
                  </a:lnTo>
                  <a:lnTo>
                    <a:pt x="65" y="1"/>
                  </a:lnTo>
                  <a:lnTo>
                    <a:pt x="64" y="1"/>
                  </a:lnTo>
                  <a:lnTo>
                    <a:pt x="61" y="1"/>
                  </a:lnTo>
                  <a:lnTo>
                    <a:pt x="59" y="1"/>
                  </a:lnTo>
                  <a:lnTo>
                    <a:pt x="56" y="1"/>
                  </a:lnTo>
                  <a:lnTo>
                    <a:pt x="54" y="1"/>
                  </a:lnTo>
                  <a:lnTo>
                    <a:pt x="51" y="1"/>
                  </a:lnTo>
                  <a:lnTo>
                    <a:pt x="48" y="1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3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8" y="8"/>
                  </a:lnTo>
                  <a:lnTo>
                    <a:pt x="38" y="9"/>
                  </a:lnTo>
                  <a:lnTo>
                    <a:pt x="38" y="11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38" y="21"/>
                  </a:lnTo>
                  <a:lnTo>
                    <a:pt x="38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8" y="31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8" y="37"/>
                  </a:lnTo>
                  <a:lnTo>
                    <a:pt x="37" y="38"/>
                  </a:lnTo>
                  <a:lnTo>
                    <a:pt x="37" y="40"/>
                  </a:lnTo>
                  <a:lnTo>
                    <a:pt x="37" y="42"/>
                  </a:lnTo>
                  <a:lnTo>
                    <a:pt x="37" y="43"/>
                  </a:lnTo>
                  <a:lnTo>
                    <a:pt x="37" y="45"/>
                  </a:lnTo>
                  <a:lnTo>
                    <a:pt x="37" y="47"/>
                  </a:lnTo>
                  <a:lnTo>
                    <a:pt x="37" y="48"/>
                  </a:lnTo>
                  <a:lnTo>
                    <a:pt x="37" y="50"/>
                  </a:lnTo>
                  <a:lnTo>
                    <a:pt x="37" y="52"/>
                  </a:lnTo>
                  <a:lnTo>
                    <a:pt x="37" y="54"/>
                  </a:lnTo>
                  <a:lnTo>
                    <a:pt x="37" y="55"/>
                  </a:lnTo>
                  <a:lnTo>
                    <a:pt x="35" y="55"/>
                  </a:lnTo>
                  <a:lnTo>
                    <a:pt x="32" y="55"/>
                  </a:lnTo>
                  <a:lnTo>
                    <a:pt x="30" y="55"/>
                  </a:lnTo>
                  <a:lnTo>
                    <a:pt x="28" y="55"/>
                  </a:lnTo>
                  <a:lnTo>
                    <a:pt x="25" y="55"/>
                  </a:lnTo>
                  <a:lnTo>
                    <a:pt x="23" y="55"/>
                  </a:lnTo>
                  <a:lnTo>
                    <a:pt x="21" y="55"/>
                  </a:lnTo>
                  <a:lnTo>
                    <a:pt x="19" y="55"/>
                  </a:lnTo>
                  <a:lnTo>
                    <a:pt x="16" y="54"/>
                  </a:lnTo>
                  <a:lnTo>
                    <a:pt x="14" y="54"/>
                  </a:lnTo>
                  <a:lnTo>
                    <a:pt x="12" y="54"/>
                  </a:lnTo>
                  <a:lnTo>
                    <a:pt x="9" y="54"/>
                  </a:lnTo>
                  <a:lnTo>
                    <a:pt x="7" y="54"/>
                  </a:lnTo>
                  <a:lnTo>
                    <a:pt x="5" y="54"/>
                  </a:lnTo>
                  <a:lnTo>
                    <a:pt x="2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1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3" y="57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3" y="68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6" y="70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7" y="71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20" y="80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22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4" y="85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6" y="88"/>
                  </a:lnTo>
                  <a:lnTo>
                    <a:pt x="27" y="88"/>
                  </a:lnTo>
                  <a:lnTo>
                    <a:pt x="27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9"/>
                  </a:lnTo>
                  <a:lnTo>
                    <a:pt x="28" y="89"/>
                  </a:lnTo>
                  <a:lnTo>
                    <a:pt x="28" y="89"/>
                  </a:lnTo>
                  <a:lnTo>
                    <a:pt x="29" y="89"/>
                  </a:lnTo>
                  <a:lnTo>
                    <a:pt x="29" y="89"/>
                  </a:lnTo>
                  <a:lnTo>
                    <a:pt x="29" y="89"/>
                  </a:lnTo>
                  <a:lnTo>
                    <a:pt x="29" y="90"/>
                  </a:lnTo>
                  <a:lnTo>
                    <a:pt x="30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3" y="92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2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4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9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6"/>
                  </a:lnTo>
                  <a:lnTo>
                    <a:pt x="39" y="86"/>
                  </a:lnTo>
                  <a:lnTo>
                    <a:pt x="39" y="86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2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2"/>
                  </a:lnTo>
                  <a:lnTo>
                    <a:pt x="43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7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5" y="84"/>
                  </a:lnTo>
                  <a:lnTo>
                    <a:pt x="55" y="84"/>
                  </a:lnTo>
                  <a:lnTo>
                    <a:pt x="55" y="84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7" y="86"/>
                  </a:lnTo>
                  <a:lnTo>
                    <a:pt x="57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63" y="96"/>
                  </a:lnTo>
                  <a:lnTo>
                    <a:pt x="64" y="96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8"/>
                  </a:lnTo>
                  <a:lnTo>
                    <a:pt x="64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100"/>
                  </a:lnTo>
                  <a:lnTo>
                    <a:pt x="66" y="100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70" y="105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70" y="105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4" y="110"/>
                  </a:lnTo>
                  <a:lnTo>
                    <a:pt x="74" y="110"/>
                  </a:lnTo>
                  <a:lnTo>
                    <a:pt x="74" y="110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6" y="117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77" y="118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20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78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4" y="126"/>
                  </a:lnTo>
                  <a:lnTo>
                    <a:pt x="84" y="126"/>
                  </a:lnTo>
                  <a:lnTo>
                    <a:pt x="84" y="126"/>
                  </a:lnTo>
                  <a:lnTo>
                    <a:pt x="85" y="126"/>
                  </a:lnTo>
                  <a:lnTo>
                    <a:pt x="85" y="126"/>
                  </a:lnTo>
                  <a:lnTo>
                    <a:pt x="85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7" y="126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8" y="128"/>
                  </a:lnTo>
                  <a:lnTo>
                    <a:pt x="89" y="128"/>
                  </a:lnTo>
                  <a:lnTo>
                    <a:pt x="89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1" y="128"/>
                  </a:lnTo>
                  <a:lnTo>
                    <a:pt x="91" y="128"/>
                  </a:lnTo>
                  <a:lnTo>
                    <a:pt x="91" y="128"/>
                  </a:lnTo>
                  <a:lnTo>
                    <a:pt x="92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4" y="128"/>
                  </a:lnTo>
                  <a:lnTo>
                    <a:pt x="95" y="128"/>
                  </a:lnTo>
                  <a:lnTo>
                    <a:pt x="95" y="128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6" y="129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29"/>
                  </a:lnTo>
                  <a:lnTo>
                    <a:pt x="98" y="130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8" y="127"/>
                  </a:lnTo>
                  <a:lnTo>
                    <a:pt x="98" y="127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6" y="123"/>
                  </a:lnTo>
                  <a:lnTo>
                    <a:pt x="97" y="123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3"/>
                  </a:lnTo>
                  <a:lnTo>
                    <a:pt x="97" y="122"/>
                  </a:lnTo>
                  <a:lnTo>
                    <a:pt x="97" y="121"/>
                  </a:lnTo>
                  <a:lnTo>
                    <a:pt x="97" y="121"/>
                  </a:lnTo>
                  <a:lnTo>
                    <a:pt x="96" y="120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7"/>
                  </a:lnTo>
                  <a:lnTo>
                    <a:pt x="95" y="117"/>
                  </a:lnTo>
                  <a:lnTo>
                    <a:pt x="95" y="117"/>
                  </a:lnTo>
                  <a:lnTo>
                    <a:pt x="95" y="117"/>
                  </a:lnTo>
                  <a:lnTo>
                    <a:pt x="95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4"/>
                  </a:lnTo>
                  <a:lnTo>
                    <a:pt x="95" y="114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2"/>
                  </a:lnTo>
                  <a:lnTo>
                    <a:pt x="94" y="112"/>
                  </a:lnTo>
                  <a:lnTo>
                    <a:pt x="94" y="112"/>
                  </a:lnTo>
                  <a:lnTo>
                    <a:pt x="93" y="112"/>
                  </a:lnTo>
                  <a:lnTo>
                    <a:pt x="93" y="112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4" y="111"/>
                  </a:lnTo>
                  <a:lnTo>
                    <a:pt x="94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1"/>
                  </a:lnTo>
                  <a:lnTo>
                    <a:pt x="98" y="111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8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8" y="106"/>
                  </a:lnTo>
                  <a:lnTo>
                    <a:pt x="98" y="106"/>
                  </a:lnTo>
                  <a:lnTo>
                    <a:pt x="98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0" y="105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0" y="103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9" y="104"/>
                  </a:lnTo>
                  <a:lnTo>
                    <a:pt x="99" y="104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3"/>
                  </a:lnTo>
                  <a:lnTo>
                    <a:pt x="101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3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1"/>
                  </a:lnTo>
                  <a:lnTo>
                    <a:pt x="103" y="101"/>
                  </a:lnTo>
                  <a:lnTo>
                    <a:pt x="103" y="101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6" y="95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6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8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9" y="96"/>
                  </a:lnTo>
                  <a:lnTo>
                    <a:pt x="109" y="95"/>
                  </a:lnTo>
                  <a:lnTo>
                    <a:pt x="109" y="96"/>
                  </a:lnTo>
                  <a:lnTo>
                    <a:pt x="109" y="95"/>
                  </a:lnTo>
                  <a:lnTo>
                    <a:pt x="109" y="95"/>
                  </a:lnTo>
                  <a:lnTo>
                    <a:pt x="109" y="95"/>
                  </a:lnTo>
                  <a:lnTo>
                    <a:pt x="110" y="95"/>
                  </a:lnTo>
                  <a:lnTo>
                    <a:pt x="110" y="95"/>
                  </a:lnTo>
                  <a:lnTo>
                    <a:pt x="110" y="96"/>
                  </a:lnTo>
                  <a:lnTo>
                    <a:pt x="109" y="96"/>
                  </a:lnTo>
                  <a:lnTo>
                    <a:pt x="109" y="96"/>
                  </a:lnTo>
                  <a:lnTo>
                    <a:pt x="109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10" y="97"/>
                  </a:lnTo>
                  <a:lnTo>
                    <a:pt x="110" y="97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0" y="97"/>
                  </a:lnTo>
                  <a:lnTo>
                    <a:pt x="110" y="98"/>
                  </a:lnTo>
                  <a:lnTo>
                    <a:pt x="109" y="98"/>
                  </a:lnTo>
                  <a:lnTo>
                    <a:pt x="110" y="98"/>
                  </a:lnTo>
                  <a:lnTo>
                    <a:pt x="110" y="97"/>
                  </a:lnTo>
                  <a:lnTo>
                    <a:pt x="111" y="97"/>
                  </a:lnTo>
                  <a:lnTo>
                    <a:pt x="112" y="97"/>
                  </a:lnTo>
                  <a:lnTo>
                    <a:pt x="113" y="96"/>
                  </a:lnTo>
                  <a:lnTo>
                    <a:pt x="113" y="96"/>
                  </a:lnTo>
                  <a:lnTo>
                    <a:pt x="115" y="95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5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115" y="95"/>
                  </a:lnTo>
                  <a:lnTo>
                    <a:pt x="115" y="95"/>
                  </a:lnTo>
                  <a:lnTo>
                    <a:pt x="115" y="95"/>
                  </a:lnTo>
                  <a:lnTo>
                    <a:pt x="116" y="94"/>
                  </a:lnTo>
                  <a:lnTo>
                    <a:pt x="117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9" y="92"/>
                  </a:lnTo>
                  <a:lnTo>
                    <a:pt x="119" y="91"/>
                  </a:lnTo>
                  <a:lnTo>
                    <a:pt x="120" y="91"/>
                  </a:lnTo>
                  <a:lnTo>
                    <a:pt x="121" y="91"/>
                  </a:lnTo>
                  <a:lnTo>
                    <a:pt x="121" y="91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0" y="90"/>
                  </a:lnTo>
                  <a:lnTo>
                    <a:pt x="120" y="89"/>
                  </a:lnTo>
                  <a:lnTo>
                    <a:pt x="121" y="89"/>
                  </a:lnTo>
                  <a:lnTo>
                    <a:pt x="120" y="89"/>
                  </a:lnTo>
                  <a:lnTo>
                    <a:pt x="120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6"/>
                  </a:lnTo>
                  <a:lnTo>
                    <a:pt x="124" y="86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1" y="83"/>
                  </a:lnTo>
                  <a:lnTo>
                    <a:pt x="121" y="83"/>
                  </a:lnTo>
                  <a:lnTo>
                    <a:pt x="121" y="82"/>
                  </a:lnTo>
                  <a:lnTo>
                    <a:pt x="121" y="82"/>
                  </a:lnTo>
                  <a:lnTo>
                    <a:pt x="122" y="82"/>
                  </a:lnTo>
                  <a:lnTo>
                    <a:pt x="122" y="83"/>
                  </a:lnTo>
                  <a:lnTo>
                    <a:pt x="123" y="83"/>
                  </a:lnTo>
                  <a:lnTo>
                    <a:pt x="123" y="83"/>
                  </a:lnTo>
                  <a:lnTo>
                    <a:pt x="123" y="83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24" y="81"/>
                  </a:lnTo>
                  <a:lnTo>
                    <a:pt x="124" y="81"/>
                  </a:lnTo>
                  <a:lnTo>
                    <a:pt x="124" y="81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3"/>
                  </a:lnTo>
                  <a:lnTo>
                    <a:pt x="125" y="83"/>
                  </a:lnTo>
                  <a:lnTo>
                    <a:pt x="125" y="84"/>
                  </a:lnTo>
                  <a:lnTo>
                    <a:pt x="125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5"/>
                  </a:lnTo>
                  <a:lnTo>
                    <a:pt x="124" y="85"/>
                  </a:lnTo>
                  <a:lnTo>
                    <a:pt x="124" y="85"/>
                  </a:lnTo>
                  <a:lnTo>
                    <a:pt x="125" y="84"/>
                  </a:lnTo>
                  <a:lnTo>
                    <a:pt x="126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5"/>
                  </a:lnTo>
                  <a:lnTo>
                    <a:pt x="127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5" y="85"/>
                  </a:lnTo>
                  <a:lnTo>
                    <a:pt x="125" y="85"/>
                  </a:lnTo>
                  <a:lnTo>
                    <a:pt x="124" y="86"/>
                  </a:lnTo>
                  <a:lnTo>
                    <a:pt x="124" y="86"/>
                  </a:lnTo>
                  <a:lnTo>
                    <a:pt x="124" y="87"/>
                  </a:lnTo>
                  <a:lnTo>
                    <a:pt x="125" y="87"/>
                  </a:lnTo>
                  <a:lnTo>
                    <a:pt x="125" y="86"/>
                  </a:lnTo>
                  <a:lnTo>
                    <a:pt x="125" y="86"/>
                  </a:lnTo>
                  <a:lnTo>
                    <a:pt x="126" y="85"/>
                  </a:lnTo>
                  <a:lnTo>
                    <a:pt x="129" y="84"/>
                  </a:lnTo>
                  <a:lnTo>
                    <a:pt x="130" y="83"/>
                  </a:lnTo>
                  <a:lnTo>
                    <a:pt x="131" y="83"/>
                  </a:lnTo>
                  <a:lnTo>
                    <a:pt x="131" y="83"/>
                  </a:lnTo>
                  <a:lnTo>
                    <a:pt x="132" y="82"/>
                  </a:lnTo>
                  <a:lnTo>
                    <a:pt x="132" y="82"/>
                  </a:lnTo>
                  <a:lnTo>
                    <a:pt x="133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3" y="81"/>
                  </a:lnTo>
                  <a:lnTo>
                    <a:pt x="133" y="81"/>
                  </a:lnTo>
                  <a:lnTo>
                    <a:pt x="133" y="80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5" y="78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4"/>
                  </a:lnTo>
                  <a:lnTo>
                    <a:pt x="135" y="74"/>
                  </a:lnTo>
                  <a:lnTo>
                    <a:pt x="135" y="74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0"/>
                  </a:lnTo>
                  <a:lnTo>
                    <a:pt x="135" y="70"/>
                  </a:lnTo>
                  <a:lnTo>
                    <a:pt x="136" y="70"/>
                  </a:lnTo>
                  <a:lnTo>
                    <a:pt x="136" y="69"/>
                  </a:lnTo>
                  <a:lnTo>
                    <a:pt x="136" y="69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7" y="67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7" y="65"/>
                  </a:lnTo>
                  <a:close/>
                  <a:moveTo>
                    <a:pt x="124" y="87"/>
                  </a:move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21" y="89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3" y="89"/>
                  </a:lnTo>
                  <a:lnTo>
                    <a:pt x="123" y="88"/>
                  </a:lnTo>
                  <a:lnTo>
                    <a:pt x="125" y="87"/>
                  </a:lnTo>
                  <a:lnTo>
                    <a:pt x="124" y="87"/>
                  </a:lnTo>
                  <a:close/>
                  <a:moveTo>
                    <a:pt x="109" y="98"/>
                  </a:moveTo>
                  <a:lnTo>
                    <a:pt x="108" y="98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close/>
                  <a:moveTo>
                    <a:pt x="107" y="99"/>
                  </a:move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5" y="100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2"/>
                  </a:lnTo>
                  <a:lnTo>
                    <a:pt x="104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4" y="103"/>
                  </a:lnTo>
                  <a:lnTo>
                    <a:pt x="104" y="102"/>
                  </a:lnTo>
                  <a:lnTo>
                    <a:pt x="104" y="102"/>
                  </a:lnTo>
                  <a:lnTo>
                    <a:pt x="105" y="101"/>
                  </a:lnTo>
                  <a:lnTo>
                    <a:pt x="106" y="101"/>
                  </a:lnTo>
                  <a:lnTo>
                    <a:pt x="106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99"/>
                  </a:lnTo>
                  <a:close/>
                  <a:moveTo>
                    <a:pt x="103" y="102"/>
                  </a:moveTo>
                  <a:lnTo>
                    <a:pt x="103" y="102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2" y="104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2"/>
                  </a:lnTo>
                  <a:close/>
                  <a:moveTo>
                    <a:pt x="101" y="106"/>
                  </a:moveTo>
                  <a:lnTo>
                    <a:pt x="100" y="106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8"/>
                  </a:lnTo>
                  <a:lnTo>
                    <a:pt x="99" y="108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7" y="112"/>
                  </a:lnTo>
                  <a:lnTo>
                    <a:pt x="97" y="113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3"/>
                  </a:lnTo>
                  <a:lnTo>
                    <a:pt x="98" y="113"/>
                  </a:lnTo>
                  <a:lnTo>
                    <a:pt x="98" y="112"/>
                  </a:lnTo>
                  <a:lnTo>
                    <a:pt x="98" y="110"/>
                  </a:lnTo>
                  <a:lnTo>
                    <a:pt x="99" y="108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6"/>
                  </a:lnTo>
                  <a:close/>
                  <a:moveTo>
                    <a:pt x="98" y="120"/>
                  </a:moveTo>
                  <a:lnTo>
                    <a:pt x="98" y="121"/>
                  </a:lnTo>
                  <a:lnTo>
                    <a:pt x="98" y="121"/>
                  </a:lnTo>
                  <a:lnTo>
                    <a:pt x="98" y="121"/>
                  </a:lnTo>
                  <a:lnTo>
                    <a:pt x="98" y="121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5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100" y="125"/>
                  </a:lnTo>
                  <a:lnTo>
                    <a:pt x="100" y="125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8" y="119"/>
                  </a:lnTo>
                  <a:lnTo>
                    <a:pt x="97" y="117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8"/>
                  </a:lnTo>
                  <a:lnTo>
                    <a:pt x="97" y="118"/>
                  </a:lnTo>
                  <a:lnTo>
                    <a:pt x="97" y="118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20"/>
                  </a:lnTo>
                  <a:lnTo>
                    <a:pt x="98" y="120"/>
                  </a:lnTo>
                  <a:lnTo>
                    <a:pt x="98" y="120"/>
                  </a:lnTo>
                  <a:lnTo>
                    <a:pt x="98" y="120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278438" y="2411413"/>
              <a:ext cx="741363" cy="276225"/>
            </a:xfrm>
            <a:custGeom>
              <a:avLst/>
              <a:gdLst>
                <a:gd name="T0" fmla="*/ 70 w 83"/>
                <a:gd name="T1" fmla="*/ 3 h 31"/>
                <a:gd name="T2" fmla="*/ 79 w 83"/>
                <a:gd name="T3" fmla="*/ 1 h 31"/>
                <a:gd name="T4" fmla="*/ 82 w 83"/>
                <a:gd name="T5" fmla="*/ 1 h 31"/>
                <a:gd name="T6" fmla="*/ 83 w 83"/>
                <a:gd name="T7" fmla="*/ 3 h 31"/>
                <a:gd name="T8" fmla="*/ 83 w 83"/>
                <a:gd name="T9" fmla="*/ 4 h 31"/>
                <a:gd name="T10" fmla="*/ 81 w 83"/>
                <a:gd name="T11" fmla="*/ 5 h 31"/>
                <a:gd name="T12" fmla="*/ 80 w 83"/>
                <a:gd name="T13" fmla="*/ 7 h 31"/>
                <a:gd name="T14" fmla="*/ 79 w 83"/>
                <a:gd name="T15" fmla="*/ 7 h 31"/>
                <a:gd name="T16" fmla="*/ 79 w 83"/>
                <a:gd name="T17" fmla="*/ 7 h 31"/>
                <a:gd name="T18" fmla="*/ 78 w 83"/>
                <a:gd name="T19" fmla="*/ 7 h 31"/>
                <a:gd name="T20" fmla="*/ 77 w 83"/>
                <a:gd name="T21" fmla="*/ 8 h 31"/>
                <a:gd name="T22" fmla="*/ 76 w 83"/>
                <a:gd name="T23" fmla="*/ 9 h 31"/>
                <a:gd name="T24" fmla="*/ 75 w 83"/>
                <a:gd name="T25" fmla="*/ 10 h 31"/>
                <a:gd name="T26" fmla="*/ 75 w 83"/>
                <a:gd name="T27" fmla="*/ 9 h 31"/>
                <a:gd name="T28" fmla="*/ 74 w 83"/>
                <a:gd name="T29" fmla="*/ 9 h 31"/>
                <a:gd name="T30" fmla="*/ 73 w 83"/>
                <a:gd name="T31" fmla="*/ 10 h 31"/>
                <a:gd name="T32" fmla="*/ 73 w 83"/>
                <a:gd name="T33" fmla="*/ 10 h 31"/>
                <a:gd name="T34" fmla="*/ 72 w 83"/>
                <a:gd name="T35" fmla="*/ 10 h 31"/>
                <a:gd name="T36" fmla="*/ 72 w 83"/>
                <a:gd name="T37" fmla="*/ 11 h 31"/>
                <a:gd name="T38" fmla="*/ 72 w 83"/>
                <a:gd name="T39" fmla="*/ 12 h 31"/>
                <a:gd name="T40" fmla="*/ 70 w 83"/>
                <a:gd name="T41" fmla="*/ 13 h 31"/>
                <a:gd name="T42" fmla="*/ 69 w 83"/>
                <a:gd name="T43" fmla="*/ 14 h 31"/>
                <a:gd name="T44" fmla="*/ 68 w 83"/>
                <a:gd name="T45" fmla="*/ 14 h 31"/>
                <a:gd name="T46" fmla="*/ 67 w 83"/>
                <a:gd name="T47" fmla="*/ 15 h 31"/>
                <a:gd name="T48" fmla="*/ 66 w 83"/>
                <a:gd name="T49" fmla="*/ 16 h 31"/>
                <a:gd name="T50" fmla="*/ 65 w 83"/>
                <a:gd name="T51" fmla="*/ 16 h 31"/>
                <a:gd name="T52" fmla="*/ 64 w 83"/>
                <a:gd name="T53" fmla="*/ 16 h 31"/>
                <a:gd name="T54" fmla="*/ 63 w 83"/>
                <a:gd name="T55" fmla="*/ 17 h 31"/>
                <a:gd name="T56" fmla="*/ 62 w 83"/>
                <a:gd name="T57" fmla="*/ 18 h 31"/>
                <a:gd name="T58" fmla="*/ 62 w 83"/>
                <a:gd name="T59" fmla="*/ 19 h 31"/>
                <a:gd name="T60" fmla="*/ 62 w 83"/>
                <a:gd name="T61" fmla="*/ 20 h 31"/>
                <a:gd name="T62" fmla="*/ 61 w 83"/>
                <a:gd name="T63" fmla="*/ 21 h 31"/>
                <a:gd name="T64" fmla="*/ 60 w 83"/>
                <a:gd name="T65" fmla="*/ 21 h 31"/>
                <a:gd name="T66" fmla="*/ 60 w 83"/>
                <a:gd name="T67" fmla="*/ 22 h 31"/>
                <a:gd name="T68" fmla="*/ 57 w 83"/>
                <a:gd name="T69" fmla="*/ 24 h 31"/>
                <a:gd name="T70" fmla="*/ 47 w 83"/>
                <a:gd name="T71" fmla="*/ 26 h 31"/>
                <a:gd name="T72" fmla="*/ 34 w 83"/>
                <a:gd name="T73" fmla="*/ 27 h 31"/>
                <a:gd name="T74" fmla="*/ 22 w 83"/>
                <a:gd name="T75" fmla="*/ 28 h 31"/>
                <a:gd name="T76" fmla="*/ 17 w 83"/>
                <a:gd name="T77" fmla="*/ 29 h 31"/>
                <a:gd name="T78" fmla="*/ 7 w 83"/>
                <a:gd name="T79" fmla="*/ 30 h 31"/>
                <a:gd name="T80" fmla="*/ 0 w 83"/>
                <a:gd name="T81" fmla="*/ 30 h 31"/>
                <a:gd name="T82" fmla="*/ 1 w 83"/>
                <a:gd name="T83" fmla="*/ 29 h 31"/>
                <a:gd name="T84" fmla="*/ 1 w 83"/>
                <a:gd name="T85" fmla="*/ 26 h 31"/>
                <a:gd name="T86" fmla="*/ 2 w 83"/>
                <a:gd name="T87" fmla="*/ 24 h 31"/>
                <a:gd name="T88" fmla="*/ 3 w 83"/>
                <a:gd name="T89" fmla="*/ 23 h 31"/>
                <a:gd name="T90" fmla="*/ 3 w 83"/>
                <a:gd name="T91" fmla="*/ 21 h 31"/>
                <a:gd name="T92" fmla="*/ 5 w 83"/>
                <a:gd name="T93" fmla="*/ 19 h 31"/>
                <a:gd name="T94" fmla="*/ 5 w 83"/>
                <a:gd name="T95" fmla="*/ 18 h 31"/>
                <a:gd name="T96" fmla="*/ 6 w 83"/>
                <a:gd name="T97" fmla="*/ 16 h 31"/>
                <a:gd name="T98" fmla="*/ 6 w 83"/>
                <a:gd name="T99" fmla="*/ 15 h 31"/>
                <a:gd name="T100" fmla="*/ 6 w 83"/>
                <a:gd name="T101" fmla="*/ 14 h 31"/>
                <a:gd name="T102" fmla="*/ 6 w 83"/>
                <a:gd name="T103" fmla="*/ 12 h 31"/>
                <a:gd name="T104" fmla="*/ 7 w 83"/>
                <a:gd name="T105" fmla="*/ 12 h 31"/>
                <a:gd name="T106" fmla="*/ 21 w 83"/>
                <a:gd name="T107" fmla="*/ 10 h 31"/>
                <a:gd name="T108" fmla="*/ 20 w 83"/>
                <a:gd name="T109" fmla="*/ 8 h 31"/>
                <a:gd name="T110" fmla="*/ 22 w 83"/>
                <a:gd name="T111" fmla="*/ 8 h 31"/>
                <a:gd name="T112" fmla="*/ 26 w 83"/>
                <a:gd name="T113" fmla="*/ 8 h 31"/>
                <a:gd name="T114" fmla="*/ 34 w 83"/>
                <a:gd name="T115" fmla="*/ 7 h 31"/>
                <a:gd name="T116" fmla="*/ 36 w 83"/>
                <a:gd name="T117" fmla="*/ 7 h 31"/>
                <a:gd name="T118" fmla="*/ 52 w 83"/>
                <a:gd name="T119" fmla="*/ 5 h 31"/>
                <a:gd name="T120" fmla="*/ 63 w 83"/>
                <a:gd name="T121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" h="31">
                  <a:moveTo>
                    <a:pt x="63" y="4"/>
                  </a:moveTo>
                  <a:lnTo>
                    <a:pt x="64" y="3"/>
                  </a:lnTo>
                  <a:lnTo>
                    <a:pt x="65" y="3"/>
                  </a:lnTo>
                  <a:lnTo>
                    <a:pt x="66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4" y="2"/>
                  </a:lnTo>
                  <a:lnTo>
                    <a:pt x="75" y="2"/>
                  </a:lnTo>
                  <a:lnTo>
                    <a:pt x="76" y="2"/>
                  </a:lnTo>
                  <a:lnTo>
                    <a:pt x="77" y="2"/>
                  </a:lnTo>
                  <a:lnTo>
                    <a:pt x="78" y="1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0"/>
                  </a:lnTo>
                  <a:lnTo>
                    <a:pt x="83" y="1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1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1" y="20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2"/>
                  </a:lnTo>
                  <a:lnTo>
                    <a:pt x="60" y="22"/>
                  </a:lnTo>
                  <a:lnTo>
                    <a:pt x="60" y="23"/>
                  </a:lnTo>
                  <a:lnTo>
                    <a:pt x="60" y="23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8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5" y="24"/>
                  </a:lnTo>
                  <a:lnTo>
                    <a:pt x="54" y="25"/>
                  </a:lnTo>
                  <a:lnTo>
                    <a:pt x="53" y="25"/>
                  </a:lnTo>
                  <a:lnTo>
                    <a:pt x="52" y="25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5" y="26"/>
                  </a:lnTo>
                  <a:lnTo>
                    <a:pt x="44" y="26"/>
                  </a:lnTo>
                  <a:lnTo>
                    <a:pt x="42" y="26"/>
                  </a:lnTo>
                  <a:lnTo>
                    <a:pt x="40" y="26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33" y="27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5" y="28"/>
                  </a:lnTo>
                  <a:lnTo>
                    <a:pt x="23" y="28"/>
                  </a:lnTo>
                  <a:lnTo>
                    <a:pt x="22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7" y="29"/>
                  </a:lnTo>
                  <a:lnTo>
                    <a:pt x="16" y="29"/>
                  </a:lnTo>
                  <a:lnTo>
                    <a:pt x="14" y="29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9" y="30"/>
                  </a:lnTo>
                  <a:lnTo>
                    <a:pt x="8" y="30"/>
                  </a:lnTo>
                  <a:lnTo>
                    <a:pt x="7" y="30"/>
                  </a:lnTo>
                  <a:lnTo>
                    <a:pt x="5" y="30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6" y="17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30" y="7"/>
                  </a:lnTo>
                  <a:lnTo>
                    <a:pt x="31" y="7"/>
                  </a:lnTo>
                  <a:lnTo>
                    <a:pt x="32" y="7"/>
                  </a:lnTo>
                  <a:lnTo>
                    <a:pt x="33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7" y="7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49" y="5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5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081463" y="1546225"/>
              <a:ext cx="615950" cy="357188"/>
            </a:xfrm>
            <a:custGeom>
              <a:avLst/>
              <a:gdLst>
                <a:gd name="T0" fmla="*/ 67 w 69"/>
                <a:gd name="T1" fmla="*/ 1 h 40"/>
                <a:gd name="T2" fmla="*/ 66 w 69"/>
                <a:gd name="T3" fmla="*/ 2 h 40"/>
                <a:gd name="T4" fmla="*/ 65 w 69"/>
                <a:gd name="T5" fmla="*/ 3 h 40"/>
                <a:gd name="T6" fmla="*/ 66 w 69"/>
                <a:gd name="T7" fmla="*/ 5 h 40"/>
                <a:gd name="T8" fmla="*/ 68 w 69"/>
                <a:gd name="T9" fmla="*/ 6 h 40"/>
                <a:gd name="T10" fmla="*/ 68 w 69"/>
                <a:gd name="T11" fmla="*/ 7 h 40"/>
                <a:gd name="T12" fmla="*/ 69 w 69"/>
                <a:gd name="T13" fmla="*/ 18 h 40"/>
                <a:gd name="T14" fmla="*/ 68 w 69"/>
                <a:gd name="T15" fmla="*/ 29 h 40"/>
                <a:gd name="T16" fmla="*/ 68 w 69"/>
                <a:gd name="T17" fmla="*/ 29 h 40"/>
                <a:gd name="T18" fmla="*/ 68 w 69"/>
                <a:gd name="T19" fmla="*/ 30 h 40"/>
                <a:gd name="T20" fmla="*/ 68 w 69"/>
                <a:gd name="T21" fmla="*/ 31 h 40"/>
                <a:gd name="T22" fmla="*/ 68 w 69"/>
                <a:gd name="T23" fmla="*/ 31 h 40"/>
                <a:gd name="T24" fmla="*/ 68 w 69"/>
                <a:gd name="T25" fmla="*/ 32 h 40"/>
                <a:gd name="T26" fmla="*/ 68 w 69"/>
                <a:gd name="T27" fmla="*/ 32 h 40"/>
                <a:gd name="T28" fmla="*/ 69 w 69"/>
                <a:gd name="T29" fmla="*/ 32 h 40"/>
                <a:gd name="T30" fmla="*/ 69 w 69"/>
                <a:gd name="T31" fmla="*/ 33 h 40"/>
                <a:gd name="T32" fmla="*/ 69 w 69"/>
                <a:gd name="T33" fmla="*/ 34 h 40"/>
                <a:gd name="T34" fmla="*/ 69 w 69"/>
                <a:gd name="T35" fmla="*/ 34 h 40"/>
                <a:gd name="T36" fmla="*/ 69 w 69"/>
                <a:gd name="T37" fmla="*/ 35 h 40"/>
                <a:gd name="T38" fmla="*/ 68 w 69"/>
                <a:gd name="T39" fmla="*/ 36 h 40"/>
                <a:gd name="T40" fmla="*/ 68 w 69"/>
                <a:gd name="T41" fmla="*/ 36 h 40"/>
                <a:gd name="T42" fmla="*/ 68 w 69"/>
                <a:gd name="T43" fmla="*/ 37 h 40"/>
                <a:gd name="T44" fmla="*/ 68 w 69"/>
                <a:gd name="T45" fmla="*/ 37 h 40"/>
                <a:gd name="T46" fmla="*/ 68 w 69"/>
                <a:gd name="T47" fmla="*/ 38 h 40"/>
                <a:gd name="T48" fmla="*/ 69 w 69"/>
                <a:gd name="T49" fmla="*/ 39 h 40"/>
                <a:gd name="T50" fmla="*/ 69 w 69"/>
                <a:gd name="T51" fmla="*/ 39 h 40"/>
                <a:gd name="T52" fmla="*/ 69 w 69"/>
                <a:gd name="T53" fmla="*/ 39 h 40"/>
                <a:gd name="T54" fmla="*/ 69 w 69"/>
                <a:gd name="T55" fmla="*/ 40 h 40"/>
                <a:gd name="T56" fmla="*/ 68 w 69"/>
                <a:gd name="T57" fmla="*/ 40 h 40"/>
                <a:gd name="T58" fmla="*/ 67 w 69"/>
                <a:gd name="T59" fmla="*/ 39 h 40"/>
                <a:gd name="T60" fmla="*/ 67 w 69"/>
                <a:gd name="T61" fmla="*/ 39 h 40"/>
                <a:gd name="T62" fmla="*/ 66 w 69"/>
                <a:gd name="T63" fmla="*/ 38 h 40"/>
                <a:gd name="T64" fmla="*/ 65 w 69"/>
                <a:gd name="T65" fmla="*/ 38 h 40"/>
                <a:gd name="T66" fmla="*/ 64 w 69"/>
                <a:gd name="T67" fmla="*/ 37 h 40"/>
                <a:gd name="T68" fmla="*/ 62 w 69"/>
                <a:gd name="T69" fmla="*/ 37 h 40"/>
                <a:gd name="T70" fmla="*/ 59 w 69"/>
                <a:gd name="T71" fmla="*/ 37 h 40"/>
                <a:gd name="T72" fmla="*/ 58 w 69"/>
                <a:gd name="T73" fmla="*/ 37 h 40"/>
                <a:gd name="T74" fmla="*/ 56 w 69"/>
                <a:gd name="T75" fmla="*/ 37 h 40"/>
                <a:gd name="T76" fmla="*/ 56 w 69"/>
                <a:gd name="T77" fmla="*/ 38 h 40"/>
                <a:gd name="T78" fmla="*/ 54 w 69"/>
                <a:gd name="T79" fmla="*/ 37 h 40"/>
                <a:gd name="T80" fmla="*/ 52 w 69"/>
                <a:gd name="T81" fmla="*/ 36 h 40"/>
                <a:gd name="T82" fmla="*/ 51 w 69"/>
                <a:gd name="T83" fmla="*/ 35 h 40"/>
                <a:gd name="T84" fmla="*/ 42 w 69"/>
                <a:gd name="T85" fmla="*/ 35 h 40"/>
                <a:gd name="T86" fmla="*/ 33 w 69"/>
                <a:gd name="T87" fmla="*/ 35 h 40"/>
                <a:gd name="T88" fmla="*/ 23 w 69"/>
                <a:gd name="T89" fmla="*/ 35 h 40"/>
                <a:gd name="T90" fmla="*/ 14 w 69"/>
                <a:gd name="T91" fmla="*/ 35 h 40"/>
                <a:gd name="T92" fmla="*/ 4 w 69"/>
                <a:gd name="T93" fmla="*/ 35 h 40"/>
                <a:gd name="T94" fmla="*/ 0 w 69"/>
                <a:gd name="T95" fmla="*/ 30 h 40"/>
                <a:gd name="T96" fmla="*/ 0 w 69"/>
                <a:gd name="T97" fmla="*/ 21 h 40"/>
                <a:gd name="T98" fmla="*/ 1 w 69"/>
                <a:gd name="T99" fmla="*/ 12 h 40"/>
                <a:gd name="T100" fmla="*/ 1 w 69"/>
                <a:gd name="T101" fmla="*/ 7 h 40"/>
                <a:gd name="T102" fmla="*/ 1 w 69"/>
                <a:gd name="T103" fmla="*/ 0 h 40"/>
                <a:gd name="T104" fmla="*/ 14 w 69"/>
                <a:gd name="T105" fmla="*/ 0 h 40"/>
                <a:gd name="T106" fmla="*/ 26 w 69"/>
                <a:gd name="T107" fmla="*/ 0 h 40"/>
                <a:gd name="T108" fmla="*/ 38 w 69"/>
                <a:gd name="T109" fmla="*/ 0 h 40"/>
                <a:gd name="T110" fmla="*/ 51 w 69"/>
                <a:gd name="T111" fmla="*/ 0 h 40"/>
                <a:gd name="T112" fmla="*/ 63 w 69"/>
                <a:gd name="T1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" h="40">
                  <a:moveTo>
                    <a:pt x="67" y="0"/>
                  </a:move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8"/>
                  </a:lnTo>
                  <a:lnTo>
                    <a:pt x="68" y="10"/>
                  </a:lnTo>
                  <a:lnTo>
                    <a:pt x="69" y="13"/>
                  </a:lnTo>
                  <a:lnTo>
                    <a:pt x="69" y="16"/>
                  </a:lnTo>
                  <a:lnTo>
                    <a:pt x="69" y="18"/>
                  </a:lnTo>
                  <a:lnTo>
                    <a:pt x="69" y="21"/>
                  </a:lnTo>
                  <a:lnTo>
                    <a:pt x="69" y="23"/>
                  </a:lnTo>
                  <a:lnTo>
                    <a:pt x="69" y="26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8" y="35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7"/>
                  </a:lnTo>
                  <a:lnTo>
                    <a:pt x="64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7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0" y="37"/>
                  </a:lnTo>
                  <a:lnTo>
                    <a:pt x="59" y="37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7" y="37"/>
                  </a:lnTo>
                  <a:lnTo>
                    <a:pt x="57" y="36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3" y="37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48" y="35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44" y="35"/>
                  </a:lnTo>
                  <a:lnTo>
                    <a:pt x="42" y="35"/>
                  </a:lnTo>
                  <a:lnTo>
                    <a:pt x="40" y="35"/>
                  </a:lnTo>
                  <a:lnTo>
                    <a:pt x="39" y="35"/>
                  </a:lnTo>
                  <a:lnTo>
                    <a:pt x="37" y="35"/>
                  </a:lnTo>
                  <a:lnTo>
                    <a:pt x="36" y="35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29" y="35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5" y="35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7" y="35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8" y="35"/>
                  </a:lnTo>
                  <a:lnTo>
                    <a:pt x="6" y="35"/>
                  </a:lnTo>
                  <a:lnTo>
                    <a:pt x="4" y="35"/>
                  </a:lnTo>
                  <a:lnTo>
                    <a:pt x="3" y="35"/>
                  </a:lnTo>
                  <a:lnTo>
                    <a:pt x="1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5902326" y="2562225"/>
              <a:ext cx="438150" cy="330200"/>
            </a:xfrm>
            <a:custGeom>
              <a:avLst/>
              <a:gdLst>
                <a:gd name="T0" fmla="*/ 45 w 49"/>
                <a:gd name="T1" fmla="*/ 8 h 37"/>
                <a:gd name="T2" fmla="*/ 36 w 49"/>
                <a:gd name="T3" fmla="*/ 2 h 37"/>
                <a:gd name="T4" fmla="*/ 30 w 49"/>
                <a:gd name="T5" fmla="*/ 3 h 37"/>
                <a:gd name="T6" fmla="*/ 25 w 49"/>
                <a:gd name="T7" fmla="*/ 3 h 37"/>
                <a:gd name="T8" fmla="*/ 23 w 49"/>
                <a:gd name="T9" fmla="*/ 0 h 37"/>
                <a:gd name="T10" fmla="*/ 22 w 49"/>
                <a:gd name="T11" fmla="*/ 1 h 37"/>
                <a:gd name="T12" fmla="*/ 22 w 49"/>
                <a:gd name="T13" fmla="*/ 0 h 37"/>
                <a:gd name="T14" fmla="*/ 13 w 49"/>
                <a:gd name="T15" fmla="*/ 1 h 37"/>
                <a:gd name="T16" fmla="*/ 9 w 49"/>
                <a:gd name="T17" fmla="*/ 1 h 37"/>
                <a:gd name="T18" fmla="*/ 8 w 49"/>
                <a:gd name="T19" fmla="*/ 2 h 37"/>
                <a:gd name="T20" fmla="*/ 6 w 49"/>
                <a:gd name="T21" fmla="*/ 3 h 37"/>
                <a:gd name="T22" fmla="*/ 5 w 49"/>
                <a:gd name="T23" fmla="*/ 4 h 37"/>
                <a:gd name="T24" fmla="*/ 2 w 49"/>
                <a:gd name="T25" fmla="*/ 6 h 37"/>
                <a:gd name="T26" fmla="*/ 0 w 49"/>
                <a:gd name="T27" fmla="*/ 8 h 37"/>
                <a:gd name="T28" fmla="*/ 2 w 49"/>
                <a:gd name="T29" fmla="*/ 10 h 37"/>
                <a:gd name="T30" fmla="*/ 4 w 49"/>
                <a:gd name="T31" fmla="*/ 11 h 37"/>
                <a:gd name="T32" fmla="*/ 7 w 49"/>
                <a:gd name="T33" fmla="*/ 15 h 37"/>
                <a:gd name="T34" fmla="*/ 9 w 49"/>
                <a:gd name="T35" fmla="*/ 16 h 37"/>
                <a:gd name="T36" fmla="*/ 12 w 49"/>
                <a:gd name="T37" fmla="*/ 18 h 37"/>
                <a:gd name="T38" fmla="*/ 15 w 49"/>
                <a:gd name="T39" fmla="*/ 21 h 37"/>
                <a:gd name="T40" fmla="*/ 17 w 49"/>
                <a:gd name="T41" fmla="*/ 23 h 37"/>
                <a:gd name="T42" fmla="*/ 18 w 49"/>
                <a:gd name="T43" fmla="*/ 24 h 37"/>
                <a:gd name="T44" fmla="*/ 19 w 49"/>
                <a:gd name="T45" fmla="*/ 25 h 37"/>
                <a:gd name="T46" fmla="*/ 22 w 49"/>
                <a:gd name="T47" fmla="*/ 27 h 37"/>
                <a:gd name="T48" fmla="*/ 23 w 49"/>
                <a:gd name="T49" fmla="*/ 30 h 37"/>
                <a:gd name="T50" fmla="*/ 24 w 49"/>
                <a:gd name="T51" fmla="*/ 31 h 37"/>
                <a:gd name="T52" fmla="*/ 25 w 49"/>
                <a:gd name="T53" fmla="*/ 32 h 37"/>
                <a:gd name="T54" fmla="*/ 27 w 49"/>
                <a:gd name="T55" fmla="*/ 34 h 37"/>
                <a:gd name="T56" fmla="*/ 27 w 49"/>
                <a:gd name="T57" fmla="*/ 36 h 37"/>
                <a:gd name="T58" fmla="*/ 29 w 49"/>
                <a:gd name="T59" fmla="*/ 37 h 37"/>
                <a:gd name="T60" fmla="*/ 30 w 49"/>
                <a:gd name="T61" fmla="*/ 37 h 37"/>
                <a:gd name="T62" fmla="*/ 31 w 49"/>
                <a:gd name="T63" fmla="*/ 35 h 37"/>
                <a:gd name="T64" fmla="*/ 31 w 49"/>
                <a:gd name="T65" fmla="*/ 34 h 37"/>
                <a:gd name="T66" fmla="*/ 30 w 49"/>
                <a:gd name="T67" fmla="*/ 32 h 37"/>
                <a:gd name="T68" fmla="*/ 30 w 49"/>
                <a:gd name="T69" fmla="*/ 32 h 37"/>
                <a:gd name="T70" fmla="*/ 31 w 49"/>
                <a:gd name="T71" fmla="*/ 32 h 37"/>
                <a:gd name="T72" fmla="*/ 32 w 49"/>
                <a:gd name="T73" fmla="*/ 33 h 37"/>
                <a:gd name="T74" fmla="*/ 34 w 49"/>
                <a:gd name="T75" fmla="*/ 33 h 37"/>
                <a:gd name="T76" fmla="*/ 34 w 49"/>
                <a:gd name="T77" fmla="*/ 32 h 37"/>
                <a:gd name="T78" fmla="*/ 33 w 49"/>
                <a:gd name="T79" fmla="*/ 32 h 37"/>
                <a:gd name="T80" fmla="*/ 33 w 49"/>
                <a:gd name="T81" fmla="*/ 31 h 37"/>
                <a:gd name="T82" fmla="*/ 31 w 49"/>
                <a:gd name="T83" fmla="*/ 31 h 37"/>
                <a:gd name="T84" fmla="*/ 33 w 49"/>
                <a:gd name="T85" fmla="*/ 31 h 37"/>
                <a:gd name="T86" fmla="*/ 34 w 49"/>
                <a:gd name="T87" fmla="*/ 30 h 37"/>
                <a:gd name="T88" fmla="*/ 36 w 49"/>
                <a:gd name="T89" fmla="*/ 30 h 37"/>
                <a:gd name="T90" fmla="*/ 36 w 49"/>
                <a:gd name="T91" fmla="*/ 29 h 37"/>
                <a:gd name="T92" fmla="*/ 38 w 49"/>
                <a:gd name="T93" fmla="*/ 28 h 37"/>
                <a:gd name="T94" fmla="*/ 39 w 49"/>
                <a:gd name="T95" fmla="*/ 27 h 37"/>
                <a:gd name="T96" fmla="*/ 38 w 49"/>
                <a:gd name="T97" fmla="*/ 26 h 37"/>
                <a:gd name="T98" fmla="*/ 38 w 49"/>
                <a:gd name="T99" fmla="*/ 26 h 37"/>
                <a:gd name="T100" fmla="*/ 41 w 49"/>
                <a:gd name="T101" fmla="*/ 25 h 37"/>
                <a:gd name="T102" fmla="*/ 41 w 49"/>
                <a:gd name="T103" fmla="*/ 24 h 37"/>
                <a:gd name="T104" fmla="*/ 42 w 49"/>
                <a:gd name="T105" fmla="*/ 23 h 37"/>
                <a:gd name="T106" fmla="*/ 43 w 49"/>
                <a:gd name="T107" fmla="*/ 22 h 37"/>
                <a:gd name="T108" fmla="*/ 44 w 49"/>
                <a:gd name="T109" fmla="*/ 21 h 37"/>
                <a:gd name="T110" fmla="*/ 44 w 49"/>
                <a:gd name="T111" fmla="*/ 21 h 37"/>
                <a:gd name="T112" fmla="*/ 44 w 49"/>
                <a:gd name="T113" fmla="*/ 19 h 37"/>
                <a:gd name="T114" fmla="*/ 44 w 49"/>
                <a:gd name="T115" fmla="*/ 18 h 37"/>
                <a:gd name="T116" fmla="*/ 45 w 49"/>
                <a:gd name="T117" fmla="*/ 20 h 37"/>
                <a:gd name="T118" fmla="*/ 49 w 49"/>
                <a:gd name="T119" fmla="*/ 11 h 37"/>
                <a:gd name="T120" fmla="*/ 43 w 49"/>
                <a:gd name="T121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37">
                  <a:moveTo>
                    <a:pt x="49" y="11"/>
                  </a:move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7" y="9"/>
                  </a:lnTo>
                  <a:lnTo>
                    <a:pt x="46" y="9"/>
                  </a:lnTo>
                  <a:lnTo>
                    <a:pt x="45" y="8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1" y="5"/>
                  </a:lnTo>
                  <a:lnTo>
                    <a:pt x="39" y="4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7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29" y="3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4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5"/>
                  </a:lnTo>
                  <a:lnTo>
                    <a:pt x="19" y="24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0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32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1" y="33"/>
                  </a:lnTo>
                  <a:lnTo>
                    <a:pt x="31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1" y="33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1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38" y="28"/>
                  </a:lnTo>
                  <a:lnTo>
                    <a:pt x="37" y="28"/>
                  </a:lnTo>
                  <a:lnTo>
                    <a:pt x="37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9" y="28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6" y="14"/>
                  </a:lnTo>
                  <a:lnTo>
                    <a:pt x="47" y="13"/>
                  </a:lnTo>
                  <a:lnTo>
                    <a:pt x="48" y="12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close/>
                  <a:moveTo>
                    <a:pt x="43" y="22"/>
                  </a:move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3" y="2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6724651" y="1662113"/>
              <a:ext cx="53975" cy="88900"/>
            </a:xfrm>
            <a:custGeom>
              <a:avLst/>
              <a:gdLst>
                <a:gd name="T0" fmla="*/ 6 w 6"/>
                <a:gd name="T1" fmla="*/ 3 h 10"/>
                <a:gd name="T2" fmla="*/ 6 w 6"/>
                <a:gd name="T3" fmla="*/ 3 h 10"/>
                <a:gd name="T4" fmla="*/ 5 w 6"/>
                <a:gd name="T5" fmla="*/ 3 h 10"/>
                <a:gd name="T6" fmla="*/ 5 w 6"/>
                <a:gd name="T7" fmla="*/ 2 h 10"/>
                <a:gd name="T8" fmla="*/ 4 w 6"/>
                <a:gd name="T9" fmla="*/ 2 h 10"/>
                <a:gd name="T10" fmla="*/ 4 w 6"/>
                <a:gd name="T11" fmla="*/ 2 h 10"/>
                <a:gd name="T12" fmla="*/ 4 w 6"/>
                <a:gd name="T13" fmla="*/ 1 h 10"/>
                <a:gd name="T14" fmla="*/ 4 w 6"/>
                <a:gd name="T15" fmla="*/ 1 h 10"/>
                <a:gd name="T16" fmla="*/ 4 w 6"/>
                <a:gd name="T17" fmla="*/ 1 h 10"/>
                <a:gd name="T18" fmla="*/ 3 w 6"/>
                <a:gd name="T19" fmla="*/ 0 h 10"/>
                <a:gd name="T20" fmla="*/ 3 w 6"/>
                <a:gd name="T21" fmla="*/ 0 h 10"/>
                <a:gd name="T22" fmla="*/ 0 w 6"/>
                <a:gd name="T23" fmla="*/ 1 h 10"/>
                <a:gd name="T24" fmla="*/ 0 w 6"/>
                <a:gd name="T25" fmla="*/ 2 h 10"/>
                <a:gd name="T26" fmla="*/ 0 w 6"/>
                <a:gd name="T27" fmla="*/ 4 h 10"/>
                <a:gd name="T28" fmla="*/ 1 w 6"/>
                <a:gd name="T29" fmla="*/ 6 h 10"/>
                <a:gd name="T30" fmla="*/ 1 w 6"/>
                <a:gd name="T31" fmla="*/ 8 h 10"/>
                <a:gd name="T32" fmla="*/ 1 w 6"/>
                <a:gd name="T33" fmla="*/ 8 h 10"/>
                <a:gd name="T34" fmla="*/ 2 w 6"/>
                <a:gd name="T35" fmla="*/ 9 h 10"/>
                <a:gd name="T36" fmla="*/ 4 w 6"/>
                <a:gd name="T37" fmla="*/ 8 h 10"/>
                <a:gd name="T38" fmla="*/ 4 w 6"/>
                <a:gd name="T39" fmla="*/ 8 h 10"/>
                <a:gd name="T40" fmla="*/ 4 w 6"/>
                <a:gd name="T41" fmla="*/ 7 h 10"/>
                <a:gd name="T42" fmla="*/ 4 w 6"/>
                <a:gd name="T43" fmla="*/ 5 h 10"/>
                <a:gd name="T44" fmla="*/ 4 w 6"/>
                <a:gd name="T45" fmla="*/ 5 h 10"/>
                <a:gd name="T46" fmla="*/ 4 w 6"/>
                <a:gd name="T47" fmla="*/ 4 h 10"/>
                <a:gd name="T48" fmla="*/ 4 w 6"/>
                <a:gd name="T49" fmla="*/ 4 h 10"/>
                <a:gd name="T50" fmla="*/ 4 w 6"/>
                <a:gd name="T51" fmla="*/ 4 h 10"/>
                <a:gd name="T52" fmla="*/ 4 w 6"/>
                <a:gd name="T53" fmla="*/ 4 h 10"/>
                <a:gd name="T54" fmla="*/ 4 w 6"/>
                <a:gd name="T55" fmla="*/ 3 h 10"/>
                <a:gd name="T56" fmla="*/ 4 w 6"/>
                <a:gd name="T57" fmla="*/ 3 h 10"/>
                <a:gd name="T58" fmla="*/ 4 w 6"/>
                <a:gd name="T59" fmla="*/ 3 h 10"/>
                <a:gd name="T60" fmla="*/ 4 w 6"/>
                <a:gd name="T61" fmla="*/ 2 h 10"/>
                <a:gd name="T62" fmla="*/ 4 w 6"/>
                <a:gd name="T63" fmla="*/ 3 h 10"/>
                <a:gd name="T64" fmla="*/ 5 w 6"/>
                <a:gd name="T65" fmla="*/ 3 h 10"/>
                <a:gd name="T66" fmla="*/ 5 w 6"/>
                <a:gd name="T67" fmla="*/ 3 h 10"/>
                <a:gd name="T68" fmla="*/ 5 w 6"/>
                <a:gd name="T69" fmla="*/ 3 h 10"/>
                <a:gd name="T70" fmla="*/ 5 w 6"/>
                <a:gd name="T71" fmla="*/ 3 h 10"/>
                <a:gd name="T72" fmla="*/ 5 w 6"/>
                <a:gd name="T73" fmla="*/ 4 h 10"/>
                <a:gd name="T74" fmla="*/ 6 w 6"/>
                <a:gd name="T75" fmla="*/ 5 h 10"/>
                <a:gd name="T76" fmla="*/ 6 w 6"/>
                <a:gd name="T77" fmla="*/ 5 h 10"/>
                <a:gd name="T78" fmla="*/ 6 w 6"/>
                <a:gd name="T79" fmla="*/ 4 h 10"/>
                <a:gd name="T80" fmla="*/ 5 w 6"/>
                <a:gd name="T81" fmla="*/ 4 h 10"/>
                <a:gd name="T82" fmla="*/ 5 w 6"/>
                <a:gd name="T83" fmla="*/ 5 h 10"/>
                <a:gd name="T84" fmla="*/ 5 w 6"/>
                <a:gd name="T85" fmla="*/ 5 h 10"/>
                <a:gd name="T86" fmla="*/ 5 w 6"/>
                <a:gd name="T87" fmla="*/ 5 h 10"/>
                <a:gd name="T88" fmla="*/ 5 w 6"/>
                <a:gd name="T89" fmla="*/ 6 h 10"/>
                <a:gd name="T90" fmla="*/ 5 w 6"/>
                <a:gd name="T91" fmla="*/ 6 h 10"/>
                <a:gd name="T92" fmla="*/ 5 w 6"/>
                <a:gd name="T93" fmla="*/ 6 h 10"/>
                <a:gd name="T94" fmla="*/ 6 w 6"/>
                <a:gd name="T95" fmla="*/ 6 h 10"/>
                <a:gd name="T96" fmla="*/ 6 w 6"/>
                <a:gd name="T97" fmla="*/ 6 h 10"/>
                <a:gd name="T98" fmla="*/ 5 w 6"/>
                <a:gd name="T99" fmla="*/ 5 h 10"/>
                <a:gd name="T100" fmla="*/ 5 w 6"/>
                <a:gd name="T101" fmla="*/ 5 h 10"/>
                <a:gd name="T102" fmla="*/ 5 w 6"/>
                <a:gd name="T103" fmla="*/ 6 h 10"/>
                <a:gd name="T104" fmla="*/ 5 w 6"/>
                <a:gd name="T105" fmla="*/ 6 h 10"/>
                <a:gd name="T106" fmla="*/ 5 w 6"/>
                <a:gd name="T107" fmla="*/ 6 h 10"/>
                <a:gd name="T108" fmla="*/ 5 w 6"/>
                <a:gd name="T109" fmla="*/ 6 h 10"/>
                <a:gd name="T110" fmla="*/ 5 w 6"/>
                <a:gd name="T111" fmla="*/ 6 h 10"/>
                <a:gd name="T112" fmla="*/ 5 w 6"/>
                <a:gd name="T113" fmla="*/ 5 h 10"/>
                <a:gd name="T114" fmla="*/ 4 w 6"/>
                <a:gd name="T115" fmla="*/ 10 h 10"/>
                <a:gd name="T116" fmla="*/ 4 w 6"/>
                <a:gd name="T117" fmla="*/ 9 h 10"/>
                <a:gd name="T118" fmla="*/ 4 w 6"/>
                <a:gd name="T119" fmla="*/ 10 h 10"/>
                <a:gd name="T120" fmla="*/ 4 w 6"/>
                <a:gd name="T121" fmla="*/ 10 h 10"/>
                <a:gd name="T122" fmla="*/ 4 w 6"/>
                <a:gd name="T123" fmla="*/ 10 h 10"/>
                <a:gd name="T124" fmla="*/ 4 w 6"/>
                <a:gd name="T12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10">
                  <a:moveTo>
                    <a:pt x="5" y="4"/>
                  </a:move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close/>
                  <a:moveTo>
                    <a:pt x="6" y="5"/>
                  </a:move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close/>
                  <a:moveTo>
                    <a:pt x="5" y="5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close/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019801" y="1741488"/>
              <a:ext cx="508000" cy="322263"/>
            </a:xfrm>
            <a:custGeom>
              <a:avLst/>
              <a:gdLst>
                <a:gd name="T0" fmla="*/ 55 w 57"/>
                <a:gd name="T1" fmla="*/ 19 h 36"/>
                <a:gd name="T2" fmla="*/ 53 w 57"/>
                <a:gd name="T3" fmla="*/ 18 h 36"/>
                <a:gd name="T4" fmla="*/ 52 w 57"/>
                <a:gd name="T5" fmla="*/ 16 h 36"/>
                <a:gd name="T6" fmla="*/ 52 w 57"/>
                <a:gd name="T7" fmla="*/ 15 h 36"/>
                <a:gd name="T8" fmla="*/ 51 w 57"/>
                <a:gd name="T9" fmla="*/ 14 h 36"/>
                <a:gd name="T10" fmla="*/ 52 w 57"/>
                <a:gd name="T11" fmla="*/ 14 h 36"/>
                <a:gd name="T12" fmla="*/ 52 w 57"/>
                <a:gd name="T13" fmla="*/ 13 h 36"/>
                <a:gd name="T14" fmla="*/ 52 w 57"/>
                <a:gd name="T15" fmla="*/ 12 h 36"/>
                <a:gd name="T16" fmla="*/ 51 w 57"/>
                <a:gd name="T17" fmla="*/ 12 h 36"/>
                <a:gd name="T18" fmla="*/ 51 w 57"/>
                <a:gd name="T19" fmla="*/ 11 h 36"/>
                <a:gd name="T20" fmla="*/ 52 w 57"/>
                <a:gd name="T21" fmla="*/ 10 h 36"/>
                <a:gd name="T22" fmla="*/ 52 w 57"/>
                <a:gd name="T23" fmla="*/ 9 h 36"/>
                <a:gd name="T24" fmla="*/ 53 w 57"/>
                <a:gd name="T25" fmla="*/ 7 h 36"/>
                <a:gd name="T26" fmla="*/ 54 w 57"/>
                <a:gd name="T27" fmla="*/ 6 h 36"/>
                <a:gd name="T28" fmla="*/ 54 w 57"/>
                <a:gd name="T29" fmla="*/ 6 h 36"/>
                <a:gd name="T30" fmla="*/ 54 w 57"/>
                <a:gd name="T31" fmla="*/ 5 h 36"/>
                <a:gd name="T32" fmla="*/ 52 w 57"/>
                <a:gd name="T33" fmla="*/ 5 h 36"/>
                <a:gd name="T34" fmla="*/ 51 w 57"/>
                <a:gd name="T35" fmla="*/ 5 h 36"/>
                <a:gd name="T36" fmla="*/ 50 w 57"/>
                <a:gd name="T37" fmla="*/ 3 h 36"/>
                <a:gd name="T38" fmla="*/ 50 w 57"/>
                <a:gd name="T39" fmla="*/ 2 h 36"/>
                <a:gd name="T40" fmla="*/ 49 w 57"/>
                <a:gd name="T41" fmla="*/ 1 h 36"/>
                <a:gd name="T42" fmla="*/ 48 w 57"/>
                <a:gd name="T43" fmla="*/ 1 h 36"/>
                <a:gd name="T44" fmla="*/ 47 w 57"/>
                <a:gd name="T45" fmla="*/ 0 h 36"/>
                <a:gd name="T46" fmla="*/ 43 w 57"/>
                <a:gd name="T47" fmla="*/ 1 h 36"/>
                <a:gd name="T48" fmla="*/ 35 w 57"/>
                <a:gd name="T49" fmla="*/ 2 h 36"/>
                <a:gd name="T50" fmla="*/ 28 w 57"/>
                <a:gd name="T51" fmla="*/ 4 h 36"/>
                <a:gd name="T52" fmla="*/ 20 w 57"/>
                <a:gd name="T53" fmla="*/ 5 h 36"/>
                <a:gd name="T54" fmla="*/ 13 w 57"/>
                <a:gd name="T55" fmla="*/ 7 h 36"/>
                <a:gd name="T56" fmla="*/ 6 w 57"/>
                <a:gd name="T57" fmla="*/ 8 h 36"/>
                <a:gd name="T58" fmla="*/ 6 w 57"/>
                <a:gd name="T59" fmla="*/ 6 h 36"/>
                <a:gd name="T60" fmla="*/ 4 w 57"/>
                <a:gd name="T61" fmla="*/ 6 h 36"/>
                <a:gd name="T62" fmla="*/ 3 w 57"/>
                <a:gd name="T63" fmla="*/ 7 h 36"/>
                <a:gd name="T64" fmla="*/ 3 w 57"/>
                <a:gd name="T65" fmla="*/ 7 h 36"/>
                <a:gd name="T66" fmla="*/ 2 w 57"/>
                <a:gd name="T67" fmla="*/ 7 h 36"/>
                <a:gd name="T68" fmla="*/ 0 w 57"/>
                <a:gd name="T69" fmla="*/ 9 h 36"/>
                <a:gd name="T70" fmla="*/ 1 w 57"/>
                <a:gd name="T71" fmla="*/ 18 h 36"/>
                <a:gd name="T72" fmla="*/ 2 w 57"/>
                <a:gd name="T73" fmla="*/ 25 h 36"/>
                <a:gd name="T74" fmla="*/ 2 w 57"/>
                <a:gd name="T75" fmla="*/ 25 h 36"/>
                <a:gd name="T76" fmla="*/ 3 w 57"/>
                <a:gd name="T77" fmla="*/ 31 h 36"/>
                <a:gd name="T78" fmla="*/ 4 w 57"/>
                <a:gd name="T79" fmla="*/ 36 h 36"/>
                <a:gd name="T80" fmla="*/ 12 w 57"/>
                <a:gd name="T81" fmla="*/ 35 h 36"/>
                <a:gd name="T82" fmla="*/ 18 w 57"/>
                <a:gd name="T83" fmla="*/ 34 h 36"/>
                <a:gd name="T84" fmla="*/ 25 w 57"/>
                <a:gd name="T85" fmla="*/ 32 h 36"/>
                <a:gd name="T86" fmla="*/ 31 w 57"/>
                <a:gd name="T87" fmla="*/ 31 h 36"/>
                <a:gd name="T88" fmla="*/ 38 w 57"/>
                <a:gd name="T89" fmla="*/ 30 h 36"/>
                <a:gd name="T90" fmla="*/ 44 w 57"/>
                <a:gd name="T91" fmla="*/ 28 h 36"/>
                <a:gd name="T92" fmla="*/ 49 w 57"/>
                <a:gd name="T93" fmla="*/ 27 h 36"/>
                <a:gd name="T94" fmla="*/ 50 w 57"/>
                <a:gd name="T95" fmla="*/ 26 h 36"/>
                <a:gd name="T96" fmla="*/ 52 w 57"/>
                <a:gd name="T97" fmla="*/ 26 h 36"/>
                <a:gd name="T98" fmla="*/ 53 w 57"/>
                <a:gd name="T99" fmla="*/ 25 h 36"/>
                <a:gd name="T100" fmla="*/ 54 w 57"/>
                <a:gd name="T101" fmla="*/ 24 h 36"/>
                <a:gd name="T102" fmla="*/ 55 w 57"/>
                <a:gd name="T103" fmla="*/ 22 h 36"/>
                <a:gd name="T104" fmla="*/ 56 w 57"/>
                <a:gd name="T105" fmla="*/ 21 h 36"/>
                <a:gd name="T106" fmla="*/ 57 w 57"/>
                <a:gd name="T10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" h="36">
                  <a:moveTo>
                    <a:pt x="57" y="20"/>
                  </a:moveTo>
                  <a:lnTo>
                    <a:pt x="56" y="19"/>
                  </a:lnTo>
                  <a:lnTo>
                    <a:pt x="56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41" y="1"/>
                  </a:lnTo>
                  <a:lnTo>
                    <a:pt x="40" y="1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0" y="3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0" y="5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9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9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8" y="36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4" y="35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8" y="34"/>
                  </a:lnTo>
                  <a:lnTo>
                    <a:pt x="20" y="34"/>
                  </a:lnTo>
                  <a:lnTo>
                    <a:pt x="21" y="33"/>
                  </a:lnTo>
                  <a:lnTo>
                    <a:pt x="22" y="33"/>
                  </a:lnTo>
                  <a:lnTo>
                    <a:pt x="23" y="33"/>
                  </a:lnTo>
                  <a:lnTo>
                    <a:pt x="24" y="33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9" y="32"/>
                  </a:lnTo>
                  <a:lnTo>
                    <a:pt x="30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4" y="31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40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4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8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5" y="23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6" y="22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409826" y="1314450"/>
              <a:ext cx="696913" cy="544513"/>
            </a:xfrm>
            <a:custGeom>
              <a:avLst/>
              <a:gdLst>
                <a:gd name="T0" fmla="*/ 23 w 78"/>
                <a:gd name="T1" fmla="*/ 4 h 61"/>
                <a:gd name="T2" fmla="*/ 23 w 78"/>
                <a:gd name="T3" fmla="*/ 7 h 61"/>
                <a:gd name="T4" fmla="*/ 23 w 78"/>
                <a:gd name="T5" fmla="*/ 9 h 61"/>
                <a:gd name="T6" fmla="*/ 27 w 78"/>
                <a:gd name="T7" fmla="*/ 11 h 61"/>
                <a:gd name="T8" fmla="*/ 37 w 78"/>
                <a:gd name="T9" fmla="*/ 11 h 61"/>
                <a:gd name="T10" fmla="*/ 39 w 78"/>
                <a:gd name="T11" fmla="*/ 12 h 61"/>
                <a:gd name="T12" fmla="*/ 41 w 78"/>
                <a:gd name="T13" fmla="*/ 12 h 61"/>
                <a:gd name="T14" fmla="*/ 45 w 78"/>
                <a:gd name="T15" fmla="*/ 12 h 61"/>
                <a:gd name="T16" fmla="*/ 50 w 78"/>
                <a:gd name="T17" fmla="*/ 12 h 61"/>
                <a:gd name="T18" fmla="*/ 57 w 78"/>
                <a:gd name="T19" fmla="*/ 11 h 61"/>
                <a:gd name="T20" fmla="*/ 68 w 78"/>
                <a:gd name="T21" fmla="*/ 13 h 61"/>
                <a:gd name="T22" fmla="*/ 76 w 78"/>
                <a:gd name="T23" fmla="*/ 16 h 61"/>
                <a:gd name="T24" fmla="*/ 78 w 78"/>
                <a:gd name="T25" fmla="*/ 19 h 61"/>
                <a:gd name="T26" fmla="*/ 76 w 78"/>
                <a:gd name="T27" fmla="*/ 22 h 61"/>
                <a:gd name="T28" fmla="*/ 74 w 78"/>
                <a:gd name="T29" fmla="*/ 26 h 61"/>
                <a:gd name="T30" fmla="*/ 72 w 78"/>
                <a:gd name="T31" fmla="*/ 28 h 61"/>
                <a:gd name="T32" fmla="*/ 70 w 78"/>
                <a:gd name="T33" fmla="*/ 31 h 61"/>
                <a:gd name="T34" fmla="*/ 69 w 78"/>
                <a:gd name="T35" fmla="*/ 33 h 61"/>
                <a:gd name="T36" fmla="*/ 70 w 78"/>
                <a:gd name="T37" fmla="*/ 34 h 61"/>
                <a:gd name="T38" fmla="*/ 71 w 78"/>
                <a:gd name="T39" fmla="*/ 34 h 61"/>
                <a:gd name="T40" fmla="*/ 71 w 78"/>
                <a:gd name="T41" fmla="*/ 36 h 61"/>
                <a:gd name="T42" fmla="*/ 71 w 78"/>
                <a:gd name="T43" fmla="*/ 37 h 61"/>
                <a:gd name="T44" fmla="*/ 70 w 78"/>
                <a:gd name="T45" fmla="*/ 39 h 61"/>
                <a:gd name="T46" fmla="*/ 68 w 78"/>
                <a:gd name="T47" fmla="*/ 49 h 61"/>
                <a:gd name="T48" fmla="*/ 65 w 78"/>
                <a:gd name="T49" fmla="*/ 61 h 61"/>
                <a:gd name="T50" fmla="*/ 46 w 78"/>
                <a:gd name="T51" fmla="*/ 58 h 61"/>
                <a:gd name="T52" fmla="*/ 22 w 78"/>
                <a:gd name="T53" fmla="*/ 53 h 61"/>
                <a:gd name="T54" fmla="*/ 1 w 78"/>
                <a:gd name="T55" fmla="*/ 49 h 61"/>
                <a:gd name="T56" fmla="*/ 0 w 78"/>
                <a:gd name="T57" fmla="*/ 45 h 61"/>
                <a:gd name="T58" fmla="*/ 0 w 78"/>
                <a:gd name="T59" fmla="*/ 43 h 61"/>
                <a:gd name="T60" fmla="*/ 0 w 78"/>
                <a:gd name="T61" fmla="*/ 40 h 61"/>
                <a:gd name="T62" fmla="*/ 1 w 78"/>
                <a:gd name="T63" fmla="*/ 37 h 61"/>
                <a:gd name="T64" fmla="*/ 3 w 78"/>
                <a:gd name="T65" fmla="*/ 33 h 61"/>
                <a:gd name="T66" fmla="*/ 4 w 78"/>
                <a:gd name="T67" fmla="*/ 33 h 61"/>
                <a:gd name="T68" fmla="*/ 5 w 78"/>
                <a:gd name="T69" fmla="*/ 32 h 61"/>
                <a:gd name="T70" fmla="*/ 5 w 78"/>
                <a:gd name="T71" fmla="*/ 31 h 61"/>
                <a:gd name="T72" fmla="*/ 5 w 78"/>
                <a:gd name="T73" fmla="*/ 29 h 61"/>
                <a:gd name="T74" fmla="*/ 6 w 78"/>
                <a:gd name="T75" fmla="*/ 29 h 61"/>
                <a:gd name="T76" fmla="*/ 6 w 78"/>
                <a:gd name="T77" fmla="*/ 29 h 61"/>
                <a:gd name="T78" fmla="*/ 7 w 78"/>
                <a:gd name="T79" fmla="*/ 25 h 61"/>
                <a:gd name="T80" fmla="*/ 8 w 78"/>
                <a:gd name="T81" fmla="*/ 22 h 61"/>
                <a:gd name="T82" fmla="*/ 8 w 78"/>
                <a:gd name="T83" fmla="*/ 20 h 61"/>
                <a:gd name="T84" fmla="*/ 9 w 78"/>
                <a:gd name="T85" fmla="*/ 18 h 61"/>
                <a:gd name="T86" fmla="*/ 10 w 78"/>
                <a:gd name="T87" fmla="*/ 15 h 61"/>
                <a:gd name="T88" fmla="*/ 11 w 78"/>
                <a:gd name="T89" fmla="*/ 13 h 61"/>
                <a:gd name="T90" fmla="*/ 11 w 78"/>
                <a:gd name="T91" fmla="*/ 11 h 61"/>
                <a:gd name="T92" fmla="*/ 12 w 78"/>
                <a:gd name="T93" fmla="*/ 10 h 61"/>
                <a:gd name="T94" fmla="*/ 12 w 78"/>
                <a:gd name="T95" fmla="*/ 10 h 61"/>
                <a:gd name="T96" fmla="*/ 13 w 78"/>
                <a:gd name="T97" fmla="*/ 9 h 61"/>
                <a:gd name="T98" fmla="*/ 12 w 78"/>
                <a:gd name="T99" fmla="*/ 8 h 61"/>
                <a:gd name="T100" fmla="*/ 13 w 78"/>
                <a:gd name="T101" fmla="*/ 6 h 61"/>
                <a:gd name="T102" fmla="*/ 13 w 78"/>
                <a:gd name="T103" fmla="*/ 6 h 61"/>
                <a:gd name="T104" fmla="*/ 14 w 78"/>
                <a:gd name="T105" fmla="*/ 3 h 61"/>
                <a:gd name="T106" fmla="*/ 14 w 78"/>
                <a:gd name="T107" fmla="*/ 0 h 61"/>
                <a:gd name="T108" fmla="*/ 15 w 78"/>
                <a:gd name="T109" fmla="*/ 1 h 61"/>
                <a:gd name="T110" fmla="*/ 15 w 78"/>
                <a:gd name="T111" fmla="*/ 1 h 61"/>
                <a:gd name="T112" fmla="*/ 16 w 78"/>
                <a:gd name="T113" fmla="*/ 1 h 61"/>
                <a:gd name="T114" fmla="*/ 18 w 78"/>
                <a:gd name="T115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8" h="61">
                  <a:moveTo>
                    <a:pt x="21" y="2"/>
                  </a:move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8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7" y="12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6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11"/>
                  </a:lnTo>
                  <a:lnTo>
                    <a:pt x="59" y="12"/>
                  </a:lnTo>
                  <a:lnTo>
                    <a:pt x="60" y="12"/>
                  </a:lnTo>
                  <a:lnTo>
                    <a:pt x="61" y="12"/>
                  </a:lnTo>
                  <a:lnTo>
                    <a:pt x="63" y="12"/>
                  </a:lnTo>
                  <a:lnTo>
                    <a:pt x="64" y="12"/>
                  </a:lnTo>
                  <a:lnTo>
                    <a:pt x="65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8" y="13"/>
                  </a:lnTo>
                  <a:lnTo>
                    <a:pt x="69" y="13"/>
                  </a:lnTo>
                  <a:lnTo>
                    <a:pt x="70" y="13"/>
                  </a:lnTo>
                  <a:lnTo>
                    <a:pt x="72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5" y="23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4" y="25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2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2" y="35"/>
                  </a:lnTo>
                  <a:lnTo>
                    <a:pt x="72" y="35"/>
                  </a:lnTo>
                  <a:lnTo>
                    <a:pt x="72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0" y="38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1"/>
                  </a:lnTo>
                  <a:lnTo>
                    <a:pt x="69" y="41"/>
                  </a:lnTo>
                  <a:lnTo>
                    <a:pt x="69" y="43"/>
                  </a:lnTo>
                  <a:lnTo>
                    <a:pt x="69" y="44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8"/>
                  </a:lnTo>
                  <a:lnTo>
                    <a:pt x="68" y="49"/>
                  </a:lnTo>
                  <a:lnTo>
                    <a:pt x="68" y="50"/>
                  </a:lnTo>
                  <a:lnTo>
                    <a:pt x="68" y="51"/>
                  </a:lnTo>
                  <a:lnTo>
                    <a:pt x="68" y="52"/>
                  </a:lnTo>
                  <a:lnTo>
                    <a:pt x="68" y="54"/>
                  </a:lnTo>
                  <a:lnTo>
                    <a:pt x="67" y="55"/>
                  </a:lnTo>
                  <a:lnTo>
                    <a:pt x="67" y="56"/>
                  </a:lnTo>
                  <a:lnTo>
                    <a:pt x="67" y="57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6" y="61"/>
                  </a:lnTo>
                  <a:lnTo>
                    <a:pt x="65" y="61"/>
                  </a:lnTo>
                  <a:lnTo>
                    <a:pt x="63" y="60"/>
                  </a:lnTo>
                  <a:lnTo>
                    <a:pt x="61" y="60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6" y="59"/>
                  </a:lnTo>
                  <a:lnTo>
                    <a:pt x="55" y="59"/>
                  </a:lnTo>
                  <a:lnTo>
                    <a:pt x="53" y="59"/>
                  </a:lnTo>
                  <a:lnTo>
                    <a:pt x="51" y="59"/>
                  </a:lnTo>
                  <a:lnTo>
                    <a:pt x="49" y="58"/>
                  </a:lnTo>
                  <a:lnTo>
                    <a:pt x="48" y="58"/>
                  </a:lnTo>
                  <a:lnTo>
                    <a:pt x="46" y="58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1" y="57"/>
                  </a:lnTo>
                  <a:lnTo>
                    <a:pt x="39" y="56"/>
                  </a:lnTo>
                  <a:lnTo>
                    <a:pt x="37" y="56"/>
                  </a:lnTo>
                  <a:lnTo>
                    <a:pt x="34" y="56"/>
                  </a:lnTo>
                  <a:lnTo>
                    <a:pt x="32" y="55"/>
                  </a:lnTo>
                  <a:lnTo>
                    <a:pt x="30" y="55"/>
                  </a:lnTo>
                  <a:lnTo>
                    <a:pt x="27" y="54"/>
                  </a:lnTo>
                  <a:lnTo>
                    <a:pt x="25" y="54"/>
                  </a:lnTo>
                  <a:lnTo>
                    <a:pt x="22" y="53"/>
                  </a:lnTo>
                  <a:lnTo>
                    <a:pt x="20" y="53"/>
                  </a:lnTo>
                  <a:lnTo>
                    <a:pt x="18" y="52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51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4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8" y="21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143376" y="2490788"/>
              <a:ext cx="768350" cy="366713"/>
            </a:xfrm>
            <a:custGeom>
              <a:avLst/>
              <a:gdLst>
                <a:gd name="T0" fmla="*/ 85 w 86"/>
                <a:gd name="T1" fmla="*/ 18 h 41"/>
                <a:gd name="T2" fmla="*/ 86 w 86"/>
                <a:gd name="T3" fmla="*/ 39 h 41"/>
                <a:gd name="T4" fmla="*/ 85 w 86"/>
                <a:gd name="T5" fmla="*/ 41 h 41"/>
                <a:gd name="T6" fmla="*/ 84 w 86"/>
                <a:gd name="T7" fmla="*/ 41 h 41"/>
                <a:gd name="T8" fmla="*/ 83 w 86"/>
                <a:gd name="T9" fmla="*/ 40 h 41"/>
                <a:gd name="T10" fmla="*/ 81 w 86"/>
                <a:gd name="T11" fmla="*/ 39 h 41"/>
                <a:gd name="T12" fmla="*/ 80 w 86"/>
                <a:gd name="T13" fmla="*/ 39 h 41"/>
                <a:gd name="T14" fmla="*/ 78 w 86"/>
                <a:gd name="T15" fmla="*/ 38 h 41"/>
                <a:gd name="T16" fmla="*/ 78 w 86"/>
                <a:gd name="T17" fmla="*/ 38 h 41"/>
                <a:gd name="T18" fmla="*/ 77 w 86"/>
                <a:gd name="T19" fmla="*/ 39 h 41"/>
                <a:gd name="T20" fmla="*/ 76 w 86"/>
                <a:gd name="T21" fmla="*/ 39 h 41"/>
                <a:gd name="T22" fmla="*/ 75 w 86"/>
                <a:gd name="T23" fmla="*/ 39 h 41"/>
                <a:gd name="T24" fmla="*/ 74 w 86"/>
                <a:gd name="T25" fmla="*/ 38 h 41"/>
                <a:gd name="T26" fmla="*/ 73 w 86"/>
                <a:gd name="T27" fmla="*/ 39 h 41"/>
                <a:gd name="T28" fmla="*/ 73 w 86"/>
                <a:gd name="T29" fmla="*/ 39 h 41"/>
                <a:gd name="T30" fmla="*/ 71 w 86"/>
                <a:gd name="T31" fmla="*/ 39 h 41"/>
                <a:gd name="T32" fmla="*/ 70 w 86"/>
                <a:gd name="T33" fmla="*/ 39 h 41"/>
                <a:gd name="T34" fmla="*/ 69 w 86"/>
                <a:gd name="T35" fmla="*/ 40 h 41"/>
                <a:gd name="T36" fmla="*/ 67 w 86"/>
                <a:gd name="T37" fmla="*/ 41 h 41"/>
                <a:gd name="T38" fmla="*/ 65 w 86"/>
                <a:gd name="T39" fmla="*/ 40 h 41"/>
                <a:gd name="T40" fmla="*/ 64 w 86"/>
                <a:gd name="T41" fmla="*/ 39 h 41"/>
                <a:gd name="T42" fmla="*/ 64 w 86"/>
                <a:gd name="T43" fmla="*/ 39 h 41"/>
                <a:gd name="T44" fmla="*/ 63 w 86"/>
                <a:gd name="T45" fmla="*/ 39 h 41"/>
                <a:gd name="T46" fmla="*/ 62 w 86"/>
                <a:gd name="T47" fmla="*/ 39 h 41"/>
                <a:gd name="T48" fmla="*/ 62 w 86"/>
                <a:gd name="T49" fmla="*/ 39 h 41"/>
                <a:gd name="T50" fmla="*/ 61 w 86"/>
                <a:gd name="T51" fmla="*/ 38 h 41"/>
                <a:gd name="T52" fmla="*/ 60 w 86"/>
                <a:gd name="T53" fmla="*/ 40 h 41"/>
                <a:gd name="T54" fmla="*/ 59 w 86"/>
                <a:gd name="T55" fmla="*/ 40 h 41"/>
                <a:gd name="T56" fmla="*/ 58 w 86"/>
                <a:gd name="T57" fmla="*/ 41 h 41"/>
                <a:gd name="T58" fmla="*/ 58 w 86"/>
                <a:gd name="T59" fmla="*/ 39 h 41"/>
                <a:gd name="T60" fmla="*/ 57 w 86"/>
                <a:gd name="T61" fmla="*/ 39 h 41"/>
                <a:gd name="T62" fmla="*/ 57 w 86"/>
                <a:gd name="T63" fmla="*/ 40 h 41"/>
                <a:gd name="T64" fmla="*/ 55 w 86"/>
                <a:gd name="T65" fmla="*/ 39 h 41"/>
                <a:gd name="T66" fmla="*/ 53 w 86"/>
                <a:gd name="T67" fmla="*/ 38 h 41"/>
                <a:gd name="T68" fmla="*/ 51 w 86"/>
                <a:gd name="T69" fmla="*/ 39 h 41"/>
                <a:gd name="T70" fmla="*/ 50 w 86"/>
                <a:gd name="T71" fmla="*/ 38 h 41"/>
                <a:gd name="T72" fmla="*/ 49 w 86"/>
                <a:gd name="T73" fmla="*/ 36 h 41"/>
                <a:gd name="T74" fmla="*/ 46 w 86"/>
                <a:gd name="T75" fmla="*/ 37 h 41"/>
                <a:gd name="T76" fmla="*/ 44 w 86"/>
                <a:gd name="T77" fmla="*/ 37 h 41"/>
                <a:gd name="T78" fmla="*/ 41 w 86"/>
                <a:gd name="T79" fmla="*/ 36 h 41"/>
                <a:gd name="T80" fmla="*/ 39 w 86"/>
                <a:gd name="T81" fmla="*/ 36 h 41"/>
                <a:gd name="T82" fmla="*/ 38 w 86"/>
                <a:gd name="T83" fmla="*/ 34 h 41"/>
                <a:gd name="T84" fmla="*/ 37 w 86"/>
                <a:gd name="T85" fmla="*/ 33 h 41"/>
                <a:gd name="T86" fmla="*/ 36 w 86"/>
                <a:gd name="T87" fmla="*/ 33 h 41"/>
                <a:gd name="T88" fmla="*/ 34 w 86"/>
                <a:gd name="T89" fmla="*/ 33 h 41"/>
                <a:gd name="T90" fmla="*/ 33 w 86"/>
                <a:gd name="T91" fmla="*/ 33 h 41"/>
                <a:gd name="T92" fmla="*/ 30 w 86"/>
                <a:gd name="T93" fmla="*/ 31 h 41"/>
                <a:gd name="T94" fmla="*/ 30 w 86"/>
                <a:gd name="T95" fmla="*/ 21 h 41"/>
                <a:gd name="T96" fmla="*/ 30 w 86"/>
                <a:gd name="T97" fmla="*/ 10 h 41"/>
                <a:gd name="T98" fmla="*/ 25 w 86"/>
                <a:gd name="T99" fmla="*/ 8 h 41"/>
                <a:gd name="T100" fmla="*/ 5 w 86"/>
                <a:gd name="T101" fmla="*/ 7 h 41"/>
                <a:gd name="T102" fmla="*/ 0 w 86"/>
                <a:gd name="T103" fmla="*/ 1 h 41"/>
                <a:gd name="T104" fmla="*/ 10 w 86"/>
                <a:gd name="T105" fmla="*/ 1 h 41"/>
                <a:gd name="T106" fmla="*/ 28 w 86"/>
                <a:gd name="T107" fmla="*/ 2 h 41"/>
                <a:gd name="T108" fmla="*/ 46 w 86"/>
                <a:gd name="T109" fmla="*/ 2 h 41"/>
                <a:gd name="T110" fmla="*/ 64 w 86"/>
                <a:gd name="T111" fmla="*/ 1 h 41"/>
                <a:gd name="T112" fmla="*/ 83 w 86"/>
                <a:gd name="T1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6" h="41">
                  <a:moveTo>
                    <a:pt x="83" y="6"/>
                  </a:moveTo>
                  <a:lnTo>
                    <a:pt x="83" y="8"/>
                  </a:lnTo>
                  <a:lnTo>
                    <a:pt x="83" y="10"/>
                  </a:lnTo>
                  <a:lnTo>
                    <a:pt x="84" y="11"/>
                  </a:lnTo>
                  <a:lnTo>
                    <a:pt x="84" y="13"/>
                  </a:lnTo>
                  <a:lnTo>
                    <a:pt x="84" y="15"/>
                  </a:lnTo>
                  <a:lnTo>
                    <a:pt x="85" y="17"/>
                  </a:lnTo>
                  <a:lnTo>
                    <a:pt x="85" y="18"/>
                  </a:lnTo>
                  <a:lnTo>
                    <a:pt x="85" y="20"/>
                  </a:lnTo>
                  <a:lnTo>
                    <a:pt x="85" y="23"/>
                  </a:lnTo>
                  <a:lnTo>
                    <a:pt x="85" y="25"/>
                  </a:lnTo>
                  <a:lnTo>
                    <a:pt x="86" y="28"/>
                  </a:lnTo>
                  <a:lnTo>
                    <a:pt x="86" y="31"/>
                  </a:lnTo>
                  <a:lnTo>
                    <a:pt x="86" y="33"/>
                  </a:lnTo>
                  <a:lnTo>
                    <a:pt x="86" y="36"/>
                  </a:lnTo>
                  <a:lnTo>
                    <a:pt x="86" y="39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2" y="40"/>
                  </a:lnTo>
                  <a:lnTo>
                    <a:pt x="82" y="4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8" y="40"/>
                  </a:lnTo>
                  <a:lnTo>
                    <a:pt x="68" y="41"/>
                  </a:lnTo>
                  <a:lnTo>
                    <a:pt x="68" y="40"/>
                  </a:lnTo>
                  <a:lnTo>
                    <a:pt x="68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39"/>
                  </a:lnTo>
                  <a:lnTo>
                    <a:pt x="55" y="39"/>
                  </a:lnTo>
                  <a:lnTo>
                    <a:pt x="55" y="39"/>
                  </a:lnTo>
                  <a:lnTo>
                    <a:pt x="55" y="39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2" y="39"/>
                  </a:lnTo>
                  <a:lnTo>
                    <a:pt x="52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0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9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6"/>
                  </a:lnTo>
                  <a:lnTo>
                    <a:pt x="48" y="37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3" y="36"/>
                  </a:lnTo>
                  <a:lnTo>
                    <a:pt x="43" y="37"/>
                  </a:lnTo>
                  <a:lnTo>
                    <a:pt x="43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29"/>
                  </a:lnTo>
                  <a:lnTo>
                    <a:pt x="30" y="28"/>
                  </a:lnTo>
                  <a:lnTo>
                    <a:pt x="30" y="26"/>
                  </a:lnTo>
                  <a:lnTo>
                    <a:pt x="30" y="25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2" y="8"/>
                  </a:lnTo>
                  <a:lnTo>
                    <a:pt x="9" y="8"/>
                  </a:lnTo>
                  <a:lnTo>
                    <a:pt x="7" y="8"/>
                  </a:lnTo>
                  <a:lnTo>
                    <a:pt x="5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3" y="1"/>
                  </a:lnTo>
                  <a:lnTo>
                    <a:pt x="55" y="1"/>
                  </a:lnTo>
                  <a:lnTo>
                    <a:pt x="58" y="1"/>
                  </a:lnTo>
                  <a:lnTo>
                    <a:pt x="60" y="1"/>
                  </a:lnTo>
                  <a:lnTo>
                    <a:pt x="62" y="1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69" y="1"/>
                  </a:lnTo>
                  <a:lnTo>
                    <a:pt x="71" y="1"/>
                  </a:lnTo>
                  <a:lnTo>
                    <a:pt x="74" y="1"/>
                  </a:lnTo>
                  <a:lnTo>
                    <a:pt x="76" y="1"/>
                  </a:lnTo>
                  <a:lnTo>
                    <a:pt x="78" y="1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3" y="2"/>
                  </a:lnTo>
                  <a:lnTo>
                    <a:pt x="83" y="3"/>
                  </a:lnTo>
                  <a:lnTo>
                    <a:pt x="83" y="5"/>
                  </a:lnTo>
                  <a:lnTo>
                    <a:pt x="83" y="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70551" y="1822450"/>
              <a:ext cx="366713" cy="409575"/>
            </a:xfrm>
            <a:custGeom>
              <a:avLst/>
              <a:gdLst>
                <a:gd name="T0" fmla="*/ 41 w 41"/>
                <a:gd name="T1" fmla="*/ 14 h 46"/>
                <a:gd name="T2" fmla="*/ 39 w 41"/>
                <a:gd name="T3" fmla="*/ 1 h 46"/>
                <a:gd name="T4" fmla="*/ 35 w 41"/>
                <a:gd name="T5" fmla="*/ 2 h 46"/>
                <a:gd name="T6" fmla="*/ 28 w 41"/>
                <a:gd name="T7" fmla="*/ 8 h 46"/>
                <a:gd name="T8" fmla="*/ 26 w 41"/>
                <a:gd name="T9" fmla="*/ 8 h 46"/>
                <a:gd name="T10" fmla="*/ 22 w 41"/>
                <a:gd name="T11" fmla="*/ 10 h 46"/>
                <a:gd name="T12" fmla="*/ 20 w 41"/>
                <a:gd name="T13" fmla="*/ 10 h 46"/>
                <a:gd name="T14" fmla="*/ 20 w 41"/>
                <a:gd name="T15" fmla="*/ 10 h 46"/>
                <a:gd name="T16" fmla="*/ 18 w 41"/>
                <a:gd name="T17" fmla="*/ 10 h 46"/>
                <a:gd name="T18" fmla="*/ 16 w 41"/>
                <a:gd name="T19" fmla="*/ 11 h 46"/>
                <a:gd name="T20" fmla="*/ 17 w 41"/>
                <a:gd name="T21" fmla="*/ 10 h 46"/>
                <a:gd name="T22" fmla="*/ 20 w 41"/>
                <a:gd name="T23" fmla="*/ 9 h 46"/>
                <a:gd name="T24" fmla="*/ 19 w 41"/>
                <a:gd name="T25" fmla="*/ 9 h 46"/>
                <a:gd name="T26" fmla="*/ 18 w 41"/>
                <a:gd name="T27" fmla="*/ 9 h 46"/>
                <a:gd name="T28" fmla="*/ 16 w 41"/>
                <a:gd name="T29" fmla="*/ 9 h 46"/>
                <a:gd name="T30" fmla="*/ 13 w 41"/>
                <a:gd name="T31" fmla="*/ 8 h 46"/>
                <a:gd name="T32" fmla="*/ 11 w 41"/>
                <a:gd name="T33" fmla="*/ 8 h 46"/>
                <a:gd name="T34" fmla="*/ 4 w 41"/>
                <a:gd name="T35" fmla="*/ 9 h 46"/>
                <a:gd name="T36" fmla="*/ 0 w 41"/>
                <a:gd name="T37" fmla="*/ 12 h 46"/>
                <a:gd name="T38" fmla="*/ 1 w 41"/>
                <a:gd name="T39" fmla="*/ 21 h 46"/>
                <a:gd name="T40" fmla="*/ 2 w 41"/>
                <a:gd name="T41" fmla="*/ 29 h 46"/>
                <a:gd name="T42" fmla="*/ 3 w 41"/>
                <a:gd name="T43" fmla="*/ 36 h 46"/>
                <a:gd name="T44" fmla="*/ 5 w 41"/>
                <a:gd name="T45" fmla="*/ 41 h 46"/>
                <a:gd name="T46" fmla="*/ 7 w 41"/>
                <a:gd name="T47" fmla="*/ 41 h 46"/>
                <a:gd name="T48" fmla="*/ 9 w 41"/>
                <a:gd name="T49" fmla="*/ 41 h 46"/>
                <a:gd name="T50" fmla="*/ 10 w 41"/>
                <a:gd name="T51" fmla="*/ 43 h 46"/>
                <a:gd name="T52" fmla="*/ 12 w 41"/>
                <a:gd name="T53" fmla="*/ 44 h 46"/>
                <a:gd name="T54" fmla="*/ 15 w 41"/>
                <a:gd name="T55" fmla="*/ 45 h 46"/>
                <a:gd name="T56" fmla="*/ 17 w 41"/>
                <a:gd name="T57" fmla="*/ 44 h 46"/>
                <a:gd name="T58" fmla="*/ 19 w 41"/>
                <a:gd name="T59" fmla="*/ 44 h 46"/>
                <a:gd name="T60" fmla="*/ 20 w 41"/>
                <a:gd name="T61" fmla="*/ 45 h 46"/>
                <a:gd name="T62" fmla="*/ 21 w 41"/>
                <a:gd name="T63" fmla="*/ 44 h 46"/>
                <a:gd name="T64" fmla="*/ 23 w 41"/>
                <a:gd name="T65" fmla="*/ 43 h 46"/>
                <a:gd name="T66" fmla="*/ 25 w 41"/>
                <a:gd name="T67" fmla="*/ 45 h 46"/>
                <a:gd name="T68" fmla="*/ 27 w 41"/>
                <a:gd name="T69" fmla="*/ 46 h 46"/>
                <a:gd name="T70" fmla="*/ 29 w 41"/>
                <a:gd name="T71" fmla="*/ 44 h 46"/>
                <a:gd name="T72" fmla="*/ 30 w 41"/>
                <a:gd name="T73" fmla="*/ 42 h 46"/>
                <a:gd name="T74" fmla="*/ 30 w 41"/>
                <a:gd name="T75" fmla="*/ 41 h 46"/>
                <a:gd name="T76" fmla="*/ 31 w 41"/>
                <a:gd name="T77" fmla="*/ 38 h 46"/>
                <a:gd name="T78" fmla="*/ 32 w 41"/>
                <a:gd name="T79" fmla="*/ 39 h 46"/>
                <a:gd name="T80" fmla="*/ 32 w 41"/>
                <a:gd name="T81" fmla="*/ 39 h 46"/>
                <a:gd name="T82" fmla="*/ 33 w 41"/>
                <a:gd name="T83" fmla="*/ 39 h 46"/>
                <a:gd name="T84" fmla="*/ 33 w 41"/>
                <a:gd name="T85" fmla="*/ 38 h 46"/>
                <a:gd name="T86" fmla="*/ 32 w 41"/>
                <a:gd name="T87" fmla="*/ 37 h 46"/>
                <a:gd name="T88" fmla="*/ 33 w 41"/>
                <a:gd name="T89" fmla="*/ 36 h 46"/>
                <a:gd name="T90" fmla="*/ 34 w 41"/>
                <a:gd name="T91" fmla="*/ 34 h 46"/>
                <a:gd name="T92" fmla="*/ 36 w 41"/>
                <a:gd name="T93" fmla="*/ 33 h 46"/>
                <a:gd name="T94" fmla="*/ 37 w 41"/>
                <a:gd name="T95" fmla="*/ 33 h 46"/>
                <a:gd name="T96" fmla="*/ 38 w 41"/>
                <a:gd name="T97" fmla="*/ 31 h 46"/>
                <a:gd name="T98" fmla="*/ 40 w 41"/>
                <a:gd name="T99" fmla="*/ 28 h 46"/>
                <a:gd name="T100" fmla="*/ 40 w 41"/>
                <a:gd name="T101" fmla="*/ 27 h 46"/>
                <a:gd name="T102" fmla="*/ 40 w 41"/>
                <a:gd name="T103" fmla="*/ 26 h 46"/>
                <a:gd name="T104" fmla="*/ 41 w 41"/>
                <a:gd name="T105" fmla="*/ 25 h 46"/>
                <a:gd name="T106" fmla="*/ 41 w 41"/>
                <a:gd name="T107" fmla="*/ 24 h 46"/>
                <a:gd name="T108" fmla="*/ 41 w 41"/>
                <a:gd name="T109" fmla="*/ 21 h 46"/>
                <a:gd name="T110" fmla="*/ 41 w 41"/>
                <a:gd name="T111" fmla="*/ 20 h 46"/>
                <a:gd name="T112" fmla="*/ 41 w 41"/>
                <a:gd name="T113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" h="46">
                  <a:moveTo>
                    <a:pt x="40" y="17"/>
                  </a:moveTo>
                  <a:lnTo>
                    <a:pt x="40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5"/>
                  </a:lnTo>
                  <a:lnTo>
                    <a:pt x="41" y="14"/>
                  </a:lnTo>
                  <a:lnTo>
                    <a:pt x="41" y="13"/>
                  </a:lnTo>
                  <a:lnTo>
                    <a:pt x="41" y="11"/>
                  </a:lnTo>
                  <a:lnTo>
                    <a:pt x="40" y="10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39" y="4"/>
                  </a:lnTo>
                  <a:lnTo>
                    <a:pt x="39" y="1"/>
                  </a:lnTo>
                  <a:lnTo>
                    <a:pt x="39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2" y="5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1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9" y="10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0" y="8"/>
                  </a:lnTo>
                  <a:lnTo>
                    <a:pt x="9" y="8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7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3" y="44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9" y="44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1" y="45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4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30" y="44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2" y="38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9" y="30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705101" y="1812925"/>
              <a:ext cx="544513" cy="820738"/>
            </a:xfrm>
            <a:custGeom>
              <a:avLst/>
              <a:gdLst>
                <a:gd name="T0" fmla="*/ 51 w 61"/>
                <a:gd name="T1" fmla="*/ 80 h 92"/>
                <a:gd name="T2" fmla="*/ 50 w 61"/>
                <a:gd name="T3" fmla="*/ 80 h 92"/>
                <a:gd name="T4" fmla="*/ 49 w 61"/>
                <a:gd name="T5" fmla="*/ 80 h 92"/>
                <a:gd name="T6" fmla="*/ 49 w 61"/>
                <a:gd name="T7" fmla="*/ 79 h 92"/>
                <a:gd name="T8" fmla="*/ 49 w 61"/>
                <a:gd name="T9" fmla="*/ 79 h 92"/>
                <a:gd name="T10" fmla="*/ 48 w 61"/>
                <a:gd name="T11" fmla="*/ 79 h 92"/>
                <a:gd name="T12" fmla="*/ 48 w 61"/>
                <a:gd name="T13" fmla="*/ 79 h 92"/>
                <a:gd name="T14" fmla="*/ 47 w 61"/>
                <a:gd name="T15" fmla="*/ 79 h 92"/>
                <a:gd name="T16" fmla="*/ 47 w 61"/>
                <a:gd name="T17" fmla="*/ 78 h 92"/>
                <a:gd name="T18" fmla="*/ 45 w 61"/>
                <a:gd name="T19" fmla="*/ 79 h 92"/>
                <a:gd name="T20" fmla="*/ 45 w 61"/>
                <a:gd name="T21" fmla="*/ 79 h 92"/>
                <a:gd name="T22" fmla="*/ 45 w 61"/>
                <a:gd name="T23" fmla="*/ 80 h 92"/>
                <a:gd name="T24" fmla="*/ 45 w 61"/>
                <a:gd name="T25" fmla="*/ 81 h 92"/>
                <a:gd name="T26" fmla="*/ 45 w 61"/>
                <a:gd name="T27" fmla="*/ 82 h 92"/>
                <a:gd name="T28" fmla="*/ 45 w 61"/>
                <a:gd name="T29" fmla="*/ 83 h 92"/>
                <a:gd name="T30" fmla="*/ 45 w 61"/>
                <a:gd name="T31" fmla="*/ 85 h 92"/>
                <a:gd name="T32" fmla="*/ 45 w 61"/>
                <a:gd name="T33" fmla="*/ 87 h 92"/>
                <a:gd name="T34" fmla="*/ 45 w 61"/>
                <a:gd name="T35" fmla="*/ 88 h 92"/>
                <a:gd name="T36" fmla="*/ 45 w 61"/>
                <a:gd name="T37" fmla="*/ 90 h 92"/>
                <a:gd name="T38" fmla="*/ 45 w 61"/>
                <a:gd name="T39" fmla="*/ 91 h 92"/>
                <a:gd name="T40" fmla="*/ 44 w 61"/>
                <a:gd name="T41" fmla="*/ 91 h 92"/>
                <a:gd name="T42" fmla="*/ 44 w 61"/>
                <a:gd name="T43" fmla="*/ 92 h 92"/>
                <a:gd name="T44" fmla="*/ 41 w 61"/>
                <a:gd name="T45" fmla="*/ 88 h 92"/>
                <a:gd name="T46" fmla="*/ 35 w 61"/>
                <a:gd name="T47" fmla="*/ 81 h 92"/>
                <a:gd name="T48" fmla="*/ 30 w 61"/>
                <a:gd name="T49" fmla="*/ 74 h 92"/>
                <a:gd name="T50" fmla="*/ 24 w 61"/>
                <a:gd name="T51" fmla="*/ 66 h 92"/>
                <a:gd name="T52" fmla="*/ 18 w 61"/>
                <a:gd name="T53" fmla="*/ 59 h 92"/>
                <a:gd name="T54" fmla="*/ 11 w 61"/>
                <a:gd name="T55" fmla="*/ 50 h 92"/>
                <a:gd name="T56" fmla="*/ 3 w 61"/>
                <a:gd name="T57" fmla="*/ 41 h 92"/>
                <a:gd name="T58" fmla="*/ 0 w 61"/>
                <a:gd name="T59" fmla="*/ 35 h 92"/>
                <a:gd name="T60" fmla="*/ 1 w 61"/>
                <a:gd name="T61" fmla="*/ 26 h 92"/>
                <a:gd name="T62" fmla="*/ 3 w 61"/>
                <a:gd name="T63" fmla="*/ 18 h 92"/>
                <a:gd name="T64" fmla="*/ 5 w 61"/>
                <a:gd name="T65" fmla="*/ 9 h 92"/>
                <a:gd name="T66" fmla="*/ 6 w 61"/>
                <a:gd name="T67" fmla="*/ 0 h 92"/>
                <a:gd name="T68" fmla="*/ 13 w 61"/>
                <a:gd name="T69" fmla="*/ 2 h 92"/>
                <a:gd name="T70" fmla="*/ 20 w 61"/>
                <a:gd name="T71" fmla="*/ 3 h 92"/>
                <a:gd name="T72" fmla="*/ 27 w 61"/>
                <a:gd name="T73" fmla="*/ 4 h 92"/>
                <a:gd name="T74" fmla="*/ 33 w 61"/>
                <a:gd name="T75" fmla="*/ 5 h 92"/>
                <a:gd name="T76" fmla="*/ 40 w 61"/>
                <a:gd name="T77" fmla="*/ 6 h 92"/>
                <a:gd name="T78" fmla="*/ 47 w 61"/>
                <a:gd name="T79" fmla="*/ 7 h 92"/>
                <a:gd name="T80" fmla="*/ 54 w 61"/>
                <a:gd name="T81" fmla="*/ 8 h 92"/>
                <a:gd name="T82" fmla="*/ 61 w 61"/>
                <a:gd name="T83" fmla="*/ 9 h 92"/>
                <a:gd name="T84" fmla="*/ 60 w 61"/>
                <a:gd name="T85" fmla="*/ 16 h 92"/>
                <a:gd name="T86" fmla="*/ 59 w 61"/>
                <a:gd name="T87" fmla="*/ 24 h 92"/>
                <a:gd name="T88" fmla="*/ 58 w 61"/>
                <a:gd name="T89" fmla="*/ 31 h 92"/>
                <a:gd name="T90" fmla="*/ 57 w 61"/>
                <a:gd name="T91" fmla="*/ 39 h 92"/>
                <a:gd name="T92" fmla="*/ 56 w 61"/>
                <a:gd name="T93" fmla="*/ 46 h 92"/>
                <a:gd name="T94" fmla="*/ 55 w 61"/>
                <a:gd name="T95" fmla="*/ 54 h 92"/>
                <a:gd name="T96" fmla="*/ 54 w 61"/>
                <a:gd name="T97" fmla="*/ 61 h 92"/>
                <a:gd name="T98" fmla="*/ 53 w 61"/>
                <a:gd name="T99" fmla="*/ 69 h 92"/>
                <a:gd name="T100" fmla="*/ 53 w 61"/>
                <a:gd name="T101" fmla="*/ 70 h 92"/>
                <a:gd name="T102" fmla="*/ 53 w 61"/>
                <a:gd name="T103" fmla="*/ 73 h 92"/>
                <a:gd name="T104" fmla="*/ 52 w 61"/>
                <a:gd name="T105" fmla="*/ 76 h 92"/>
                <a:gd name="T106" fmla="*/ 52 w 61"/>
                <a:gd name="T107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" h="92">
                  <a:moveTo>
                    <a:pt x="52" y="79"/>
                  </a:moveTo>
                  <a:lnTo>
                    <a:pt x="51" y="79"/>
                  </a:lnTo>
                  <a:lnTo>
                    <a:pt x="51" y="79"/>
                  </a:lnTo>
                  <a:lnTo>
                    <a:pt x="51" y="80"/>
                  </a:lnTo>
                  <a:lnTo>
                    <a:pt x="51" y="80"/>
                  </a:lnTo>
                  <a:lnTo>
                    <a:pt x="50" y="80"/>
                  </a:lnTo>
                  <a:lnTo>
                    <a:pt x="50" y="81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7" y="79"/>
                  </a:lnTo>
                  <a:lnTo>
                    <a:pt x="47" y="79"/>
                  </a:lnTo>
                  <a:lnTo>
                    <a:pt x="47" y="79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6" y="79"/>
                  </a:lnTo>
                  <a:lnTo>
                    <a:pt x="46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4"/>
                  </a:lnTo>
                  <a:lnTo>
                    <a:pt x="45" y="84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86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5" y="91"/>
                  </a:lnTo>
                  <a:lnTo>
                    <a:pt x="44" y="91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43" y="90"/>
                  </a:lnTo>
                  <a:lnTo>
                    <a:pt x="41" y="88"/>
                  </a:lnTo>
                  <a:lnTo>
                    <a:pt x="39" y="86"/>
                  </a:lnTo>
                  <a:lnTo>
                    <a:pt x="38" y="84"/>
                  </a:lnTo>
                  <a:lnTo>
                    <a:pt x="36" y="83"/>
                  </a:lnTo>
                  <a:lnTo>
                    <a:pt x="35" y="81"/>
                  </a:lnTo>
                  <a:lnTo>
                    <a:pt x="34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28" y="72"/>
                  </a:lnTo>
                  <a:lnTo>
                    <a:pt x="27" y="70"/>
                  </a:lnTo>
                  <a:lnTo>
                    <a:pt x="25" y="68"/>
                  </a:lnTo>
                  <a:lnTo>
                    <a:pt x="24" y="66"/>
                  </a:lnTo>
                  <a:lnTo>
                    <a:pt x="22" y="65"/>
                  </a:lnTo>
                  <a:lnTo>
                    <a:pt x="21" y="63"/>
                  </a:lnTo>
                  <a:lnTo>
                    <a:pt x="19" y="61"/>
                  </a:lnTo>
                  <a:lnTo>
                    <a:pt x="18" y="59"/>
                  </a:lnTo>
                  <a:lnTo>
                    <a:pt x="16" y="57"/>
                  </a:lnTo>
                  <a:lnTo>
                    <a:pt x="15" y="55"/>
                  </a:lnTo>
                  <a:lnTo>
                    <a:pt x="13" y="52"/>
                  </a:lnTo>
                  <a:lnTo>
                    <a:pt x="11" y="50"/>
                  </a:lnTo>
                  <a:lnTo>
                    <a:pt x="9" y="48"/>
                  </a:lnTo>
                  <a:lnTo>
                    <a:pt x="7" y="45"/>
                  </a:lnTo>
                  <a:lnTo>
                    <a:pt x="5" y="43"/>
                  </a:lnTo>
                  <a:lnTo>
                    <a:pt x="3" y="41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3" y="18"/>
                  </a:lnTo>
                  <a:lnTo>
                    <a:pt x="3" y="16"/>
                  </a:lnTo>
                  <a:lnTo>
                    <a:pt x="4" y="13"/>
                  </a:lnTo>
                  <a:lnTo>
                    <a:pt x="4" y="11"/>
                  </a:lnTo>
                  <a:lnTo>
                    <a:pt x="5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6" y="3"/>
                  </a:lnTo>
                  <a:lnTo>
                    <a:pt x="6" y="0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8" y="3"/>
                  </a:lnTo>
                  <a:lnTo>
                    <a:pt x="20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5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30" y="4"/>
                  </a:lnTo>
                  <a:lnTo>
                    <a:pt x="32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7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7" y="7"/>
                  </a:lnTo>
                  <a:lnTo>
                    <a:pt x="49" y="7"/>
                  </a:lnTo>
                  <a:lnTo>
                    <a:pt x="51" y="8"/>
                  </a:lnTo>
                  <a:lnTo>
                    <a:pt x="52" y="8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9" y="9"/>
                  </a:lnTo>
                  <a:lnTo>
                    <a:pt x="61" y="9"/>
                  </a:lnTo>
                  <a:lnTo>
                    <a:pt x="61" y="11"/>
                  </a:lnTo>
                  <a:lnTo>
                    <a:pt x="60" y="13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60" y="18"/>
                  </a:lnTo>
                  <a:lnTo>
                    <a:pt x="59" y="20"/>
                  </a:lnTo>
                  <a:lnTo>
                    <a:pt x="59" y="22"/>
                  </a:lnTo>
                  <a:lnTo>
                    <a:pt x="59" y="24"/>
                  </a:lnTo>
                  <a:lnTo>
                    <a:pt x="59" y="26"/>
                  </a:lnTo>
                  <a:lnTo>
                    <a:pt x="58" y="28"/>
                  </a:lnTo>
                  <a:lnTo>
                    <a:pt x="58" y="29"/>
                  </a:lnTo>
                  <a:lnTo>
                    <a:pt x="58" y="31"/>
                  </a:lnTo>
                  <a:lnTo>
                    <a:pt x="58" y="33"/>
                  </a:lnTo>
                  <a:lnTo>
                    <a:pt x="57" y="35"/>
                  </a:lnTo>
                  <a:lnTo>
                    <a:pt x="57" y="37"/>
                  </a:lnTo>
                  <a:lnTo>
                    <a:pt x="57" y="39"/>
                  </a:lnTo>
                  <a:lnTo>
                    <a:pt x="57" y="41"/>
                  </a:lnTo>
                  <a:lnTo>
                    <a:pt x="57" y="43"/>
                  </a:lnTo>
                  <a:lnTo>
                    <a:pt x="56" y="44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6" y="50"/>
                  </a:lnTo>
                  <a:lnTo>
                    <a:pt x="55" y="52"/>
                  </a:lnTo>
                  <a:lnTo>
                    <a:pt x="55" y="54"/>
                  </a:lnTo>
                  <a:lnTo>
                    <a:pt x="55" y="56"/>
                  </a:lnTo>
                  <a:lnTo>
                    <a:pt x="55" y="58"/>
                  </a:lnTo>
                  <a:lnTo>
                    <a:pt x="54" y="59"/>
                  </a:lnTo>
                  <a:lnTo>
                    <a:pt x="54" y="61"/>
                  </a:lnTo>
                  <a:lnTo>
                    <a:pt x="54" y="63"/>
                  </a:lnTo>
                  <a:lnTo>
                    <a:pt x="54" y="65"/>
                  </a:lnTo>
                  <a:lnTo>
                    <a:pt x="53" y="67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71"/>
                  </a:lnTo>
                  <a:lnTo>
                    <a:pt x="53" y="72"/>
                  </a:lnTo>
                  <a:lnTo>
                    <a:pt x="53" y="73"/>
                  </a:lnTo>
                  <a:lnTo>
                    <a:pt x="53" y="73"/>
                  </a:lnTo>
                  <a:lnTo>
                    <a:pt x="52" y="74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7"/>
                  </a:lnTo>
                  <a:lnTo>
                    <a:pt x="52" y="77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3562351" y="2473325"/>
              <a:ext cx="581025" cy="625475"/>
            </a:xfrm>
            <a:custGeom>
              <a:avLst/>
              <a:gdLst>
                <a:gd name="T0" fmla="*/ 27 w 65"/>
                <a:gd name="T1" fmla="*/ 65 h 70"/>
                <a:gd name="T2" fmla="*/ 25 w 65"/>
                <a:gd name="T3" fmla="*/ 65 h 70"/>
                <a:gd name="T4" fmla="*/ 24 w 65"/>
                <a:gd name="T5" fmla="*/ 65 h 70"/>
                <a:gd name="T6" fmla="*/ 23 w 65"/>
                <a:gd name="T7" fmla="*/ 65 h 70"/>
                <a:gd name="T8" fmla="*/ 21 w 65"/>
                <a:gd name="T9" fmla="*/ 65 h 70"/>
                <a:gd name="T10" fmla="*/ 20 w 65"/>
                <a:gd name="T11" fmla="*/ 65 h 70"/>
                <a:gd name="T12" fmla="*/ 18 w 65"/>
                <a:gd name="T13" fmla="*/ 65 h 70"/>
                <a:gd name="T14" fmla="*/ 17 w 65"/>
                <a:gd name="T15" fmla="*/ 65 h 70"/>
                <a:gd name="T16" fmla="*/ 16 w 65"/>
                <a:gd name="T17" fmla="*/ 65 h 70"/>
                <a:gd name="T18" fmla="*/ 14 w 65"/>
                <a:gd name="T19" fmla="*/ 65 h 70"/>
                <a:gd name="T20" fmla="*/ 13 w 65"/>
                <a:gd name="T21" fmla="*/ 65 h 70"/>
                <a:gd name="T22" fmla="*/ 12 w 65"/>
                <a:gd name="T23" fmla="*/ 64 h 70"/>
                <a:gd name="T24" fmla="*/ 10 w 65"/>
                <a:gd name="T25" fmla="*/ 64 h 70"/>
                <a:gd name="T26" fmla="*/ 9 w 65"/>
                <a:gd name="T27" fmla="*/ 64 h 70"/>
                <a:gd name="T28" fmla="*/ 9 w 65"/>
                <a:gd name="T29" fmla="*/ 65 h 70"/>
                <a:gd name="T30" fmla="*/ 9 w 65"/>
                <a:gd name="T31" fmla="*/ 65 h 70"/>
                <a:gd name="T32" fmla="*/ 9 w 65"/>
                <a:gd name="T33" fmla="*/ 66 h 70"/>
                <a:gd name="T34" fmla="*/ 9 w 65"/>
                <a:gd name="T35" fmla="*/ 66 h 70"/>
                <a:gd name="T36" fmla="*/ 9 w 65"/>
                <a:gd name="T37" fmla="*/ 66 h 70"/>
                <a:gd name="T38" fmla="*/ 9 w 65"/>
                <a:gd name="T39" fmla="*/ 67 h 70"/>
                <a:gd name="T40" fmla="*/ 9 w 65"/>
                <a:gd name="T41" fmla="*/ 67 h 70"/>
                <a:gd name="T42" fmla="*/ 9 w 65"/>
                <a:gd name="T43" fmla="*/ 68 h 70"/>
                <a:gd name="T44" fmla="*/ 9 w 65"/>
                <a:gd name="T45" fmla="*/ 68 h 70"/>
                <a:gd name="T46" fmla="*/ 9 w 65"/>
                <a:gd name="T47" fmla="*/ 69 h 70"/>
                <a:gd name="T48" fmla="*/ 9 w 65"/>
                <a:gd name="T49" fmla="*/ 69 h 70"/>
                <a:gd name="T50" fmla="*/ 9 w 65"/>
                <a:gd name="T51" fmla="*/ 69 h 70"/>
                <a:gd name="T52" fmla="*/ 8 w 65"/>
                <a:gd name="T53" fmla="*/ 70 h 70"/>
                <a:gd name="T54" fmla="*/ 6 w 65"/>
                <a:gd name="T55" fmla="*/ 69 h 70"/>
                <a:gd name="T56" fmla="*/ 4 w 65"/>
                <a:gd name="T57" fmla="*/ 69 h 70"/>
                <a:gd name="T58" fmla="*/ 1 w 65"/>
                <a:gd name="T59" fmla="*/ 69 h 70"/>
                <a:gd name="T60" fmla="*/ 0 w 65"/>
                <a:gd name="T61" fmla="*/ 69 h 70"/>
                <a:gd name="T62" fmla="*/ 0 w 65"/>
                <a:gd name="T63" fmla="*/ 67 h 70"/>
                <a:gd name="T64" fmla="*/ 1 w 65"/>
                <a:gd name="T65" fmla="*/ 56 h 70"/>
                <a:gd name="T66" fmla="*/ 2 w 65"/>
                <a:gd name="T67" fmla="*/ 45 h 70"/>
                <a:gd name="T68" fmla="*/ 3 w 65"/>
                <a:gd name="T69" fmla="*/ 34 h 70"/>
                <a:gd name="T70" fmla="*/ 4 w 65"/>
                <a:gd name="T71" fmla="*/ 24 h 70"/>
                <a:gd name="T72" fmla="*/ 5 w 65"/>
                <a:gd name="T73" fmla="*/ 13 h 70"/>
                <a:gd name="T74" fmla="*/ 6 w 65"/>
                <a:gd name="T75" fmla="*/ 2 h 70"/>
                <a:gd name="T76" fmla="*/ 13 w 65"/>
                <a:gd name="T77" fmla="*/ 1 h 70"/>
                <a:gd name="T78" fmla="*/ 23 w 65"/>
                <a:gd name="T79" fmla="*/ 1 h 70"/>
                <a:gd name="T80" fmla="*/ 32 w 65"/>
                <a:gd name="T81" fmla="*/ 2 h 70"/>
                <a:gd name="T82" fmla="*/ 41 w 65"/>
                <a:gd name="T83" fmla="*/ 2 h 70"/>
                <a:gd name="T84" fmla="*/ 50 w 65"/>
                <a:gd name="T85" fmla="*/ 3 h 70"/>
                <a:gd name="T86" fmla="*/ 60 w 65"/>
                <a:gd name="T87" fmla="*/ 3 h 70"/>
                <a:gd name="T88" fmla="*/ 65 w 65"/>
                <a:gd name="T89" fmla="*/ 6 h 70"/>
                <a:gd name="T90" fmla="*/ 65 w 65"/>
                <a:gd name="T91" fmla="*/ 10 h 70"/>
                <a:gd name="T92" fmla="*/ 64 w 65"/>
                <a:gd name="T93" fmla="*/ 18 h 70"/>
                <a:gd name="T94" fmla="*/ 64 w 65"/>
                <a:gd name="T95" fmla="*/ 27 h 70"/>
                <a:gd name="T96" fmla="*/ 64 w 65"/>
                <a:gd name="T97" fmla="*/ 35 h 70"/>
                <a:gd name="T98" fmla="*/ 64 w 65"/>
                <a:gd name="T99" fmla="*/ 44 h 70"/>
                <a:gd name="T100" fmla="*/ 63 w 65"/>
                <a:gd name="T101" fmla="*/ 52 h 70"/>
                <a:gd name="T102" fmla="*/ 63 w 65"/>
                <a:gd name="T103" fmla="*/ 61 h 70"/>
                <a:gd name="T104" fmla="*/ 56 w 65"/>
                <a:gd name="T105" fmla="*/ 64 h 70"/>
                <a:gd name="T106" fmla="*/ 45 w 65"/>
                <a:gd name="T107" fmla="*/ 64 h 70"/>
                <a:gd name="T108" fmla="*/ 33 w 65"/>
                <a:gd name="T109" fmla="*/ 63 h 70"/>
                <a:gd name="T110" fmla="*/ 26 w 65"/>
                <a:gd name="T111" fmla="*/ 63 h 70"/>
                <a:gd name="T112" fmla="*/ 26 w 65"/>
                <a:gd name="T113" fmla="*/ 64 h 70"/>
                <a:gd name="T114" fmla="*/ 26 w 65"/>
                <a:gd name="T115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" h="70">
                  <a:moveTo>
                    <a:pt x="27" y="65"/>
                  </a:moveTo>
                  <a:lnTo>
                    <a:pt x="27" y="66"/>
                  </a:lnTo>
                  <a:lnTo>
                    <a:pt x="27" y="66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6" y="70"/>
                  </a:lnTo>
                  <a:lnTo>
                    <a:pt x="6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1" y="65"/>
                  </a:lnTo>
                  <a:lnTo>
                    <a:pt x="1" y="63"/>
                  </a:lnTo>
                  <a:lnTo>
                    <a:pt x="1" y="60"/>
                  </a:lnTo>
                  <a:lnTo>
                    <a:pt x="1" y="58"/>
                  </a:lnTo>
                  <a:lnTo>
                    <a:pt x="1" y="56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2" y="50"/>
                  </a:lnTo>
                  <a:lnTo>
                    <a:pt x="2" y="47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3" y="41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4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5" y="17"/>
                  </a:lnTo>
                  <a:lnTo>
                    <a:pt x="5" y="15"/>
                  </a:lnTo>
                  <a:lnTo>
                    <a:pt x="5" y="13"/>
                  </a:lnTo>
                  <a:lnTo>
                    <a:pt x="5" y="11"/>
                  </a:lnTo>
                  <a:lnTo>
                    <a:pt x="5" y="9"/>
                  </a:lnTo>
                  <a:lnTo>
                    <a:pt x="5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5" y="3"/>
                  </a:lnTo>
                  <a:lnTo>
                    <a:pt x="47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6" y="3"/>
                  </a:lnTo>
                  <a:lnTo>
                    <a:pt x="58" y="3"/>
                  </a:lnTo>
                  <a:lnTo>
                    <a:pt x="60" y="3"/>
                  </a:lnTo>
                  <a:lnTo>
                    <a:pt x="62" y="3"/>
                  </a:lnTo>
                  <a:lnTo>
                    <a:pt x="63" y="3"/>
                  </a:lnTo>
                  <a:lnTo>
                    <a:pt x="65" y="3"/>
                  </a:lnTo>
                  <a:lnTo>
                    <a:pt x="65" y="5"/>
                  </a:lnTo>
                  <a:lnTo>
                    <a:pt x="65" y="6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2"/>
                  </a:lnTo>
                  <a:lnTo>
                    <a:pt x="65" y="13"/>
                  </a:lnTo>
                  <a:lnTo>
                    <a:pt x="65" y="15"/>
                  </a:lnTo>
                  <a:lnTo>
                    <a:pt x="64" y="17"/>
                  </a:lnTo>
                  <a:lnTo>
                    <a:pt x="64" y="18"/>
                  </a:lnTo>
                  <a:lnTo>
                    <a:pt x="64" y="20"/>
                  </a:lnTo>
                  <a:lnTo>
                    <a:pt x="64" y="22"/>
                  </a:lnTo>
                  <a:lnTo>
                    <a:pt x="64" y="23"/>
                  </a:lnTo>
                  <a:lnTo>
                    <a:pt x="64" y="25"/>
                  </a:lnTo>
                  <a:lnTo>
                    <a:pt x="64" y="27"/>
                  </a:lnTo>
                  <a:lnTo>
                    <a:pt x="64" y="29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4"/>
                  </a:lnTo>
                  <a:lnTo>
                    <a:pt x="64" y="35"/>
                  </a:lnTo>
                  <a:lnTo>
                    <a:pt x="64" y="37"/>
                  </a:lnTo>
                  <a:lnTo>
                    <a:pt x="64" y="39"/>
                  </a:lnTo>
                  <a:lnTo>
                    <a:pt x="64" y="40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6"/>
                  </a:lnTo>
                  <a:lnTo>
                    <a:pt x="63" y="47"/>
                  </a:lnTo>
                  <a:lnTo>
                    <a:pt x="63" y="49"/>
                  </a:lnTo>
                  <a:lnTo>
                    <a:pt x="63" y="51"/>
                  </a:lnTo>
                  <a:lnTo>
                    <a:pt x="63" y="52"/>
                  </a:lnTo>
                  <a:lnTo>
                    <a:pt x="63" y="54"/>
                  </a:lnTo>
                  <a:lnTo>
                    <a:pt x="63" y="56"/>
                  </a:lnTo>
                  <a:lnTo>
                    <a:pt x="63" y="57"/>
                  </a:lnTo>
                  <a:lnTo>
                    <a:pt x="63" y="59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4"/>
                  </a:lnTo>
                  <a:lnTo>
                    <a:pt x="61" y="64"/>
                  </a:lnTo>
                  <a:lnTo>
                    <a:pt x="58" y="64"/>
                  </a:lnTo>
                  <a:lnTo>
                    <a:pt x="56" y="64"/>
                  </a:lnTo>
                  <a:lnTo>
                    <a:pt x="54" y="64"/>
                  </a:lnTo>
                  <a:lnTo>
                    <a:pt x="51" y="64"/>
                  </a:lnTo>
                  <a:lnTo>
                    <a:pt x="49" y="64"/>
                  </a:lnTo>
                  <a:lnTo>
                    <a:pt x="47" y="64"/>
                  </a:lnTo>
                  <a:lnTo>
                    <a:pt x="45" y="64"/>
                  </a:lnTo>
                  <a:lnTo>
                    <a:pt x="42" y="63"/>
                  </a:lnTo>
                  <a:lnTo>
                    <a:pt x="40" y="63"/>
                  </a:lnTo>
                  <a:lnTo>
                    <a:pt x="38" y="63"/>
                  </a:lnTo>
                  <a:lnTo>
                    <a:pt x="35" y="63"/>
                  </a:lnTo>
                  <a:lnTo>
                    <a:pt x="33" y="63"/>
                  </a:lnTo>
                  <a:lnTo>
                    <a:pt x="31" y="63"/>
                  </a:lnTo>
                  <a:lnTo>
                    <a:pt x="28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7" y="6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auto">
            <a:xfrm>
              <a:off x="6072188" y="1393825"/>
              <a:ext cx="669925" cy="482600"/>
            </a:xfrm>
            <a:custGeom>
              <a:avLst/>
              <a:gdLst>
                <a:gd name="T0" fmla="*/ 56 w 75"/>
                <a:gd name="T1" fmla="*/ 47 h 54"/>
                <a:gd name="T2" fmla="*/ 55 w 75"/>
                <a:gd name="T3" fmla="*/ 45 h 54"/>
                <a:gd name="T4" fmla="*/ 56 w 75"/>
                <a:gd name="T5" fmla="*/ 51 h 54"/>
                <a:gd name="T6" fmla="*/ 58 w 75"/>
                <a:gd name="T7" fmla="*/ 48 h 54"/>
                <a:gd name="T8" fmla="*/ 58 w 75"/>
                <a:gd name="T9" fmla="*/ 46 h 54"/>
                <a:gd name="T10" fmla="*/ 58 w 75"/>
                <a:gd name="T11" fmla="*/ 41 h 54"/>
                <a:gd name="T12" fmla="*/ 57 w 75"/>
                <a:gd name="T13" fmla="*/ 31 h 54"/>
                <a:gd name="T14" fmla="*/ 56 w 75"/>
                <a:gd name="T15" fmla="*/ 22 h 54"/>
                <a:gd name="T16" fmla="*/ 54 w 75"/>
                <a:gd name="T17" fmla="*/ 16 h 54"/>
                <a:gd name="T18" fmla="*/ 54 w 75"/>
                <a:gd name="T19" fmla="*/ 16 h 54"/>
                <a:gd name="T20" fmla="*/ 53 w 75"/>
                <a:gd name="T21" fmla="*/ 13 h 54"/>
                <a:gd name="T22" fmla="*/ 52 w 75"/>
                <a:gd name="T23" fmla="*/ 10 h 54"/>
                <a:gd name="T24" fmla="*/ 51 w 75"/>
                <a:gd name="T25" fmla="*/ 7 h 54"/>
                <a:gd name="T26" fmla="*/ 50 w 75"/>
                <a:gd name="T27" fmla="*/ 4 h 54"/>
                <a:gd name="T28" fmla="*/ 50 w 75"/>
                <a:gd name="T29" fmla="*/ 3 h 54"/>
                <a:gd name="T30" fmla="*/ 50 w 75"/>
                <a:gd name="T31" fmla="*/ 0 h 54"/>
                <a:gd name="T32" fmla="*/ 43 w 75"/>
                <a:gd name="T33" fmla="*/ 2 h 54"/>
                <a:gd name="T34" fmla="*/ 34 w 75"/>
                <a:gd name="T35" fmla="*/ 5 h 54"/>
                <a:gd name="T36" fmla="*/ 29 w 75"/>
                <a:gd name="T37" fmla="*/ 12 h 54"/>
                <a:gd name="T38" fmla="*/ 27 w 75"/>
                <a:gd name="T39" fmla="*/ 17 h 54"/>
                <a:gd name="T40" fmla="*/ 28 w 75"/>
                <a:gd name="T41" fmla="*/ 17 h 54"/>
                <a:gd name="T42" fmla="*/ 28 w 75"/>
                <a:gd name="T43" fmla="*/ 18 h 54"/>
                <a:gd name="T44" fmla="*/ 28 w 75"/>
                <a:gd name="T45" fmla="*/ 19 h 54"/>
                <a:gd name="T46" fmla="*/ 29 w 75"/>
                <a:gd name="T47" fmla="*/ 23 h 54"/>
                <a:gd name="T48" fmla="*/ 23 w 75"/>
                <a:gd name="T49" fmla="*/ 27 h 54"/>
                <a:gd name="T50" fmla="*/ 19 w 75"/>
                <a:gd name="T51" fmla="*/ 28 h 54"/>
                <a:gd name="T52" fmla="*/ 4 w 75"/>
                <a:gd name="T53" fmla="*/ 31 h 54"/>
                <a:gd name="T54" fmla="*/ 6 w 75"/>
                <a:gd name="T55" fmla="*/ 34 h 54"/>
                <a:gd name="T56" fmla="*/ 5 w 75"/>
                <a:gd name="T57" fmla="*/ 39 h 54"/>
                <a:gd name="T58" fmla="*/ 2 w 75"/>
                <a:gd name="T59" fmla="*/ 42 h 54"/>
                <a:gd name="T60" fmla="*/ 2 w 75"/>
                <a:gd name="T61" fmla="*/ 47 h 54"/>
                <a:gd name="T62" fmla="*/ 23 w 75"/>
                <a:gd name="T63" fmla="*/ 43 h 54"/>
                <a:gd name="T64" fmla="*/ 41 w 75"/>
                <a:gd name="T65" fmla="*/ 39 h 54"/>
                <a:gd name="T66" fmla="*/ 44 w 75"/>
                <a:gd name="T67" fmla="*/ 41 h 54"/>
                <a:gd name="T68" fmla="*/ 46 w 75"/>
                <a:gd name="T69" fmla="*/ 44 h 54"/>
                <a:gd name="T70" fmla="*/ 51 w 75"/>
                <a:gd name="T71" fmla="*/ 46 h 54"/>
                <a:gd name="T72" fmla="*/ 28 w 75"/>
                <a:gd name="T73" fmla="*/ 13 h 54"/>
                <a:gd name="T74" fmla="*/ 29 w 75"/>
                <a:gd name="T75" fmla="*/ 13 h 54"/>
                <a:gd name="T76" fmla="*/ 28 w 75"/>
                <a:gd name="T77" fmla="*/ 14 h 54"/>
                <a:gd name="T78" fmla="*/ 73 w 75"/>
                <a:gd name="T79" fmla="*/ 40 h 54"/>
                <a:gd name="T80" fmla="*/ 74 w 75"/>
                <a:gd name="T81" fmla="*/ 42 h 54"/>
                <a:gd name="T82" fmla="*/ 71 w 75"/>
                <a:gd name="T83" fmla="*/ 43 h 54"/>
                <a:gd name="T84" fmla="*/ 70 w 75"/>
                <a:gd name="T85" fmla="*/ 45 h 54"/>
                <a:gd name="T86" fmla="*/ 69 w 75"/>
                <a:gd name="T87" fmla="*/ 45 h 54"/>
                <a:gd name="T88" fmla="*/ 70 w 75"/>
                <a:gd name="T89" fmla="*/ 43 h 54"/>
                <a:gd name="T90" fmla="*/ 70 w 75"/>
                <a:gd name="T91" fmla="*/ 42 h 54"/>
                <a:gd name="T92" fmla="*/ 64 w 75"/>
                <a:gd name="T93" fmla="*/ 46 h 54"/>
                <a:gd name="T94" fmla="*/ 61 w 75"/>
                <a:gd name="T95" fmla="*/ 47 h 54"/>
                <a:gd name="T96" fmla="*/ 61 w 75"/>
                <a:gd name="T97" fmla="*/ 48 h 54"/>
                <a:gd name="T98" fmla="*/ 59 w 75"/>
                <a:gd name="T99" fmla="*/ 49 h 54"/>
                <a:gd name="T100" fmla="*/ 57 w 75"/>
                <a:gd name="T101" fmla="*/ 51 h 54"/>
                <a:gd name="T102" fmla="*/ 58 w 75"/>
                <a:gd name="T103" fmla="*/ 52 h 54"/>
                <a:gd name="T104" fmla="*/ 59 w 75"/>
                <a:gd name="T105" fmla="*/ 52 h 54"/>
                <a:gd name="T106" fmla="*/ 63 w 75"/>
                <a:gd name="T107" fmla="*/ 50 h 54"/>
                <a:gd name="T108" fmla="*/ 65 w 75"/>
                <a:gd name="T109" fmla="*/ 48 h 54"/>
                <a:gd name="T110" fmla="*/ 68 w 75"/>
                <a:gd name="T111" fmla="*/ 47 h 54"/>
                <a:gd name="T112" fmla="*/ 70 w 75"/>
                <a:gd name="T113" fmla="*/ 45 h 54"/>
                <a:gd name="T114" fmla="*/ 67 w 75"/>
                <a:gd name="T115" fmla="*/ 48 h 54"/>
                <a:gd name="T116" fmla="*/ 64 w 75"/>
                <a:gd name="T117" fmla="*/ 50 h 54"/>
                <a:gd name="T118" fmla="*/ 63 w 75"/>
                <a:gd name="T119" fmla="*/ 50 h 54"/>
                <a:gd name="T120" fmla="*/ 55 w 75"/>
                <a:gd name="T121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54">
                  <a:moveTo>
                    <a:pt x="5" y="34"/>
                  </a:move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close/>
                  <a:moveTo>
                    <a:pt x="56" y="48"/>
                  </a:moveTo>
                  <a:lnTo>
                    <a:pt x="56" y="47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7" y="51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5"/>
                  </a:lnTo>
                  <a:lnTo>
                    <a:pt x="59" y="45"/>
                  </a:lnTo>
                  <a:lnTo>
                    <a:pt x="59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8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3"/>
                  </a:lnTo>
                  <a:lnTo>
                    <a:pt x="57" y="32"/>
                  </a:lnTo>
                  <a:lnTo>
                    <a:pt x="57" y="31"/>
                  </a:lnTo>
                  <a:lnTo>
                    <a:pt x="57" y="30"/>
                  </a:lnTo>
                  <a:lnTo>
                    <a:pt x="57" y="29"/>
                  </a:lnTo>
                  <a:lnTo>
                    <a:pt x="57" y="28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6" y="22"/>
                  </a:lnTo>
                  <a:lnTo>
                    <a:pt x="56" y="22"/>
                  </a:lnTo>
                  <a:lnTo>
                    <a:pt x="56" y="21"/>
                  </a:lnTo>
                  <a:lnTo>
                    <a:pt x="56" y="20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5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0" y="5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3" y="2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40" y="2"/>
                  </a:lnTo>
                  <a:lnTo>
                    <a:pt x="39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5"/>
                  </a:lnTo>
                  <a:lnTo>
                    <a:pt x="33" y="6"/>
                  </a:lnTo>
                  <a:lnTo>
                    <a:pt x="32" y="7"/>
                  </a:lnTo>
                  <a:lnTo>
                    <a:pt x="32" y="8"/>
                  </a:lnTo>
                  <a:lnTo>
                    <a:pt x="31" y="9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8" y="14"/>
                  </a:lnTo>
                  <a:lnTo>
                    <a:pt x="27" y="14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8" y="17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8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2" y="28"/>
                  </a:lnTo>
                  <a:lnTo>
                    <a:pt x="11" y="28"/>
                  </a:lnTo>
                  <a:lnTo>
                    <a:pt x="10" y="28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6" y="30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7"/>
                  </a:lnTo>
                  <a:lnTo>
                    <a:pt x="2" y="47"/>
                  </a:lnTo>
                  <a:lnTo>
                    <a:pt x="3" y="47"/>
                  </a:lnTo>
                  <a:lnTo>
                    <a:pt x="5" y="46"/>
                  </a:lnTo>
                  <a:lnTo>
                    <a:pt x="6" y="46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2" y="45"/>
                  </a:lnTo>
                  <a:lnTo>
                    <a:pt x="13" y="45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9" y="43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2" y="41"/>
                  </a:lnTo>
                  <a:lnTo>
                    <a:pt x="33" y="40"/>
                  </a:lnTo>
                  <a:lnTo>
                    <a:pt x="34" y="40"/>
                  </a:lnTo>
                  <a:lnTo>
                    <a:pt x="35" y="40"/>
                  </a:lnTo>
                  <a:lnTo>
                    <a:pt x="37" y="40"/>
                  </a:lnTo>
                  <a:lnTo>
                    <a:pt x="38" y="39"/>
                  </a:lnTo>
                  <a:lnTo>
                    <a:pt x="39" y="39"/>
                  </a:lnTo>
                  <a:lnTo>
                    <a:pt x="40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2" y="39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9" y="45"/>
                  </a:lnTo>
                  <a:lnTo>
                    <a:pt x="50" y="46"/>
                  </a:lnTo>
                  <a:lnTo>
                    <a:pt x="51" y="46"/>
                  </a:lnTo>
                  <a:lnTo>
                    <a:pt x="52" y="46"/>
                  </a:lnTo>
                  <a:lnTo>
                    <a:pt x="53" y="47"/>
                  </a:lnTo>
                  <a:lnTo>
                    <a:pt x="54" y="47"/>
                  </a:lnTo>
                  <a:lnTo>
                    <a:pt x="55" y="47"/>
                  </a:lnTo>
                  <a:lnTo>
                    <a:pt x="56" y="48"/>
                  </a:lnTo>
                  <a:close/>
                  <a:moveTo>
                    <a:pt x="27" y="17"/>
                  </a:moveTo>
                  <a:lnTo>
                    <a:pt x="28" y="17"/>
                  </a:lnTo>
                  <a:lnTo>
                    <a:pt x="28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7"/>
                  </a:lnTo>
                  <a:close/>
                  <a:moveTo>
                    <a:pt x="28" y="13"/>
                  </a:move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close/>
                  <a:moveTo>
                    <a:pt x="27" y="14"/>
                  </a:move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close/>
                  <a:moveTo>
                    <a:pt x="52" y="9"/>
                  </a:moveTo>
                  <a:close/>
                  <a:moveTo>
                    <a:pt x="73" y="40"/>
                  </a:move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39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close/>
                  <a:moveTo>
                    <a:pt x="75" y="42"/>
                  </a:move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8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0" y="42"/>
                  </a:lnTo>
                  <a:lnTo>
                    <a:pt x="70" y="42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69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7" y="45"/>
                  </a:lnTo>
                  <a:lnTo>
                    <a:pt x="66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0" y="47"/>
                  </a:lnTo>
                  <a:lnTo>
                    <a:pt x="60" y="47"/>
                  </a:lnTo>
                  <a:lnTo>
                    <a:pt x="60" y="47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7" y="52"/>
                  </a:lnTo>
                  <a:lnTo>
                    <a:pt x="57" y="53"/>
                  </a:lnTo>
                  <a:lnTo>
                    <a:pt x="57" y="53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7" y="52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8" y="52"/>
                  </a:lnTo>
                  <a:lnTo>
                    <a:pt x="57" y="53"/>
                  </a:lnTo>
                  <a:lnTo>
                    <a:pt x="58" y="53"/>
                  </a:lnTo>
                  <a:lnTo>
                    <a:pt x="59" y="52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0" y="51"/>
                  </a:lnTo>
                  <a:lnTo>
                    <a:pt x="60" y="52"/>
                  </a:lnTo>
                  <a:lnTo>
                    <a:pt x="59" y="52"/>
                  </a:lnTo>
                  <a:lnTo>
                    <a:pt x="59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1" y="51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3" y="50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9" y="47"/>
                  </a:lnTo>
                  <a:lnTo>
                    <a:pt x="69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3" y="43"/>
                  </a:lnTo>
                  <a:lnTo>
                    <a:pt x="74" y="43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close/>
                  <a:moveTo>
                    <a:pt x="67" y="48"/>
                  </a:moveTo>
                  <a:lnTo>
                    <a:pt x="67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5" y="49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6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8"/>
                  </a:lnTo>
                  <a:close/>
                  <a:moveTo>
                    <a:pt x="63" y="50"/>
                  </a:move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2" y="51"/>
                  </a:lnTo>
                  <a:lnTo>
                    <a:pt x="63" y="50"/>
                  </a:lnTo>
                  <a:lnTo>
                    <a:pt x="63" y="50"/>
                  </a:lnTo>
                  <a:close/>
                  <a:moveTo>
                    <a:pt x="56" y="52"/>
                  </a:moveTo>
                  <a:lnTo>
                    <a:pt x="56" y="52"/>
                  </a:lnTo>
                  <a:lnTo>
                    <a:pt x="56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6475413" y="1795463"/>
              <a:ext cx="115888" cy="258763"/>
            </a:xfrm>
            <a:custGeom>
              <a:avLst/>
              <a:gdLst>
                <a:gd name="T0" fmla="*/ 13 w 13"/>
                <a:gd name="T1" fmla="*/ 14 h 29"/>
                <a:gd name="T2" fmla="*/ 13 w 13"/>
                <a:gd name="T3" fmla="*/ 11 h 29"/>
                <a:gd name="T4" fmla="*/ 12 w 13"/>
                <a:gd name="T5" fmla="*/ 9 h 29"/>
                <a:gd name="T6" fmla="*/ 10 w 13"/>
                <a:gd name="T7" fmla="*/ 10 h 29"/>
                <a:gd name="T8" fmla="*/ 9 w 13"/>
                <a:gd name="T9" fmla="*/ 9 h 29"/>
                <a:gd name="T10" fmla="*/ 10 w 13"/>
                <a:gd name="T11" fmla="*/ 7 h 29"/>
                <a:gd name="T12" fmla="*/ 10 w 13"/>
                <a:gd name="T13" fmla="*/ 6 h 29"/>
                <a:gd name="T14" fmla="*/ 11 w 13"/>
                <a:gd name="T15" fmla="*/ 6 h 29"/>
                <a:gd name="T16" fmla="*/ 11 w 13"/>
                <a:gd name="T17" fmla="*/ 5 h 29"/>
                <a:gd name="T18" fmla="*/ 8 w 13"/>
                <a:gd name="T19" fmla="*/ 2 h 29"/>
                <a:gd name="T20" fmla="*/ 3 w 13"/>
                <a:gd name="T21" fmla="*/ 0 h 29"/>
                <a:gd name="T22" fmla="*/ 3 w 13"/>
                <a:gd name="T23" fmla="*/ 1 h 29"/>
                <a:gd name="T24" fmla="*/ 2 w 13"/>
                <a:gd name="T25" fmla="*/ 3 h 29"/>
                <a:gd name="T26" fmla="*/ 1 w 13"/>
                <a:gd name="T27" fmla="*/ 4 h 29"/>
                <a:gd name="T28" fmla="*/ 0 w 13"/>
                <a:gd name="T29" fmla="*/ 5 h 29"/>
                <a:gd name="T30" fmla="*/ 0 w 13"/>
                <a:gd name="T31" fmla="*/ 6 h 29"/>
                <a:gd name="T32" fmla="*/ 1 w 13"/>
                <a:gd name="T33" fmla="*/ 6 h 29"/>
                <a:gd name="T34" fmla="*/ 1 w 13"/>
                <a:gd name="T35" fmla="*/ 7 h 29"/>
                <a:gd name="T36" fmla="*/ 0 w 13"/>
                <a:gd name="T37" fmla="*/ 8 h 29"/>
                <a:gd name="T38" fmla="*/ 1 w 13"/>
                <a:gd name="T39" fmla="*/ 9 h 29"/>
                <a:gd name="T40" fmla="*/ 1 w 13"/>
                <a:gd name="T41" fmla="*/ 10 h 29"/>
                <a:gd name="T42" fmla="*/ 3 w 13"/>
                <a:gd name="T43" fmla="*/ 12 h 29"/>
                <a:gd name="T44" fmla="*/ 4 w 13"/>
                <a:gd name="T45" fmla="*/ 13 h 29"/>
                <a:gd name="T46" fmla="*/ 6 w 13"/>
                <a:gd name="T47" fmla="*/ 15 h 29"/>
                <a:gd name="T48" fmla="*/ 5 w 13"/>
                <a:gd name="T49" fmla="*/ 16 h 29"/>
                <a:gd name="T50" fmla="*/ 3 w 13"/>
                <a:gd name="T51" fmla="*/ 17 h 29"/>
                <a:gd name="T52" fmla="*/ 3 w 13"/>
                <a:gd name="T53" fmla="*/ 18 h 29"/>
                <a:gd name="T54" fmla="*/ 2 w 13"/>
                <a:gd name="T55" fmla="*/ 19 h 29"/>
                <a:gd name="T56" fmla="*/ 1 w 13"/>
                <a:gd name="T57" fmla="*/ 21 h 29"/>
                <a:gd name="T58" fmla="*/ 0 w 13"/>
                <a:gd name="T59" fmla="*/ 22 h 29"/>
                <a:gd name="T60" fmla="*/ 1 w 13"/>
                <a:gd name="T61" fmla="*/ 23 h 29"/>
                <a:gd name="T62" fmla="*/ 1 w 13"/>
                <a:gd name="T63" fmla="*/ 24 h 29"/>
                <a:gd name="T64" fmla="*/ 3 w 13"/>
                <a:gd name="T65" fmla="*/ 25 h 29"/>
                <a:gd name="T66" fmla="*/ 3 w 13"/>
                <a:gd name="T67" fmla="*/ 25 h 29"/>
                <a:gd name="T68" fmla="*/ 5 w 13"/>
                <a:gd name="T69" fmla="*/ 26 h 29"/>
                <a:gd name="T70" fmla="*/ 5 w 13"/>
                <a:gd name="T71" fmla="*/ 26 h 29"/>
                <a:gd name="T72" fmla="*/ 6 w 13"/>
                <a:gd name="T73" fmla="*/ 26 h 29"/>
                <a:gd name="T74" fmla="*/ 7 w 13"/>
                <a:gd name="T75" fmla="*/ 26 h 29"/>
                <a:gd name="T76" fmla="*/ 7 w 13"/>
                <a:gd name="T77" fmla="*/ 28 h 29"/>
                <a:gd name="T78" fmla="*/ 8 w 13"/>
                <a:gd name="T79" fmla="*/ 29 h 29"/>
                <a:gd name="T80" fmla="*/ 9 w 13"/>
                <a:gd name="T81" fmla="*/ 27 h 29"/>
                <a:gd name="T82" fmla="*/ 9 w 13"/>
                <a:gd name="T83" fmla="*/ 26 h 29"/>
                <a:gd name="T84" fmla="*/ 9 w 13"/>
                <a:gd name="T85" fmla="*/ 26 h 29"/>
                <a:gd name="T86" fmla="*/ 10 w 13"/>
                <a:gd name="T87" fmla="*/ 25 h 29"/>
                <a:gd name="T88" fmla="*/ 9 w 13"/>
                <a:gd name="T89" fmla="*/ 24 h 29"/>
                <a:gd name="T90" fmla="*/ 10 w 13"/>
                <a:gd name="T91" fmla="*/ 23 h 29"/>
                <a:gd name="T92" fmla="*/ 11 w 13"/>
                <a:gd name="T93" fmla="*/ 24 h 29"/>
                <a:gd name="T94" fmla="*/ 11 w 13"/>
                <a:gd name="T95" fmla="*/ 22 h 29"/>
                <a:gd name="T96" fmla="*/ 11 w 13"/>
                <a:gd name="T97" fmla="*/ 22 h 29"/>
                <a:gd name="T98" fmla="*/ 11 w 13"/>
                <a:gd name="T99" fmla="*/ 21 h 29"/>
                <a:gd name="T100" fmla="*/ 12 w 13"/>
                <a:gd name="T101" fmla="*/ 21 h 29"/>
                <a:gd name="T102" fmla="*/ 12 w 13"/>
                <a:gd name="T103" fmla="*/ 20 h 29"/>
                <a:gd name="T104" fmla="*/ 13 w 13"/>
                <a:gd name="T105" fmla="*/ 19 h 29"/>
                <a:gd name="T106" fmla="*/ 12 w 13"/>
                <a:gd name="T107" fmla="*/ 17 h 29"/>
                <a:gd name="T108" fmla="*/ 13 w 13"/>
                <a:gd name="T109" fmla="*/ 16 h 29"/>
                <a:gd name="T110" fmla="*/ 12 w 13"/>
                <a:gd name="T111" fmla="*/ 15 h 29"/>
                <a:gd name="T112" fmla="*/ 13 w 13"/>
                <a:gd name="T113" fmla="*/ 14 h 29"/>
                <a:gd name="T114" fmla="*/ 13 w 13"/>
                <a:gd name="T115" fmla="*/ 15 h 29"/>
                <a:gd name="T116" fmla="*/ 13 w 13"/>
                <a:gd name="T117" fmla="*/ 18 h 29"/>
                <a:gd name="T118" fmla="*/ 12 w 13"/>
                <a:gd name="T119" fmla="*/ 21 h 29"/>
                <a:gd name="T120" fmla="*/ 13 w 13"/>
                <a:gd name="T121" fmla="*/ 18 h 29"/>
                <a:gd name="T122" fmla="*/ 11 w 13"/>
                <a:gd name="T123" fmla="*/ 22 h 29"/>
                <a:gd name="T124" fmla="*/ 12 w 13"/>
                <a:gd name="T12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" h="29">
                  <a:moveTo>
                    <a:pt x="13" y="16"/>
                  </a:move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close/>
                  <a:moveTo>
                    <a:pt x="13" y="18"/>
                  </a:move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8"/>
                  </a:lnTo>
                  <a:close/>
                  <a:moveTo>
                    <a:pt x="11" y="21"/>
                  </a:moveTo>
                  <a:lnTo>
                    <a:pt x="12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1" y="2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635751" y="1314450"/>
              <a:ext cx="142875" cy="293688"/>
            </a:xfrm>
            <a:custGeom>
              <a:avLst/>
              <a:gdLst>
                <a:gd name="T0" fmla="*/ 16 w 16"/>
                <a:gd name="T1" fmla="*/ 25 h 33"/>
                <a:gd name="T2" fmla="*/ 16 w 16"/>
                <a:gd name="T3" fmla="*/ 27 h 33"/>
                <a:gd name="T4" fmla="*/ 15 w 16"/>
                <a:gd name="T5" fmla="*/ 28 h 33"/>
                <a:gd name="T6" fmla="*/ 14 w 16"/>
                <a:gd name="T7" fmla="*/ 28 h 33"/>
                <a:gd name="T8" fmla="*/ 13 w 16"/>
                <a:gd name="T9" fmla="*/ 29 h 33"/>
                <a:gd name="T10" fmla="*/ 13 w 16"/>
                <a:gd name="T11" fmla="*/ 29 h 33"/>
                <a:gd name="T12" fmla="*/ 13 w 16"/>
                <a:gd name="T13" fmla="*/ 29 h 33"/>
                <a:gd name="T14" fmla="*/ 12 w 16"/>
                <a:gd name="T15" fmla="*/ 30 h 33"/>
                <a:gd name="T16" fmla="*/ 12 w 16"/>
                <a:gd name="T17" fmla="*/ 31 h 33"/>
                <a:gd name="T18" fmla="*/ 10 w 16"/>
                <a:gd name="T19" fmla="*/ 31 h 33"/>
                <a:gd name="T20" fmla="*/ 7 w 16"/>
                <a:gd name="T21" fmla="*/ 32 h 33"/>
                <a:gd name="T22" fmla="*/ 4 w 16"/>
                <a:gd name="T23" fmla="*/ 32 h 33"/>
                <a:gd name="T24" fmla="*/ 1 w 16"/>
                <a:gd name="T25" fmla="*/ 33 h 33"/>
                <a:gd name="T26" fmla="*/ 1 w 16"/>
                <a:gd name="T27" fmla="*/ 33 h 33"/>
                <a:gd name="T28" fmla="*/ 0 w 16"/>
                <a:gd name="T29" fmla="*/ 32 h 33"/>
                <a:gd name="T30" fmla="*/ 0 w 16"/>
                <a:gd name="T31" fmla="*/ 31 h 33"/>
                <a:gd name="T32" fmla="*/ 0 w 16"/>
                <a:gd name="T33" fmla="*/ 29 h 33"/>
                <a:gd name="T34" fmla="*/ 0 w 16"/>
                <a:gd name="T35" fmla="*/ 27 h 33"/>
                <a:gd name="T36" fmla="*/ 0 w 16"/>
                <a:gd name="T37" fmla="*/ 27 h 33"/>
                <a:gd name="T38" fmla="*/ 0 w 16"/>
                <a:gd name="T39" fmla="*/ 27 h 33"/>
                <a:gd name="T40" fmla="*/ 0 w 16"/>
                <a:gd name="T41" fmla="*/ 24 h 33"/>
                <a:gd name="T42" fmla="*/ 0 w 16"/>
                <a:gd name="T43" fmla="*/ 22 h 33"/>
                <a:gd name="T44" fmla="*/ 0 w 16"/>
                <a:gd name="T45" fmla="*/ 21 h 33"/>
                <a:gd name="T46" fmla="*/ 1 w 16"/>
                <a:gd name="T47" fmla="*/ 19 h 33"/>
                <a:gd name="T48" fmla="*/ 1 w 16"/>
                <a:gd name="T49" fmla="*/ 18 h 33"/>
                <a:gd name="T50" fmla="*/ 1 w 16"/>
                <a:gd name="T51" fmla="*/ 16 h 33"/>
                <a:gd name="T52" fmla="*/ 1 w 16"/>
                <a:gd name="T53" fmla="*/ 13 h 33"/>
                <a:gd name="T54" fmla="*/ 2 w 16"/>
                <a:gd name="T55" fmla="*/ 12 h 33"/>
                <a:gd name="T56" fmla="*/ 3 w 16"/>
                <a:gd name="T57" fmla="*/ 11 h 33"/>
                <a:gd name="T58" fmla="*/ 4 w 16"/>
                <a:gd name="T59" fmla="*/ 10 h 33"/>
                <a:gd name="T60" fmla="*/ 4 w 16"/>
                <a:gd name="T61" fmla="*/ 9 h 33"/>
                <a:gd name="T62" fmla="*/ 3 w 16"/>
                <a:gd name="T63" fmla="*/ 8 h 33"/>
                <a:gd name="T64" fmla="*/ 3 w 16"/>
                <a:gd name="T65" fmla="*/ 7 h 33"/>
                <a:gd name="T66" fmla="*/ 3 w 16"/>
                <a:gd name="T67" fmla="*/ 5 h 33"/>
                <a:gd name="T68" fmla="*/ 3 w 16"/>
                <a:gd name="T69" fmla="*/ 4 h 33"/>
                <a:gd name="T70" fmla="*/ 3 w 16"/>
                <a:gd name="T71" fmla="*/ 3 h 33"/>
                <a:gd name="T72" fmla="*/ 3 w 16"/>
                <a:gd name="T73" fmla="*/ 2 h 33"/>
                <a:gd name="T74" fmla="*/ 4 w 16"/>
                <a:gd name="T75" fmla="*/ 1 h 33"/>
                <a:gd name="T76" fmla="*/ 5 w 16"/>
                <a:gd name="T77" fmla="*/ 1 h 33"/>
                <a:gd name="T78" fmla="*/ 6 w 16"/>
                <a:gd name="T79" fmla="*/ 1 h 33"/>
                <a:gd name="T80" fmla="*/ 7 w 16"/>
                <a:gd name="T81" fmla="*/ 4 h 33"/>
                <a:gd name="T82" fmla="*/ 8 w 16"/>
                <a:gd name="T83" fmla="*/ 7 h 33"/>
                <a:gd name="T84" fmla="*/ 9 w 16"/>
                <a:gd name="T85" fmla="*/ 10 h 33"/>
                <a:gd name="T86" fmla="*/ 10 w 16"/>
                <a:gd name="T87" fmla="*/ 13 h 33"/>
                <a:gd name="T88" fmla="*/ 11 w 16"/>
                <a:gd name="T89" fmla="*/ 16 h 33"/>
                <a:gd name="T90" fmla="*/ 12 w 16"/>
                <a:gd name="T91" fmla="*/ 19 h 33"/>
                <a:gd name="T92" fmla="*/ 12 w 16"/>
                <a:gd name="T93" fmla="*/ 21 h 33"/>
                <a:gd name="T94" fmla="*/ 13 w 16"/>
                <a:gd name="T95" fmla="*/ 21 h 33"/>
                <a:gd name="T96" fmla="*/ 13 w 16"/>
                <a:gd name="T97" fmla="*/ 22 h 33"/>
                <a:gd name="T98" fmla="*/ 14 w 16"/>
                <a:gd name="T99" fmla="*/ 23 h 33"/>
                <a:gd name="T100" fmla="*/ 15 w 16"/>
                <a:gd name="T101" fmla="*/ 23 h 33"/>
                <a:gd name="T102" fmla="*/ 15 w 16"/>
                <a:gd name="T10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" h="33">
                  <a:moveTo>
                    <a:pt x="16" y="25"/>
                  </a:move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2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6" y="2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071938" y="1849438"/>
              <a:ext cx="731838" cy="330200"/>
            </a:xfrm>
            <a:custGeom>
              <a:avLst/>
              <a:gdLst>
                <a:gd name="T0" fmla="*/ 71 w 82"/>
                <a:gd name="T1" fmla="*/ 8 h 37"/>
                <a:gd name="T2" fmla="*/ 72 w 82"/>
                <a:gd name="T3" fmla="*/ 9 h 37"/>
                <a:gd name="T4" fmla="*/ 72 w 82"/>
                <a:gd name="T5" fmla="*/ 11 h 37"/>
                <a:gd name="T6" fmla="*/ 72 w 82"/>
                <a:gd name="T7" fmla="*/ 12 h 37"/>
                <a:gd name="T8" fmla="*/ 73 w 82"/>
                <a:gd name="T9" fmla="*/ 13 h 37"/>
                <a:gd name="T10" fmla="*/ 74 w 82"/>
                <a:gd name="T11" fmla="*/ 15 h 37"/>
                <a:gd name="T12" fmla="*/ 74 w 82"/>
                <a:gd name="T13" fmla="*/ 16 h 37"/>
                <a:gd name="T14" fmla="*/ 74 w 82"/>
                <a:gd name="T15" fmla="*/ 17 h 37"/>
                <a:gd name="T16" fmla="*/ 75 w 82"/>
                <a:gd name="T17" fmla="*/ 18 h 37"/>
                <a:gd name="T18" fmla="*/ 75 w 82"/>
                <a:gd name="T19" fmla="*/ 18 h 37"/>
                <a:gd name="T20" fmla="*/ 75 w 82"/>
                <a:gd name="T21" fmla="*/ 19 h 37"/>
                <a:gd name="T22" fmla="*/ 76 w 82"/>
                <a:gd name="T23" fmla="*/ 20 h 37"/>
                <a:gd name="T24" fmla="*/ 76 w 82"/>
                <a:gd name="T25" fmla="*/ 21 h 37"/>
                <a:gd name="T26" fmla="*/ 76 w 82"/>
                <a:gd name="T27" fmla="*/ 22 h 37"/>
                <a:gd name="T28" fmla="*/ 76 w 82"/>
                <a:gd name="T29" fmla="*/ 24 h 37"/>
                <a:gd name="T30" fmla="*/ 76 w 82"/>
                <a:gd name="T31" fmla="*/ 24 h 37"/>
                <a:gd name="T32" fmla="*/ 77 w 82"/>
                <a:gd name="T33" fmla="*/ 24 h 37"/>
                <a:gd name="T34" fmla="*/ 77 w 82"/>
                <a:gd name="T35" fmla="*/ 25 h 37"/>
                <a:gd name="T36" fmla="*/ 77 w 82"/>
                <a:gd name="T37" fmla="*/ 27 h 37"/>
                <a:gd name="T38" fmla="*/ 77 w 82"/>
                <a:gd name="T39" fmla="*/ 28 h 37"/>
                <a:gd name="T40" fmla="*/ 78 w 82"/>
                <a:gd name="T41" fmla="*/ 28 h 37"/>
                <a:gd name="T42" fmla="*/ 78 w 82"/>
                <a:gd name="T43" fmla="*/ 30 h 37"/>
                <a:gd name="T44" fmla="*/ 78 w 82"/>
                <a:gd name="T45" fmla="*/ 31 h 37"/>
                <a:gd name="T46" fmla="*/ 79 w 82"/>
                <a:gd name="T47" fmla="*/ 32 h 37"/>
                <a:gd name="T48" fmla="*/ 79 w 82"/>
                <a:gd name="T49" fmla="*/ 32 h 37"/>
                <a:gd name="T50" fmla="*/ 80 w 82"/>
                <a:gd name="T51" fmla="*/ 33 h 37"/>
                <a:gd name="T52" fmla="*/ 81 w 82"/>
                <a:gd name="T53" fmla="*/ 33 h 37"/>
                <a:gd name="T54" fmla="*/ 81 w 82"/>
                <a:gd name="T55" fmla="*/ 35 h 37"/>
                <a:gd name="T56" fmla="*/ 81 w 82"/>
                <a:gd name="T57" fmla="*/ 36 h 37"/>
                <a:gd name="T58" fmla="*/ 78 w 82"/>
                <a:gd name="T59" fmla="*/ 36 h 37"/>
                <a:gd name="T60" fmla="*/ 66 w 82"/>
                <a:gd name="T61" fmla="*/ 37 h 37"/>
                <a:gd name="T62" fmla="*/ 54 w 82"/>
                <a:gd name="T63" fmla="*/ 37 h 37"/>
                <a:gd name="T64" fmla="*/ 42 w 82"/>
                <a:gd name="T65" fmla="*/ 37 h 37"/>
                <a:gd name="T66" fmla="*/ 30 w 82"/>
                <a:gd name="T67" fmla="*/ 37 h 37"/>
                <a:gd name="T68" fmla="*/ 19 w 82"/>
                <a:gd name="T69" fmla="*/ 37 h 37"/>
                <a:gd name="T70" fmla="*/ 19 w 82"/>
                <a:gd name="T71" fmla="*/ 33 h 37"/>
                <a:gd name="T72" fmla="*/ 19 w 82"/>
                <a:gd name="T73" fmla="*/ 28 h 37"/>
                <a:gd name="T74" fmla="*/ 17 w 82"/>
                <a:gd name="T75" fmla="*/ 25 h 37"/>
                <a:gd name="T76" fmla="*/ 10 w 82"/>
                <a:gd name="T77" fmla="*/ 25 h 37"/>
                <a:gd name="T78" fmla="*/ 3 w 82"/>
                <a:gd name="T79" fmla="*/ 25 h 37"/>
                <a:gd name="T80" fmla="*/ 0 w 82"/>
                <a:gd name="T81" fmla="*/ 20 h 37"/>
                <a:gd name="T82" fmla="*/ 0 w 82"/>
                <a:gd name="T83" fmla="*/ 11 h 37"/>
                <a:gd name="T84" fmla="*/ 1 w 82"/>
                <a:gd name="T85" fmla="*/ 2 h 37"/>
                <a:gd name="T86" fmla="*/ 9 w 82"/>
                <a:gd name="T87" fmla="*/ 1 h 37"/>
                <a:gd name="T88" fmla="*/ 18 w 82"/>
                <a:gd name="T89" fmla="*/ 1 h 37"/>
                <a:gd name="T90" fmla="*/ 27 w 82"/>
                <a:gd name="T91" fmla="*/ 1 h 37"/>
                <a:gd name="T92" fmla="*/ 37 w 82"/>
                <a:gd name="T93" fmla="*/ 1 h 37"/>
                <a:gd name="T94" fmla="*/ 46 w 82"/>
                <a:gd name="T95" fmla="*/ 1 h 37"/>
                <a:gd name="T96" fmla="*/ 52 w 82"/>
                <a:gd name="T97" fmla="*/ 1 h 37"/>
                <a:gd name="T98" fmla="*/ 53 w 82"/>
                <a:gd name="T99" fmla="*/ 2 h 37"/>
                <a:gd name="T100" fmla="*/ 55 w 82"/>
                <a:gd name="T101" fmla="*/ 3 h 37"/>
                <a:gd name="T102" fmla="*/ 57 w 82"/>
                <a:gd name="T103" fmla="*/ 3 h 37"/>
                <a:gd name="T104" fmla="*/ 57 w 82"/>
                <a:gd name="T105" fmla="*/ 3 h 37"/>
                <a:gd name="T106" fmla="*/ 59 w 82"/>
                <a:gd name="T107" fmla="*/ 3 h 37"/>
                <a:gd name="T108" fmla="*/ 63 w 82"/>
                <a:gd name="T109" fmla="*/ 2 h 37"/>
                <a:gd name="T110" fmla="*/ 64 w 82"/>
                <a:gd name="T111" fmla="*/ 3 h 37"/>
                <a:gd name="T112" fmla="*/ 65 w 82"/>
                <a:gd name="T113" fmla="*/ 4 h 37"/>
                <a:gd name="T114" fmla="*/ 67 w 82"/>
                <a:gd name="T115" fmla="*/ 4 h 37"/>
                <a:gd name="T116" fmla="*/ 67 w 82"/>
                <a:gd name="T117" fmla="*/ 5 h 37"/>
                <a:gd name="T118" fmla="*/ 68 w 82"/>
                <a:gd name="T119" fmla="*/ 5 h 37"/>
                <a:gd name="T120" fmla="*/ 69 w 82"/>
                <a:gd name="T1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37">
                  <a:moveTo>
                    <a:pt x="70" y="6"/>
                  </a:moveTo>
                  <a:lnTo>
                    <a:pt x="71" y="6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1" y="10"/>
                  </a:lnTo>
                  <a:lnTo>
                    <a:pt x="72" y="10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3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3" y="13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7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8" y="28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0" y="36"/>
                  </a:lnTo>
                  <a:lnTo>
                    <a:pt x="78" y="36"/>
                  </a:lnTo>
                  <a:lnTo>
                    <a:pt x="76" y="37"/>
                  </a:lnTo>
                  <a:lnTo>
                    <a:pt x="74" y="37"/>
                  </a:lnTo>
                  <a:lnTo>
                    <a:pt x="72" y="37"/>
                  </a:lnTo>
                  <a:lnTo>
                    <a:pt x="70" y="37"/>
                  </a:lnTo>
                  <a:lnTo>
                    <a:pt x="68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2" y="37"/>
                  </a:lnTo>
                  <a:lnTo>
                    <a:pt x="60" y="37"/>
                  </a:lnTo>
                  <a:lnTo>
                    <a:pt x="58" y="37"/>
                  </a:lnTo>
                  <a:lnTo>
                    <a:pt x="56" y="37"/>
                  </a:lnTo>
                  <a:lnTo>
                    <a:pt x="54" y="37"/>
                  </a:lnTo>
                  <a:lnTo>
                    <a:pt x="52" y="37"/>
                  </a:lnTo>
                  <a:lnTo>
                    <a:pt x="50" y="37"/>
                  </a:lnTo>
                  <a:lnTo>
                    <a:pt x="48" y="37"/>
                  </a:lnTo>
                  <a:lnTo>
                    <a:pt x="46" y="37"/>
                  </a:lnTo>
                  <a:lnTo>
                    <a:pt x="44" y="37"/>
                  </a:lnTo>
                  <a:lnTo>
                    <a:pt x="42" y="37"/>
                  </a:lnTo>
                  <a:lnTo>
                    <a:pt x="40" y="37"/>
                  </a:lnTo>
                  <a:lnTo>
                    <a:pt x="38" y="37"/>
                  </a:lnTo>
                  <a:lnTo>
                    <a:pt x="36" y="37"/>
                  </a:lnTo>
                  <a:lnTo>
                    <a:pt x="34" y="37"/>
                  </a:lnTo>
                  <a:lnTo>
                    <a:pt x="32" y="37"/>
                  </a:lnTo>
                  <a:lnTo>
                    <a:pt x="30" y="37"/>
                  </a:lnTo>
                  <a:lnTo>
                    <a:pt x="28" y="37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2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19" y="34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2"/>
                  </a:lnTo>
                  <a:lnTo>
                    <a:pt x="19" y="31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29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18" y="25"/>
                  </a:lnTo>
                  <a:lnTo>
                    <a:pt x="17" y="25"/>
                  </a:lnTo>
                  <a:lnTo>
                    <a:pt x="16" y="25"/>
                  </a:lnTo>
                  <a:lnTo>
                    <a:pt x="15" y="25"/>
                  </a:lnTo>
                  <a:lnTo>
                    <a:pt x="13" y="25"/>
                  </a:lnTo>
                  <a:lnTo>
                    <a:pt x="12" y="25"/>
                  </a:lnTo>
                  <a:lnTo>
                    <a:pt x="11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1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7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4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8" y="2"/>
                  </a:lnTo>
                  <a:lnTo>
                    <a:pt x="58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1" y="3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4089401" y="1225550"/>
              <a:ext cx="590550" cy="320675"/>
            </a:xfrm>
            <a:custGeom>
              <a:avLst/>
              <a:gdLst>
                <a:gd name="T0" fmla="*/ 60 w 66"/>
                <a:gd name="T1" fmla="*/ 36 h 36"/>
                <a:gd name="T2" fmla="*/ 52 w 66"/>
                <a:gd name="T3" fmla="*/ 36 h 36"/>
                <a:gd name="T4" fmla="*/ 44 w 66"/>
                <a:gd name="T5" fmla="*/ 36 h 36"/>
                <a:gd name="T6" fmla="*/ 35 w 66"/>
                <a:gd name="T7" fmla="*/ 36 h 36"/>
                <a:gd name="T8" fmla="*/ 27 w 66"/>
                <a:gd name="T9" fmla="*/ 36 h 36"/>
                <a:gd name="T10" fmla="*/ 19 w 66"/>
                <a:gd name="T11" fmla="*/ 36 h 36"/>
                <a:gd name="T12" fmla="*/ 11 w 66"/>
                <a:gd name="T13" fmla="*/ 36 h 36"/>
                <a:gd name="T14" fmla="*/ 2 w 66"/>
                <a:gd name="T15" fmla="*/ 36 h 36"/>
                <a:gd name="T16" fmla="*/ 0 w 66"/>
                <a:gd name="T17" fmla="*/ 29 h 36"/>
                <a:gd name="T18" fmla="*/ 1 w 66"/>
                <a:gd name="T19" fmla="*/ 20 h 36"/>
                <a:gd name="T20" fmla="*/ 1 w 66"/>
                <a:gd name="T21" fmla="*/ 11 h 36"/>
                <a:gd name="T22" fmla="*/ 1 w 66"/>
                <a:gd name="T23" fmla="*/ 2 h 36"/>
                <a:gd name="T24" fmla="*/ 6 w 66"/>
                <a:gd name="T25" fmla="*/ 0 h 36"/>
                <a:gd name="T26" fmla="*/ 13 w 66"/>
                <a:gd name="T27" fmla="*/ 0 h 36"/>
                <a:gd name="T28" fmla="*/ 21 w 66"/>
                <a:gd name="T29" fmla="*/ 0 h 36"/>
                <a:gd name="T30" fmla="*/ 26 w 66"/>
                <a:gd name="T31" fmla="*/ 1 h 36"/>
                <a:gd name="T32" fmla="*/ 34 w 66"/>
                <a:gd name="T33" fmla="*/ 1 h 36"/>
                <a:gd name="T34" fmla="*/ 41 w 66"/>
                <a:gd name="T35" fmla="*/ 1 h 36"/>
                <a:gd name="T36" fmla="*/ 49 w 66"/>
                <a:gd name="T37" fmla="*/ 1 h 36"/>
                <a:gd name="T38" fmla="*/ 56 w 66"/>
                <a:gd name="T39" fmla="*/ 0 h 36"/>
                <a:gd name="T40" fmla="*/ 59 w 66"/>
                <a:gd name="T41" fmla="*/ 1 h 36"/>
                <a:gd name="T42" fmla="*/ 60 w 66"/>
                <a:gd name="T43" fmla="*/ 1 h 36"/>
                <a:gd name="T44" fmla="*/ 60 w 66"/>
                <a:gd name="T45" fmla="*/ 3 h 36"/>
                <a:gd name="T46" fmla="*/ 61 w 66"/>
                <a:gd name="T47" fmla="*/ 4 h 36"/>
                <a:gd name="T48" fmla="*/ 60 w 66"/>
                <a:gd name="T49" fmla="*/ 6 h 36"/>
                <a:gd name="T50" fmla="*/ 60 w 66"/>
                <a:gd name="T51" fmla="*/ 7 h 36"/>
                <a:gd name="T52" fmla="*/ 61 w 66"/>
                <a:gd name="T53" fmla="*/ 8 h 36"/>
                <a:gd name="T54" fmla="*/ 61 w 66"/>
                <a:gd name="T55" fmla="*/ 10 h 36"/>
                <a:gd name="T56" fmla="*/ 61 w 66"/>
                <a:gd name="T57" fmla="*/ 12 h 36"/>
                <a:gd name="T58" fmla="*/ 62 w 66"/>
                <a:gd name="T59" fmla="*/ 14 h 36"/>
                <a:gd name="T60" fmla="*/ 62 w 66"/>
                <a:gd name="T61" fmla="*/ 14 h 36"/>
                <a:gd name="T62" fmla="*/ 62 w 66"/>
                <a:gd name="T63" fmla="*/ 14 h 36"/>
                <a:gd name="T64" fmla="*/ 62 w 66"/>
                <a:gd name="T65" fmla="*/ 15 h 36"/>
                <a:gd name="T66" fmla="*/ 63 w 66"/>
                <a:gd name="T67" fmla="*/ 16 h 36"/>
                <a:gd name="T68" fmla="*/ 63 w 66"/>
                <a:gd name="T69" fmla="*/ 16 h 36"/>
                <a:gd name="T70" fmla="*/ 63 w 66"/>
                <a:gd name="T71" fmla="*/ 17 h 36"/>
                <a:gd name="T72" fmla="*/ 63 w 66"/>
                <a:gd name="T73" fmla="*/ 18 h 36"/>
                <a:gd name="T74" fmla="*/ 63 w 66"/>
                <a:gd name="T75" fmla="*/ 19 h 36"/>
                <a:gd name="T76" fmla="*/ 63 w 66"/>
                <a:gd name="T77" fmla="*/ 21 h 36"/>
                <a:gd name="T78" fmla="*/ 63 w 66"/>
                <a:gd name="T79" fmla="*/ 22 h 36"/>
                <a:gd name="T80" fmla="*/ 63 w 66"/>
                <a:gd name="T81" fmla="*/ 23 h 36"/>
                <a:gd name="T82" fmla="*/ 64 w 66"/>
                <a:gd name="T83" fmla="*/ 24 h 36"/>
                <a:gd name="T84" fmla="*/ 64 w 66"/>
                <a:gd name="T85" fmla="*/ 24 h 36"/>
                <a:gd name="T86" fmla="*/ 64 w 66"/>
                <a:gd name="T87" fmla="*/ 24 h 36"/>
                <a:gd name="T88" fmla="*/ 64 w 66"/>
                <a:gd name="T89" fmla="*/ 25 h 36"/>
                <a:gd name="T90" fmla="*/ 64 w 66"/>
                <a:gd name="T91" fmla="*/ 25 h 36"/>
                <a:gd name="T92" fmla="*/ 64 w 66"/>
                <a:gd name="T93" fmla="*/ 26 h 36"/>
                <a:gd name="T94" fmla="*/ 64 w 66"/>
                <a:gd name="T95" fmla="*/ 28 h 36"/>
                <a:gd name="T96" fmla="*/ 64 w 66"/>
                <a:gd name="T97" fmla="*/ 29 h 36"/>
                <a:gd name="T98" fmla="*/ 65 w 66"/>
                <a:gd name="T99" fmla="*/ 29 h 36"/>
                <a:gd name="T100" fmla="*/ 65 w 66"/>
                <a:gd name="T101" fmla="*/ 30 h 36"/>
                <a:gd name="T102" fmla="*/ 66 w 66"/>
                <a:gd name="T103" fmla="*/ 31 h 36"/>
                <a:gd name="T104" fmla="*/ 66 w 66"/>
                <a:gd name="T105" fmla="*/ 33 h 36"/>
                <a:gd name="T106" fmla="*/ 66 w 66"/>
                <a:gd name="T107" fmla="*/ 33 h 36"/>
                <a:gd name="T108" fmla="*/ 66 w 66"/>
                <a:gd name="T109" fmla="*/ 34 h 36"/>
                <a:gd name="T110" fmla="*/ 66 w 66"/>
                <a:gd name="T1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" h="36">
                  <a:moveTo>
                    <a:pt x="66" y="36"/>
                  </a:moveTo>
                  <a:lnTo>
                    <a:pt x="64" y="36"/>
                  </a:lnTo>
                  <a:lnTo>
                    <a:pt x="62" y="36"/>
                  </a:lnTo>
                  <a:lnTo>
                    <a:pt x="60" y="36"/>
                  </a:lnTo>
                  <a:lnTo>
                    <a:pt x="58" y="36"/>
                  </a:lnTo>
                  <a:lnTo>
                    <a:pt x="56" y="36"/>
                  </a:lnTo>
                  <a:lnTo>
                    <a:pt x="54" y="36"/>
                  </a:lnTo>
                  <a:lnTo>
                    <a:pt x="52" y="36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6" y="36"/>
                  </a:lnTo>
                  <a:lnTo>
                    <a:pt x="44" y="36"/>
                  </a:lnTo>
                  <a:lnTo>
                    <a:pt x="41" y="36"/>
                  </a:lnTo>
                  <a:lnTo>
                    <a:pt x="39" y="36"/>
                  </a:lnTo>
                  <a:lnTo>
                    <a:pt x="37" y="36"/>
                  </a:lnTo>
                  <a:lnTo>
                    <a:pt x="35" y="36"/>
                  </a:lnTo>
                  <a:lnTo>
                    <a:pt x="33" y="36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27" y="36"/>
                  </a:lnTo>
                  <a:lnTo>
                    <a:pt x="25" y="36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7" y="36"/>
                  </a:lnTo>
                  <a:lnTo>
                    <a:pt x="15" y="36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8" y="36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7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7" y="1"/>
                  </a:lnTo>
                  <a:lnTo>
                    <a:pt x="49" y="1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61" y="8"/>
                  </a:lnTo>
                  <a:lnTo>
                    <a:pt x="61" y="9"/>
                  </a:lnTo>
                  <a:lnTo>
                    <a:pt x="60" y="9"/>
                  </a:lnTo>
                  <a:lnTo>
                    <a:pt x="60" y="10"/>
                  </a:lnTo>
                  <a:lnTo>
                    <a:pt x="61" y="10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20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5" y="29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1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813426" y="2322513"/>
              <a:ext cx="768350" cy="338138"/>
            </a:xfrm>
            <a:custGeom>
              <a:avLst/>
              <a:gdLst>
                <a:gd name="T0" fmla="*/ 82 w 86"/>
                <a:gd name="T1" fmla="*/ 10 h 38"/>
                <a:gd name="T2" fmla="*/ 81 w 86"/>
                <a:gd name="T3" fmla="*/ 7 h 38"/>
                <a:gd name="T4" fmla="*/ 80 w 86"/>
                <a:gd name="T5" fmla="*/ 10 h 38"/>
                <a:gd name="T6" fmla="*/ 79 w 86"/>
                <a:gd name="T7" fmla="*/ 10 h 38"/>
                <a:gd name="T8" fmla="*/ 78 w 86"/>
                <a:gd name="T9" fmla="*/ 7 h 38"/>
                <a:gd name="T10" fmla="*/ 72 w 86"/>
                <a:gd name="T11" fmla="*/ 9 h 38"/>
                <a:gd name="T12" fmla="*/ 72 w 86"/>
                <a:gd name="T13" fmla="*/ 5 h 38"/>
                <a:gd name="T14" fmla="*/ 75 w 86"/>
                <a:gd name="T15" fmla="*/ 7 h 38"/>
                <a:gd name="T16" fmla="*/ 77 w 86"/>
                <a:gd name="T17" fmla="*/ 6 h 38"/>
                <a:gd name="T18" fmla="*/ 78 w 86"/>
                <a:gd name="T19" fmla="*/ 5 h 38"/>
                <a:gd name="T20" fmla="*/ 78 w 86"/>
                <a:gd name="T21" fmla="*/ 4 h 38"/>
                <a:gd name="T22" fmla="*/ 79 w 86"/>
                <a:gd name="T23" fmla="*/ 4 h 38"/>
                <a:gd name="T24" fmla="*/ 79 w 86"/>
                <a:gd name="T25" fmla="*/ 3 h 38"/>
                <a:gd name="T26" fmla="*/ 77 w 86"/>
                <a:gd name="T27" fmla="*/ 1 h 38"/>
                <a:gd name="T28" fmla="*/ 37 w 86"/>
                <a:gd name="T29" fmla="*/ 8 h 38"/>
                <a:gd name="T30" fmla="*/ 23 w 86"/>
                <a:gd name="T31" fmla="*/ 14 h 38"/>
                <a:gd name="T32" fmla="*/ 19 w 86"/>
                <a:gd name="T33" fmla="*/ 17 h 38"/>
                <a:gd name="T34" fmla="*/ 17 w 86"/>
                <a:gd name="T35" fmla="*/ 17 h 38"/>
                <a:gd name="T36" fmla="*/ 15 w 86"/>
                <a:gd name="T37" fmla="*/ 19 h 38"/>
                <a:gd name="T38" fmla="*/ 13 w 86"/>
                <a:gd name="T39" fmla="*/ 20 h 38"/>
                <a:gd name="T40" fmla="*/ 12 w 86"/>
                <a:gd name="T41" fmla="*/ 22 h 38"/>
                <a:gd name="T42" fmla="*/ 9 w 86"/>
                <a:gd name="T43" fmla="*/ 24 h 38"/>
                <a:gd name="T44" fmla="*/ 5 w 86"/>
                <a:gd name="T45" fmla="*/ 26 h 38"/>
                <a:gd name="T46" fmla="*/ 3 w 86"/>
                <a:gd name="T47" fmla="*/ 28 h 38"/>
                <a:gd name="T48" fmla="*/ 1 w 86"/>
                <a:gd name="T49" fmla="*/ 30 h 38"/>
                <a:gd name="T50" fmla="*/ 1 w 86"/>
                <a:gd name="T51" fmla="*/ 34 h 38"/>
                <a:gd name="T52" fmla="*/ 16 w 86"/>
                <a:gd name="T53" fmla="*/ 30 h 38"/>
                <a:gd name="T54" fmla="*/ 18 w 86"/>
                <a:gd name="T55" fmla="*/ 28 h 38"/>
                <a:gd name="T56" fmla="*/ 30 w 86"/>
                <a:gd name="T57" fmla="*/ 27 h 38"/>
                <a:gd name="T58" fmla="*/ 32 w 86"/>
                <a:gd name="T59" fmla="*/ 28 h 38"/>
                <a:gd name="T60" fmla="*/ 41 w 86"/>
                <a:gd name="T61" fmla="*/ 30 h 38"/>
                <a:gd name="T62" fmla="*/ 58 w 86"/>
                <a:gd name="T63" fmla="*/ 37 h 38"/>
                <a:gd name="T64" fmla="*/ 65 w 86"/>
                <a:gd name="T65" fmla="*/ 36 h 38"/>
                <a:gd name="T66" fmla="*/ 66 w 86"/>
                <a:gd name="T67" fmla="*/ 33 h 38"/>
                <a:gd name="T68" fmla="*/ 69 w 86"/>
                <a:gd name="T69" fmla="*/ 26 h 38"/>
                <a:gd name="T70" fmla="*/ 70 w 86"/>
                <a:gd name="T71" fmla="*/ 26 h 38"/>
                <a:gd name="T72" fmla="*/ 72 w 86"/>
                <a:gd name="T73" fmla="*/ 25 h 38"/>
                <a:gd name="T74" fmla="*/ 76 w 86"/>
                <a:gd name="T75" fmla="*/ 23 h 38"/>
                <a:gd name="T76" fmla="*/ 78 w 86"/>
                <a:gd name="T77" fmla="*/ 23 h 38"/>
                <a:gd name="T78" fmla="*/ 79 w 86"/>
                <a:gd name="T79" fmla="*/ 20 h 38"/>
                <a:gd name="T80" fmla="*/ 78 w 86"/>
                <a:gd name="T81" fmla="*/ 20 h 38"/>
                <a:gd name="T82" fmla="*/ 77 w 86"/>
                <a:gd name="T83" fmla="*/ 21 h 38"/>
                <a:gd name="T84" fmla="*/ 73 w 86"/>
                <a:gd name="T85" fmla="*/ 21 h 38"/>
                <a:gd name="T86" fmla="*/ 76 w 86"/>
                <a:gd name="T87" fmla="*/ 18 h 38"/>
                <a:gd name="T88" fmla="*/ 76 w 86"/>
                <a:gd name="T89" fmla="*/ 18 h 38"/>
                <a:gd name="T90" fmla="*/ 71 w 86"/>
                <a:gd name="T91" fmla="*/ 15 h 38"/>
                <a:gd name="T92" fmla="*/ 75 w 86"/>
                <a:gd name="T93" fmla="*/ 15 h 38"/>
                <a:gd name="T94" fmla="*/ 76 w 86"/>
                <a:gd name="T95" fmla="*/ 14 h 38"/>
                <a:gd name="T96" fmla="*/ 76 w 86"/>
                <a:gd name="T97" fmla="*/ 15 h 38"/>
                <a:gd name="T98" fmla="*/ 77 w 86"/>
                <a:gd name="T99" fmla="*/ 15 h 38"/>
                <a:gd name="T100" fmla="*/ 81 w 86"/>
                <a:gd name="T101" fmla="*/ 14 h 38"/>
                <a:gd name="T102" fmla="*/ 78 w 86"/>
                <a:gd name="T103" fmla="*/ 1 h 38"/>
                <a:gd name="T104" fmla="*/ 84 w 86"/>
                <a:gd name="T105" fmla="*/ 7 h 38"/>
                <a:gd name="T106" fmla="*/ 80 w 86"/>
                <a:gd name="T107" fmla="*/ 3 h 38"/>
                <a:gd name="T108" fmla="*/ 82 w 86"/>
                <a:gd name="T109" fmla="*/ 6 h 38"/>
                <a:gd name="T110" fmla="*/ 83 w 86"/>
                <a:gd name="T111" fmla="*/ 8 h 38"/>
                <a:gd name="T112" fmla="*/ 86 w 86"/>
                <a:gd name="T113" fmla="*/ 12 h 38"/>
                <a:gd name="T114" fmla="*/ 84 w 86"/>
                <a:gd name="T115" fmla="*/ 16 h 38"/>
                <a:gd name="T116" fmla="*/ 82 w 86"/>
                <a:gd name="T117" fmla="*/ 18 h 38"/>
                <a:gd name="T118" fmla="*/ 81 w 86"/>
                <a:gd name="T119" fmla="*/ 18 h 38"/>
                <a:gd name="T120" fmla="*/ 72 w 86"/>
                <a:gd name="T121" fmla="*/ 25 h 38"/>
                <a:gd name="T122" fmla="*/ 68 w 86"/>
                <a:gd name="T123" fmla="*/ 30 h 38"/>
                <a:gd name="T124" fmla="*/ 65 w 86"/>
                <a:gd name="T125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" h="38">
                  <a:moveTo>
                    <a:pt x="82" y="11"/>
                  </a:move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2" y="11"/>
                  </a:lnTo>
                  <a:lnTo>
                    <a:pt x="82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3" y="9"/>
                  </a:lnTo>
                  <a:lnTo>
                    <a:pt x="82" y="9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79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5" y="8"/>
                  </a:lnTo>
                  <a:lnTo>
                    <a:pt x="75" y="8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8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0" y="4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73" y="2"/>
                  </a:lnTo>
                  <a:lnTo>
                    <a:pt x="71" y="2"/>
                  </a:lnTo>
                  <a:lnTo>
                    <a:pt x="69" y="2"/>
                  </a:lnTo>
                  <a:lnTo>
                    <a:pt x="67" y="3"/>
                  </a:lnTo>
                  <a:lnTo>
                    <a:pt x="66" y="3"/>
                  </a:lnTo>
                  <a:lnTo>
                    <a:pt x="64" y="3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7" y="5"/>
                  </a:lnTo>
                  <a:lnTo>
                    <a:pt x="56" y="5"/>
                  </a:lnTo>
                  <a:lnTo>
                    <a:pt x="54" y="5"/>
                  </a:lnTo>
                  <a:lnTo>
                    <a:pt x="52" y="6"/>
                  </a:lnTo>
                  <a:lnTo>
                    <a:pt x="51" y="6"/>
                  </a:lnTo>
                  <a:lnTo>
                    <a:pt x="49" y="6"/>
                  </a:lnTo>
                  <a:lnTo>
                    <a:pt x="47" y="7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2" y="7"/>
                  </a:lnTo>
                  <a:lnTo>
                    <a:pt x="40" y="8"/>
                  </a:lnTo>
                  <a:lnTo>
                    <a:pt x="39" y="8"/>
                  </a:lnTo>
                  <a:lnTo>
                    <a:pt x="37" y="8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5" y="10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0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" y="34"/>
                  </a:lnTo>
                  <a:lnTo>
                    <a:pt x="2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7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10" y="32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5" y="28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7" y="27"/>
                  </a:lnTo>
                  <a:lnTo>
                    <a:pt x="28" y="27"/>
                  </a:lnTo>
                  <a:lnTo>
                    <a:pt x="29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1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4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7" y="29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9" y="31"/>
                  </a:lnTo>
                  <a:lnTo>
                    <a:pt x="51" y="32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6" y="36"/>
                  </a:lnTo>
                  <a:lnTo>
                    <a:pt x="57" y="36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9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59" y="38"/>
                  </a:lnTo>
                  <a:lnTo>
                    <a:pt x="60" y="37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7" y="31"/>
                  </a:lnTo>
                  <a:lnTo>
                    <a:pt x="67" y="30"/>
                  </a:lnTo>
                  <a:lnTo>
                    <a:pt x="68" y="29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8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19"/>
                  </a:lnTo>
                  <a:lnTo>
                    <a:pt x="78" y="19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2" y="21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1" y="16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8" y="16"/>
                  </a:lnTo>
                  <a:lnTo>
                    <a:pt x="78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2" y="11"/>
                  </a:lnTo>
                  <a:close/>
                  <a:moveTo>
                    <a:pt x="78" y="1"/>
                  </a:move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0"/>
                  </a:lnTo>
                  <a:lnTo>
                    <a:pt x="78" y="1"/>
                  </a:lnTo>
                  <a:lnTo>
                    <a:pt x="78" y="1"/>
                  </a:lnTo>
                  <a:close/>
                  <a:moveTo>
                    <a:pt x="84" y="8"/>
                  </a:move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9"/>
                  </a:lnTo>
                  <a:lnTo>
                    <a:pt x="84" y="8"/>
                  </a:lnTo>
                  <a:lnTo>
                    <a:pt x="84" y="7"/>
                  </a:lnTo>
                  <a:lnTo>
                    <a:pt x="82" y="5"/>
                  </a:lnTo>
                  <a:lnTo>
                    <a:pt x="81" y="4"/>
                  </a:lnTo>
                  <a:lnTo>
                    <a:pt x="81" y="3"/>
                  </a:lnTo>
                  <a:lnTo>
                    <a:pt x="81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2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7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3" y="7"/>
                  </a:lnTo>
                  <a:lnTo>
                    <a:pt x="84" y="7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close/>
                  <a:moveTo>
                    <a:pt x="83" y="8"/>
                  </a:move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close/>
                  <a:moveTo>
                    <a:pt x="86" y="12"/>
                  </a:moveTo>
                  <a:lnTo>
                    <a:pt x="86" y="11"/>
                  </a:lnTo>
                  <a:lnTo>
                    <a:pt x="86" y="10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3"/>
                  </a:lnTo>
                  <a:lnTo>
                    <a:pt x="86" y="13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5"/>
                  </a:lnTo>
                  <a:lnTo>
                    <a:pt x="85" y="15"/>
                  </a:lnTo>
                  <a:lnTo>
                    <a:pt x="85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4"/>
                  </a:lnTo>
                  <a:lnTo>
                    <a:pt x="86" y="12"/>
                  </a:lnTo>
                  <a:close/>
                  <a:moveTo>
                    <a:pt x="83" y="17"/>
                  </a:moveTo>
                  <a:lnTo>
                    <a:pt x="82" y="17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7"/>
                  </a:lnTo>
                  <a:lnTo>
                    <a:pt x="83" y="17"/>
                  </a:lnTo>
                  <a:lnTo>
                    <a:pt x="83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3" y="16"/>
                  </a:lnTo>
                  <a:lnTo>
                    <a:pt x="83" y="17"/>
                  </a:lnTo>
                  <a:close/>
                  <a:moveTo>
                    <a:pt x="81" y="18"/>
                  </a:moveTo>
                  <a:lnTo>
                    <a:pt x="81" y="18"/>
                  </a:lnTo>
                  <a:lnTo>
                    <a:pt x="81" y="18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close/>
                  <a:moveTo>
                    <a:pt x="80" y="20"/>
                  </a:moveTo>
                  <a:lnTo>
                    <a:pt x="80" y="20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79" y="21"/>
                  </a:lnTo>
                  <a:lnTo>
                    <a:pt x="78" y="22"/>
                  </a:lnTo>
                  <a:lnTo>
                    <a:pt x="78" y="24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9" y="22"/>
                  </a:lnTo>
                  <a:lnTo>
                    <a:pt x="79" y="22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0" y="21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0" y="20"/>
                  </a:lnTo>
                  <a:close/>
                  <a:moveTo>
                    <a:pt x="75" y="24"/>
                  </a:moveTo>
                  <a:lnTo>
                    <a:pt x="74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6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4"/>
                  </a:lnTo>
                  <a:close/>
                  <a:moveTo>
                    <a:pt x="77" y="24"/>
                  </a:moveTo>
                  <a:lnTo>
                    <a:pt x="77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7" y="24"/>
                  </a:lnTo>
                  <a:close/>
                  <a:moveTo>
                    <a:pt x="70" y="28"/>
                  </a:moveTo>
                  <a:lnTo>
                    <a:pt x="69" y="28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68" y="29"/>
                  </a:lnTo>
                  <a:lnTo>
                    <a:pt x="68" y="30"/>
                  </a:lnTo>
                  <a:lnTo>
                    <a:pt x="67" y="30"/>
                  </a:lnTo>
                  <a:lnTo>
                    <a:pt x="68" y="30"/>
                  </a:lnTo>
                  <a:lnTo>
                    <a:pt x="68" y="29"/>
                  </a:lnTo>
                  <a:lnTo>
                    <a:pt x="69" y="29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7"/>
                  </a:lnTo>
                  <a:lnTo>
                    <a:pt x="70" y="28"/>
                  </a:lnTo>
                  <a:close/>
                  <a:moveTo>
                    <a:pt x="66" y="33"/>
                  </a:moveTo>
                  <a:lnTo>
                    <a:pt x="66" y="33"/>
                  </a:lnTo>
                  <a:lnTo>
                    <a:pt x="66" y="33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close/>
                  <a:moveTo>
                    <a:pt x="65" y="36"/>
                  </a:move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6"/>
                  </a:lnTo>
                  <a:lnTo>
                    <a:pt x="65" y="3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3178176" y="1144588"/>
              <a:ext cx="920750" cy="508000"/>
            </a:xfrm>
            <a:custGeom>
              <a:avLst/>
              <a:gdLst>
                <a:gd name="T0" fmla="*/ 99 w 103"/>
                <a:gd name="T1" fmla="*/ 56 h 57"/>
                <a:gd name="T2" fmla="*/ 84 w 103"/>
                <a:gd name="T3" fmla="*/ 55 h 57"/>
                <a:gd name="T4" fmla="*/ 69 w 103"/>
                <a:gd name="T5" fmla="*/ 54 h 57"/>
                <a:gd name="T6" fmla="*/ 55 w 103"/>
                <a:gd name="T7" fmla="*/ 53 h 57"/>
                <a:gd name="T8" fmla="*/ 40 w 103"/>
                <a:gd name="T9" fmla="*/ 52 h 57"/>
                <a:gd name="T10" fmla="*/ 38 w 103"/>
                <a:gd name="T11" fmla="*/ 56 h 57"/>
                <a:gd name="T12" fmla="*/ 37 w 103"/>
                <a:gd name="T13" fmla="*/ 56 h 57"/>
                <a:gd name="T14" fmla="*/ 36 w 103"/>
                <a:gd name="T15" fmla="*/ 54 h 57"/>
                <a:gd name="T16" fmla="*/ 35 w 103"/>
                <a:gd name="T17" fmla="*/ 55 h 57"/>
                <a:gd name="T18" fmla="*/ 34 w 103"/>
                <a:gd name="T19" fmla="*/ 56 h 57"/>
                <a:gd name="T20" fmla="*/ 34 w 103"/>
                <a:gd name="T21" fmla="*/ 56 h 57"/>
                <a:gd name="T22" fmla="*/ 31 w 103"/>
                <a:gd name="T23" fmla="*/ 56 h 57"/>
                <a:gd name="T24" fmla="*/ 29 w 103"/>
                <a:gd name="T25" fmla="*/ 56 h 57"/>
                <a:gd name="T26" fmla="*/ 27 w 103"/>
                <a:gd name="T27" fmla="*/ 56 h 57"/>
                <a:gd name="T28" fmla="*/ 26 w 103"/>
                <a:gd name="T29" fmla="*/ 56 h 57"/>
                <a:gd name="T30" fmla="*/ 23 w 103"/>
                <a:gd name="T31" fmla="*/ 56 h 57"/>
                <a:gd name="T32" fmla="*/ 22 w 103"/>
                <a:gd name="T33" fmla="*/ 57 h 57"/>
                <a:gd name="T34" fmla="*/ 21 w 103"/>
                <a:gd name="T35" fmla="*/ 55 h 57"/>
                <a:gd name="T36" fmla="*/ 20 w 103"/>
                <a:gd name="T37" fmla="*/ 54 h 57"/>
                <a:gd name="T38" fmla="*/ 20 w 103"/>
                <a:gd name="T39" fmla="*/ 53 h 57"/>
                <a:gd name="T40" fmla="*/ 19 w 103"/>
                <a:gd name="T41" fmla="*/ 51 h 57"/>
                <a:gd name="T42" fmla="*/ 18 w 103"/>
                <a:gd name="T43" fmla="*/ 51 h 57"/>
                <a:gd name="T44" fmla="*/ 18 w 103"/>
                <a:gd name="T45" fmla="*/ 50 h 57"/>
                <a:gd name="T46" fmla="*/ 17 w 103"/>
                <a:gd name="T47" fmla="*/ 47 h 57"/>
                <a:gd name="T48" fmla="*/ 16 w 103"/>
                <a:gd name="T49" fmla="*/ 46 h 57"/>
                <a:gd name="T50" fmla="*/ 16 w 103"/>
                <a:gd name="T51" fmla="*/ 45 h 57"/>
                <a:gd name="T52" fmla="*/ 16 w 103"/>
                <a:gd name="T53" fmla="*/ 43 h 57"/>
                <a:gd name="T54" fmla="*/ 15 w 103"/>
                <a:gd name="T55" fmla="*/ 42 h 57"/>
                <a:gd name="T56" fmla="*/ 14 w 103"/>
                <a:gd name="T57" fmla="*/ 40 h 57"/>
                <a:gd name="T58" fmla="*/ 13 w 103"/>
                <a:gd name="T59" fmla="*/ 41 h 57"/>
                <a:gd name="T60" fmla="*/ 13 w 103"/>
                <a:gd name="T61" fmla="*/ 42 h 57"/>
                <a:gd name="T62" fmla="*/ 11 w 103"/>
                <a:gd name="T63" fmla="*/ 42 h 57"/>
                <a:gd name="T64" fmla="*/ 10 w 103"/>
                <a:gd name="T65" fmla="*/ 42 h 57"/>
                <a:gd name="T66" fmla="*/ 9 w 103"/>
                <a:gd name="T67" fmla="*/ 40 h 57"/>
                <a:gd name="T68" fmla="*/ 9 w 103"/>
                <a:gd name="T69" fmla="*/ 39 h 57"/>
                <a:gd name="T70" fmla="*/ 10 w 103"/>
                <a:gd name="T71" fmla="*/ 38 h 57"/>
                <a:gd name="T72" fmla="*/ 10 w 103"/>
                <a:gd name="T73" fmla="*/ 37 h 57"/>
                <a:gd name="T74" fmla="*/ 10 w 103"/>
                <a:gd name="T75" fmla="*/ 36 h 57"/>
                <a:gd name="T76" fmla="*/ 10 w 103"/>
                <a:gd name="T77" fmla="*/ 34 h 57"/>
                <a:gd name="T78" fmla="*/ 11 w 103"/>
                <a:gd name="T79" fmla="*/ 34 h 57"/>
                <a:gd name="T80" fmla="*/ 11 w 103"/>
                <a:gd name="T81" fmla="*/ 32 h 57"/>
                <a:gd name="T82" fmla="*/ 12 w 103"/>
                <a:gd name="T83" fmla="*/ 31 h 57"/>
                <a:gd name="T84" fmla="*/ 12 w 103"/>
                <a:gd name="T85" fmla="*/ 30 h 57"/>
                <a:gd name="T86" fmla="*/ 12 w 103"/>
                <a:gd name="T87" fmla="*/ 29 h 57"/>
                <a:gd name="T88" fmla="*/ 11 w 103"/>
                <a:gd name="T89" fmla="*/ 29 h 57"/>
                <a:gd name="T90" fmla="*/ 10 w 103"/>
                <a:gd name="T91" fmla="*/ 28 h 57"/>
                <a:gd name="T92" fmla="*/ 9 w 103"/>
                <a:gd name="T93" fmla="*/ 27 h 57"/>
                <a:gd name="T94" fmla="*/ 8 w 103"/>
                <a:gd name="T95" fmla="*/ 26 h 57"/>
                <a:gd name="T96" fmla="*/ 7 w 103"/>
                <a:gd name="T97" fmla="*/ 25 h 57"/>
                <a:gd name="T98" fmla="*/ 5 w 103"/>
                <a:gd name="T99" fmla="*/ 22 h 57"/>
                <a:gd name="T100" fmla="*/ 5 w 103"/>
                <a:gd name="T101" fmla="*/ 21 h 57"/>
                <a:gd name="T102" fmla="*/ 2 w 103"/>
                <a:gd name="T103" fmla="*/ 18 h 57"/>
                <a:gd name="T104" fmla="*/ 2 w 103"/>
                <a:gd name="T105" fmla="*/ 17 h 57"/>
                <a:gd name="T106" fmla="*/ 2 w 103"/>
                <a:gd name="T107" fmla="*/ 16 h 57"/>
                <a:gd name="T108" fmla="*/ 2 w 103"/>
                <a:gd name="T109" fmla="*/ 14 h 57"/>
                <a:gd name="T110" fmla="*/ 0 w 103"/>
                <a:gd name="T111" fmla="*/ 12 h 57"/>
                <a:gd name="T112" fmla="*/ 1 w 103"/>
                <a:gd name="T113" fmla="*/ 2 h 57"/>
                <a:gd name="T114" fmla="*/ 23 w 103"/>
                <a:gd name="T115" fmla="*/ 3 h 57"/>
                <a:gd name="T116" fmla="*/ 51 w 103"/>
                <a:gd name="T117" fmla="*/ 6 h 57"/>
                <a:gd name="T118" fmla="*/ 78 w 103"/>
                <a:gd name="T119" fmla="*/ 8 h 57"/>
                <a:gd name="T120" fmla="*/ 103 w 103"/>
                <a:gd name="T121" fmla="*/ 11 h 57"/>
                <a:gd name="T122" fmla="*/ 102 w 103"/>
                <a:gd name="T123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3" h="57">
                  <a:moveTo>
                    <a:pt x="102" y="45"/>
                  </a:moveTo>
                  <a:lnTo>
                    <a:pt x="102" y="46"/>
                  </a:lnTo>
                  <a:lnTo>
                    <a:pt x="102" y="47"/>
                  </a:lnTo>
                  <a:lnTo>
                    <a:pt x="102" y="48"/>
                  </a:lnTo>
                  <a:lnTo>
                    <a:pt x="102" y="50"/>
                  </a:lnTo>
                  <a:lnTo>
                    <a:pt x="102" y="51"/>
                  </a:lnTo>
                  <a:lnTo>
                    <a:pt x="102" y="52"/>
                  </a:lnTo>
                  <a:lnTo>
                    <a:pt x="102" y="54"/>
                  </a:lnTo>
                  <a:lnTo>
                    <a:pt x="102" y="55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1" y="56"/>
                  </a:lnTo>
                  <a:lnTo>
                    <a:pt x="100" y="56"/>
                  </a:lnTo>
                  <a:lnTo>
                    <a:pt x="99" y="56"/>
                  </a:lnTo>
                  <a:lnTo>
                    <a:pt x="98" y="56"/>
                  </a:lnTo>
                  <a:lnTo>
                    <a:pt x="97" y="55"/>
                  </a:lnTo>
                  <a:lnTo>
                    <a:pt x="96" y="55"/>
                  </a:lnTo>
                  <a:lnTo>
                    <a:pt x="95" y="55"/>
                  </a:lnTo>
                  <a:lnTo>
                    <a:pt x="94" y="55"/>
                  </a:lnTo>
                  <a:lnTo>
                    <a:pt x="93" y="55"/>
                  </a:lnTo>
                  <a:lnTo>
                    <a:pt x="92" y="55"/>
                  </a:lnTo>
                  <a:lnTo>
                    <a:pt x="91" y="55"/>
                  </a:lnTo>
                  <a:lnTo>
                    <a:pt x="90" y="55"/>
                  </a:lnTo>
                  <a:lnTo>
                    <a:pt x="89" y="55"/>
                  </a:lnTo>
                  <a:lnTo>
                    <a:pt x="88" y="55"/>
                  </a:lnTo>
                  <a:lnTo>
                    <a:pt x="87" y="55"/>
                  </a:lnTo>
                  <a:lnTo>
                    <a:pt x="86" y="55"/>
                  </a:lnTo>
                  <a:lnTo>
                    <a:pt x="85" y="55"/>
                  </a:lnTo>
                  <a:lnTo>
                    <a:pt x="84" y="55"/>
                  </a:lnTo>
                  <a:lnTo>
                    <a:pt x="83" y="55"/>
                  </a:lnTo>
                  <a:lnTo>
                    <a:pt x="82" y="55"/>
                  </a:lnTo>
                  <a:lnTo>
                    <a:pt x="81" y="55"/>
                  </a:lnTo>
                  <a:lnTo>
                    <a:pt x="80" y="55"/>
                  </a:lnTo>
                  <a:lnTo>
                    <a:pt x="79" y="55"/>
                  </a:lnTo>
                  <a:lnTo>
                    <a:pt x="78" y="55"/>
                  </a:lnTo>
                  <a:lnTo>
                    <a:pt x="77" y="54"/>
                  </a:lnTo>
                  <a:lnTo>
                    <a:pt x="76" y="54"/>
                  </a:lnTo>
                  <a:lnTo>
                    <a:pt x="75" y="54"/>
                  </a:lnTo>
                  <a:lnTo>
                    <a:pt x="74" y="54"/>
                  </a:lnTo>
                  <a:lnTo>
                    <a:pt x="73" y="54"/>
                  </a:lnTo>
                  <a:lnTo>
                    <a:pt x="72" y="54"/>
                  </a:lnTo>
                  <a:lnTo>
                    <a:pt x="71" y="54"/>
                  </a:lnTo>
                  <a:lnTo>
                    <a:pt x="70" y="54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8" y="54"/>
                  </a:lnTo>
                  <a:lnTo>
                    <a:pt x="67" y="54"/>
                  </a:lnTo>
                  <a:lnTo>
                    <a:pt x="66" y="54"/>
                  </a:lnTo>
                  <a:lnTo>
                    <a:pt x="65" y="54"/>
                  </a:lnTo>
                  <a:lnTo>
                    <a:pt x="64" y="54"/>
                  </a:lnTo>
                  <a:lnTo>
                    <a:pt x="63" y="53"/>
                  </a:lnTo>
                  <a:lnTo>
                    <a:pt x="62" y="53"/>
                  </a:lnTo>
                  <a:lnTo>
                    <a:pt x="61" y="53"/>
                  </a:lnTo>
                  <a:lnTo>
                    <a:pt x="60" y="53"/>
                  </a:lnTo>
                  <a:lnTo>
                    <a:pt x="59" y="53"/>
                  </a:lnTo>
                  <a:lnTo>
                    <a:pt x="58" y="53"/>
                  </a:lnTo>
                  <a:lnTo>
                    <a:pt x="57" y="53"/>
                  </a:lnTo>
                  <a:lnTo>
                    <a:pt x="56" y="53"/>
                  </a:lnTo>
                  <a:lnTo>
                    <a:pt x="55" y="53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52" y="53"/>
                  </a:lnTo>
                  <a:lnTo>
                    <a:pt x="51" y="53"/>
                  </a:lnTo>
                  <a:lnTo>
                    <a:pt x="50" y="52"/>
                  </a:lnTo>
                  <a:lnTo>
                    <a:pt x="49" y="52"/>
                  </a:lnTo>
                  <a:lnTo>
                    <a:pt x="48" y="52"/>
                  </a:lnTo>
                  <a:lnTo>
                    <a:pt x="47" y="52"/>
                  </a:lnTo>
                  <a:lnTo>
                    <a:pt x="46" y="52"/>
                  </a:lnTo>
                  <a:lnTo>
                    <a:pt x="45" y="52"/>
                  </a:lnTo>
                  <a:lnTo>
                    <a:pt x="44" y="52"/>
                  </a:lnTo>
                  <a:lnTo>
                    <a:pt x="43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0" y="52"/>
                  </a:lnTo>
                  <a:lnTo>
                    <a:pt x="39" y="51"/>
                  </a:lnTo>
                  <a:lnTo>
                    <a:pt x="39" y="51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6" y="55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56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3" y="3"/>
                  </a:lnTo>
                  <a:lnTo>
                    <a:pt x="25" y="3"/>
                  </a:lnTo>
                  <a:lnTo>
                    <a:pt x="27" y="3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4" y="5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50" y="5"/>
                  </a:lnTo>
                  <a:lnTo>
                    <a:pt x="51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5" y="6"/>
                  </a:lnTo>
                  <a:lnTo>
                    <a:pt x="57" y="6"/>
                  </a:lnTo>
                  <a:lnTo>
                    <a:pt x="59" y="6"/>
                  </a:lnTo>
                  <a:lnTo>
                    <a:pt x="61" y="6"/>
                  </a:lnTo>
                  <a:lnTo>
                    <a:pt x="63" y="7"/>
                  </a:lnTo>
                  <a:lnTo>
                    <a:pt x="65" y="7"/>
                  </a:lnTo>
                  <a:lnTo>
                    <a:pt x="66" y="7"/>
                  </a:lnTo>
                  <a:lnTo>
                    <a:pt x="68" y="7"/>
                  </a:lnTo>
                  <a:lnTo>
                    <a:pt x="70" y="7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6" y="8"/>
                  </a:lnTo>
                  <a:lnTo>
                    <a:pt x="78" y="8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3" y="8"/>
                  </a:lnTo>
                  <a:lnTo>
                    <a:pt x="85" y="8"/>
                  </a:lnTo>
                  <a:lnTo>
                    <a:pt x="87" y="8"/>
                  </a:lnTo>
                  <a:lnTo>
                    <a:pt x="89" y="8"/>
                  </a:lnTo>
                  <a:lnTo>
                    <a:pt x="91" y="8"/>
                  </a:lnTo>
                  <a:lnTo>
                    <a:pt x="93" y="9"/>
                  </a:lnTo>
                  <a:lnTo>
                    <a:pt x="94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100" y="9"/>
                  </a:lnTo>
                  <a:lnTo>
                    <a:pt x="102" y="9"/>
                  </a:lnTo>
                  <a:lnTo>
                    <a:pt x="103" y="9"/>
                  </a:lnTo>
                  <a:lnTo>
                    <a:pt x="103" y="11"/>
                  </a:lnTo>
                  <a:lnTo>
                    <a:pt x="103" y="13"/>
                  </a:lnTo>
                  <a:lnTo>
                    <a:pt x="103" y="16"/>
                  </a:lnTo>
                  <a:lnTo>
                    <a:pt x="103" y="18"/>
                  </a:lnTo>
                  <a:lnTo>
                    <a:pt x="103" y="20"/>
                  </a:lnTo>
                  <a:lnTo>
                    <a:pt x="103" y="22"/>
                  </a:lnTo>
                  <a:lnTo>
                    <a:pt x="103" y="24"/>
                  </a:lnTo>
                  <a:lnTo>
                    <a:pt x="103" y="27"/>
                  </a:lnTo>
                  <a:lnTo>
                    <a:pt x="103" y="29"/>
                  </a:lnTo>
                  <a:lnTo>
                    <a:pt x="103" y="31"/>
                  </a:lnTo>
                  <a:lnTo>
                    <a:pt x="103" y="33"/>
                  </a:lnTo>
                  <a:lnTo>
                    <a:pt x="103" y="36"/>
                  </a:lnTo>
                  <a:lnTo>
                    <a:pt x="102" y="38"/>
                  </a:lnTo>
                  <a:lnTo>
                    <a:pt x="102" y="40"/>
                  </a:lnTo>
                  <a:lnTo>
                    <a:pt x="102" y="42"/>
                  </a:lnTo>
                  <a:lnTo>
                    <a:pt x="102" y="4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5187951" y="2670175"/>
              <a:ext cx="312738" cy="534988"/>
            </a:xfrm>
            <a:custGeom>
              <a:avLst/>
              <a:gdLst>
                <a:gd name="T0" fmla="*/ 33 w 35"/>
                <a:gd name="T1" fmla="*/ 58 h 60"/>
                <a:gd name="T2" fmla="*/ 34 w 35"/>
                <a:gd name="T3" fmla="*/ 58 h 60"/>
                <a:gd name="T4" fmla="*/ 34 w 35"/>
                <a:gd name="T5" fmla="*/ 48 h 60"/>
                <a:gd name="T6" fmla="*/ 32 w 35"/>
                <a:gd name="T7" fmla="*/ 38 h 60"/>
                <a:gd name="T8" fmla="*/ 32 w 35"/>
                <a:gd name="T9" fmla="*/ 32 h 60"/>
                <a:gd name="T10" fmla="*/ 32 w 35"/>
                <a:gd name="T11" fmla="*/ 18 h 60"/>
                <a:gd name="T12" fmla="*/ 32 w 35"/>
                <a:gd name="T13" fmla="*/ 6 h 60"/>
                <a:gd name="T14" fmla="*/ 32 w 35"/>
                <a:gd name="T15" fmla="*/ 1 h 60"/>
                <a:gd name="T16" fmla="*/ 27 w 35"/>
                <a:gd name="T17" fmla="*/ 0 h 60"/>
                <a:gd name="T18" fmla="*/ 17 w 35"/>
                <a:gd name="T19" fmla="*/ 1 h 60"/>
                <a:gd name="T20" fmla="*/ 10 w 35"/>
                <a:gd name="T21" fmla="*/ 3 h 60"/>
                <a:gd name="T22" fmla="*/ 9 w 35"/>
                <a:gd name="T23" fmla="*/ 5 h 60"/>
                <a:gd name="T24" fmla="*/ 7 w 35"/>
                <a:gd name="T25" fmla="*/ 6 h 60"/>
                <a:gd name="T26" fmla="*/ 6 w 35"/>
                <a:gd name="T27" fmla="*/ 10 h 60"/>
                <a:gd name="T28" fmla="*/ 6 w 35"/>
                <a:gd name="T29" fmla="*/ 10 h 60"/>
                <a:gd name="T30" fmla="*/ 6 w 35"/>
                <a:gd name="T31" fmla="*/ 11 h 60"/>
                <a:gd name="T32" fmla="*/ 5 w 35"/>
                <a:gd name="T33" fmla="*/ 13 h 60"/>
                <a:gd name="T34" fmla="*/ 3 w 35"/>
                <a:gd name="T35" fmla="*/ 15 h 60"/>
                <a:gd name="T36" fmla="*/ 3 w 35"/>
                <a:gd name="T37" fmla="*/ 16 h 60"/>
                <a:gd name="T38" fmla="*/ 3 w 35"/>
                <a:gd name="T39" fmla="*/ 17 h 60"/>
                <a:gd name="T40" fmla="*/ 2 w 35"/>
                <a:gd name="T41" fmla="*/ 19 h 60"/>
                <a:gd name="T42" fmla="*/ 2 w 35"/>
                <a:gd name="T43" fmla="*/ 20 h 60"/>
                <a:gd name="T44" fmla="*/ 3 w 35"/>
                <a:gd name="T45" fmla="*/ 22 h 60"/>
                <a:gd name="T46" fmla="*/ 4 w 35"/>
                <a:gd name="T47" fmla="*/ 23 h 60"/>
                <a:gd name="T48" fmla="*/ 3 w 35"/>
                <a:gd name="T49" fmla="*/ 25 h 60"/>
                <a:gd name="T50" fmla="*/ 4 w 35"/>
                <a:gd name="T51" fmla="*/ 27 h 60"/>
                <a:gd name="T52" fmla="*/ 4 w 35"/>
                <a:gd name="T53" fmla="*/ 29 h 60"/>
                <a:gd name="T54" fmla="*/ 4 w 35"/>
                <a:gd name="T55" fmla="*/ 31 h 60"/>
                <a:gd name="T56" fmla="*/ 4 w 35"/>
                <a:gd name="T57" fmla="*/ 32 h 60"/>
                <a:gd name="T58" fmla="*/ 4 w 35"/>
                <a:gd name="T59" fmla="*/ 33 h 60"/>
                <a:gd name="T60" fmla="*/ 6 w 35"/>
                <a:gd name="T61" fmla="*/ 35 h 60"/>
                <a:gd name="T62" fmla="*/ 6 w 35"/>
                <a:gd name="T63" fmla="*/ 37 h 60"/>
                <a:gd name="T64" fmla="*/ 5 w 35"/>
                <a:gd name="T65" fmla="*/ 39 h 60"/>
                <a:gd name="T66" fmla="*/ 3 w 35"/>
                <a:gd name="T67" fmla="*/ 41 h 60"/>
                <a:gd name="T68" fmla="*/ 2 w 35"/>
                <a:gd name="T69" fmla="*/ 43 h 60"/>
                <a:gd name="T70" fmla="*/ 1 w 35"/>
                <a:gd name="T71" fmla="*/ 46 h 60"/>
                <a:gd name="T72" fmla="*/ 1 w 35"/>
                <a:gd name="T73" fmla="*/ 48 h 60"/>
                <a:gd name="T74" fmla="*/ 0 w 35"/>
                <a:gd name="T75" fmla="*/ 49 h 60"/>
                <a:gd name="T76" fmla="*/ 0 w 35"/>
                <a:gd name="T77" fmla="*/ 50 h 60"/>
                <a:gd name="T78" fmla="*/ 1 w 35"/>
                <a:gd name="T79" fmla="*/ 52 h 60"/>
                <a:gd name="T80" fmla="*/ 12 w 35"/>
                <a:gd name="T81" fmla="*/ 51 h 60"/>
                <a:gd name="T82" fmla="*/ 20 w 35"/>
                <a:gd name="T83" fmla="*/ 50 h 60"/>
                <a:gd name="T84" fmla="*/ 20 w 35"/>
                <a:gd name="T85" fmla="*/ 53 h 60"/>
                <a:gd name="T86" fmla="*/ 20 w 35"/>
                <a:gd name="T87" fmla="*/ 55 h 60"/>
                <a:gd name="T88" fmla="*/ 21 w 35"/>
                <a:gd name="T89" fmla="*/ 57 h 60"/>
                <a:gd name="T90" fmla="*/ 22 w 35"/>
                <a:gd name="T91" fmla="*/ 59 h 60"/>
                <a:gd name="T92" fmla="*/ 23 w 35"/>
                <a:gd name="T93" fmla="*/ 60 h 60"/>
                <a:gd name="T94" fmla="*/ 24 w 35"/>
                <a:gd name="T95" fmla="*/ 60 h 60"/>
                <a:gd name="T96" fmla="*/ 25 w 35"/>
                <a:gd name="T97" fmla="*/ 58 h 60"/>
                <a:gd name="T98" fmla="*/ 25 w 35"/>
                <a:gd name="T99" fmla="*/ 57 h 60"/>
                <a:gd name="T100" fmla="*/ 26 w 35"/>
                <a:gd name="T101" fmla="*/ 58 h 60"/>
                <a:gd name="T102" fmla="*/ 29 w 35"/>
                <a:gd name="T103" fmla="*/ 57 h 60"/>
                <a:gd name="T104" fmla="*/ 29 w 35"/>
                <a:gd name="T105" fmla="*/ 56 h 60"/>
                <a:gd name="T106" fmla="*/ 33 w 35"/>
                <a:gd name="T107" fmla="*/ 56 h 60"/>
                <a:gd name="T108" fmla="*/ 34 w 35"/>
                <a:gd name="T109" fmla="*/ 57 h 60"/>
                <a:gd name="T110" fmla="*/ 35 w 35"/>
                <a:gd name="T111" fmla="*/ 56 h 60"/>
                <a:gd name="T112" fmla="*/ 29 w 35"/>
                <a:gd name="T113" fmla="*/ 59 h 60"/>
                <a:gd name="T114" fmla="*/ 24 w 35"/>
                <a:gd name="T115" fmla="*/ 60 h 60"/>
                <a:gd name="T116" fmla="*/ 28 w 35"/>
                <a:gd name="T117" fmla="*/ 59 h 60"/>
                <a:gd name="T118" fmla="*/ 28 w 35"/>
                <a:gd name="T119" fmla="*/ 59 h 60"/>
                <a:gd name="T120" fmla="*/ 28 w 35"/>
                <a:gd name="T121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60">
                  <a:moveTo>
                    <a:pt x="30" y="58"/>
                  </a:move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close/>
                  <a:moveTo>
                    <a:pt x="33" y="58"/>
                  </a:moveTo>
                  <a:lnTo>
                    <a:pt x="33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3" y="58"/>
                  </a:lnTo>
                  <a:close/>
                  <a:moveTo>
                    <a:pt x="35" y="56"/>
                  </a:moveTo>
                  <a:lnTo>
                    <a:pt x="35" y="54"/>
                  </a:lnTo>
                  <a:lnTo>
                    <a:pt x="34" y="53"/>
                  </a:lnTo>
                  <a:lnTo>
                    <a:pt x="34" y="51"/>
                  </a:lnTo>
                  <a:lnTo>
                    <a:pt x="34" y="50"/>
                  </a:lnTo>
                  <a:lnTo>
                    <a:pt x="34" y="49"/>
                  </a:lnTo>
                  <a:lnTo>
                    <a:pt x="34" y="48"/>
                  </a:lnTo>
                  <a:lnTo>
                    <a:pt x="34" y="47"/>
                  </a:lnTo>
                  <a:lnTo>
                    <a:pt x="33" y="45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6"/>
                  </a:lnTo>
                  <a:lnTo>
                    <a:pt x="32" y="35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2" y="29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2" y="25"/>
                  </a:lnTo>
                  <a:lnTo>
                    <a:pt x="32" y="23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5"/>
                  </a:lnTo>
                  <a:lnTo>
                    <a:pt x="32" y="13"/>
                  </a:lnTo>
                  <a:lnTo>
                    <a:pt x="32" y="11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2" y="7"/>
                  </a:lnTo>
                  <a:lnTo>
                    <a:pt x="32" y="6"/>
                  </a:lnTo>
                  <a:lnTo>
                    <a:pt x="32" y="5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9" y="4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1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7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19" y="53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30" y="56"/>
                  </a:lnTo>
                  <a:lnTo>
                    <a:pt x="31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7"/>
                  </a:lnTo>
                  <a:lnTo>
                    <a:pt x="33" y="57"/>
                  </a:lnTo>
                  <a:lnTo>
                    <a:pt x="33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close/>
                  <a:moveTo>
                    <a:pt x="34" y="58"/>
                  </a:moveTo>
                  <a:lnTo>
                    <a:pt x="34" y="58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4" y="58"/>
                  </a:lnTo>
                  <a:close/>
                  <a:moveTo>
                    <a:pt x="29" y="59"/>
                  </a:moveTo>
                  <a:lnTo>
                    <a:pt x="29" y="59"/>
                  </a:lnTo>
                  <a:lnTo>
                    <a:pt x="29" y="59"/>
                  </a:lnTo>
                  <a:lnTo>
                    <a:pt x="30" y="59"/>
                  </a:lnTo>
                  <a:lnTo>
                    <a:pt x="29" y="59"/>
                  </a:lnTo>
                  <a:close/>
                  <a:moveTo>
                    <a:pt x="24" y="60"/>
                  </a:move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close/>
                  <a:moveTo>
                    <a:pt x="28" y="58"/>
                  </a:moveTo>
                  <a:lnTo>
                    <a:pt x="28" y="59"/>
                  </a:lnTo>
                  <a:lnTo>
                    <a:pt x="28" y="59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4768851" y="2090738"/>
              <a:ext cx="598488" cy="490538"/>
            </a:xfrm>
            <a:custGeom>
              <a:avLst/>
              <a:gdLst>
                <a:gd name="T0" fmla="*/ 40 w 67"/>
                <a:gd name="T1" fmla="*/ 7 h 55"/>
                <a:gd name="T2" fmla="*/ 41 w 67"/>
                <a:gd name="T3" fmla="*/ 9 h 55"/>
                <a:gd name="T4" fmla="*/ 42 w 67"/>
                <a:gd name="T5" fmla="*/ 11 h 55"/>
                <a:gd name="T6" fmla="*/ 48 w 67"/>
                <a:gd name="T7" fmla="*/ 15 h 55"/>
                <a:gd name="T8" fmla="*/ 49 w 67"/>
                <a:gd name="T9" fmla="*/ 17 h 55"/>
                <a:gd name="T10" fmla="*/ 49 w 67"/>
                <a:gd name="T11" fmla="*/ 20 h 55"/>
                <a:gd name="T12" fmla="*/ 53 w 67"/>
                <a:gd name="T13" fmla="*/ 19 h 55"/>
                <a:gd name="T14" fmla="*/ 54 w 67"/>
                <a:gd name="T15" fmla="*/ 21 h 55"/>
                <a:gd name="T16" fmla="*/ 53 w 67"/>
                <a:gd name="T17" fmla="*/ 27 h 55"/>
                <a:gd name="T18" fmla="*/ 54 w 67"/>
                <a:gd name="T19" fmla="*/ 29 h 55"/>
                <a:gd name="T20" fmla="*/ 57 w 67"/>
                <a:gd name="T21" fmla="*/ 31 h 55"/>
                <a:gd name="T22" fmla="*/ 60 w 67"/>
                <a:gd name="T23" fmla="*/ 32 h 55"/>
                <a:gd name="T24" fmla="*/ 62 w 67"/>
                <a:gd name="T25" fmla="*/ 35 h 55"/>
                <a:gd name="T26" fmla="*/ 62 w 67"/>
                <a:gd name="T27" fmla="*/ 38 h 55"/>
                <a:gd name="T28" fmla="*/ 63 w 67"/>
                <a:gd name="T29" fmla="*/ 39 h 55"/>
                <a:gd name="T30" fmla="*/ 65 w 67"/>
                <a:gd name="T31" fmla="*/ 41 h 55"/>
                <a:gd name="T32" fmla="*/ 65 w 67"/>
                <a:gd name="T33" fmla="*/ 41 h 55"/>
                <a:gd name="T34" fmla="*/ 66 w 67"/>
                <a:gd name="T35" fmla="*/ 42 h 55"/>
                <a:gd name="T36" fmla="*/ 67 w 67"/>
                <a:gd name="T37" fmla="*/ 43 h 55"/>
                <a:gd name="T38" fmla="*/ 66 w 67"/>
                <a:gd name="T39" fmla="*/ 46 h 55"/>
                <a:gd name="T40" fmla="*/ 64 w 67"/>
                <a:gd name="T41" fmla="*/ 46 h 55"/>
                <a:gd name="T42" fmla="*/ 64 w 67"/>
                <a:gd name="T43" fmla="*/ 48 h 55"/>
                <a:gd name="T44" fmla="*/ 63 w 67"/>
                <a:gd name="T45" fmla="*/ 48 h 55"/>
                <a:gd name="T46" fmla="*/ 63 w 67"/>
                <a:gd name="T47" fmla="*/ 50 h 55"/>
                <a:gd name="T48" fmla="*/ 63 w 67"/>
                <a:gd name="T49" fmla="*/ 51 h 55"/>
                <a:gd name="T50" fmla="*/ 62 w 67"/>
                <a:gd name="T51" fmla="*/ 53 h 55"/>
                <a:gd name="T52" fmla="*/ 62 w 67"/>
                <a:gd name="T53" fmla="*/ 54 h 55"/>
                <a:gd name="T54" fmla="*/ 55 w 67"/>
                <a:gd name="T55" fmla="*/ 55 h 55"/>
                <a:gd name="T56" fmla="*/ 56 w 67"/>
                <a:gd name="T57" fmla="*/ 53 h 55"/>
                <a:gd name="T58" fmla="*/ 56 w 67"/>
                <a:gd name="T59" fmla="*/ 53 h 55"/>
                <a:gd name="T60" fmla="*/ 57 w 67"/>
                <a:gd name="T61" fmla="*/ 52 h 55"/>
                <a:gd name="T62" fmla="*/ 58 w 67"/>
                <a:gd name="T63" fmla="*/ 51 h 55"/>
                <a:gd name="T64" fmla="*/ 58 w 67"/>
                <a:gd name="T65" fmla="*/ 50 h 55"/>
                <a:gd name="T66" fmla="*/ 58 w 67"/>
                <a:gd name="T67" fmla="*/ 50 h 55"/>
                <a:gd name="T68" fmla="*/ 57 w 67"/>
                <a:gd name="T69" fmla="*/ 49 h 55"/>
                <a:gd name="T70" fmla="*/ 56 w 67"/>
                <a:gd name="T71" fmla="*/ 48 h 55"/>
                <a:gd name="T72" fmla="*/ 32 w 67"/>
                <a:gd name="T73" fmla="*/ 50 h 55"/>
                <a:gd name="T74" fmla="*/ 13 w 67"/>
                <a:gd name="T75" fmla="*/ 48 h 55"/>
                <a:gd name="T76" fmla="*/ 12 w 67"/>
                <a:gd name="T77" fmla="*/ 35 h 55"/>
                <a:gd name="T78" fmla="*/ 11 w 67"/>
                <a:gd name="T79" fmla="*/ 21 h 55"/>
                <a:gd name="T80" fmla="*/ 11 w 67"/>
                <a:gd name="T81" fmla="*/ 19 h 55"/>
                <a:gd name="T82" fmla="*/ 10 w 67"/>
                <a:gd name="T83" fmla="*/ 19 h 55"/>
                <a:gd name="T84" fmla="*/ 8 w 67"/>
                <a:gd name="T85" fmla="*/ 17 h 55"/>
                <a:gd name="T86" fmla="*/ 7 w 67"/>
                <a:gd name="T87" fmla="*/ 16 h 55"/>
                <a:gd name="T88" fmla="*/ 7 w 67"/>
                <a:gd name="T89" fmla="*/ 14 h 55"/>
                <a:gd name="T90" fmla="*/ 8 w 67"/>
                <a:gd name="T91" fmla="*/ 13 h 55"/>
                <a:gd name="T92" fmla="*/ 8 w 67"/>
                <a:gd name="T93" fmla="*/ 12 h 55"/>
                <a:gd name="T94" fmla="*/ 8 w 67"/>
                <a:gd name="T95" fmla="*/ 11 h 55"/>
                <a:gd name="T96" fmla="*/ 6 w 67"/>
                <a:gd name="T97" fmla="*/ 11 h 55"/>
                <a:gd name="T98" fmla="*/ 5 w 67"/>
                <a:gd name="T99" fmla="*/ 10 h 55"/>
                <a:gd name="T100" fmla="*/ 3 w 67"/>
                <a:gd name="T101" fmla="*/ 9 h 55"/>
                <a:gd name="T102" fmla="*/ 3 w 67"/>
                <a:gd name="T103" fmla="*/ 7 h 55"/>
                <a:gd name="T104" fmla="*/ 2 w 67"/>
                <a:gd name="T105" fmla="*/ 6 h 55"/>
                <a:gd name="T106" fmla="*/ 1 w 67"/>
                <a:gd name="T107" fmla="*/ 5 h 55"/>
                <a:gd name="T108" fmla="*/ 0 w 67"/>
                <a:gd name="T109" fmla="*/ 4 h 55"/>
                <a:gd name="T110" fmla="*/ 0 w 67"/>
                <a:gd name="T111" fmla="*/ 3 h 55"/>
                <a:gd name="T112" fmla="*/ 4 w 67"/>
                <a:gd name="T113" fmla="*/ 2 h 55"/>
                <a:gd name="T114" fmla="*/ 25 w 67"/>
                <a:gd name="T115" fmla="*/ 1 h 55"/>
                <a:gd name="T116" fmla="*/ 38 w 67"/>
                <a:gd name="T117" fmla="*/ 0 h 55"/>
                <a:gd name="T118" fmla="*/ 39 w 67"/>
                <a:gd name="T119" fmla="*/ 1 h 55"/>
                <a:gd name="T120" fmla="*/ 39 w 67"/>
                <a:gd name="T121" fmla="*/ 1 h 55"/>
                <a:gd name="T122" fmla="*/ 40 w 67"/>
                <a:gd name="T123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55">
                  <a:moveTo>
                    <a:pt x="41" y="3"/>
                  </a:moveTo>
                  <a:lnTo>
                    <a:pt x="41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1" y="7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1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7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4"/>
                  </a:lnTo>
                  <a:lnTo>
                    <a:pt x="53" y="25"/>
                  </a:lnTo>
                  <a:lnTo>
                    <a:pt x="53" y="26"/>
                  </a:lnTo>
                  <a:lnTo>
                    <a:pt x="53" y="2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8" y="31"/>
                  </a:lnTo>
                  <a:lnTo>
                    <a:pt x="58" y="31"/>
                  </a:lnTo>
                  <a:lnTo>
                    <a:pt x="59" y="31"/>
                  </a:lnTo>
                  <a:lnTo>
                    <a:pt x="59" y="31"/>
                  </a:lnTo>
                  <a:lnTo>
                    <a:pt x="59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1" y="33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3" y="36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40"/>
                  </a:lnTo>
                  <a:lnTo>
                    <a:pt x="64" y="40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4"/>
                  </a:lnTo>
                  <a:lnTo>
                    <a:pt x="67" y="44"/>
                  </a:lnTo>
                  <a:lnTo>
                    <a:pt x="67" y="44"/>
                  </a:lnTo>
                  <a:lnTo>
                    <a:pt x="67" y="45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3" y="50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2" y="52"/>
                  </a:lnTo>
                  <a:lnTo>
                    <a:pt x="63" y="52"/>
                  </a:lnTo>
                  <a:lnTo>
                    <a:pt x="63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0" y="54"/>
                  </a:lnTo>
                  <a:lnTo>
                    <a:pt x="59" y="54"/>
                  </a:lnTo>
                  <a:lnTo>
                    <a:pt x="57" y="55"/>
                  </a:lnTo>
                  <a:lnTo>
                    <a:pt x="56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4"/>
                  </a:lnTo>
                  <a:lnTo>
                    <a:pt x="56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6" y="48"/>
                  </a:lnTo>
                  <a:lnTo>
                    <a:pt x="53" y="49"/>
                  </a:lnTo>
                  <a:lnTo>
                    <a:pt x="51" y="49"/>
                  </a:lnTo>
                  <a:lnTo>
                    <a:pt x="48" y="49"/>
                  </a:lnTo>
                  <a:lnTo>
                    <a:pt x="45" y="49"/>
                  </a:lnTo>
                  <a:lnTo>
                    <a:pt x="43" y="50"/>
                  </a:lnTo>
                  <a:lnTo>
                    <a:pt x="40" y="50"/>
                  </a:lnTo>
                  <a:lnTo>
                    <a:pt x="37" y="50"/>
                  </a:lnTo>
                  <a:lnTo>
                    <a:pt x="35" y="50"/>
                  </a:lnTo>
                  <a:lnTo>
                    <a:pt x="32" y="50"/>
                  </a:lnTo>
                  <a:lnTo>
                    <a:pt x="29" y="51"/>
                  </a:lnTo>
                  <a:lnTo>
                    <a:pt x="26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1"/>
                  </a:lnTo>
                  <a:lnTo>
                    <a:pt x="16" y="51"/>
                  </a:lnTo>
                  <a:lnTo>
                    <a:pt x="13" y="51"/>
                  </a:lnTo>
                  <a:lnTo>
                    <a:pt x="13" y="50"/>
                  </a:lnTo>
                  <a:lnTo>
                    <a:pt x="13" y="48"/>
                  </a:lnTo>
                  <a:lnTo>
                    <a:pt x="13" y="47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39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2" y="35"/>
                  </a:lnTo>
                  <a:lnTo>
                    <a:pt x="12" y="33"/>
                  </a:lnTo>
                  <a:lnTo>
                    <a:pt x="12" y="31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2" y="27"/>
                  </a:lnTo>
                  <a:lnTo>
                    <a:pt x="12" y="25"/>
                  </a:lnTo>
                  <a:lnTo>
                    <a:pt x="12" y="24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3" y="1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4616451" y="1179513"/>
              <a:ext cx="598488" cy="625475"/>
            </a:xfrm>
            <a:custGeom>
              <a:avLst/>
              <a:gdLst>
                <a:gd name="T0" fmla="*/ 64 w 67"/>
                <a:gd name="T1" fmla="*/ 13 h 70"/>
                <a:gd name="T2" fmla="*/ 59 w 67"/>
                <a:gd name="T3" fmla="*/ 13 h 70"/>
                <a:gd name="T4" fmla="*/ 57 w 67"/>
                <a:gd name="T5" fmla="*/ 13 h 70"/>
                <a:gd name="T6" fmla="*/ 55 w 67"/>
                <a:gd name="T7" fmla="*/ 12 h 70"/>
                <a:gd name="T8" fmla="*/ 52 w 67"/>
                <a:gd name="T9" fmla="*/ 13 h 70"/>
                <a:gd name="T10" fmla="*/ 49 w 67"/>
                <a:gd name="T11" fmla="*/ 13 h 70"/>
                <a:gd name="T12" fmla="*/ 47 w 67"/>
                <a:gd name="T13" fmla="*/ 12 h 70"/>
                <a:gd name="T14" fmla="*/ 43 w 67"/>
                <a:gd name="T15" fmla="*/ 11 h 70"/>
                <a:gd name="T16" fmla="*/ 42 w 67"/>
                <a:gd name="T17" fmla="*/ 12 h 70"/>
                <a:gd name="T18" fmla="*/ 40 w 67"/>
                <a:gd name="T19" fmla="*/ 10 h 70"/>
                <a:gd name="T20" fmla="*/ 39 w 67"/>
                <a:gd name="T21" fmla="*/ 9 h 70"/>
                <a:gd name="T22" fmla="*/ 33 w 67"/>
                <a:gd name="T23" fmla="*/ 9 h 70"/>
                <a:gd name="T24" fmla="*/ 29 w 67"/>
                <a:gd name="T25" fmla="*/ 8 h 70"/>
                <a:gd name="T26" fmla="*/ 26 w 67"/>
                <a:gd name="T27" fmla="*/ 8 h 70"/>
                <a:gd name="T28" fmla="*/ 22 w 67"/>
                <a:gd name="T29" fmla="*/ 6 h 70"/>
                <a:gd name="T30" fmla="*/ 21 w 67"/>
                <a:gd name="T31" fmla="*/ 1 h 70"/>
                <a:gd name="T32" fmla="*/ 18 w 67"/>
                <a:gd name="T33" fmla="*/ 4 h 70"/>
                <a:gd name="T34" fmla="*/ 5 w 67"/>
                <a:gd name="T35" fmla="*/ 5 h 70"/>
                <a:gd name="T36" fmla="*/ 1 w 67"/>
                <a:gd name="T37" fmla="*/ 7 h 70"/>
                <a:gd name="T38" fmla="*/ 1 w 67"/>
                <a:gd name="T39" fmla="*/ 11 h 70"/>
                <a:gd name="T40" fmla="*/ 2 w 67"/>
                <a:gd name="T41" fmla="*/ 14 h 70"/>
                <a:gd name="T42" fmla="*/ 3 w 67"/>
                <a:gd name="T43" fmla="*/ 18 h 70"/>
                <a:gd name="T44" fmla="*/ 3 w 67"/>
                <a:gd name="T45" fmla="*/ 19 h 70"/>
                <a:gd name="T46" fmla="*/ 4 w 67"/>
                <a:gd name="T47" fmla="*/ 21 h 70"/>
                <a:gd name="T48" fmla="*/ 4 w 67"/>
                <a:gd name="T49" fmla="*/ 24 h 70"/>
                <a:gd name="T50" fmla="*/ 4 w 67"/>
                <a:gd name="T51" fmla="*/ 27 h 70"/>
                <a:gd name="T52" fmla="*/ 5 w 67"/>
                <a:gd name="T53" fmla="*/ 29 h 70"/>
                <a:gd name="T54" fmla="*/ 5 w 67"/>
                <a:gd name="T55" fmla="*/ 30 h 70"/>
                <a:gd name="T56" fmla="*/ 5 w 67"/>
                <a:gd name="T57" fmla="*/ 32 h 70"/>
                <a:gd name="T58" fmla="*/ 5 w 67"/>
                <a:gd name="T59" fmla="*/ 34 h 70"/>
                <a:gd name="T60" fmla="*/ 7 w 67"/>
                <a:gd name="T61" fmla="*/ 36 h 70"/>
                <a:gd name="T62" fmla="*/ 7 w 67"/>
                <a:gd name="T63" fmla="*/ 39 h 70"/>
                <a:gd name="T64" fmla="*/ 7 w 67"/>
                <a:gd name="T65" fmla="*/ 42 h 70"/>
                <a:gd name="T66" fmla="*/ 5 w 67"/>
                <a:gd name="T67" fmla="*/ 44 h 70"/>
                <a:gd name="T68" fmla="*/ 6 w 67"/>
                <a:gd name="T69" fmla="*/ 47 h 70"/>
                <a:gd name="T70" fmla="*/ 8 w 67"/>
                <a:gd name="T71" fmla="*/ 48 h 70"/>
                <a:gd name="T72" fmla="*/ 9 w 67"/>
                <a:gd name="T73" fmla="*/ 70 h 70"/>
                <a:gd name="T74" fmla="*/ 39 w 67"/>
                <a:gd name="T75" fmla="*/ 68 h 70"/>
                <a:gd name="T76" fmla="*/ 56 w 67"/>
                <a:gd name="T77" fmla="*/ 66 h 70"/>
                <a:gd name="T78" fmla="*/ 56 w 67"/>
                <a:gd name="T79" fmla="*/ 64 h 70"/>
                <a:gd name="T80" fmla="*/ 56 w 67"/>
                <a:gd name="T81" fmla="*/ 62 h 70"/>
                <a:gd name="T82" fmla="*/ 54 w 67"/>
                <a:gd name="T83" fmla="*/ 61 h 70"/>
                <a:gd name="T84" fmla="*/ 51 w 67"/>
                <a:gd name="T85" fmla="*/ 60 h 70"/>
                <a:gd name="T86" fmla="*/ 46 w 67"/>
                <a:gd name="T87" fmla="*/ 56 h 70"/>
                <a:gd name="T88" fmla="*/ 43 w 67"/>
                <a:gd name="T89" fmla="*/ 54 h 70"/>
                <a:gd name="T90" fmla="*/ 42 w 67"/>
                <a:gd name="T91" fmla="*/ 51 h 70"/>
                <a:gd name="T92" fmla="*/ 41 w 67"/>
                <a:gd name="T93" fmla="*/ 48 h 70"/>
                <a:gd name="T94" fmla="*/ 42 w 67"/>
                <a:gd name="T95" fmla="*/ 46 h 70"/>
                <a:gd name="T96" fmla="*/ 41 w 67"/>
                <a:gd name="T97" fmla="*/ 44 h 70"/>
                <a:gd name="T98" fmla="*/ 41 w 67"/>
                <a:gd name="T99" fmla="*/ 40 h 70"/>
                <a:gd name="T100" fmla="*/ 43 w 67"/>
                <a:gd name="T101" fmla="*/ 39 h 70"/>
                <a:gd name="T102" fmla="*/ 44 w 67"/>
                <a:gd name="T103" fmla="*/ 38 h 70"/>
                <a:gd name="T104" fmla="*/ 45 w 67"/>
                <a:gd name="T105" fmla="*/ 36 h 70"/>
                <a:gd name="T106" fmla="*/ 44 w 67"/>
                <a:gd name="T107" fmla="*/ 30 h 70"/>
                <a:gd name="T108" fmla="*/ 45 w 67"/>
                <a:gd name="T109" fmla="*/ 30 h 70"/>
                <a:gd name="T110" fmla="*/ 46 w 67"/>
                <a:gd name="T111" fmla="*/ 29 h 70"/>
                <a:gd name="T112" fmla="*/ 49 w 67"/>
                <a:gd name="T113" fmla="*/ 26 h 70"/>
                <a:gd name="T114" fmla="*/ 51 w 67"/>
                <a:gd name="T115" fmla="*/ 25 h 70"/>
                <a:gd name="T116" fmla="*/ 65 w 67"/>
                <a:gd name="T117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" h="70">
                  <a:moveTo>
                    <a:pt x="66" y="13"/>
                  </a:moveTo>
                  <a:lnTo>
                    <a:pt x="66" y="13"/>
                  </a:lnTo>
                  <a:lnTo>
                    <a:pt x="66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1" y="12"/>
                  </a:lnTo>
                  <a:lnTo>
                    <a:pt x="59" y="13"/>
                  </a:lnTo>
                  <a:lnTo>
                    <a:pt x="59" y="13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7" y="13"/>
                  </a:lnTo>
                  <a:lnTo>
                    <a:pt x="56" y="13"/>
                  </a:lnTo>
                  <a:lnTo>
                    <a:pt x="56" y="13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8" y="13"/>
                  </a:lnTo>
                  <a:lnTo>
                    <a:pt x="48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5" y="12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4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8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1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6"/>
                  </a:lnTo>
                  <a:lnTo>
                    <a:pt x="6" y="46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8" y="51"/>
                  </a:lnTo>
                  <a:lnTo>
                    <a:pt x="9" y="54"/>
                  </a:lnTo>
                  <a:lnTo>
                    <a:pt x="9" y="57"/>
                  </a:lnTo>
                  <a:lnTo>
                    <a:pt x="9" y="59"/>
                  </a:lnTo>
                  <a:lnTo>
                    <a:pt x="9" y="62"/>
                  </a:lnTo>
                  <a:lnTo>
                    <a:pt x="9" y="64"/>
                  </a:lnTo>
                  <a:lnTo>
                    <a:pt x="9" y="67"/>
                  </a:lnTo>
                  <a:lnTo>
                    <a:pt x="9" y="70"/>
                  </a:lnTo>
                  <a:lnTo>
                    <a:pt x="12" y="70"/>
                  </a:lnTo>
                  <a:lnTo>
                    <a:pt x="15" y="69"/>
                  </a:lnTo>
                  <a:lnTo>
                    <a:pt x="18" y="69"/>
                  </a:lnTo>
                  <a:lnTo>
                    <a:pt x="21" y="69"/>
                  </a:lnTo>
                  <a:lnTo>
                    <a:pt x="24" y="69"/>
                  </a:lnTo>
                  <a:lnTo>
                    <a:pt x="27" y="69"/>
                  </a:lnTo>
                  <a:lnTo>
                    <a:pt x="30" y="69"/>
                  </a:lnTo>
                  <a:lnTo>
                    <a:pt x="33" y="69"/>
                  </a:lnTo>
                  <a:lnTo>
                    <a:pt x="36" y="68"/>
                  </a:lnTo>
                  <a:lnTo>
                    <a:pt x="39" y="68"/>
                  </a:lnTo>
                  <a:lnTo>
                    <a:pt x="42" y="68"/>
                  </a:lnTo>
                  <a:lnTo>
                    <a:pt x="45" y="68"/>
                  </a:lnTo>
                  <a:lnTo>
                    <a:pt x="48" y="68"/>
                  </a:lnTo>
                  <a:lnTo>
                    <a:pt x="51" y="67"/>
                  </a:lnTo>
                  <a:lnTo>
                    <a:pt x="53" y="67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0" y="59"/>
                  </a:lnTo>
                  <a:lnTo>
                    <a:pt x="50" y="58"/>
                  </a:lnTo>
                  <a:lnTo>
                    <a:pt x="49" y="58"/>
                  </a:lnTo>
                  <a:lnTo>
                    <a:pt x="48" y="56"/>
                  </a:lnTo>
                  <a:lnTo>
                    <a:pt x="47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2" y="54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1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2" y="49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0" y="44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41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3"/>
                  </a:lnTo>
                  <a:lnTo>
                    <a:pt x="44" y="32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8"/>
                  </a:lnTo>
                  <a:lnTo>
                    <a:pt x="47" y="28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7" y="18"/>
                  </a:lnTo>
                  <a:lnTo>
                    <a:pt x="59" y="17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1" y="16"/>
                  </a:lnTo>
                  <a:lnTo>
                    <a:pt x="62" y="15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6" y="1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160963" y="1270000"/>
              <a:ext cx="679450" cy="658813"/>
            </a:xfrm>
            <a:custGeom>
              <a:avLst/>
              <a:gdLst>
                <a:gd name="T0" fmla="*/ 44 w 76"/>
                <a:gd name="T1" fmla="*/ 25 h 74"/>
                <a:gd name="T2" fmla="*/ 44 w 76"/>
                <a:gd name="T3" fmla="*/ 24 h 74"/>
                <a:gd name="T4" fmla="*/ 72 w 76"/>
                <a:gd name="T5" fmla="*/ 43 h 74"/>
                <a:gd name="T6" fmla="*/ 66 w 76"/>
                <a:gd name="T7" fmla="*/ 44 h 74"/>
                <a:gd name="T8" fmla="*/ 61 w 76"/>
                <a:gd name="T9" fmla="*/ 46 h 74"/>
                <a:gd name="T10" fmla="*/ 64 w 76"/>
                <a:gd name="T11" fmla="*/ 42 h 74"/>
                <a:gd name="T12" fmla="*/ 65 w 76"/>
                <a:gd name="T13" fmla="*/ 33 h 74"/>
                <a:gd name="T14" fmla="*/ 64 w 76"/>
                <a:gd name="T15" fmla="*/ 30 h 74"/>
                <a:gd name="T16" fmla="*/ 63 w 76"/>
                <a:gd name="T17" fmla="*/ 28 h 74"/>
                <a:gd name="T18" fmla="*/ 55 w 76"/>
                <a:gd name="T19" fmla="*/ 25 h 74"/>
                <a:gd name="T20" fmla="*/ 48 w 76"/>
                <a:gd name="T21" fmla="*/ 28 h 74"/>
                <a:gd name="T22" fmla="*/ 45 w 76"/>
                <a:gd name="T23" fmla="*/ 36 h 74"/>
                <a:gd name="T24" fmla="*/ 45 w 76"/>
                <a:gd name="T25" fmla="*/ 36 h 74"/>
                <a:gd name="T26" fmla="*/ 44 w 76"/>
                <a:gd name="T27" fmla="*/ 32 h 74"/>
                <a:gd name="T28" fmla="*/ 40 w 76"/>
                <a:gd name="T29" fmla="*/ 35 h 74"/>
                <a:gd name="T30" fmla="*/ 39 w 76"/>
                <a:gd name="T31" fmla="*/ 42 h 74"/>
                <a:gd name="T32" fmla="*/ 41 w 76"/>
                <a:gd name="T33" fmla="*/ 55 h 74"/>
                <a:gd name="T34" fmla="*/ 39 w 76"/>
                <a:gd name="T35" fmla="*/ 73 h 74"/>
                <a:gd name="T36" fmla="*/ 56 w 76"/>
                <a:gd name="T37" fmla="*/ 71 h 74"/>
                <a:gd name="T38" fmla="*/ 70 w 76"/>
                <a:gd name="T39" fmla="*/ 68 h 74"/>
                <a:gd name="T40" fmla="*/ 71 w 76"/>
                <a:gd name="T41" fmla="*/ 65 h 74"/>
                <a:gd name="T42" fmla="*/ 74 w 76"/>
                <a:gd name="T43" fmla="*/ 59 h 74"/>
                <a:gd name="T44" fmla="*/ 76 w 76"/>
                <a:gd name="T45" fmla="*/ 57 h 74"/>
                <a:gd name="T46" fmla="*/ 53 w 76"/>
                <a:gd name="T47" fmla="*/ 21 h 74"/>
                <a:gd name="T48" fmla="*/ 40 w 76"/>
                <a:gd name="T49" fmla="*/ 34 h 74"/>
                <a:gd name="T50" fmla="*/ 11 w 76"/>
                <a:gd name="T51" fmla="*/ 3 h 74"/>
                <a:gd name="T52" fmla="*/ 12 w 76"/>
                <a:gd name="T53" fmla="*/ 1 h 74"/>
                <a:gd name="T54" fmla="*/ 17 w 76"/>
                <a:gd name="T55" fmla="*/ 11 h 74"/>
                <a:gd name="T56" fmla="*/ 19 w 76"/>
                <a:gd name="T57" fmla="*/ 11 h 74"/>
                <a:gd name="T58" fmla="*/ 22 w 76"/>
                <a:gd name="T59" fmla="*/ 8 h 74"/>
                <a:gd name="T60" fmla="*/ 33 w 76"/>
                <a:gd name="T61" fmla="*/ 18 h 74"/>
                <a:gd name="T62" fmla="*/ 40 w 76"/>
                <a:gd name="T63" fmla="*/ 23 h 74"/>
                <a:gd name="T64" fmla="*/ 49 w 76"/>
                <a:gd name="T65" fmla="*/ 22 h 74"/>
                <a:gd name="T66" fmla="*/ 52 w 76"/>
                <a:gd name="T67" fmla="*/ 21 h 74"/>
                <a:gd name="T68" fmla="*/ 58 w 76"/>
                <a:gd name="T69" fmla="*/ 21 h 74"/>
                <a:gd name="T70" fmla="*/ 55 w 76"/>
                <a:gd name="T71" fmla="*/ 18 h 74"/>
                <a:gd name="T72" fmla="*/ 51 w 76"/>
                <a:gd name="T73" fmla="*/ 16 h 74"/>
                <a:gd name="T74" fmla="*/ 47 w 76"/>
                <a:gd name="T75" fmla="*/ 13 h 74"/>
                <a:gd name="T76" fmla="*/ 33 w 76"/>
                <a:gd name="T77" fmla="*/ 18 h 74"/>
                <a:gd name="T78" fmla="*/ 29 w 76"/>
                <a:gd name="T79" fmla="*/ 18 h 74"/>
                <a:gd name="T80" fmla="*/ 23 w 76"/>
                <a:gd name="T81" fmla="*/ 15 h 74"/>
                <a:gd name="T82" fmla="*/ 19 w 76"/>
                <a:gd name="T83" fmla="*/ 14 h 74"/>
                <a:gd name="T84" fmla="*/ 17 w 76"/>
                <a:gd name="T85" fmla="*/ 14 h 74"/>
                <a:gd name="T86" fmla="*/ 12 w 76"/>
                <a:gd name="T87" fmla="*/ 13 h 74"/>
                <a:gd name="T88" fmla="*/ 0 w 76"/>
                <a:gd name="T89" fmla="*/ 20 h 74"/>
                <a:gd name="T90" fmla="*/ 3 w 76"/>
                <a:gd name="T91" fmla="*/ 23 h 74"/>
                <a:gd name="T92" fmla="*/ 15 w 76"/>
                <a:gd name="T93" fmla="*/ 25 h 74"/>
                <a:gd name="T94" fmla="*/ 18 w 76"/>
                <a:gd name="T95" fmla="*/ 25 h 74"/>
                <a:gd name="T96" fmla="*/ 21 w 76"/>
                <a:gd name="T97" fmla="*/ 26 h 74"/>
                <a:gd name="T98" fmla="*/ 23 w 76"/>
                <a:gd name="T99" fmla="*/ 28 h 74"/>
                <a:gd name="T100" fmla="*/ 24 w 76"/>
                <a:gd name="T101" fmla="*/ 30 h 74"/>
                <a:gd name="T102" fmla="*/ 25 w 76"/>
                <a:gd name="T103" fmla="*/ 32 h 74"/>
                <a:gd name="T104" fmla="*/ 26 w 76"/>
                <a:gd name="T105" fmla="*/ 34 h 74"/>
                <a:gd name="T106" fmla="*/ 31 w 76"/>
                <a:gd name="T107" fmla="*/ 25 h 74"/>
                <a:gd name="T108" fmla="*/ 33 w 76"/>
                <a:gd name="T109" fmla="*/ 25 h 74"/>
                <a:gd name="T110" fmla="*/ 34 w 76"/>
                <a:gd name="T111" fmla="*/ 26 h 74"/>
                <a:gd name="T112" fmla="*/ 35 w 76"/>
                <a:gd name="T113" fmla="*/ 27 h 74"/>
                <a:gd name="T114" fmla="*/ 55 w 76"/>
                <a:gd name="T115" fmla="*/ 16 h 74"/>
                <a:gd name="T116" fmla="*/ 54 w 76"/>
                <a:gd name="T117" fmla="*/ 15 h 74"/>
                <a:gd name="T118" fmla="*/ 58 w 76"/>
                <a:gd name="T119" fmla="*/ 20 h 74"/>
                <a:gd name="T120" fmla="*/ 60 w 7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74">
                  <a:moveTo>
                    <a:pt x="44" y="25"/>
                  </a:moveTo>
                  <a:lnTo>
                    <a:pt x="43" y="25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close/>
                  <a:moveTo>
                    <a:pt x="52" y="23"/>
                  </a:moveTo>
                  <a:lnTo>
                    <a:pt x="52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2" y="23"/>
                  </a:lnTo>
                  <a:close/>
                  <a:moveTo>
                    <a:pt x="44" y="24"/>
                  </a:move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4"/>
                  </a:lnTo>
                  <a:close/>
                  <a:moveTo>
                    <a:pt x="76" y="54"/>
                  </a:moveTo>
                  <a:lnTo>
                    <a:pt x="76" y="54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5" y="50"/>
                  </a:lnTo>
                  <a:lnTo>
                    <a:pt x="74" y="48"/>
                  </a:lnTo>
                  <a:lnTo>
                    <a:pt x="74" y="47"/>
                  </a:lnTo>
                  <a:lnTo>
                    <a:pt x="73" y="44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6"/>
                  </a:lnTo>
                  <a:lnTo>
                    <a:pt x="65" y="46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4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2" y="48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4" y="43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1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8"/>
                  </a:lnTo>
                  <a:lnTo>
                    <a:pt x="65" y="36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5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5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9" y="26"/>
                  </a:lnTo>
                  <a:lnTo>
                    <a:pt x="58" y="2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4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9" y="24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1"/>
                  </a:lnTo>
                  <a:lnTo>
                    <a:pt x="46" y="31"/>
                  </a:lnTo>
                  <a:lnTo>
                    <a:pt x="46" y="33"/>
                  </a:lnTo>
                  <a:lnTo>
                    <a:pt x="46" y="34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1"/>
                  </a:lnTo>
                  <a:lnTo>
                    <a:pt x="44" y="31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4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40"/>
                  </a:lnTo>
                  <a:lnTo>
                    <a:pt x="39" y="40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4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7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40" y="55"/>
                  </a:lnTo>
                  <a:lnTo>
                    <a:pt x="40" y="56"/>
                  </a:lnTo>
                  <a:lnTo>
                    <a:pt x="40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0" y="56"/>
                  </a:lnTo>
                  <a:lnTo>
                    <a:pt x="41" y="56"/>
                  </a:lnTo>
                  <a:lnTo>
                    <a:pt x="41" y="57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9"/>
                  </a:lnTo>
                  <a:lnTo>
                    <a:pt x="42" y="62"/>
                  </a:lnTo>
                  <a:lnTo>
                    <a:pt x="42" y="65"/>
                  </a:lnTo>
                  <a:lnTo>
                    <a:pt x="42" y="66"/>
                  </a:lnTo>
                  <a:lnTo>
                    <a:pt x="41" y="67"/>
                  </a:lnTo>
                  <a:lnTo>
                    <a:pt x="41" y="69"/>
                  </a:lnTo>
                  <a:lnTo>
                    <a:pt x="40" y="71"/>
                  </a:lnTo>
                  <a:lnTo>
                    <a:pt x="39" y="72"/>
                  </a:lnTo>
                  <a:lnTo>
                    <a:pt x="39" y="73"/>
                  </a:lnTo>
                  <a:lnTo>
                    <a:pt x="38" y="73"/>
                  </a:lnTo>
                  <a:lnTo>
                    <a:pt x="38" y="73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9" y="74"/>
                  </a:lnTo>
                  <a:lnTo>
                    <a:pt x="40" y="74"/>
                  </a:lnTo>
                  <a:lnTo>
                    <a:pt x="40" y="73"/>
                  </a:lnTo>
                  <a:lnTo>
                    <a:pt x="41" y="73"/>
                  </a:lnTo>
                  <a:lnTo>
                    <a:pt x="42" y="73"/>
                  </a:lnTo>
                  <a:lnTo>
                    <a:pt x="43" y="73"/>
                  </a:lnTo>
                  <a:lnTo>
                    <a:pt x="44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6" y="73"/>
                  </a:lnTo>
                  <a:lnTo>
                    <a:pt x="47" y="73"/>
                  </a:lnTo>
                  <a:lnTo>
                    <a:pt x="48" y="72"/>
                  </a:lnTo>
                  <a:lnTo>
                    <a:pt x="49" y="72"/>
                  </a:lnTo>
                  <a:lnTo>
                    <a:pt x="50" y="72"/>
                  </a:lnTo>
                  <a:lnTo>
                    <a:pt x="50" y="72"/>
                  </a:lnTo>
                  <a:lnTo>
                    <a:pt x="51" y="72"/>
                  </a:lnTo>
                  <a:lnTo>
                    <a:pt x="52" y="72"/>
                  </a:lnTo>
                  <a:lnTo>
                    <a:pt x="52" y="72"/>
                  </a:lnTo>
                  <a:lnTo>
                    <a:pt x="53" y="72"/>
                  </a:lnTo>
                  <a:lnTo>
                    <a:pt x="54" y="72"/>
                  </a:lnTo>
                  <a:lnTo>
                    <a:pt x="55" y="72"/>
                  </a:lnTo>
                  <a:lnTo>
                    <a:pt x="55" y="72"/>
                  </a:lnTo>
                  <a:lnTo>
                    <a:pt x="56" y="71"/>
                  </a:lnTo>
                  <a:lnTo>
                    <a:pt x="57" y="71"/>
                  </a:lnTo>
                  <a:lnTo>
                    <a:pt x="57" y="72"/>
                  </a:lnTo>
                  <a:lnTo>
                    <a:pt x="58" y="72"/>
                  </a:lnTo>
                  <a:lnTo>
                    <a:pt x="58" y="72"/>
                  </a:lnTo>
                  <a:lnTo>
                    <a:pt x="59" y="72"/>
                  </a:lnTo>
                  <a:lnTo>
                    <a:pt x="60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2" y="71"/>
                  </a:lnTo>
                  <a:lnTo>
                    <a:pt x="63" y="71"/>
                  </a:lnTo>
                  <a:lnTo>
                    <a:pt x="64" y="71"/>
                  </a:lnTo>
                  <a:lnTo>
                    <a:pt x="64" y="71"/>
                  </a:lnTo>
                  <a:lnTo>
                    <a:pt x="65" y="71"/>
                  </a:lnTo>
                  <a:lnTo>
                    <a:pt x="66" y="70"/>
                  </a:lnTo>
                  <a:lnTo>
                    <a:pt x="67" y="70"/>
                  </a:lnTo>
                  <a:lnTo>
                    <a:pt x="68" y="70"/>
                  </a:lnTo>
                  <a:lnTo>
                    <a:pt x="68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0" y="67"/>
                  </a:lnTo>
                  <a:lnTo>
                    <a:pt x="71" y="67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3"/>
                  </a:lnTo>
                  <a:lnTo>
                    <a:pt x="71" y="63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3" y="62"/>
                  </a:lnTo>
                  <a:lnTo>
                    <a:pt x="73" y="62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5" y="57"/>
                  </a:lnTo>
                  <a:lnTo>
                    <a:pt x="75" y="57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6" y="57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76" y="54"/>
                  </a:lnTo>
                  <a:close/>
                  <a:moveTo>
                    <a:pt x="41" y="29"/>
                  </a:move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1" y="29"/>
                  </a:lnTo>
                  <a:close/>
                  <a:moveTo>
                    <a:pt x="53" y="21"/>
                  </a:move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3" y="21"/>
                  </a:lnTo>
                  <a:close/>
                  <a:moveTo>
                    <a:pt x="41" y="34"/>
                  </a:move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0" y="33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1" y="34"/>
                  </a:lnTo>
                  <a:close/>
                  <a:moveTo>
                    <a:pt x="40" y="34"/>
                  </a:move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40" y="35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close/>
                  <a:moveTo>
                    <a:pt x="9" y="4"/>
                  </a:move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9" y="4"/>
                  </a:lnTo>
                  <a:lnTo>
                    <a:pt x="9" y="4"/>
                  </a:lnTo>
                  <a:close/>
                  <a:moveTo>
                    <a:pt x="15" y="11"/>
                  </a:moveTo>
                  <a:lnTo>
                    <a:pt x="15" y="11"/>
                  </a:lnTo>
                  <a:lnTo>
                    <a:pt x="15" y="11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1"/>
                  </a:lnTo>
                  <a:close/>
                  <a:moveTo>
                    <a:pt x="32" y="17"/>
                  </a:moveTo>
                  <a:lnTo>
                    <a:pt x="32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close/>
                  <a:moveTo>
                    <a:pt x="39" y="23"/>
                  </a:move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1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7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5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8" y="20"/>
                  </a:lnTo>
                  <a:lnTo>
                    <a:pt x="58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9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5" y="13"/>
                  </a:lnTo>
                  <a:lnTo>
                    <a:pt x="44" y="13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2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10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8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8" y="31"/>
                  </a:lnTo>
                  <a:lnTo>
                    <a:pt x="28" y="31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9" y="23"/>
                  </a:lnTo>
                  <a:close/>
                  <a:moveTo>
                    <a:pt x="54" y="15"/>
                  </a:moveTo>
                  <a:lnTo>
                    <a:pt x="54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5"/>
                  </a:lnTo>
                  <a:lnTo>
                    <a:pt x="54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close/>
                  <a:moveTo>
                    <a:pt x="71" y="64"/>
                  </a:moveTo>
                  <a:lnTo>
                    <a:pt x="71" y="64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4"/>
                  </a:lnTo>
                  <a:close/>
                  <a:moveTo>
                    <a:pt x="55" y="17"/>
                  </a:move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close/>
                  <a:moveTo>
                    <a:pt x="58" y="20"/>
                  </a:move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0" y="21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6689726" y="1046163"/>
              <a:ext cx="330200" cy="490538"/>
            </a:xfrm>
            <a:custGeom>
              <a:avLst/>
              <a:gdLst>
                <a:gd name="T0" fmla="*/ 35 w 37"/>
                <a:gd name="T1" fmla="*/ 25 h 55"/>
                <a:gd name="T2" fmla="*/ 35 w 37"/>
                <a:gd name="T3" fmla="*/ 25 h 55"/>
                <a:gd name="T4" fmla="*/ 35 w 37"/>
                <a:gd name="T5" fmla="*/ 23 h 55"/>
                <a:gd name="T6" fmla="*/ 33 w 37"/>
                <a:gd name="T7" fmla="*/ 22 h 55"/>
                <a:gd name="T8" fmla="*/ 30 w 37"/>
                <a:gd name="T9" fmla="*/ 19 h 55"/>
                <a:gd name="T10" fmla="*/ 27 w 37"/>
                <a:gd name="T11" fmla="*/ 18 h 55"/>
                <a:gd name="T12" fmla="*/ 26 w 37"/>
                <a:gd name="T13" fmla="*/ 15 h 55"/>
                <a:gd name="T14" fmla="*/ 20 w 37"/>
                <a:gd name="T15" fmla="*/ 2 h 55"/>
                <a:gd name="T16" fmla="*/ 16 w 37"/>
                <a:gd name="T17" fmla="*/ 1 h 55"/>
                <a:gd name="T18" fmla="*/ 11 w 37"/>
                <a:gd name="T19" fmla="*/ 3 h 55"/>
                <a:gd name="T20" fmla="*/ 5 w 37"/>
                <a:gd name="T21" fmla="*/ 12 h 55"/>
                <a:gd name="T22" fmla="*/ 4 w 37"/>
                <a:gd name="T23" fmla="*/ 19 h 55"/>
                <a:gd name="T24" fmla="*/ 5 w 37"/>
                <a:gd name="T25" fmla="*/ 21 h 55"/>
                <a:gd name="T26" fmla="*/ 4 w 37"/>
                <a:gd name="T27" fmla="*/ 24 h 55"/>
                <a:gd name="T28" fmla="*/ 2 w 37"/>
                <a:gd name="T29" fmla="*/ 28 h 55"/>
                <a:gd name="T30" fmla="*/ 0 w 37"/>
                <a:gd name="T31" fmla="*/ 30 h 55"/>
                <a:gd name="T32" fmla="*/ 2 w 37"/>
                <a:gd name="T33" fmla="*/ 38 h 55"/>
                <a:gd name="T34" fmla="*/ 6 w 37"/>
                <a:gd name="T35" fmla="*/ 49 h 55"/>
                <a:gd name="T36" fmla="*/ 7 w 37"/>
                <a:gd name="T37" fmla="*/ 52 h 55"/>
                <a:gd name="T38" fmla="*/ 10 w 37"/>
                <a:gd name="T39" fmla="*/ 54 h 55"/>
                <a:gd name="T40" fmla="*/ 11 w 37"/>
                <a:gd name="T41" fmla="*/ 51 h 55"/>
                <a:gd name="T42" fmla="*/ 12 w 37"/>
                <a:gd name="T43" fmla="*/ 49 h 55"/>
                <a:gd name="T44" fmla="*/ 13 w 37"/>
                <a:gd name="T45" fmla="*/ 48 h 55"/>
                <a:gd name="T46" fmla="*/ 13 w 37"/>
                <a:gd name="T47" fmla="*/ 45 h 55"/>
                <a:gd name="T48" fmla="*/ 14 w 37"/>
                <a:gd name="T49" fmla="*/ 45 h 55"/>
                <a:gd name="T50" fmla="*/ 15 w 37"/>
                <a:gd name="T51" fmla="*/ 44 h 55"/>
                <a:gd name="T52" fmla="*/ 15 w 37"/>
                <a:gd name="T53" fmla="*/ 44 h 55"/>
                <a:gd name="T54" fmla="*/ 16 w 37"/>
                <a:gd name="T55" fmla="*/ 44 h 55"/>
                <a:gd name="T56" fmla="*/ 15 w 37"/>
                <a:gd name="T57" fmla="*/ 41 h 55"/>
                <a:gd name="T58" fmla="*/ 16 w 37"/>
                <a:gd name="T59" fmla="*/ 44 h 55"/>
                <a:gd name="T60" fmla="*/ 16 w 37"/>
                <a:gd name="T61" fmla="*/ 43 h 55"/>
                <a:gd name="T62" fmla="*/ 17 w 37"/>
                <a:gd name="T63" fmla="*/ 42 h 55"/>
                <a:gd name="T64" fmla="*/ 17 w 37"/>
                <a:gd name="T65" fmla="*/ 43 h 55"/>
                <a:gd name="T66" fmla="*/ 17 w 37"/>
                <a:gd name="T67" fmla="*/ 42 h 55"/>
                <a:gd name="T68" fmla="*/ 18 w 37"/>
                <a:gd name="T69" fmla="*/ 43 h 55"/>
                <a:gd name="T70" fmla="*/ 19 w 37"/>
                <a:gd name="T71" fmla="*/ 41 h 55"/>
                <a:gd name="T72" fmla="*/ 20 w 37"/>
                <a:gd name="T73" fmla="*/ 41 h 55"/>
                <a:gd name="T74" fmla="*/ 21 w 37"/>
                <a:gd name="T75" fmla="*/ 39 h 55"/>
                <a:gd name="T76" fmla="*/ 21 w 37"/>
                <a:gd name="T77" fmla="*/ 35 h 55"/>
                <a:gd name="T78" fmla="*/ 22 w 37"/>
                <a:gd name="T79" fmla="*/ 33 h 55"/>
                <a:gd name="T80" fmla="*/ 23 w 37"/>
                <a:gd name="T81" fmla="*/ 34 h 55"/>
                <a:gd name="T82" fmla="*/ 22 w 37"/>
                <a:gd name="T83" fmla="*/ 35 h 55"/>
                <a:gd name="T84" fmla="*/ 25 w 37"/>
                <a:gd name="T85" fmla="*/ 36 h 55"/>
                <a:gd name="T86" fmla="*/ 25 w 37"/>
                <a:gd name="T87" fmla="*/ 34 h 55"/>
                <a:gd name="T88" fmla="*/ 26 w 37"/>
                <a:gd name="T89" fmla="*/ 34 h 55"/>
                <a:gd name="T90" fmla="*/ 26 w 37"/>
                <a:gd name="T91" fmla="*/ 32 h 55"/>
                <a:gd name="T92" fmla="*/ 28 w 37"/>
                <a:gd name="T93" fmla="*/ 32 h 55"/>
                <a:gd name="T94" fmla="*/ 29 w 37"/>
                <a:gd name="T95" fmla="*/ 33 h 55"/>
                <a:gd name="T96" fmla="*/ 30 w 37"/>
                <a:gd name="T97" fmla="*/ 33 h 55"/>
                <a:gd name="T98" fmla="*/ 30 w 37"/>
                <a:gd name="T99" fmla="*/ 33 h 55"/>
                <a:gd name="T100" fmla="*/ 30 w 37"/>
                <a:gd name="T101" fmla="*/ 31 h 55"/>
                <a:gd name="T102" fmla="*/ 31 w 37"/>
                <a:gd name="T103" fmla="*/ 31 h 55"/>
                <a:gd name="T104" fmla="*/ 32 w 37"/>
                <a:gd name="T105" fmla="*/ 30 h 55"/>
                <a:gd name="T106" fmla="*/ 32 w 37"/>
                <a:gd name="T107" fmla="*/ 29 h 55"/>
                <a:gd name="T108" fmla="*/ 33 w 37"/>
                <a:gd name="T109" fmla="*/ 29 h 55"/>
                <a:gd name="T110" fmla="*/ 34 w 37"/>
                <a:gd name="T111" fmla="*/ 28 h 55"/>
                <a:gd name="T112" fmla="*/ 35 w 37"/>
                <a:gd name="T113" fmla="*/ 28 h 55"/>
                <a:gd name="T114" fmla="*/ 27 w 37"/>
                <a:gd name="T115" fmla="*/ 33 h 55"/>
                <a:gd name="T116" fmla="*/ 26 w 37"/>
                <a:gd name="T117" fmla="*/ 35 h 55"/>
                <a:gd name="T118" fmla="*/ 28 w 37"/>
                <a:gd name="T119" fmla="*/ 35 h 55"/>
                <a:gd name="T120" fmla="*/ 24 w 37"/>
                <a:gd name="T121" fmla="*/ 36 h 55"/>
                <a:gd name="T122" fmla="*/ 23 w 37"/>
                <a:gd name="T123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" h="55">
                  <a:moveTo>
                    <a:pt x="37" y="25"/>
                  </a:move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5" y="24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2" y="23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3"/>
                  </a:lnTo>
                  <a:lnTo>
                    <a:pt x="25" y="12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4" y="7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2" y="3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4"/>
                  </a:lnTo>
                  <a:lnTo>
                    <a:pt x="7" y="5"/>
                  </a:lnTo>
                  <a:lnTo>
                    <a:pt x="7" y="7"/>
                  </a:lnTo>
                  <a:lnTo>
                    <a:pt x="6" y="8"/>
                  </a:lnTo>
                  <a:lnTo>
                    <a:pt x="6" y="9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1"/>
                  </a:lnTo>
                  <a:lnTo>
                    <a:pt x="2" y="30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2" y="38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9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4"/>
                  </a:lnTo>
                  <a:lnTo>
                    <a:pt x="11" y="54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9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3" y="35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5"/>
                  </a:lnTo>
                  <a:close/>
                  <a:moveTo>
                    <a:pt x="27" y="33"/>
                  </a:moveTo>
                  <a:lnTo>
                    <a:pt x="27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8" y="35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7" y="33"/>
                  </a:lnTo>
                  <a:close/>
                  <a:moveTo>
                    <a:pt x="24" y="37"/>
                  </a:move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5" y="37"/>
                  </a:lnTo>
                  <a:lnTo>
                    <a:pt x="24" y="37"/>
                  </a:lnTo>
                  <a:close/>
                  <a:moveTo>
                    <a:pt x="24" y="38"/>
                  </a:move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6143626" y="1982788"/>
              <a:ext cx="403225" cy="196850"/>
            </a:xfrm>
            <a:custGeom>
              <a:avLst/>
              <a:gdLst>
                <a:gd name="T0" fmla="*/ 44 w 45"/>
                <a:gd name="T1" fmla="*/ 15 h 22"/>
                <a:gd name="T2" fmla="*/ 41 w 45"/>
                <a:gd name="T3" fmla="*/ 15 h 22"/>
                <a:gd name="T4" fmla="*/ 35 w 45"/>
                <a:gd name="T5" fmla="*/ 2 h 22"/>
                <a:gd name="T6" fmla="*/ 17 w 45"/>
                <a:gd name="T7" fmla="*/ 4 h 22"/>
                <a:gd name="T8" fmla="*/ 1 w 45"/>
                <a:gd name="T9" fmla="*/ 14 h 22"/>
                <a:gd name="T10" fmla="*/ 4 w 45"/>
                <a:gd name="T11" fmla="*/ 11 h 22"/>
                <a:gd name="T12" fmla="*/ 6 w 45"/>
                <a:gd name="T13" fmla="*/ 10 h 22"/>
                <a:gd name="T14" fmla="*/ 7 w 45"/>
                <a:gd name="T15" fmla="*/ 8 h 22"/>
                <a:gd name="T16" fmla="*/ 7 w 45"/>
                <a:gd name="T17" fmla="*/ 8 h 22"/>
                <a:gd name="T18" fmla="*/ 10 w 45"/>
                <a:gd name="T19" fmla="*/ 8 h 22"/>
                <a:gd name="T20" fmla="*/ 12 w 45"/>
                <a:gd name="T21" fmla="*/ 6 h 22"/>
                <a:gd name="T22" fmla="*/ 16 w 45"/>
                <a:gd name="T23" fmla="*/ 6 h 22"/>
                <a:gd name="T24" fmla="*/ 16 w 45"/>
                <a:gd name="T25" fmla="*/ 7 h 22"/>
                <a:gd name="T26" fmla="*/ 18 w 45"/>
                <a:gd name="T27" fmla="*/ 9 h 22"/>
                <a:gd name="T28" fmla="*/ 21 w 45"/>
                <a:gd name="T29" fmla="*/ 11 h 22"/>
                <a:gd name="T30" fmla="*/ 26 w 45"/>
                <a:gd name="T31" fmla="*/ 14 h 22"/>
                <a:gd name="T32" fmla="*/ 24 w 45"/>
                <a:gd name="T33" fmla="*/ 16 h 22"/>
                <a:gd name="T34" fmla="*/ 24 w 45"/>
                <a:gd name="T35" fmla="*/ 19 h 22"/>
                <a:gd name="T36" fmla="*/ 25 w 45"/>
                <a:gd name="T37" fmla="*/ 18 h 22"/>
                <a:gd name="T38" fmla="*/ 28 w 45"/>
                <a:gd name="T39" fmla="*/ 20 h 22"/>
                <a:gd name="T40" fmla="*/ 31 w 45"/>
                <a:gd name="T41" fmla="*/ 20 h 22"/>
                <a:gd name="T42" fmla="*/ 32 w 45"/>
                <a:gd name="T43" fmla="*/ 20 h 22"/>
                <a:gd name="T44" fmla="*/ 33 w 45"/>
                <a:gd name="T45" fmla="*/ 19 h 22"/>
                <a:gd name="T46" fmla="*/ 29 w 45"/>
                <a:gd name="T47" fmla="*/ 16 h 22"/>
                <a:gd name="T48" fmla="*/ 32 w 45"/>
                <a:gd name="T49" fmla="*/ 18 h 22"/>
                <a:gd name="T50" fmla="*/ 30 w 45"/>
                <a:gd name="T51" fmla="*/ 14 h 22"/>
                <a:gd name="T52" fmla="*/ 30 w 45"/>
                <a:gd name="T53" fmla="*/ 12 h 22"/>
                <a:gd name="T54" fmla="*/ 29 w 45"/>
                <a:gd name="T55" fmla="*/ 10 h 22"/>
                <a:gd name="T56" fmla="*/ 30 w 45"/>
                <a:gd name="T57" fmla="*/ 10 h 22"/>
                <a:gd name="T58" fmla="*/ 29 w 45"/>
                <a:gd name="T59" fmla="*/ 9 h 22"/>
                <a:gd name="T60" fmla="*/ 29 w 45"/>
                <a:gd name="T61" fmla="*/ 8 h 22"/>
                <a:gd name="T62" fmla="*/ 30 w 45"/>
                <a:gd name="T63" fmla="*/ 7 h 22"/>
                <a:gd name="T64" fmla="*/ 30 w 45"/>
                <a:gd name="T65" fmla="*/ 6 h 22"/>
                <a:gd name="T66" fmla="*/ 31 w 45"/>
                <a:gd name="T67" fmla="*/ 5 h 22"/>
                <a:gd name="T68" fmla="*/ 33 w 45"/>
                <a:gd name="T69" fmla="*/ 2 h 22"/>
                <a:gd name="T70" fmla="*/ 34 w 45"/>
                <a:gd name="T71" fmla="*/ 3 h 22"/>
                <a:gd name="T72" fmla="*/ 34 w 45"/>
                <a:gd name="T73" fmla="*/ 5 h 22"/>
                <a:gd name="T74" fmla="*/ 32 w 45"/>
                <a:gd name="T75" fmla="*/ 8 h 22"/>
                <a:gd name="T76" fmla="*/ 33 w 45"/>
                <a:gd name="T77" fmla="*/ 9 h 22"/>
                <a:gd name="T78" fmla="*/ 31 w 45"/>
                <a:gd name="T79" fmla="*/ 10 h 22"/>
                <a:gd name="T80" fmla="*/ 32 w 45"/>
                <a:gd name="T81" fmla="*/ 11 h 22"/>
                <a:gd name="T82" fmla="*/ 34 w 45"/>
                <a:gd name="T83" fmla="*/ 11 h 22"/>
                <a:gd name="T84" fmla="*/ 33 w 45"/>
                <a:gd name="T85" fmla="*/ 12 h 22"/>
                <a:gd name="T86" fmla="*/ 32 w 45"/>
                <a:gd name="T87" fmla="*/ 13 h 22"/>
                <a:gd name="T88" fmla="*/ 34 w 45"/>
                <a:gd name="T89" fmla="*/ 13 h 22"/>
                <a:gd name="T90" fmla="*/ 34 w 45"/>
                <a:gd name="T91" fmla="*/ 14 h 22"/>
                <a:gd name="T92" fmla="*/ 34 w 45"/>
                <a:gd name="T93" fmla="*/ 14 h 22"/>
                <a:gd name="T94" fmla="*/ 34 w 45"/>
                <a:gd name="T95" fmla="*/ 15 h 22"/>
                <a:gd name="T96" fmla="*/ 33 w 45"/>
                <a:gd name="T97" fmla="*/ 16 h 22"/>
                <a:gd name="T98" fmla="*/ 34 w 45"/>
                <a:gd name="T99" fmla="*/ 17 h 22"/>
                <a:gd name="T100" fmla="*/ 36 w 45"/>
                <a:gd name="T101" fmla="*/ 17 h 22"/>
                <a:gd name="T102" fmla="*/ 37 w 45"/>
                <a:gd name="T103" fmla="*/ 16 h 22"/>
                <a:gd name="T104" fmla="*/ 37 w 45"/>
                <a:gd name="T105" fmla="*/ 19 h 22"/>
                <a:gd name="T106" fmla="*/ 38 w 45"/>
                <a:gd name="T107" fmla="*/ 19 h 22"/>
                <a:gd name="T108" fmla="*/ 39 w 45"/>
                <a:gd name="T109" fmla="*/ 20 h 22"/>
                <a:gd name="T110" fmla="*/ 38 w 45"/>
                <a:gd name="T111" fmla="*/ 21 h 22"/>
                <a:gd name="T112" fmla="*/ 41 w 45"/>
                <a:gd name="T113" fmla="*/ 20 h 22"/>
                <a:gd name="T114" fmla="*/ 44 w 45"/>
                <a:gd name="T115" fmla="*/ 18 h 22"/>
                <a:gd name="T116" fmla="*/ 45 w 45"/>
                <a:gd name="T117" fmla="*/ 14 h 22"/>
                <a:gd name="T118" fmla="*/ 36 w 45"/>
                <a:gd name="T119" fmla="*/ 19 h 22"/>
                <a:gd name="T120" fmla="*/ 37 w 45"/>
                <a:gd name="T1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22">
                  <a:moveTo>
                    <a:pt x="44" y="17"/>
                  </a:move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42" y="15"/>
                  </a:lnTo>
                  <a:lnTo>
                    <a:pt x="41" y="15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8" y="15"/>
                  </a:lnTo>
                  <a:lnTo>
                    <a:pt x="38" y="14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6" y="7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5" y="1"/>
                  </a:lnTo>
                  <a:lnTo>
                    <a:pt x="35" y="0"/>
                  </a:lnTo>
                  <a:lnTo>
                    <a:pt x="34" y="1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0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6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1" y="7"/>
                  </a:lnTo>
                  <a:lnTo>
                    <a:pt x="0" y="8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6" y="13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5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30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2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6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3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6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9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6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close/>
                  <a:moveTo>
                    <a:pt x="45" y="14"/>
                  </a:move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4"/>
                  </a:lnTo>
                  <a:close/>
                  <a:moveTo>
                    <a:pt x="45" y="16"/>
                  </a:moveTo>
                  <a:lnTo>
                    <a:pt x="45" y="17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close/>
                  <a:moveTo>
                    <a:pt x="36" y="19"/>
                  </a:move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close/>
                  <a:moveTo>
                    <a:pt x="37" y="21"/>
                  </a:move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6581776" y="1554163"/>
              <a:ext cx="303213" cy="161925"/>
            </a:xfrm>
            <a:custGeom>
              <a:avLst/>
              <a:gdLst>
                <a:gd name="T0" fmla="*/ 33 w 34"/>
                <a:gd name="T1" fmla="*/ 10 h 18"/>
                <a:gd name="T2" fmla="*/ 31 w 34"/>
                <a:gd name="T3" fmla="*/ 8 h 18"/>
                <a:gd name="T4" fmla="*/ 29 w 34"/>
                <a:gd name="T5" fmla="*/ 8 h 18"/>
                <a:gd name="T6" fmla="*/ 30 w 34"/>
                <a:gd name="T7" fmla="*/ 8 h 18"/>
                <a:gd name="T8" fmla="*/ 32 w 34"/>
                <a:gd name="T9" fmla="*/ 9 h 18"/>
                <a:gd name="T10" fmla="*/ 32 w 34"/>
                <a:gd name="T11" fmla="*/ 10 h 18"/>
                <a:gd name="T12" fmla="*/ 30 w 34"/>
                <a:gd name="T13" fmla="*/ 13 h 18"/>
                <a:gd name="T14" fmla="*/ 27 w 34"/>
                <a:gd name="T15" fmla="*/ 11 h 18"/>
                <a:gd name="T16" fmla="*/ 26 w 34"/>
                <a:gd name="T17" fmla="*/ 10 h 18"/>
                <a:gd name="T18" fmla="*/ 26 w 34"/>
                <a:gd name="T19" fmla="*/ 10 h 18"/>
                <a:gd name="T20" fmla="*/ 26 w 34"/>
                <a:gd name="T21" fmla="*/ 9 h 18"/>
                <a:gd name="T22" fmla="*/ 24 w 34"/>
                <a:gd name="T23" fmla="*/ 8 h 18"/>
                <a:gd name="T24" fmla="*/ 23 w 34"/>
                <a:gd name="T25" fmla="*/ 8 h 18"/>
                <a:gd name="T26" fmla="*/ 22 w 34"/>
                <a:gd name="T27" fmla="*/ 8 h 18"/>
                <a:gd name="T28" fmla="*/ 21 w 34"/>
                <a:gd name="T29" fmla="*/ 7 h 18"/>
                <a:gd name="T30" fmla="*/ 22 w 34"/>
                <a:gd name="T31" fmla="*/ 7 h 18"/>
                <a:gd name="T32" fmla="*/ 22 w 34"/>
                <a:gd name="T33" fmla="*/ 7 h 18"/>
                <a:gd name="T34" fmla="*/ 22 w 34"/>
                <a:gd name="T35" fmla="*/ 6 h 18"/>
                <a:gd name="T36" fmla="*/ 23 w 34"/>
                <a:gd name="T37" fmla="*/ 5 h 18"/>
                <a:gd name="T38" fmla="*/ 22 w 34"/>
                <a:gd name="T39" fmla="*/ 5 h 18"/>
                <a:gd name="T40" fmla="*/ 24 w 34"/>
                <a:gd name="T41" fmla="*/ 3 h 18"/>
                <a:gd name="T42" fmla="*/ 24 w 34"/>
                <a:gd name="T43" fmla="*/ 3 h 18"/>
                <a:gd name="T44" fmla="*/ 24 w 34"/>
                <a:gd name="T45" fmla="*/ 3 h 18"/>
                <a:gd name="T46" fmla="*/ 22 w 34"/>
                <a:gd name="T47" fmla="*/ 2 h 18"/>
                <a:gd name="T48" fmla="*/ 22 w 34"/>
                <a:gd name="T49" fmla="*/ 1 h 18"/>
                <a:gd name="T50" fmla="*/ 22 w 34"/>
                <a:gd name="T51" fmla="*/ 0 h 18"/>
                <a:gd name="T52" fmla="*/ 20 w 34"/>
                <a:gd name="T53" fmla="*/ 2 h 18"/>
                <a:gd name="T54" fmla="*/ 19 w 34"/>
                <a:gd name="T55" fmla="*/ 2 h 18"/>
                <a:gd name="T56" fmla="*/ 18 w 34"/>
                <a:gd name="T57" fmla="*/ 3 h 18"/>
                <a:gd name="T58" fmla="*/ 14 w 34"/>
                <a:gd name="T59" fmla="*/ 4 h 18"/>
                <a:gd name="T60" fmla="*/ 7 w 34"/>
                <a:gd name="T61" fmla="*/ 6 h 18"/>
                <a:gd name="T62" fmla="*/ 4 w 34"/>
                <a:gd name="T63" fmla="*/ 7 h 18"/>
                <a:gd name="T64" fmla="*/ 0 w 34"/>
                <a:gd name="T65" fmla="*/ 9 h 18"/>
                <a:gd name="T66" fmla="*/ 1 w 34"/>
                <a:gd name="T67" fmla="*/ 16 h 18"/>
                <a:gd name="T68" fmla="*/ 8 w 34"/>
                <a:gd name="T69" fmla="*/ 15 h 18"/>
                <a:gd name="T70" fmla="*/ 15 w 34"/>
                <a:gd name="T71" fmla="*/ 13 h 18"/>
                <a:gd name="T72" fmla="*/ 20 w 34"/>
                <a:gd name="T73" fmla="*/ 13 h 18"/>
                <a:gd name="T74" fmla="*/ 20 w 34"/>
                <a:gd name="T75" fmla="*/ 14 h 18"/>
                <a:gd name="T76" fmla="*/ 21 w 34"/>
                <a:gd name="T77" fmla="*/ 15 h 18"/>
                <a:gd name="T78" fmla="*/ 22 w 34"/>
                <a:gd name="T79" fmla="*/ 14 h 18"/>
                <a:gd name="T80" fmla="*/ 22 w 34"/>
                <a:gd name="T81" fmla="*/ 17 h 18"/>
                <a:gd name="T82" fmla="*/ 24 w 34"/>
                <a:gd name="T83" fmla="*/ 16 h 18"/>
                <a:gd name="T84" fmla="*/ 25 w 34"/>
                <a:gd name="T85" fmla="*/ 16 h 18"/>
                <a:gd name="T86" fmla="*/ 25 w 34"/>
                <a:gd name="T87" fmla="*/ 15 h 18"/>
                <a:gd name="T88" fmla="*/ 26 w 34"/>
                <a:gd name="T89" fmla="*/ 15 h 18"/>
                <a:gd name="T90" fmla="*/ 26 w 34"/>
                <a:gd name="T91" fmla="*/ 13 h 18"/>
                <a:gd name="T92" fmla="*/ 27 w 34"/>
                <a:gd name="T93" fmla="*/ 14 h 18"/>
                <a:gd name="T94" fmla="*/ 28 w 34"/>
                <a:gd name="T95" fmla="*/ 15 h 18"/>
                <a:gd name="T96" fmla="*/ 30 w 34"/>
                <a:gd name="T97" fmla="*/ 14 h 18"/>
                <a:gd name="T98" fmla="*/ 31 w 34"/>
                <a:gd name="T99" fmla="*/ 13 h 18"/>
                <a:gd name="T100" fmla="*/ 33 w 34"/>
                <a:gd name="T101" fmla="*/ 13 h 18"/>
                <a:gd name="T102" fmla="*/ 29 w 34"/>
                <a:gd name="T103" fmla="*/ 16 h 18"/>
                <a:gd name="T104" fmla="*/ 27 w 34"/>
                <a:gd name="T105" fmla="*/ 17 h 18"/>
                <a:gd name="T106" fmla="*/ 27 w 34"/>
                <a:gd name="T107" fmla="*/ 18 h 18"/>
                <a:gd name="T108" fmla="*/ 29 w 34"/>
                <a:gd name="T109" fmla="*/ 16 h 18"/>
                <a:gd name="T110" fmla="*/ 34 w 34"/>
                <a:gd name="T111" fmla="*/ 17 h 18"/>
                <a:gd name="T112" fmla="*/ 33 w 34"/>
                <a:gd name="T113" fmla="*/ 17 h 18"/>
                <a:gd name="T114" fmla="*/ 33 w 34"/>
                <a:gd name="T115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" h="18">
                  <a:moveTo>
                    <a:pt x="33" y="12"/>
                  </a:move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3" y="16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3" y="13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3" y="17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2" y="13"/>
                  </a:lnTo>
                  <a:lnTo>
                    <a:pt x="33" y="12"/>
                  </a:lnTo>
                  <a:close/>
                  <a:moveTo>
                    <a:pt x="33" y="14"/>
                  </a:move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close/>
                  <a:moveTo>
                    <a:pt x="29" y="17"/>
                  </a:move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8" y="18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close/>
                  <a:moveTo>
                    <a:pt x="30" y="17"/>
                  </a:moveTo>
                  <a:lnTo>
                    <a:pt x="29" y="16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close/>
                  <a:moveTo>
                    <a:pt x="34" y="17"/>
                  </a:moveTo>
                  <a:lnTo>
                    <a:pt x="34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4" y="17"/>
                  </a:lnTo>
                  <a:lnTo>
                    <a:pt x="34" y="17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4956176" y="2911475"/>
              <a:ext cx="509588" cy="427038"/>
            </a:xfrm>
            <a:custGeom>
              <a:avLst/>
              <a:gdLst>
                <a:gd name="T0" fmla="*/ 50 w 57"/>
                <a:gd name="T1" fmla="*/ 38 h 48"/>
                <a:gd name="T2" fmla="*/ 44 w 57"/>
                <a:gd name="T3" fmla="*/ 42 h 48"/>
                <a:gd name="T4" fmla="*/ 45 w 57"/>
                <a:gd name="T5" fmla="*/ 42 h 48"/>
                <a:gd name="T6" fmla="*/ 46 w 57"/>
                <a:gd name="T7" fmla="*/ 44 h 48"/>
                <a:gd name="T8" fmla="*/ 57 w 57"/>
                <a:gd name="T9" fmla="*/ 34 h 48"/>
                <a:gd name="T10" fmla="*/ 46 w 57"/>
                <a:gd name="T11" fmla="*/ 43 h 48"/>
                <a:gd name="T12" fmla="*/ 51 w 57"/>
                <a:gd name="T13" fmla="*/ 38 h 48"/>
                <a:gd name="T14" fmla="*/ 55 w 57"/>
                <a:gd name="T15" fmla="*/ 44 h 48"/>
                <a:gd name="T16" fmla="*/ 53 w 57"/>
                <a:gd name="T17" fmla="*/ 43 h 48"/>
                <a:gd name="T18" fmla="*/ 51 w 57"/>
                <a:gd name="T19" fmla="*/ 42 h 48"/>
                <a:gd name="T20" fmla="*/ 48 w 57"/>
                <a:gd name="T21" fmla="*/ 40 h 48"/>
                <a:gd name="T22" fmla="*/ 50 w 57"/>
                <a:gd name="T23" fmla="*/ 39 h 48"/>
                <a:gd name="T24" fmla="*/ 50 w 57"/>
                <a:gd name="T25" fmla="*/ 37 h 48"/>
                <a:gd name="T26" fmla="*/ 52 w 57"/>
                <a:gd name="T27" fmla="*/ 36 h 48"/>
                <a:gd name="T28" fmla="*/ 51 w 57"/>
                <a:gd name="T29" fmla="*/ 35 h 48"/>
                <a:gd name="T30" fmla="*/ 50 w 57"/>
                <a:gd name="T31" fmla="*/ 34 h 48"/>
                <a:gd name="T32" fmla="*/ 48 w 57"/>
                <a:gd name="T33" fmla="*/ 36 h 48"/>
                <a:gd name="T34" fmla="*/ 48 w 57"/>
                <a:gd name="T35" fmla="*/ 33 h 48"/>
                <a:gd name="T36" fmla="*/ 47 w 57"/>
                <a:gd name="T37" fmla="*/ 33 h 48"/>
                <a:gd name="T38" fmla="*/ 40 w 57"/>
                <a:gd name="T39" fmla="*/ 34 h 48"/>
                <a:gd name="T40" fmla="*/ 47 w 57"/>
                <a:gd name="T41" fmla="*/ 33 h 48"/>
                <a:gd name="T42" fmla="*/ 48 w 57"/>
                <a:gd name="T43" fmla="*/ 31 h 48"/>
                <a:gd name="T44" fmla="*/ 46 w 57"/>
                <a:gd name="T45" fmla="*/ 23 h 48"/>
                <a:gd name="T46" fmla="*/ 26 w 57"/>
                <a:gd name="T47" fmla="*/ 22 h 48"/>
                <a:gd name="T48" fmla="*/ 28 w 57"/>
                <a:gd name="T49" fmla="*/ 16 h 48"/>
                <a:gd name="T50" fmla="*/ 33 w 57"/>
                <a:gd name="T51" fmla="*/ 8 h 48"/>
                <a:gd name="T52" fmla="*/ 30 w 57"/>
                <a:gd name="T53" fmla="*/ 4 h 48"/>
                <a:gd name="T54" fmla="*/ 22 w 57"/>
                <a:gd name="T55" fmla="*/ 0 h 48"/>
                <a:gd name="T56" fmla="*/ 1 w 57"/>
                <a:gd name="T57" fmla="*/ 15 h 48"/>
                <a:gd name="T58" fmla="*/ 3 w 57"/>
                <a:gd name="T59" fmla="*/ 19 h 48"/>
                <a:gd name="T60" fmla="*/ 4 w 57"/>
                <a:gd name="T61" fmla="*/ 20 h 48"/>
                <a:gd name="T62" fmla="*/ 5 w 57"/>
                <a:gd name="T63" fmla="*/ 23 h 48"/>
                <a:gd name="T64" fmla="*/ 6 w 57"/>
                <a:gd name="T65" fmla="*/ 26 h 48"/>
                <a:gd name="T66" fmla="*/ 5 w 57"/>
                <a:gd name="T67" fmla="*/ 32 h 48"/>
                <a:gd name="T68" fmla="*/ 5 w 57"/>
                <a:gd name="T69" fmla="*/ 38 h 48"/>
                <a:gd name="T70" fmla="*/ 10 w 57"/>
                <a:gd name="T71" fmla="*/ 41 h 48"/>
                <a:gd name="T72" fmla="*/ 23 w 57"/>
                <a:gd name="T73" fmla="*/ 42 h 48"/>
                <a:gd name="T74" fmla="*/ 23 w 57"/>
                <a:gd name="T75" fmla="*/ 40 h 48"/>
                <a:gd name="T76" fmla="*/ 25 w 57"/>
                <a:gd name="T77" fmla="*/ 40 h 48"/>
                <a:gd name="T78" fmla="*/ 30 w 57"/>
                <a:gd name="T79" fmla="*/ 42 h 48"/>
                <a:gd name="T80" fmla="*/ 32 w 57"/>
                <a:gd name="T81" fmla="*/ 43 h 48"/>
                <a:gd name="T82" fmla="*/ 33 w 57"/>
                <a:gd name="T83" fmla="*/ 45 h 48"/>
                <a:gd name="T84" fmla="*/ 35 w 57"/>
                <a:gd name="T85" fmla="*/ 46 h 48"/>
                <a:gd name="T86" fmla="*/ 38 w 57"/>
                <a:gd name="T87" fmla="*/ 47 h 48"/>
                <a:gd name="T88" fmla="*/ 39 w 57"/>
                <a:gd name="T89" fmla="*/ 45 h 48"/>
                <a:gd name="T90" fmla="*/ 41 w 57"/>
                <a:gd name="T91" fmla="*/ 45 h 48"/>
                <a:gd name="T92" fmla="*/ 43 w 57"/>
                <a:gd name="T93" fmla="*/ 46 h 48"/>
                <a:gd name="T94" fmla="*/ 45 w 57"/>
                <a:gd name="T95" fmla="*/ 43 h 48"/>
                <a:gd name="T96" fmla="*/ 43 w 57"/>
                <a:gd name="T97" fmla="*/ 41 h 48"/>
                <a:gd name="T98" fmla="*/ 47 w 57"/>
                <a:gd name="T99" fmla="*/ 42 h 48"/>
                <a:gd name="T100" fmla="*/ 49 w 57"/>
                <a:gd name="T101" fmla="*/ 43 h 48"/>
                <a:gd name="T102" fmla="*/ 53 w 57"/>
                <a:gd name="T103" fmla="*/ 45 h 48"/>
                <a:gd name="T104" fmla="*/ 52 w 57"/>
                <a:gd name="T105" fmla="*/ 47 h 48"/>
                <a:gd name="T106" fmla="*/ 55 w 57"/>
                <a:gd name="T107" fmla="*/ 46 h 48"/>
                <a:gd name="T108" fmla="*/ 37 w 57"/>
                <a:gd name="T109" fmla="*/ 48 h 48"/>
                <a:gd name="T110" fmla="*/ 52 w 57"/>
                <a:gd name="T111" fmla="*/ 34 h 48"/>
                <a:gd name="T112" fmla="*/ 53 w 57"/>
                <a:gd name="T113" fmla="*/ 33 h 48"/>
                <a:gd name="T114" fmla="*/ 55 w 57"/>
                <a:gd name="T115" fmla="*/ 40 h 48"/>
                <a:gd name="T116" fmla="*/ 52 w 57"/>
                <a:gd name="T117" fmla="*/ 36 h 48"/>
                <a:gd name="T118" fmla="*/ 38 w 57"/>
                <a:gd name="T119" fmla="*/ 48 h 48"/>
                <a:gd name="T120" fmla="*/ 26 w 57"/>
                <a:gd name="T121" fmla="*/ 42 h 48"/>
                <a:gd name="T122" fmla="*/ 27 w 57"/>
                <a:gd name="T123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48">
                  <a:moveTo>
                    <a:pt x="53" y="35"/>
                  </a:move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close/>
                  <a:moveTo>
                    <a:pt x="56" y="37"/>
                  </a:move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close/>
                  <a:moveTo>
                    <a:pt x="50" y="39"/>
                  </a:move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close/>
                  <a:moveTo>
                    <a:pt x="57" y="36"/>
                  </a:moveTo>
                  <a:lnTo>
                    <a:pt x="56" y="36"/>
                  </a:lnTo>
                  <a:lnTo>
                    <a:pt x="57" y="36"/>
                  </a:lnTo>
                  <a:lnTo>
                    <a:pt x="57" y="36"/>
                  </a:lnTo>
                  <a:close/>
                  <a:moveTo>
                    <a:pt x="56" y="36"/>
                  </a:move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close/>
                  <a:moveTo>
                    <a:pt x="56" y="36"/>
                  </a:move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close/>
                  <a:moveTo>
                    <a:pt x="57" y="36"/>
                  </a:moveTo>
                  <a:lnTo>
                    <a:pt x="57" y="36"/>
                  </a:lnTo>
                  <a:lnTo>
                    <a:pt x="57" y="36"/>
                  </a:lnTo>
                  <a:close/>
                  <a:moveTo>
                    <a:pt x="44" y="42"/>
                  </a:move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5" y="42"/>
                  </a:lnTo>
                  <a:lnTo>
                    <a:pt x="44" y="42"/>
                  </a:lnTo>
                  <a:close/>
                  <a:moveTo>
                    <a:pt x="42" y="47"/>
                  </a:move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7"/>
                  </a:lnTo>
                  <a:close/>
                  <a:moveTo>
                    <a:pt x="46" y="44"/>
                  </a:move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close/>
                  <a:moveTo>
                    <a:pt x="46" y="44"/>
                  </a:move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4"/>
                  </a:lnTo>
                  <a:close/>
                  <a:moveTo>
                    <a:pt x="42" y="46"/>
                  </a:move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close/>
                  <a:moveTo>
                    <a:pt x="57" y="34"/>
                  </a:move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5"/>
                  </a:lnTo>
                  <a:lnTo>
                    <a:pt x="57" y="34"/>
                  </a:lnTo>
                  <a:close/>
                  <a:moveTo>
                    <a:pt x="47" y="43"/>
                  </a:moveTo>
                  <a:lnTo>
                    <a:pt x="47" y="43"/>
                  </a:lnTo>
                  <a:lnTo>
                    <a:pt x="47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3"/>
                  </a:lnTo>
                  <a:close/>
                  <a:moveTo>
                    <a:pt x="56" y="38"/>
                  </a:moveTo>
                  <a:lnTo>
                    <a:pt x="57" y="38"/>
                  </a:lnTo>
                  <a:lnTo>
                    <a:pt x="57" y="37"/>
                  </a:lnTo>
                  <a:lnTo>
                    <a:pt x="56" y="38"/>
                  </a:lnTo>
                  <a:close/>
                  <a:moveTo>
                    <a:pt x="51" y="38"/>
                  </a:move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close/>
                  <a:moveTo>
                    <a:pt x="56" y="44"/>
                  </a:moveTo>
                  <a:lnTo>
                    <a:pt x="56" y="45"/>
                  </a:lnTo>
                  <a:lnTo>
                    <a:pt x="56" y="45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2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3" y="31"/>
                  </a:lnTo>
                  <a:lnTo>
                    <a:pt x="43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8" y="32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2" y="23"/>
                  </a:lnTo>
                  <a:lnTo>
                    <a:pt x="41" y="23"/>
                  </a:lnTo>
                  <a:lnTo>
                    <a:pt x="39" y="24"/>
                  </a:lnTo>
                  <a:lnTo>
                    <a:pt x="38" y="24"/>
                  </a:lnTo>
                  <a:lnTo>
                    <a:pt x="36" y="24"/>
                  </a:lnTo>
                  <a:lnTo>
                    <a:pt x="34" y="24"/>
                  </a:lnTo>
                  <a:lnTo>
                    <a:pt x="33" y="24"/>
                  </a:lnTo>
                  <a:lnTo>
                    <a:pt x="31" y="24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9" y="1"/>
                  </a:lnTo>
                  <a:lnTo>
                    <a:pt x="7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0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4" y="40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6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4"/>
                  </a:lnTo>
                  <a:lnTo>
                    <a:pt x="33" y="45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6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5" y="46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3" y="46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7"/>
                  </a:lnTo>
                  <a:lnTo>
                    <a:pt x="53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3" y="47"/>
                  </a:lnTo>
                  <a:lnTo>
                    <a:pt x="53" y="47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5"/>
                  </a:lnTo>
                  <a:lnTo>
                    <a:pt x="54" y="45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6" y="44"/>
                  </a:lnTo>
                  <a:lnTo>
                    <a:pt x="56" y="44"/>
                  </a:lnTo>
                  <a:close/>
                  <a:moveTo>
                    <a:pt x="37" y="48"/>
                  </a:move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52" y="37"/>
                  </a:move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52" y="36"/>
                  </a:move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close/>
                  <a:moveTo>
                    <a:pt x="52" y="34"/>
                  </a:move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2" y="34"/>
                  </a:lnTo>
                  <a:close/>
                  <a:moveTo>
                    <a:pt x="55" y="40"/>
                  </a:move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close/>
                  <a:moveTo>
                    <a:pt x="41" y="45"/>
                  </a:move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close/>
                  <a:moveTo>
                    <a:pt x="54" y="41"/>
                  </a:move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3" y="41"/>
                  </a:lnTo>
                  <a:lnTo>
                    <a:pt x="54" y="41"/>
                  </a:lnTo>
                  <a:close/>
                  <a:moveTo>
                    <a:pt x="53" y="35"/>
                  </a:move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3" y="35"/>
                  </a:lnTo>
                  <a:close/>
                  <a:moveTo>
                    <a:pt x="56" y="39"/>
                  </a:move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close/>
                  <a:moveTo>
                    <a:pt x="41" y="47"/>
                  </a:moveTo>
                  <a:lnTo>
                    <a:pt x="41" y="47"/>
                  </a:lnTo>
                  <a:lnTo>
                    <a:pt x="41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close/>
                  <a:moveTo>
                    <a:pt x="39" y="47"/>
                  </a:moveTo>
                  <a:lnTo>
                    <a:pt x="39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8" y="48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close/>
                  <a:moveTo>
                    <a:pt x="37" y="48"/>
                  </a:move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36" y="48"/>
                  </a:move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close/>
                  <a:moveTo>
                    <a:pt x="36" y="48"/>
                  </a:moveTo>
                  <a:lnTo>
                    <a:pt x="36" y="48"/>
                  </a:lnTo>
                  <a:lnTo>
                    <a:pt x="35" y="48"/>
                  </a:lnTo>
                  <a:lnTo>
                    <a:pt x="36" y="48"/>
                  </a:lnTo>
                  <a:close/>
                  <a:moveTo>
                    <a:pt x="27" y="42"/>
                  </a:move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5330826" y="2179638"/>
              <a:ext cx="642938" cy="338138"/>
            </a:xfrm>
            <a:custGeom>
              <a:avLst/>
              <a:gdLst>
                <a:gd name="T0" fmla="*/ 72 w 72"/>
                <a:gd name="T1" fmla="*/ 16 h 38"/>
                <a:gd name="T2" fmla="*/ 70 w 72"/>
                <a:gd name="T3" fmla="*/ 15 h 38"/>
                <a:gd name="T4" fmla="*/ 69 w 72"/>
                <a:gd name="T5" fmla="*/ 15 h 38"/>
                <a:gd name="T6" fmla="*/ 67 w 72"/>
                <a:gd name="T7" fmla="*/ 13 h 38"/>
                <a:gd name="T8" fmla="*/ 66 w 72"/>
                <a:gd name="T9" fmla="*/ 12 h 38"/>
                <a:gd name="T10" fmla="*/ 66 w 72"/>
                <a:gd name="T11" fmla="*/ 11 h 38"/>
                <a:gd name="T12" fmla="*/ 64 w 72"/>
                <a:gd name="T13" fmla="*/ 9 h 38"/>
                <a:gd name="T14" fmla="*/ 65 w 72"/>
                <a:gd name="T15" fmla="*/ 8 h 38"/>
                <a:gd name="T16" fmla="*/ 65 w 72"/>
                <a:gd name="T17" fmla="*/ 8 h 38"/>
                <a:gd name="T18" fmla="*/ 64 w 72"/>
                <a:gd name="T19" fmla="*/ 6 h 38"/>
                <a:gd name="T20" fmla="*/ 61 w 72"/>
                <a:gd name="T21" fmla="*/ 3 h 38"/>
                <a:gd name="T22" fmla="*/ 59 w 72"/>
                <a:gd name="T23" fmla="*/ 4 h 38"/>
                <a:gd name="T24" fmla="*/ 58 w 72"/>
                <a:gd name="T25" fmla="*/ 5 h 38"/>
                <a:gd name="T26" fmla="*/ 56 w 72"/>
                <a:gd name="T27" fmla="*/ 4 h 38"/>
                <a:gd name="T28" fmla="*/ 54 w 72"/>
                <a:gd name="T29" fmla="*/ 5 h 38"/>
                <a:gd name="T30" fmla="*/ 51 w 72"/>
                <a:gd name="T31" fmla="*/ 4 h 38"/>
                <a:gd name="T32" fmla="*/ 48 w 72"/>
                <a:gd name="T33" fmla="*/ 2 h 38"/>
                <a:gd name="T34" fmla="*/ 46 w 72"/>
                <a:gd name="T35" fmla="*/ 1 h 38"/>
                <a:gd name="T36" fmla="*/ 43 w 72"/>
                <a:gd name="T37" fmla="*/ 1 h 38"/>
                <a:gd name="T38" fmla="*/ 42 w 72"/>
                <a:gd name="T39" fmla="*/ 2 h 38"/>
                <a:gd name="T40" fmla="*/ 43 w 72"/>
                <a:gd name="T41" fmla="*/ 4 h 38"/>
                <a:gd name="T42" fmla="*/ 39 w 72"/>
                <a:gd name="T43" fmla="*/ 7 h 38"/>
                <a:gd name="T44" fmla="*/ 37 w 72"/>
                <a:gd name="T45" fmla="*/ 8 h 38"/>
                <a:gd name="T46" fmla="*/ 35 w 72"/>
                <a:gd name="T47" fmla="*/ 10 h 38"/>
                <a:gd name="T48" fmla="*/ 34 w 72"/>
                <a:gd name="T49" fmla="*/ 12 h 38"/>
                <a:gd name="T50" fmla="*/ 33 w 72"/>
                <a:gd name="T51" fmla="*/ 15 h 38"/>
                <a:gd name="T52" fmla="*/ 31 w 72"/>
                <a:gd name="T53" fmla="*/ 16 h 38"/>
                <a:gd name="T54" fmla="*/ 29 w 72"/>
                <a:gd name="T55" fmla="*/ 14 h 38"/>
                <a:gd name="T56" fmla="*/ 28 w 72"/>
                <a:gd name="T57" fmla="*/ 15 h 38"/>
                <a:gd name="T58" fmla="*/ 28 w 72"/>
                <a:gd name="T59" fmla="*/ 15 h 38"/>
                <a:gd name="T60" fmla="*/ 27 w 72"/>
                <a:gd name="T61" fmla="*/ 18 h 38"/>
                <a:gd name="T62" fmla="*/ 26 w 72"/>
                <a:gd name="T63" fmla="*/ 18 h 38"/>
                <a:gd name="T64" fmla="*/ 23 w 72"/>
                <a:gd name="T65" fmla="*/ 18 h 38"/>
                <a:gd name="T66" fmla="*/ 22 w 72"/>
                <a:gd name="T67" fmla="*/ 19 h 38"/>
                <a:gd name="T68" fmla="*/ 20 w 72"/>
                <a:gd name="T69" fmla="*/ 19 h 38"/>
                <a:gd name="T70" fmla="*/ 17 w 72"/>
                <a:gd name="T71" fmla="*/ 18 h 38"/>
                <a:gd name="T72" fmla="*/ 17 w 72"/>
                <a:gd name="T73" fmla="*/ 20 h 38"/>
                <a:gd name="T74" fmla="*/ 16 w 72"/>
                <a:gd name="T75" fmla="*/ 19 h 38"/>
                <a:gd name="T76" fmla="*/ 14 w 72"/>
                <a:gd name="T77" fmla="*/ 19 h 38"/>
                <a:gd name="T78" fmla="*/ 13 w 72"/>
                <a:gd name="T79" fmla="*/ 21 h 38"/>
                <a:gd name="T80" fmla="*/ 13 w 72"/>
                <a:gd name="T81" fmla="*/ 24 h 38"/>
                <a:gd name="T82" fmla="*/ 9 w 72"/>
                <a:gd name="T83" fmla="*/ 26 h 38"/>
                <a:gd name="T84" fmla="*/ 10 w 72"/>
                <a:gd name="T85" fmla="*/ 30 h 38"/>
                <a:gd name="T86" fmla="*/ 3 w 72"/>
                <a:gd name="T87" fmla="*/ 30 h 38"/>
                <a:gd name="T88" fmla="*/ 4 w 72"/>
                <a:gd name="T89" fmla="*/ 33 h 38"/>
                <a:gd name="T90" fmla="*/ 3 w 72"/>
                <a:gd name="T91" fmla="*/ 37 h 38"/>
                <a:gd name="T92" fmla="*/ 1 w 72"/>
                <a:gd name="T93" fmla="*/ 37 h 38"/>
                <a:gd name="T94" fmla="*/ 15 w 72"/>
                <a:gd name="T95" fmla="*/ 36 h 38"/>
                <a:gd name="T96" fmla="*/ 15 w 72"/>
                <a:gd name="T97" fmla="*/ 34 h 38"/>
                <a:gd name="T98" fmla="*/ 17 w 72"/>
                <a:gd name="T99" fmla="*/ 34 h 38"/>
                <a:gd name="T100" fmla="*/ 26 w 72"/>
                <a:gd name="T101" fmla="*/ 33 h 38"/>
                <a:gd name="T102" fmla="*/ 30 w 72"/>
                <a:gd name="T103" fmla="*/ 33 h 38"/>
                <a:gd name="T104" fmla="*/ 50 w 72"/>
                <a:gd name="T105" fmla="*/ 31 h 38"/>
                <a:gd name="T106" fmla="*/ 58 w 72"/>
                <a:gd name="T107" fmla="*/ 29 h 38"/>
                <a:gd name="T108" fmla="*/ 62 w 72"/>
                <a:gd name="T109" fmla="*/ 27 h 38"/>
                <a:gd name="T110" fmla="*/ 63 w 72"/>
                <a:gd name="T111" fmla="*/ 26 h 38"/>
                <a:gd name="T112" fmla="*/ 65 w 72"/>
                <a:gd name="T113" fmla="*/ 25 h 38"/>
                <a:gd name="T114" fmla="*/ 66 w 72"/>
                <a:gd name="T115" fmla="*/ 23 h 38"/>
                <a:gd name="T116" fmla="*/ 66 w 72"/>
                <a:gd name="T117" fmla="*/ 22 h 38"/>
                <a:gd name="T118" fmla="*/ 72 w 72"/>
                <a:gd name="T11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" h="38">
                  <a:moveTo>
                    <a:pt x="0" y="37"/>
                  </a:moveTo>
                  <a:lnTo>
                    <a:pt x="0" y="3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close/>
                  <a:moveTo>
                    <a:pt x="72" y="16"/>
                  </a:moveTo>
                  <a:lnTo>
                    <a:pt x="72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9" y="3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0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3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7" y="6"/>
                  </a:lnTo>
                  <a:lnTo>
                    <a:pt x="36" y="6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0" y="28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8" y="30"/>
                  </a:lnTo>
                  <a:lnTo>
                    <a:pt x="5" y="29"/>
                  </a:lnTo>
                  <a:lnTo>
                    <a:pt x="5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3" y="38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7"/>
                  </a:lnTo>
                  <a:lnTo>
                    <a:pt x="10" y="37"/>
                  </a:lnTo>
                  <a:lnTo>
                    <a:pt x="11" y="37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8" y="34"/>
                  </a:lnTo>
                  <a:lnTo>
                    <a:pt x="19" y="34"/>
                  </a:lnTo>
                  <a:lnTo>
                    <a:pt x="20" y="34"/>
                  </a:lnTo>
                  <a:lnTo>
                    <a:pt x="21" y="34"/>
                  </a:lnTo>
                  <a:lnTo>
                    <a:pt x="22" y="34"/>
                  </a:lnTo>
                  <a:lnTo>
                    <a:pt x="23" y="34"/>
                  </a:lnTo>
                  <a:lnTo>
                    <a:pt x="24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1" y="33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6" y="32"/>
                  </a:lnTo>
                  <a:lnTo>
                    <a:pt x="38" y="32"/>
                  </a:lnTo>
                  <a:lnTo>
                    <a:pt x="41" y="32"/>
                  </a:lnTo>
                  <a:lnTo>
                    <a:pt x="43" y="31"/>
                  </a:lnTo>
                  <a:lnTo>
                    <a:pt x="46" y="31"/>
                  </a:lnTo>
                  <a:lnTo>
                    <a:pt x="48" y="31"/>
                  </a:lnTo>
                  <a:lnTo>
                    <a:pt x="50" y="31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5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8" y="29"/>
                  </a:lnTo>
                  <a:lnTo>
                    <a:pt x="58" y="29"/>
                  </a:lnTo>
                  <a:lnTo>
                    <a:pt x="58" y="29"/>
                  </a:lnTo>
                  <a:lnTo>
                    <a:pt x="59" y="29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1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70" y="19"/>
                  </a:lnTo>
                  <a:lnTo>
                    <a:pt x="70" y="18"/>
                  </a:lnTo>
                  <a:lnTo>
                    <a:pt x="71" y="17"/>
                  </a:lnTo>
                  <a:lnTo>
                    <a:pt x="72" y="16"/>
                  </a:lnTo>
                  <a:lnTo>
                    <a:pt x="72" y="1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232276" y="2170113"/>
              <a:ext cx="652463" cy="339725"/>
            </a:xfrm>
            <a:custGeom>
              <a:avLst/>
              <a:gdLst>
                <a:gd name="T0" fmla="*/ 66 w 73"/>
                <a:gd name="T1" fmla="*/ 37 h 38"/>
                <a:gd name="T2" fmla="*/ 57 w 73"/>
                <a:gd name="T3" fmla="*/ 37 h 38"/>
                <a:gd name="T4" fmla="*/ 48 w 73"/>
                <a:gd name="T5" fmla="*/ 37 h 38"/>
                <a:gd name="T6" fmla="*/ 39 w 73"/>
                <a:gd name="T7" fmla="*/ 37 h 38"/>
                <a:gd name="T8" fmla="*/ 29 w 73"/>
                <a:gd name="T9" fmla="*/ 38 h 38"/>
                <a:gd name="T10" fmla="*/ 20 w 73"/>
                <a:gd name="T11" fmla="*/ 38 h 38"/>
                <a:gd name="T12" fmla="*/ 11 w 73"/>
                <a:gd name="T13" fmla="*/ 38 h 38"/>
                <a:gd name="T14" fmla="*/ 2 w 73"/>
                <a:gd name="T15" fmla="*/ 38 h 38"/>
                <a:gd name="T16" fmla="*/ 0 w 73"/>
                <a:gd name="T17" fmla="*/ 34 h 38"/>
                <a:gd name="T18" fmla="*/ 0 w 73"/>
                <a:gd name="T19" fmla="*/ 29 h 38"/>
                <a:gd name="T20" fmla="*/ 0 w 73"/>
                <a:gd name="T21" fmla="*/ 25 h 38"/>
                <a:gd name="T22" fmla="*/ 0 w 73"/>
                <a:gd name="T23" fmla="*/ 20 h 38"/>
                <a:gd name="T24" fmla="*/ 0 w 73"/>
                <a:gd name="T25" fmla="*/ 16 h 38"/>
                <a:gd name="T26" fmla="*/ 0 w 73"/>
                <a:gd name="T27" fmla="*/ 11 h 38"/>
                <a:gd name="T28" fmla="*/ 0 w 73"/>
                <a:gd name="T29" fmla="*/ 7 h 38"/>
                <a:gd name="T30" fmla="*/ 0 w 73"/>
                <a:gd name="T31" fmla="*/ 2 h 38"/>
                <a:gd name="T32" fmla="*/ 6 w 73"/>
                <a:gd name="T33" fmla="*/ 1 h 38"/>
                <a:gd name="T34" fmla="*/ 14 w 73"/>
                <a:gd name="T35" fmla="*/ 1 h 38"/>
                <a:gd name="T36" fmla="*/ 22 w 73"/>
                <a:gd name="T37" fmla="*/ 1 h 38"/>
                <a:gd name="T38" fmla="*/ 30 w 73"/>
                <a:gd name="T39" fmla="*/ 1 h 38"/>
                <a:gd name="T40" fmla="*/ 38 w 73"/>
                <a:gd name="T41" fmla="*/ 1 h 38"/>
                <a:gd name="T42" fmla="*/ 46 w 73"/>
                <a:gd name="T43" fmla="*/ 1 h 38"/>
                <a:gd name="T44" fmla="*/ 54 w 73"/>
                <a:gd name="T45" fmla="*/ 1 h 38"/>
                <a:gd name="T46" fmla="*/ 62 w 73"/>
                <a:gd name="T47" fmla="*/ 0 h 38"/>
                <a:gd name="T48" fmla="*/ 65 w 73"/>
                <a:gd name="T49" fmla="*/ 1 h 38"/>
                <a:gd name="T50" fmla="*/ 65 w 73"/>
                <a:gd name="T51" fmla="*/ 1 h 38"/>
                <a:gd name="T52" fmla="*/ 66 w 73"/>
                <a:gd name="T53" fmla="*/ 1 h 38"/>
                <a:gd name="T54" fmla="*/ 66 w 73"/>
                <a:gd name="T55" fmla="*/ 2 h 38"/>
                <a:gd name="T56" fmla="*/ 67 w 73"/>
                <a:gd name="T57" fmla="*/ 1 h 38"/>
                <a:gd name="T58" fmla="*/ 68 w 73"/>
                <a:gd name="T59" fmla="*/ 1 h 38"/>
                <a:gd name="T60" fmla="*/ 68 w 73"/>
                <a:gd name="T61" fmla="*/ 2 h 38"/>
                <a:gd name="T62" fmla="*/ 68 w 73"/>
                <a:gd name="T63" fmla="*/ 3 h 38"/>
                <a:gd name="T64" fmla="*/ 69 w 73"/>
                <a:gd name="T65" fmla="*/ 3 h 38"/>
                <a:gd name="T66" fmla="*/ 68 w 73"/>
                <a:gd name="T67" fmla="*/ 3 h 38"/>
                <a:gd name="T68" fmla="*/ 67 w 73"/>
                <a:gd name="T69" fmla="*/ 4 h 38"/>
                <a:gd name="T70" fmla="*/ 67 w 73"/>
                <a:gd name="T71" fmla="*/ 5 h 38"/>
                <a:gd name="T72" fmla="*/ 67 w 73"/>
                <a:gd name="T73" fmla="*/ 5 h 38"/>
                <a:gd name="T74" fmla="*/ 66 w 73"/>
                <a:gd name="T75" fmla="*/ 6 h 38"/>
                <a:gd name="T76" fmla="*/ 67 w 73"/>
                <a:gd name="T77" fmla="*/ 6 h 38"/>
                <a:gd name="T78" fmla="*/ 68 w 73"/>
                <a:gd name="T79" fmla="*/ 7 h 38"/>
                <a:gd name="T80" fmla="*/ 68 w 73"/>
                <a:gd name="T81" fmla="*/ 7 h 38"/>
                <a:gd name="T82" fmla="*/ 69 w 73"/>
                <a:gd name="T83" fmla="*/ 9 h 38"/>
                <a:gd name="T84" fmla="*/ 69 w 73"/>
                <a:gd name="T85" fmla="*/ 10 h 38"/>
                <a:gd name="T86" fmla="*/ 70 w 73"/>
                <a:gd name="T87" fmla="*/ 10 h 38"/>
                <a:gd name="T88" fmla="*/ 71 w 73"/>
                <a:gd name="T89" fmla="*/ 10 h 38"/>
                <a:gd name="T90" fmla="*/ 71 w 73"/>
                <a:gd name="T91" fmla="*/ 10 h 38"/>
                <a:gd name="T92" fmla="*/ 71 w 73"/>
                <a:gd name="T93" fmla="*/ 11 h 38"/>
                <a:gd name="T94" fmla="*/ 71 w 73"/>
                <a:gd name="T95" fmla="*/ 11 h 38"/>
                <a:gd name="T96" fmla="*/ 72 w 73"/>
                <a:gd name="T97" fmla="*/ 16 h 38"/>
                <a:gd name="T98" fmla="*/ 72 w 73"/>
                <a:gd name="T99" fmla="*/ 22 h 38"/>
                <a:gd name="T100" fmla="*/ 72 w 73"/>
                <a:gd name="T101" fmla="*/ 29 h 38"/>
                <a:gd name="T102" fmla="*/ 73 w 73"/>
                <a:gd name="T103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3" h="38">
                  <a:moveTo>
                    <a:pt x="73" y="36"/>
                  </a:moveTo>
                  <a:lnTo>
                    <a:pt x="70" y="36"/>
                  </a:lnTo>
                  <a:lnTo>
                    <a:pt x="68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1" y="37"/>
                  </a:lnTo>
                  <a:lnTo>
                    <a:pt x="59" y="37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52" y="37"/>
                  </a:lnTo>
                  <a:lnTo>
                    <a:pt x="50" y="37"/>
                  </a:lnTo>
                  <a:lnTo>
                    <a:pt x="48" y="37"/>
                  </a:lnTo>
                  <a:lnTo>
                    <a:pt x="45" y="37"/>
                  </a:lnTo>
                  <a:lnTo>
                    <a:pt x="43" y="37"/>
                  </a:lnTo>
                  <a:lnTo>
                    <a:pt x="41" y="37"/>
                  </a:lnTo>
                  <a:lnTo>
                    <a:pt x="39" y="37"/>
                  </a:lnTo>
                  <a:lnTo>
                    <a:pt x="36" y="38"/>
                  </a:lnTo>
                  <a:lnTo>
                    <a:pt x="34" y="38"/>
                  </a:lnTo>
                  <a:lnTo>
                    <a:pt x="32" y="38"/>
                  </a:lnTo>
                  <a:lnTo>
                    <a:pt x="29" y="38"/>
                  </a:lnTo>
                  <a:lnTo>
                    <a:pt x="27" y="38"/>
                  </a:lnTo>
                  <a:lnTo>
                    <a:pt x="25" y="38"/>
                  </a:lnTo>
                  <a:lnTo>
                    <a:pt x="23" y="38"/>
                  </a:lnTo>
                  <a:lnTo>
                    <a:pt x="20" y="38"/>
                  </a:lnTo>
                  <a:lnTo>
                    <a:pt x="18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1" y="38"/>
                  </a:lnTo>
                  <a:lnTo>
                    <a:pt x="9" y="38"/>
                  </a:lnTo>
                  <a:lnTo>
                    <a:pt x="7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6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2" y="1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8" y="1"/>
                  </a:lnTo>
                  <a:lnTo>
                    <a:pt x="50" y="1"/>
                  </a:lnTo>
                  <a:lnTo>
                    <a:pt x="52" y="1"/>
                  </a:lnTo>
                  <a:lnTo>
                    <a:pt x="54" y="1"/>
                  </a:lnTo>
                  <a:lnTo>
                    <a:pt x="56" y="1"/>
                  </a:lnTo>
                  <a:lnTo>
                    <a:pt x="58" y="1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8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2" y="15"/>
                  </a:lnTo>
                  <a:lnTo>
                    <a:pt x="72" y="16"/>
                  </a:lnTo>
                  <a:lnTo>
                    <a:pt x="72" y="18"/>
                  </a:lnTo>
                  <a:lnTo>
                    <a:pt x="72" y="19"/>
                  </a:lnTo>
                  <a:lnTo>
                    <a:pt x="72" y="21"/>
                  </a:lnTo>
                  <a:lnTo>
                    <a:pt x="72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7"/>
                  </a:lnTo>
                  <a:lnTo>
                    <a:pt x="72" y="29"/>
                  </a:lnTo>
                  <a:lnTo>
                    <a:pt x="72" y="30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3" y="35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5438776" y="1903413"/>
              <a:ext cx="276225" cy="463550"/>
            </a:xfrm>
            <a:custGeom>
              <a:avLst/>
              <a:gdLst>
                <a:gd name="T0" fmla="*/ 30 w 31"/>
                <a:gd name="T1" fmla="*/ 34 h 52"/>
                <a:gd name="T2" fmla="*/ 29 w 31"/>
                <a:gd name="T3" fmla="*/ 33 h 52"/>
                <a:gd name="T4" fmla="*/ 29 w 31"/>
                <a:gd name="T5" fmla="*/ 27 h 52"/>
                <a:gd name="T6" fmla="*/ 28 w 31"/>
                <a:gd name="T7" fmla="*/ 20 h 52"/>
                <a:gd name="T8" fmla="*/ 27 w 31"/>
                <a:gd name="T9" fmla="*/ 14 h 52"/>
                <a:gd name="T10" fmla="*/ 27 w 31"/>
                <a:gd name="T11" fmla="*/ 7 h 52"/>
                <a:gd name="T12" fmla="*/ 25 w 31"/>
                <a:gd name="T13" fmla="*/ 0 h 52"/>
                <a:gd name="T14" fmla="*/ 20 w 31"/>
                <a:gd name="T15" fmla="*/ 1 h 52"/>
                <a:gd name="T16" fmla="*/ 14 w 31"/>
                <a:gd name="T17" fmla="*/ 2 h 52"/>
                <a:gd name="T18" fmla="*/ 9 w 31"/>
                <a:gd name="T19" fmla="*/ 3 h 52"/>
                <a:gd name="T20" fmla="*/ 2 w 31"/>
                <a:gd name="T21" fmla="*/ 5 h 52"/>
                <a:gd name="T22" fmla="*/ 1 w 31"/>
                <a:gd name="T23" fmla="*/ 4 h 52"/>
                <a:gd name="T24" fmla="*/ 2 w 31"/>
                <a:gd name="T25" fmla="*/ 14 h 52"/>
                <a:gd name="T26" fmla="*/ 3 w 31"/>
                <a:gd name="T27" fmla="*/ 28 h 52"/>
                <a:gd name="T28" fmla="*/ 3 w 31"/>
                <a:gd name="T29" fmla="*/ 33 h 52"/>
                <a:gd name="T30" fmla="*/ 3 w 31"/>
                <a:gd name="T31" fmla="*/ 35 h 52"/>
                <a:gd name="T32" fmla="*/ 4 w 31"/>
                <a:gd name="T33" fmla="*/ 37 h 52"/>
                <a:gd name="T34" fmla="*/ 5 w 31"/>
                <a:gd name="T35" fmla="*/ 39 h 52"/>
                <a:gd name="T36" fmla="*/ 4 w 31"/>
                <a:gd name="T37" fmla="*/ 41 h 52"/>
                <a:gd name="T38" fmla="*/ 4 w 31"/>
                <a:gd name="T39" fmla="*/ 42 h 52"/>
                <a:gd name="T40" fmla="*/ 4 w 31"/>
                <a:gd name="T41" fmla="*/ 43 h 52"/>
                <a:gd name="T42" fmla="*/ 3 w 31"/>
                <a:gd name="T43" fmla="*/ 43 h 52"/>
                <a:gd name="T44" fmla="*/ 3 w 31"/>
                <a:gd name="T45" fmla="*/ 44 h 52"/>
                <a:gd name="T46" fmla="*/ 2 w 31"/>
                <a:gd name="T47" fmla="*/ 45 h 52"/>
                <a:gd name="T48" fmla="*/ 2 w 31"/>
                <a:gd name="T49" fmla="*/ 45 h 52"/>
                <a:gd name="T50" fmla="*/ 1 w 31"/>
                <a:gd name="T51" fmla="*/ 46 h 52"/>
                <a:gd name="T52" fmla="*/ 1 w 31"/>
                <a:gd name="T53" fmla="*/ 46 h 52"/>
                <a:gd name="T54" fmla="*/ 1 w 31"/>
                <a:gd name="T55" fmla="*/ 47 h 52"/>
                <a:gd name="T56" fmla="*/ 1 w 31"/>
                <a:gd name="T57" fmla="*/ 48 h 52"/>
                <a:gd name="T58" fmla="*/ 1 w 31"/>
                <a:gd name="T59" fmla="*/ 48 h 52"/>
                <a:gd name="T60" fmla="*/ 1 w 31"/>
                <a:gd name="T61" fmla="*/ 50 h 52"/>
                <a:gd name="T62" fmla="*/ 1 w 31"/>
                <a:gd name="T63" fmla="*/ 50 h 52"/>
                <a:gd name="T64" fmla="*/ 1 w 31"/>
                <a:gd name="T65" fmla="*/ 51 h 52"/>
                <a:gd name="T66" fmla="*/ 1 w 31"/>
                <a:gd name="T67" fmla="*/ 51 h 52"/>
                <a:gd name="T68" fmla="*/ 2 w 31"/>
                <a:gd name="T69" fmla="*/ 51 h 52"/>
                <a:gd name="T70" fmla="*/ 3 w 31"/>
                <a:gd name="T71" fmla="*/ 50 h 52"/>
                <a:gd name="T72" fmla="*/ 4 w 31"/>
                <a:gd name="T73" fmla="*/ 50 h 52"/>
                <a:gd name="T74" fmla="*/ 5 w 31"/>
                <a:gd name="T75" fmla="*/ 51 h 52"/>
                <a:gd name="T76" fmla="*/ 5 w 31"/>
                <a:gd name="T77" fmla="*/ 49 h 52"/>
                <a:gd name="T78" fmla="*/ 6 w 31"/>
                <a:gd name="T79" fmla="*/ 50 h 52"/>
                <a:gd name="T80" fmla="*/ 8 w 31"/>
                <a:gd name="T81" fmla="*/ 50 h 52"/>
                <a:gd name="T82" fmla="*/ 9 w 31"/>
                <a:gd name="T83" fmla="*/ 50 h 52"/>
                <a:gd name="T84" fmla="*/ 10 w 31"/>
                <a:gd name="T85" fmla="*/ 51 h 52"/>
                <a:gd name="T86" fmla="*/ 12 w 31"/>
                <a:gd name="T87" fmla="*/ 49 h 52"/>
                <a:gd name="T88" fmla="*/ 13 w 31"/>
                <a:gd name="T89" fmla="*/ 49 h 52"/>
                <a:gd name="T90" fmla="*/ 14 w 31"/>
                <a:gd name="T91" fmla="*/ 49 h 52"/>
                <a:gd name="T92" fmla="*/ 15 w 31"/>
                <a:gd name="T93" fmla="*/ 48 h 52"/>
                <a:gd name="T94" fmla="*/ 16 w 31"/>
                <a:gd name="T95" fmla="*/ 47 h 52"/>
                <a:gd name="T96" fmla="*/ 16 w 31"/>
                <a:gd name="T97" fmla="*/ 46 h 52"/>
                <a:gd name="T98" fmla="*/ 17 w 31"/>
                <a:gd name="T99" fmla="*/ 45 h 52"/>
                <a:gd name="T100" fmla="*/ 17 w 31"/>
                <a:gd name="T101" fmla="*/ 45 h 52"/>
                <a:gd name="T102" fmla="*/ 18 w 31"/>
                <a:gd name="T103" fmla="*/ 47 h 52"/>
                <a:gd name="T104" fmla="*/ 20 w 31"/>
                <a:gd name="T105" fmla="*/ 47 h 52"/>
                <a:gd name="T106" fmla="*/ 21 w 31"/>
                <a:gd name="T107" fmla="*/ 46 h 52"/>
                <a:gd name="T108" fmla="*/ 22 w 31"/>
                <a:gd name="T109" fmla="*/ 43 h 52"/>
                <a:gd name="T110" fmla="*/ 22 w 31"/>
                <a:gd name="T111" fmla="*/ 43 h 52"/>
                <a:gd name="T112" fmla="*/ 24 w 31"/>
                <a:gd name="T113" fmla="*/ 41 h 52"/>
                <a:gd name="T114" fmla="*/ 25 w 31"/>
                <a:gd name="T115" fmla="*/ 39 h 52"/>
                <a:gd name="T116" fmla="*/ 26 w 31"/>
                <a:gd name="T117" fmla="*/ 37 h 52"/>
                <a:gd name="T118" fmla="*/ 29 w 31"/>
                <a:gd name="T119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52">
                  <a:moveTo>
                    <a:pt x="31" y="35"/>
                  </a:moveTo>
                  <a:lnTo>
                    <a:pt x="31" y="35"/>
                  </a:lnTo>
                  <a:lnTo>
                    <a:pt x="31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30" y="29"/>
                  </a:lnTo>
                  <a:lnTo>
                    <a:pt x="29" y="28"/>
                  </a:lnTo>
                  <a:lnTo>
                    <a:pt x="29" y="27"/>
                  </a:lnTo>
                  <a:lnTo>
                    <a:pt x="29" y="26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29" y="22"/>
                  </a:lnTo>
                  <a:lnTo>
                    <a:pt x="29" y="21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7" y="9"/>
                  </a:lnTo>
                  <a:lnTo>
                    <a:pt x="27" y="8"/>
                  </a:lnTo>
                  <a:lnTo>
                    <a:pt x="27" y="7"/>
                  </a:lnTo>
                  <a:lnTo>
                    <a:pt x="26" y="6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9" y="2"/>
                  </a:lnTo>
                  <a:lnTo>
                    <a:pt x="9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9"/>
                  </a:lnTo>
                  <a:lnTo>
                    <a:pt x="1" y="11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6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2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1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0" y="50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2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1" y="36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1" y="3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126038" y="1858963"/>
              <a:ext cx="357188" cy="606425"/>
            </a:xfrm>
            <a:custGeom>
              <a:avLst/>
              <a:gdLst>
                <a:gd name="T0" fmla="*/ 39 w 40"/>
                <a:gd name="T1" fmla="*/ 42 h 68"/>
                <a:gd name="T2" fmla="*/ 38 w 40"/>
                <a:gd name="T3" fmla="*/ 39 h 68"/>
                <a:gd name="T4" fmla="*/ 39 w 40"/>
                <a:gd name="T5" fmla="*/ 35 h 68"/>
                <a:gd name="T6" fmla="*/ 37 w 40"/>
                <a:gd name="T7" fmla="*/ 18 h 68"/>
                <a:gd name="T8" fmla="*/ 35 w 40"/>
                <a:gd name="T9" fmla="*/ 7 h 68"/>
                <a:gd name="T10" fmla="*/ 33 w 40"/>
                <a:gd name="T11" fmla="*/ 5 h 68"/>
                <a:gd name="T12" fmla="*/ 32 w 40"/>
                <a:gd name="T13" fmla="*/ 2 h 68"/>
                <a:gd name="T14" fmla="*/ 27 w 40"/>
                <a:gd name="T15" fmla="*/ 1 h 68"/>
                <a:gd name="T16" fmla="*/ 12 w 40"/>
                <a:gd name="T17" fmla="*/ 2 h 68"/>
                <a:gd name="T18" fmla="*/ 6 w 40"/>
                <a:gd name="T19" fmla="*/ 3 h 68"/>
                <a:gd name="T20" fmla="*/ 8 w 40"/>
                <a:gd name="T21" fmla="*/ 4 h 68"/>
                <a:gd name="T22" fmla="*/ 10 w 40"/>
                <a:gd name="T23" fmla="*/ 7 h 68"/>
                <a:gd name="T24" fmla="*/ 11 w 40"/>
                <a:gd name="T25" fmla="*/ 8 h 68"/>
                <a:gd name="T26" fmla="*/ 10 w 40"/>
                <a:gd name="T27" fmla="*/ 11 h 68"/>
                <a:gd name="T28" fmla="*/ 10 w 40"/>
                <a:gd name="T29" fmla="*/ 13 h 68"/>
                <a:gd name="T30" fmla="*/ 7 w 40"/>
                <a:gd name="T31" fmla="*/ 14 h 68"/>
                <a:gd name="T32" fmla="*/ 3 w 40"/>
                <a:gd name="T33" fmla="*/ 18 h 68"/>
                <a:gd name="T34" fmla="*/ 5 w 40"/>
                <a:gd name="T35" fmla="*/ 20 h 68"/>
                <a:gd name="T36" fmla="*/ 3 w 40"/>
                <a:gd name="T37" fmla="*/ 24 h 68"/>
                <a:gd name="T38" fmla="*/ 1 w 40"/>
                <a:gd name="T39" fmla="*/ 26 h 68"/>
                <a:gd name="T40" fmla="*/ 1 w 40"/>
                <a:gd name="T41" fmla="*/ 28 h 68"/>
                <a:gd name="T42" fmla="*/ 0 w 40"/>
                <a:gd name="T43" fmla="*/ 33 h 68"/>
                <a:gd name="T44" fmla="*/ 1 w 40"/>
                <a:gd name="T45" fmla="*/ 35 h 68"/>
                <a:gd name="T46" fmla="*/ 2 w 40"/>
                <a:gd name="T47" fmla="*/ 36 h 68"/>
                <a:gd name="T48" fmla="*/ 8 w 40"/>
                <a:gd name="T49" fmla="*/ 41 h 68"/>
                <a:gd name="T50" fmla="*/ 9 w 40"/>
                <a:gd name="T51" fmla="*/ 43 h 68"/>
                <a:gd name="T52" fmla="*/ 9 w 40"/>
                <a:gd name="T53" fmla="*/ 45 h 68"/>
                <a:gd name="T54" fmla="*/ 12 w 40"/>
                <a:gd name="T55" fmla="*/ 45 h 68"/>
                <a:gd name="T56" fmla="*/ 14 w 40"/>
                <a:gd name="T57" fmla="*/ 47 h 68"/>
                <a:gd name="T58" fmla="*/ 13 w 40"/>
                <a:gd name="T59" fmla="*/ 52 h 68"/>
                <a:gd name="T60" fmla="*/ 14 w 40"/>
                <a:gd name="T61" fmla="*/ 55 h 68"/>
                <a:gd name="T62" fmla="*/ 17 w 40"/>
                <a:gd name="T63" fmla="*/ 56 h 68"/>
                <a:gd name="T64" fmla="*/ 20 w 40"/>
                <a:gd name="T65" fmla="*/ 58 h 68"/>
                <a:gd name="T66" fmla="*/ 22 w 40"/>
                <a:gd name="T67" fmla="*/ 60 h 68"/>
                <a:gd name="T68" fmla="*/ 23 w 40"/>
                <a:gd name="T69" fmla="*/ 63 h 68"/>
                <a:gd name="T70" fmla="*/ 23 w 40"/>
                <a:gd name="T71" fmla="*/ 65 h 68"/>
                <a:gd name="T72" fmla="*/ 25 w 40"/>
                <a:gd name="T73" fmla="*/ 68 h 68"/>
                <a:gd name="T74" fmla="*/ 25 w 40"/>
                <a:gd name="T75" fmla="*/ 67 h 68"/>
                <a:gd name="T76" fmla="*/ 26 w 40"/>
                <a:gd name="T77" fmla="*/ 68 h 68"/>
                <a:gd name="T78" fmla="*/ 26 w 40"/>
                <a:gd name="T79" fmla="*/ 67 h 68"/>
                <a:gd name="T80" fmla="*/ 31 w 40"/>
                <a:gd name="T81" fmla="*/ 66 h 68"/>
                <a:gd name="T82" fmla="*/ 32 w 40"/>
                <a:gd name="T83" fmla="*/ 64 h 68"/>
                <a:gd name="T84" fmla="*/ 33 w 40"/>
                <a:gd name="T85" fmla="*/ 62 h 68"/>
                <a:gd name="T86" fmla="*/ 35 w 40"/>
                <a:gd name="T87" fmla="*/ 59 h 68"/>
                <a:gd name="T88" fmla="*/ 36 w 40"/>
                <a:gd name="T89" fmla="*/ 56 h 68"/>
                <a:gd name="T90" fmla="*/ 36 w 40"/>
                <a:gd name="T91" fmla="*/ 56 h 68"/>
                <a:gd name="T92" fmla="*/ 36 w 40"/>
                <a:gd name="T93" fmla="*/ 55 h 68"/>
                <a:gd name="T94" fmla="*/ 36 w 40"/>
                <a:gd name="T95" fmla="*/ 54 h 68"/>
                <a:gd name="T96" fmla="*/ 36 w 40"/>
                <a:gd name="T97" fmla="*/ 53 h 68"/>
                <a:gd name="T98" fmla="*/ 36 w 40"/>
                <a:gd name="T99" fmla="*/ 52 h 68"/>
                <a:gd name="T100" fmla="*/ 36 w 40"/>
                <a:gd name="T101" fmla="*/ 51 h 68"/>
                <a:gd name="T102" fmla="*/ 37 w 40"/>
                <a:gd name="T103" fmla="*/ 50 h 68"/>
                <a:gd name="T104" fmla="*/ 37 w 40"/>
                <a:gd name="T105" fmla="*/ 50 h 68"/>
                <a:gd name="T106" fmla="*/ 38 w 40"/>
                <a:gd name="T107" fmla="*/ 48 h 68"/>
                <a:gd name="T108" fmla="*/ 39 w 40"/>
                <a:gd name="T109" fmla="*/ 48 h 68"/>
                <a:gd name="T110" fmla="*/ 39 w 40"/>
                <a:gd name="T111" fmla="*/ 47 h 68"/>
                <a:gd name="T112" fmla="*/ 39 w 40"/>
                <a:gd name="T113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" h="68">
                  <a:moveTo>
                    <a:pt x="39" y="44"/>
                  </a:moveTo>
                  <a:lnTo>
                    <a:pt x="39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5"/>
                  </a:lnTo>
                  <a:lnTo>
                    <a:pt x="38" y="33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38" y="26"/>
                  </a:lnTo>
                  <a:lnTo>
                    <a:pt x="37" y="25"/>
                  </a:lnTo>
                  <a:lnTo>
                    <a:pt x="37" y="23"/>
                  </a:lnTo>
                  <a:lnTo>
                    <a:pt x="37" y="21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36" y="12"/>
                  </a:lnTo>
                  <a:lnTo>
                    <a:pt x="36" y="11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7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4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1" y="46"/>
                  </a:lnTo>
                  <a:lnTo>
                    <a:pt x="11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7" y="56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19" y="58"/>
                  </a:lnTo>
                  <a:lnTo>
                    <a:pt x="20" y="58"/>
                  </a:lnTo>
                  <a:lnTo>
                    <a:pt x="20" y="58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1" y="59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3" y="62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6"/>
                  </a:lnTo>
                  <a:lnTo>
                    <a:pt x="24" y="66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8" y="64"/>
                  </a:lnTo>
                  <a:lnTo>
                    <a:pt x="28" y="65"/>
                  </a:lnTo>
                  <a:lnTo>
                    <a:pt x="31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3" y="66"/>
                  </a:lnTo>
                  <a:lnTo>
                    <a:pt x="33" y="66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3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3" y="62"/>
                  </a:lnTo>
                  <a:lnTo>
                    <a:pt x="33" y="62"/>
                  </a:lnTo>
                  <a:lnTo>
                    <a:pt x="33" y="62"/>
                  </a:lnTo>
                  <a:lnTo>
                    <a:pt x="34" y="61"/>
                  </a:lnTo>
                  <a:lnTo>
                    <a:pt x="36" y="61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0"/>
                  </a:lnTo>
                  <a:lnTo>
                    <a:pt x="36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9" y="4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000376" y="1127125"/>
              <a:ext cx="517525" cy="793750"/>
            </a:xfrm>
            <a:custGeom>
              <a:avLst/>
              <a:gdLst>
                <a:gd name="T0" fmla="*/ 56 w 58"/>
                <a:gd name="T1" fmla="*/ 87 h 89"/>
                <a:gd name="T2" fmla="*/ 30 w 58"/>
                <a:gd name="T3" fmla="*/ 86 h 89"/>
                <a:gd name="T4" fmla="*/ 2 w 58"/>
                <a:gd name="T5" fmla="*/ 82 h 89"/>
                <a:gd name="T6" fmla="*/ 3 w 58"/>
                <a:gd name="T7" fmla="*/ 64 h 89"/>
                <a:gd name="T8" fmla="*/ 5 w 58"/>
                <a:gd name="T9" fmla="*/ 58 h 89"/>
                <a:gd name="T10" fmla="*/ 6 w 58"/>
                <a:gd name="T11" fmla="*/ 56 h 89"/>
                <a:gd name="T12" fmla="*/ 4 w 58"/>
                <a:gd name="T13" fmla="*/ 55 h 89"/>
                <a:gd name="T14" fmla="*/ 3 w 58"/>
                <a:gd name="T15" fmla="*/ 53 h 89"/>
                <a:gd name="T16" fmla="*/ 5 w 58"/>
                <a:gd name="T17" fmla="*/ 50 h 89"/>
                <a:gd name="T18" fmla="*/ 8 w 58"/>
                <a:gd name="T19" fmla="*/ 46 h 89"/>
                <a:gd name="T20" fmla="*/ 12 w 58"/>
                <a:gd name="T21" fmla="*/ 41 h 89"/>
                <a:gd name="T22" fmla="*/ 10 w 58"/>
                <a:gd name="T23" fmla="*/ 37 h 89"/>
                <a:gd name="T24" fmla="*/ 8 w 58"/>
                <a:gd name="T25" fmla="*/ 31 h 89"/>
                <a:gd name="T26" fmla="*/ 12 w 58"/>
                <a:gd name="T27" fmla="*/ 8 h 89"/>
                <a:gd name="T28" fmla="*/ 20 w 58"/>
                <a:gd name="T29" fmla="*/ 10 h 89"/>
                <a:gd name="T30" fmla="*/ 21 w 58"/>
                <a:gd name="T31" fmla="*/ 15 h 89"/>
                <a:gd name="T32" fmla="*/ 22 w 58"/>
                <a:gd name="T33" fmla="*/ 17 h 89"/>
                <a:gd name="T34" fmla="*/ 22 w 58"/>
                <a:gd name="T35" fmla="*/ 19 h 89"/>
                <a:gd name="T36" fmla="*/ 22 w 58"/>
                <a:gd name="T37" fmla="*/ 20 h 89"/>
                <a:gd name="T38" fmla="*/ 23 w 58"/>
                <a:gd name="T39" fmla="*/ 22 h 89"/>
                <a:gd name="T40" fmla="*/ 25 w 58"/>
                <a:gd name="T41" fmla="*/ 23 h 89"/>
                <a:gd name="T42" fmla="*/ 27 w 58"/>
                <a:gd name="T43" fmla="*/ 26 h 89"/>
                <a:gd name="T44" fmla="*/ 28 w 58"/>
                <a:gd name="T45" fmla="*/ 28 h 89"/>
                <a:gd name="T46" fmla="*/ 29 w 58"/>
                <a:gd name="T47" fmla="*/ 29 h 89"/>
                <a:gd name="T48" fmla="*/ 30 w 58"/>
                <a:gd name="T49" fmla="*/ 30 h 89"/>
                <a:gd name="T50" fmla="*/ 31 w 58"/>
                <a:gd name="T51" fmla="*/ 31 h 89"/>
                <a:gd name="T52" fmla="*/ 32 w 58"/>
                <a:gd name="T53" fmla="*/ 31 h 89"/>
                <a:gd name="T54" fmla="*/ 32 w 58"/>
                <a:gd name="T55" fmla="*/ 32 h 89"/>
                <a:gd name="T56" fmla="*/ 32 w 58"/>
                <a:gd name="T57" fmla="*/ 33 h 89"/>
                <a:gd name="T58" fmla="*/ 31 w 58"/>
                <a:gd name="T59" fmla="*/ 35 h 89"/>
                <a:gd name="T60" fmla="*/ 31 w 58"/>
                <a:gd name="T61" fmla="*/ 36 h 89"/>
                <a:gd name="T62" fmla="*/ 30 w 58"/>
                <a:gd name="T63" fmla="*/ 37 h 89"/>
                <a:gd name="T64" fmla="*/ 31 w 58"/>
                <a:gd name="T65" fmla="*/ 38 h 89"/>
                <a:gd name="T66" fmla="*/ 30 w 58"/>
                <a:gd name="T67" fmla="*/ 40 h 89"/>
                <a:gd name="T68" fmla="*/ 29 w 58"/>
                <a:gd name="T69" fmla="*/ 41 h 89"/>
                <a:gd name="T70" fmla="*/ 29 w 58"/>
                <a:gd name="T71" fmla="*/ 42 h 89"/>
                <a:gd name="T72" fmla="*/ 29 w 58"/>
                <a:gd name="T73" fmla="*/ 43 h 89"/>
                <a:gd name="T74" fmla="*/ 31 w 58"/>
                <a:gd name="T75" fmla="*/ 44 h 89"/>
                <a:gd name="T76" fmla="*/ 32 w 58"/>
                <a:gd name="T77" fmla="*/ 44 h 89"/>
                <a:gd name="T78" fmla="*/ 33 w 58"/>
                <a:gd name="T79" fmla="*/ 43 h 89"/>
                <a:gd name="T80" fmla="*/ 34 w 58"/>
                <a:gd name="T81" fmla="*/ 42 h 89"/>
                <a:gd name="T82" fmla="*/ 35 w 58"/>
                <a:gd name="T83" fmla="*/ 44 h 89"/>
                <a:gd name="T84" fmla="*/ 35 w 58"/>
                <a:gd name="T85" fmla="*/ 45 h 89"/>
                <a:gd name="T86" fmla="*/ 36 w 58"/>
                <a:gd name="T87" fmla="*/ 47 h 89"/>
                <a:gd name="T88" fmla="*/ 37 w 58"/>
                <a:gd name="T89" fmla="*/ 49 h 89"/>
                <a:gd name="T90" fmla="*/ 38 w 58"/>
                <a:gd name="T91" fmla="*/ 50 h 89"/>
                <a:gd name="T92" fmla="*/ 37 w 58"/>
                <a:gd name="T93" fmla="*/ 52 h 89"/>
                <a:gd name="T94" fmla="*/ 39 w 58"/>
                <a:gd name="T95" fmla="*/ 54 h 89"/>
                <a:gd name="T96" fmla="*/ 40 w 58"/>
                <a:gd name="T97" fmla="*/ 54 h 89"/>
                <a:gd name="T98" fmla="*/ 41 w 58"/>
                <a:gd name="T99" fmla="*/ 56 h 89"/>
                <a:gd name="T100" fmla="*/ 41 w 58"/>
                <a:gd name="T101" fmla="*/ 57 h 89"/>
                <a:gd name="T102" fmla="*/ 41 w 58"/>
                <a:gd name="T103" fmla="*/ 58 h 89"/>
                <a:gd name="T104" fmla="*/ 42 w 58"/>
                <a:gd name="T105" fmla="*/ 58 h 89"/>
                <a:gd name="T106" fmla="*/ 46 w 58"/>
                <a:gd name="T107" fmla="*/ 58 h 89"/>
                <a:gd name="T108" fmla="*/ 47 w 58"/>
                <a:gd name="T109" fmla="*/ 58 h 89"/>
                <a:gd name="T110" fmla="*/ 49 w 58"/>
                <a:gd name="T111" fmla="*/ 58 h 89"/>
                <a:gd name="T112" fmla="*/ 52 w 58"/>
                <a:gd name="T113" fmla="*/ 58 h 89"/>
                <a:gd name="T114" fmla="*/ 55 w 58"/>
                <a:gd name="T115" fmla="*/ 58 h 89"/>
                <a:gd name="T116" fmla="*/ 54 w 58"/>
                <a:gd name="T117" fmla="*/ 58 h 89"/>
                <a:gd name="T118" fmla="*/ 55 w 58"/>
                <a:gd name="T119" fmla="*/ 57 h 89"/>
                <a:gd name="T120" fmla="*/ 57 w 58"/>
                <a:gd name="T121" fmla="*/ 57 h 89"/>
                <a:gd name="T122" fmla="*/ 57 w 58"/>
                <a:gd name="T123" fmla="*/ 5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" h="89">
                  <a:moveTo>
                    <a:pt x="58" y="59"/>
                  </a:moveTo>
                  <a:lnTo>
                    <a:pt x="58" y="61"/>
                  </a:lnTo>
                  <a:lnTo>
                    <a:pt x="58" y="63"/>
                  </a:lnTo>
                  <a:lnTo>
                    <a:pt x="58" y="65"/>
                  </a:lnTo>
                  <a:lnTo>
                    <a:pt x="58" y="67"/>
                  </a:lnTo>
                  <a:lnTo>
                    <a:pt x="57" y="69"/>
                  </a:lnTo>
                  <a:lnTo>
                    <a:pt x="57" y="70"/>
                  </a:lnTo>
                  <a:lnTo>
                    <a:pt x="57" y="72"/>
                  </a:lnTo>
                  <a:lnTo>
                    <a:pt x="57" y="74"/>
                  </a:lnTo>
                  <a:lnTo>
                    <a:pt x="57" y="76"/>
                  </a:lnTo>
                  <a:lnTo>
                    <a:pt x="56" y="78"/>
                  </a:lnTo>
                  <a:lnTo>
                    <a:pt x="56" y="80"/>
                  </a:lnTo>
                  <a:lnTo>
                    <a:pt x="56" y="82"/>
                  </a:lnTo>
                  <a:lnTo>
                    <a:pt x="56" y="83"/>
                  </a:lnTo>
                  <a:lnTo>
                    <a:pt x="56" y="85"/>
                  </a:lnTo>
                  <a:lnTo>
                    <a:pt x="56" y="87"/>
                  </a:lnTo>
                  <a:lnTo>
                    <a:pt x="55" y="89"/>
                  </a:lnTo>
                  <a:lnTo>
                    <a:pt x="54" y="89"/>
                  </a:lnTo>
                  <a:lnTo>
                    <a:pt x="52" y="89"/>
                  </a:lnTo>
                  <a:lnTo>
                    <a:pt x="50" y="88"/>
                  </a:lnTo>
                  <a:lnTo>
                    <a:pt x="48" y="88"/>
                  </a:lnTo>
                  <a:lnTo>
                    <a:pt x="47" y="88"/>
                  </a:lnTo>
                  <a:lnTo>
                    <a:pt x="45" y="88"/>
                  </a:lnTo>
                  <a:lnTo>
                    <a:pt x="43" y="88"/>
                  </a:lnTo>
                  <a:lnTo>
                    <a:pt x="42" y="88"/>
                  </a:lnTo>
                  <a:lnTo>
                    <a:pt x="40" y="87"/>
                  </a:lnTo>
                  <a:lnTo>
                    <a:pt x="38" y="87"/>
                  </a:lnTo>
                  <a:lnTo>
                    <a:pt x="36" y="87"/>
                  </a:lnTo>
                  <a:lnTo>
                    <a:pt x="35" y="87"/>
                  </a:lnTo>
                  <a:lnTo>
                    <a:pt x="33" y="87"/>
                  </a:lnTo>
                  <a:lnTo>
                    <a:pt x="31" y="86"/>
                  </a:lnTo>
                  <a:lnTo>
                    <a:pt x="30" y="86"/>
                  </a:lnTo>
                  <a:lnTo>
                    <a:pt x="28" y="86"/>
                  </a:lnTo>
                  <a:lnTo>
                    <a:pt x="26" y="86"/>
                  </a:lnTo>
                  <a:lnTo>
                    <a:pt x="24" y="85"/>
                  </a:lnTo>
                  <a:lnTo>
                    <a:pt x="23" y="85"/>
                  </a:lnTo>
                  <a:lnTo>
                    <a:pt x="21" y="85"/>
                  </a:lnTo>
                  <a:lnTo>
                    <a:pt x="19" y="85"/>
                  </a:lnTo>
                  <a:lnTo>
                    <a:pt x="18" y="85"/>
                  </a:lnTo>
                  <a:lnTo>
                    <a:pt x="16" y="84"/>
                  </a:lnTo>
                  <a:lnTo>
                    <a:pt x="14" y="84"/>
                  </a:lnTo>
                  <a:lnTo>
                    <a:pt x="12" y="84"/>
                  </a:lnTo>
                  <a:lnTo>
                    <a:pt x="11" y="84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6" y="83"/>
                  </a:lnTo>
                  <a:lnTo>
                    <a:pt x="4" y="83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1" y="76"/>
                  </a:lnTo>
                  <a:lnTo>
                    <a:pt x="2" y="75"/>
                  </a:lnTo>
                  <a:lnTo>
                    <a:pt x="2" y="73"/>
                  </a:lnTo>
                  <a:lnTo>
                    <a:pt x="2" y="72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3" y="69"/>
                  </a:lnTo>
                  <a:lnTo>
                    <a:pt x="3" y="67"/>
                  </a:lnTo>
                  <a:lnTo>
                    <a:pt x="3" y="66"/>
                  </a:lnTo>
                  <a:lnTo>
                    <a:pt x="3" y="65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4" y="62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6" y="57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6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9" y="26"/>
                  </a:lnTo>
                  <a:lnTo>
                    <a:pt x="9" y="24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7"/>
                  </a:lnTo>
                  <a:lnTo>
                    <a:pt x="11" y="15"/>
                  </a:lnTo>
                  <a:lnTo>
                    <a:pt x="11" y="13"/>
                  </a:lnTo>
                  <a:lnTo>
                    <a:pt x="11" y="11"/>
                  </a:lnTo>
                  <a:lnTo>
                    <a:pt x="12" y="9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20" y="7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5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7" y="27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1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9"/>
                  </a:lnTo>
                  <a:lnTo>
                    <a:pt x="46" y="59"/>
                  </a:lnTo>
                  <a:lnTo>
                    <a:pt x="46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8" y="58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3" y="58"/>
                  </a:lnTo>
                  <a:lnTo>
                    <a:pt x="53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8" y="59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687888" y="1778000"/>
              <a:ext cx="536575" cy="338138"/>
            </a:xfrm>
            <a:custGeom>
              <a:avLst/>
              <a:gdLst>
                <a:gd name="T0" fmla="*/ 57 w 60"/>
                <a:gd name="T1" fmla="*/ 13 h 38"/>
                <a:gd name="T2" fmla="*/ 58 w 60"/>
                <a:gd name="T3" fmla="*/ 15 h 38"/>
                <a:gd name="T4" fmla="*/ 60 w 60"/>
                <a:gd name="T5" fmla="*/ 16 h 38"/>
                <a:gd name="T6" fmla="*/ 60 w 60"/>
                <a:gd name="T7" fmla="*/ 19 h 38"/>
                <a:gd name="T8" fmla="*/ 59 w 60"/>
                <a:gd name="T9" fmla="*/ 21 h 38"/>
                <a:gd name="T10" fmla="*/ 59 w 60"/>
                <a:gd name="T11" fmla="*/ 22 h 38"/>
                <a:gd name="T12" fmla="*/ 56 w 60"/>
                <a:gd name="T13" fmla="*/ 23 h 38"/>
                <a:gd name="T14" fmla="*/ 52 w 60"/>
                <a:gd name="T15" fmla="*/ 26 h 38"/>
                <a:gd name="T16" fmla="*/ 53 w 60"/>
                <a:gd name="T17" fmla="*/ 28 h 38"/>
                <a:gd name="T18" fmla="*/ 52 w 60"/>
                <a:gd name="T19" fmla="*/ 32 h 38"/>
                <a:gd name="T20" fmla="*/ 51 w 60"/>
                <a:gd name="T21" fmla="*/ 34 h 38"/>
                <a:gd name="T22" fmla="*/ 50 w 60"/>
                <a:gd name="T23" fmla="*/ 36 h 38"/>
                <a:gd name="T24" fmla="*/ 50 w 60"/>
                <a:gd name="T25" fmla="*/ 38 h 38"/>
                <a:gd name="T26" fmla="*/ 49 w 60"/>
                <a:gd name="T27" fmla="*/ 37 h 38"/>
                <a:gd name="T28" fmla="*/ 48 w 60"/>
                <a:gd name="T29" fmla="*/ 36 h 38"/>
                <a:gd name="T30" fmla="*/ 47 w 60"/>
                <a:gd name="T31" fmla="*/ 36 h 38"/>
                <a:gd name="T32" fmla="*/ 47 w 60"/>
                <a:gd name="T33" fmla="*/ 35 h 38"/>
                <a:gd name="T34" fmla="*/ 34 w 60"/>
                <a:gd name="T35" fmla="*/ 36 h 38"/>
                <a:gd name="T36" fmla="*/ 16 w 60"/>
                <a:gd name="T37" fmla="*/ 37 h 38"/>
                <a:gd name="T38" fmla="*/ 9 w 60"/>
                <a:gd name="T39" fmla="*/ 37 h 38"/>
                <a:gd name="T40" fmla="*/ 8 w 60"/>
                <a:gd name="T41" fmla="*/ 36 h 38"/>
                <a:gd name="T42" fmla="*/ 8 w 60"/>
                <a:gd name="T43" fmla="*/ 35 h 38"/>
                <a:gd name="T44" fmla="*/ 8 w 60"/>
                <a:gd name="T45" fmla="*/ 33 h 38"/>
                <a:gd name="T46" fmla="*/ 7 w 60"/>
                <a:gd name="T47" fmla="*/ 32 h 38"/>
                <a:gd name="T48" fmla="*/ 7 w 60"/>
                <a:gd name="T49" fmla="*/ 32 h 38"/>
                <a:gd name="T50" fmla="*/ 7 w 60"/>
                <a:gd name="T51" fmla="*/ 30 h 38"/>
                <a:gd name="T52" fmla="*/ 7 w 60"/>
                <a:gd name="T53" fmla="*/ 28 h 38"/>
                <a:gd name="T54" fmla="*/ 6 w 60"/>
                <a:gd name="T55" fmla="*/ 27 h 38"/>
                <a:gd name="T56" fmla="*/ 6 w 60"/>
                <a:gd name="T57" fmla="*/ 26 h 38"/>
                <a:gd name="T58" fmla="*/ 5 w 60"/>
                <a:gd name="T59" fmla="*/ 25 h 38"/>
                <a:gd name="T60" fmla="*/ 5 w 60"/>
                <a:gd name="T61" fmla="*/ 24 h 38"/>
                <a:gd name="T62" fmla="*/ 5 w 60"/>
                <a:gd name="T63" fmla="*/ 22 h 38"/>
                <a:gd name="T64" fmla="*/ 4 w 60"/>
                <a:gd name="T65" fmla="*/ 20 h 38"/>
                <a:gd name="T66" fmla="*/ 3 w 60"/>
                <a:gd name="T67" fmla="*/ 19 h 38"/>
                <a:gd name="T68" fmla="*/ 2 w 60"/>
                <a:gd name="T69" fmla="*/ 17 h 38"/>
                <a:gd name="T70" fmla="*/ 2 w 60"/>
                <a:gd name="T71" fmla="*/ 14 h 38"/>
                <a:gd name="T72" fmla="*/ 1 w 60"/>
                <a:gd name="T73" fmla="*/ 13 h 38"/>
                <a:gd name="T74" fmla="*/ 1 w 60"/>
                <a:gd name="T75" fmla="*/ 13 h 38"/>
                <a:gd name="T76" fmla="*/ 1 w 60"/>
                <a:gd name="T77" fmla="*/ 13 h 38"/>
                <a:gd name="T78" fmla="*/ 0 w 60"/>
                <a:gd name="T79" fmla="*/ 11 h 38"/>
                <a:gd name="T80" fmla="*/ 0 w 60"/>
                <a:gd name="T81" fmla="*/ 11 h 38"/>
                <a:gd name="T82" fmla="*/ 0 w 60"/>
                <a:gd name="T83" fmla="*/ 10 h 38"/>
                <a:gd name="T84" fmla="*/ 1 w 60"/>
                <a:gd name="T85" fmla="*/ 9 h 38"/>
                <a:gd name="T86" fmla="*/ 1 w 60"/>
                <a:gd name="T87" fmla="*/ 9 h 38"/>
                <a:gd name="T88" fmla="*/ 1 w 60"/>
                <a:gd name="T89" fmla="*/ 8 h 38"/>
                <a:gd name="T90" fmla="*/ 1 w 60"/>
                <a:gd name="T91" fmla="*/ 7 h 38"/>
                <a:gd name="T92" fmla="*/ 1 w 60"/>
                <a:gd name="T93" fmla="*/ 6 h 38"/>
                <a:gd name="T94" fmla="*/ 0 w 60"/>
                <a:gd name="T95" fmla="*/ 6 h 38"/>
                <a:gd name="T96" fmla="*/ 0 w 60"/>
                <a:gd name="T97" fmla="*/ 5 h 38"/>
                <a:gd name="T98" fmla="*/ 0 w 60"/>
                <a:gd name="T99" fmla="*/ 4 h 38"/>
                <a:gd name="T100" fmla="*/ 0 w 60"/>
                <a:gd name="T101" fmla="*/ 3 h 38"/>
                <a:gd name="T102" fmla="*/ 1 w 60"/>
                <a:gd name="T103" fmla="*/ 3 h 38"/>
                <a:gd name="T104" fmla="*/ 25 w 60"/>
                <a:gd name="T105" fmla="*/ 2 h 38"/>
                <a:gd name="T106" fmla="*/ 48 w 60"/>
                <a:gd name="T107" fmla="*/ 0 h 38"/>
                <a:gd name="T108" fmla="*/ 49 w 60"/>
                <a:gd name="T109" fmla="*/ 1 h 38"/>
                <a:gd name="T110" fmla="*/ 50 w 60"/>
                <a:gd name="T111" fmla="*/ 4 h 38"/>
                <a:gd name="T112" fmla="*/ 50 w 60"/>
                <a:gd name="T113" fmla="*/ 7 h 38"/>
                <a:gd name="T114" fmla="*/ 51 w 60"/>
                <a:gd name="T115" fmla="*/ 9 h 38"/>
                <a:gd name="T116" fmla="*/ 55 w 60"/>
                <a:gd name="T1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" h="38">
                  <a:moveTo>
                    <a:pt x="55" y="11"/>
                  </a:move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4"/>
                  </a:lnTo>
                  <a:lnTo>
                    <a:pt x="57" y="14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0" y="18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6" y="23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5" y="24"/>
                  </a:lnTo>
                  <a:lnTo>
                    <a:pt x="53" y="25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30"/>
                  </a:lnTo>
                  <a:lnTo>
                    <a:pt x="53" y="30"/>
                  </a:lnTo>
                  <a:lnTo>
                    <a:pt x="53" y="31"/>
                  </a:lnTo>
                  <a:lnTo>
                    <a:pt x="53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5"/>
                  </a:lnTo>
                  <a:lnTo>
                    <a:pt x="45" y="35"/>
                  </a:lnTo>
                  <a:lnTo>
                    <a:pt x="43" y="35"/>
                  </a:lnTo>
                  <a:lnTo>
                    <a:pt x="41" y="35"/>
                  </a:lnTo>
                  <a:lnTo>
                    <a:pt x="38" y="35"/>
                  </a:lnTo>
                  <a:lnTo>
                    <a:pt x="36" y="36"/>
                  </a:lnTo>
                  <a:lnTo>
                    <a:pt x="34" y="36"/>
                  </a:lnTo>
                  <a:lnTo>
                    <a:pt x="32" y="36"/>
                  </a:lnTo>
                  <a:lnTo>
                    <a:pt x="29" y="36"/>
                  </a:lnTo>
                  <a:lnTo>
                    <a:pt x="27" y="36"/>
                  </a:lnTo>
                  <a:lnTo>
                    <a:pt x="25" y="36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3" y="37"/>
                  </a:lnTo>
                  <a:lnTo>
                    <a:pt x="11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8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4" y="3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5" y="2"/>
                  </a:lnTo>
                  <a:lnTo>
                    <a:pt x="28" y="1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37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2" y="9"/>
                  </a:lnTo>
                  <a:lnTo>
                    <a:pt x="53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5697538" y="2606675"/>
              <a:ext cx="482600" cy="492125"/>
            </a:xfrm>
            <a:custGeom>
              <a:avLst/>
              <a:gdLst>
                <a:gd name="T0" fmla="*/ 52 w 54"/>
                <a:gd name="T1" fmla="*/ 32 h 55"/>
                <a:gd name="T2" fmla="*/ 50 w 54"/>
                <a:gd name="T3" fmla="*/ 31 h 55"/>
                <a:gd name="T4" fmla="*/ 50 w 54"/>
                <a:gd name="T5" fmla="*/ 29 h 55"/>
                <a:gd name="T6" fmla="*/ 48 w 54"/>
                <a:gd name="T7" fmla="*/ 27 h 55"/>
                <a:gd name="T8" fmla="*/ 47 w 54"/>
                <a:gd name="T9" fmla="*/ 26 h 55"/>
                <a:gd name="T10" fmla="*/ 46 w 54"/>
                <a:gd name="T11" fmla="*/ 24 h 55"/>
                <a:gd name="T12" fmla="*/ 44 w 54"/>
                <a:gd name="T13" fmla="*/ 21 h 55"/>
                <a:gd name="T14" fmla="*/ 41 w 54"/>
                <a:gd name="T15" fmla="*/ 19 h 55"/>
                <a:gd name="T16" fmla="*/ 40 w 54"/>
                <a:gd name="T17" fmla="*/ 19 h 55"/>
                <a:gd name="T18" fmla="*/ 39 w 54"/>
                <a:gd name="T19" fmla="*/ 16 h 55"/>
                <a:gd name="T20" fmla="*/ 36 w 54"/>
                <a:gd name="T21" fmla="*/ 14 h 55"/>
                <a:gd name="T22" fmla="*/ 32 w 54"/>
                <a:gd name="T23" fmla="*/ 12 h 55"/>
                <a:gd name="T24" fmla="*/ 30 w 54"/>
                <a:gd name="T25" fmla="*/ 10 h 55"/>
                <a:gd name="T26" fmla="*/ 27 w 54"/>
                <a:gd name="T27" fmla="*/ 6 h 55"/>
                <a:gd name="T28" fmla="*/ 23 w 54"/>
                <a:gd name="T29" fmla="*/ 4 h 55"/>
                <a:gd name="T30" fmla="*/ 23 w 54"/>
                <a:gd name="T31" fmla="*/ 2 h 55"/>
                <a:gd name="T32" fmla="*/ 25 w 54"/>
                <a:gd name="T33" fmla="*/ 0 h 55"/>
                <a:gd name="T34" fmla="*/ 15 w 54"/>
                <a:gd name="T35" fmla="*/ 2 h 55"/>
                <a:gd name="T36" fmla="*/ 5 w 54"/>
                <a:gd name="T37" fmla="*/ 3 h 55"/>
                <a:gd name="T38" fmla="*/ 1 w 54"/>
                <a:gd name="T39" fmla="*/ 7 h 55"/>
                <a:gd name="T40" fmla="*/ 5 w 54"/>
                <a:gd name="T41" fmla="*/ 20 h 55"/>
                <a:gd name="T42" fmla="*/ 7 w 54"/>
                <a:gd name="T43" fmla="*/ 28 h 55"/>
                <a:gd name="T44" fmla="*/ 8 w 54"/>
                <a:gd name="T45" fmla="*/ 30 h 55"/>
                <a:gd name="T46" fmla="*/ 10 w 54"/>
                <a:gd name="T47" fmla="*/ 33 h 55"/>
                <a:gd name="T48" fmla="*/ 10 w 54"/>
                <a:gd name="T49" fmla="*/ 34 h 55"/>
                <a:gd name="T50" fmla="*/ 11 w 54"/>
                <a:gd name="T51" fmla="*/ 36 h 55"/>
                <a:gd name="T52" fmla="*/ 11 w 54"/>
                <a:gd name="T53" fmla="*/ 37 h 55"/>
                <a:gd name="T54" fmla="*/ 10 w 54"/>
                <a:gd name="T55" fmla="*/ 39 h 55"/>
                <a:gd name="T56" fmla="*/ 10 w 54"/>
                <a:gd name="T57" fmla="*/ 43 h 55"/>
                <a:gd name="T58" fmla="*/ 11 w 54"/>
                <a:gd name="T59" fmla="*/ 46 h 55"/>
                <a:gd name="T60" fmla="*/ 11 w 54"/>
                <a:gd name="T61" fmla="*/ 49 h 55"/>
                <a:gd name="T62" fmla="*/ 13 w 54"/>
                <a:gd name="T63" fmla="*/ 52 h 55"/>
                <a:gd name="T64" fmla="*/ 15 w 54"/>
                <a:gd name="T65" fmla="*/ 54 h 55"/>
                <a:gd name="T66" fmla="*/ 22 w 54"/>
                <a:gd name="T67" fmla="*/ 54 h 55"/>
                <a:gd name="T68" fmla="*/ 36 w 54"/>
                <a:gd name="T69" fmla="*/ 53 h 55"/>
                <a:gd name="T70" fmla="*/ 42 w 54"/>
                <a:gd name="T71" fmla="*/ 52 h 55"/>
                <a:gd name="T72" fmla="*/ 43 w 54"/>
                <a:gd name="T73" fmla="*/ 53 h 55"/>
                <a:gd name="T74" fmla="*/ 44 w 54"/>
                <a:gd name="T75" fmla="*/ 54 h 55"/>
                <a:gd name="T76" fmla="*/ 44 w 54"/>
                <a:gd name="T77" fmla="*/ 53 h 55"/>
                <a:gd name="T78" fmla="*/ 44 w 54"/>
                <a:gd name="T79" fmla="*/ 51 h 55"/>
                <a:gd name="T80" fmla="*/ 44 w 54"/>
                <a:gd name="T81" fmla="*/ 49 h 55"/>
                <a:gd name="T82" fmla="*/ 44 w 54"/>
                <a:gd name="T83" fmla="*/ 49 h 55"/>
                <a:gd name="T84" fmla="*/ 46 w 54"/>
                <a:gd name="T85" fmla="*/ 49 h 55"/>
                <a:gd name="T86" fmla="*/ 48 w 54"/>
                <a:gd name="T87" fmla="*/ 49 h 55"/>
                <a:gd name="T88" fmla="*/ 49 w 54"/>
                <a:gd name="T89" fmla="*/ 48 h 55"/>
                <a:gd name="T90" fmla="*/ 49 w 54"/>
                <a:gd name="T91" fmla="*/ 47 h 55"/>
                <a:gd name="T92" fmla="*/ 49 w 54"/>
                <a:gd name="T93" fmla="*/ 46 h 55"/>
                <a:gd name="T94" fmla="*/ 49 w 54"/>
                <a:gd name="T95" fmla="*/ 44 h 55"/>
                <a:gd name="T96" fmla="*/ 49 w 54"/>
                <a:gd name="T97" fmla="*/ 43 h 55"/>
                <a:gd name="T98" fmla="*/ 51 w 54"/>
                <a:gd name="T99" fmla="*/ 43 h 55"/>
                <a:gd name="T100" fmla="*/ 49 w 54"/>
                <a:gd name="T101" fmla="*/ 41 h 55"/>
                <a:gd name="T102" fmla="*/ 50 w 54"/>
                <a:gd name="T103" fmla="*/ 40 h 55"/>
                <a:gd name="T104" fmla="*/ 51 w 54"/>
                <a:gd name="T105" fmla="*/ 39 h 55"/>
                <a:gd name="T106" fmla="*/ 50 w 54"/>
                <a:gd name="T107" fmla="*/ 39 h 55"/>
                <a:gd name="T108" fmla="*/ 50 w 54"/>
                <a:gd name="T109" fmla="*/ 38 h 55"/>
                <a:gd name="T110" fmla="*/ 51 w 54"/>
                <a:gd name="T111" fmla="*/ 37 h 55"/>
                <a:gd name="T112" fmla="*/ 50 w 54"/>
                <a:gd name="T113" fmla="*/ 36 h 55"/>
                <a:gd name="T114" fmla="*/ 52 w 54"/>
                <a:gd name="T115" fmla="*/ 35 h 55"/>
                <a:gd name="T116" fmla="*/ 51 w 54"/>
                <a:gd name="T117" fmla="*/ 34 h 55"/>
                <a:gd name="T118" fmla="*/ 52 w 54"/>
                <a:gd name="T119" fmla="*/ 33 h 55"/>
                <a:gd name="T120" fmla="*/ 53 w 54"/>
                <a:gd name="T121" fmla="*/ 32 h 55"/>
                <a:gd name="T122" fmla="*/ 49 w 54"/>
                <a:gd name="T123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" h="55">
                  <a:moveTo>
                    <a:pt x="53" y="32"/>
                  </a:move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7" y="2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3" y="21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19"/>
                  </a:lnTo>
                  <a:lnTo>
                    <a:pt x="41" y="20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7" y="16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4" y="5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7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11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7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7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2" y="54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6" y="54"/>
                  </a:lnTo>
                  <a:lnTo>
                    <a:pt x="27" y="54"/>
                  </a:lnTo>
                  <a:lnTo>
                    <a:pt x="28" y="53"/>
                  </a:lnTo>
                  <a:lnTo>
                    <a:pt x="29" y="53"/>
                  </a:lnTo>
                  <a:lnTo>
                    <a:pt x="30" y="53"/>
                  </a:lnTo>
                  <a:lnTo>
                    <a:pt x="32" y="53"/>
                  </a:lnTo>
                  <a:lnTo>
                    <a:pt x="33" y="53"/>
                  </a:lnTo>
                  <a:lnTo>
                    <a:pt x="34" y="53"/>
                  </a:lnTo>
                  <a:lnTo>
                    <a:pt x="35" y="53"/>
                  </a:lnTo>
                  <a:lnTo>
                    <a:pt x="36" y="53"/>
                  </a:lnTo>
                  <a:lnTo>
                    <a:pt x="37" y="53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40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49" y="44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2" y="36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2" y="34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4" y="32"/>
                  </a:lnTo>
                  <a:lnTo>
                    <a:pt x="53" y="32"/>
                  </a:lnTo>
                  <a:close/>
                  <a:moveTo>
                    <a:pt x="50" y="48"/>
                  </a:moveTo>
                  <a:lnTo>
                    <a:pt x="50" y="48"/>
                  </a:lnTo>
                  <a:lnTo>
                    <a:pt x="50" y="48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5564188" y="3044825"/>
              <a:ext cx="820738" cy="712788"/>
            </a:xfrm>
            <a:custGeom>
              <a:avLst/>
              <a:gdLst>
                <a:gd name="T0" fmla="*/ 83 w 92"/>
                <a:gd name="T1" fmla="*/ 71 h 80"/>
                <a:gd name="T2" fmla="*/ 84 w 92"/>
                <a:gd name="T3" fmla="*/ 70 h 80"/>
                <a:gd name="T4" fmla="*/ 78 w 92"/>
                <a:gd name="T5" fmla="*/ 73 h 80"/>
                <a:gd name="T6" fmla="*/ 87 w 92"/>
                <a:gd name="T7" fmla="*/ 65 h 80"/>
                <a:gd name="T8" fmla="*/ 89 w 92"/>
                <a:gd name="T9" fmla="*/ 63 h 80"/>
                <a:gd name="T10" fmla="*/ 85 w 92"/>
                <a:gd name="T11" fmla="*/ 66 h 80"/>
                <a:gd name="T12" fmla="*/ 77 w 92"/>
                <a:gd name="T13" fmla="*/ 73 h 80"/>
                <a:gd name="T14" fmla="*/ 80 w 92"/>
                <a:gd name="T15" fmla="*/ 65 h 80"/>
                <a:gd name="T16" fmla="*/ 80 w 92"/>
                <a:gd name="T17" fmla="*/ 64 h 80"/>
                <a:gd name="T18" fmla="*/ 77 w 92"/>
                <a:gd name="T19" fmla="*/ 73 h 80"/>
                <a:gd name="T20" fmla="*/ 70 w 92"/>
                <a:gd name="T21" fmla="*/ 75 h 80"/>
                <a:gd name="T22" fmla="*/ 59 w 92"/>
                <a:gd name="T23" fmla="*/ 42 h 80"/>
                <a:gd name="T24" fmla="*/ 75 w 92"/>
                <a:gd name="T25" fmla="*/ 59 h 80"/>
                <a:gd name="T26" fmla="*/ 76 w 92"/>
                <a:gd name="T27" fmla="*/ 59 h 80"/>
                <a:gd name="T28" fmla="*/ 74 w 92"/>
                <a:gd name="T29" fmla="*/ 75 h 80"/>
                <a:gd name="T30" fmla="*/ 74 w 92"/>
                <a:gd name="T31" fmla="*/ 74 h 80"/>
                <a:gd name="T32" fmla="*/ 51 w 92"/>
                <a:gd name="T33" fmla="*/ 22 h 80"/>
                <a:gd name="T34" fmla="*/ 55 w 92"/>
                <a:gd name="T35" fmla="*/ 25 h 80"/>
                <a:gd name="T36" fmla="*/ 56 w 92"/>
                <a:gd name="T37" fmla="*/ 26 h 80"/>
                <a:gd name="T38" fmla="*/ 91 w 92"/>
                <a:gd name="T39" fmla="*/ 78 h 80"/>
                <a:gd name="T40" fmla="*/ 82 w 92"/>
                <a:gd name="T41" fmla="*/ 33 h 80"/>
                <a:gd name="T42" fmla="*/ 78 w 92"/>
                <a:gd name="T43" fmla="*/ 28 h 80"/>
                <a:gd name="T44" fmla="*/ 86 w 92"/>
                <a:gd name="T45" fmla="*/ 41 h 80"/>
                <a:gd name="T46" fmla="*/ 76 w 92"/>
                <a:gd name="T47" fmla="*/ 23 h 80"/>
                <a:gd name="T48" fmla="*/ 79 w 92"/>
                <a:gd name="T49" fmla="*/ 26 h 80"/>
                <a:gd name="T50" fmla="*/ 68 w 92"/>
                <a:gd name="T51" fmla="*/ 9 h 80"/>
                <a:gd name="T52" fmla="*/ 65 w 92"/>
                <a:gd name="T53" fmla="*/ 0 h 80"/>
                <a:gd name="T54" fmla="*/ 59 w 92"/>
                <a:gd name="T55" fmla="*/ 0 h 80"/>
                <a:gd name="T56" fmla="*/ 59 w 92"/>
                <a:gd name="T57" fmla="*/ 5 h 80"/>
                <a:gd name="T58" fmla="*/ 48 w 92"/>
                <a:gd name="T59" fmla="*/ 4 h 80"/>
                <a:gd name="T60" fmla="*/ 18 w 92"/>
                <a:gd name="T61" fmla="*/ 4 h 80"/>
                <a:gd name="T62" fmla="*/ 3 w 92"/>
                <a:gd name="T63" fmla="*/ 12 h 80"/>
                <a:gd name="T64" fmla="*/ 5 w 92"/>
                <a:gd name="T65" fmla="*/ 12 h 80"/>
                <a:gd name="T66" fmla="*/ 8 w 92"/>
                <a:gd name="T67" fmla="*/ 10 h 80"/>
                <a:gd name="T68" fmla="*/ 12 w 92"/>
                <a:gd name="T69" fmla="*/ 11 h 80"/>
                <a:gd name="T70" fmla="*/ 17 w 92"/>
                <a:gd name="T71" fmla="*/ 11 h 80"/>
                <a:gd name="T72" fmla="*/ 21 w 92"/>
                <a:gd name="T73" fmla="*/ 14 h 80"/>
                <a:gd name="T74" fmla="*/ 22 w 92"/>
                <a:gd name="T75" fmla="*/ 12 h 80"/>
                <a:gd name="T76" fmla="*/ 25 w 92"/>
                <a:gd name="T77" fmla="*/ 15 h 80"/>
                <a:gd name="T78" fmla="*/ 25 w 92"/>
                <a:gd name="T79" fmla="*/ 18 h 80"/>
                <a:gd name="T80" fmla="*/ 35 w 92"/>
                <a:gd name="T81" fmla="*/ 15 h 80"/>
                <a:gd name="T82" fmla="*/ 36 w 92"/>
                <a:gd name="T83" fmla="*/ 13 h 80"/>
                <a:gd name="T84" fmla="*/ 44 w 92"/>
                <a:gd name="T85" fmla="*/ 14 h 80"/>
                <a:gd name="T86" fmla="*/ 50 w 92"/>
                <a:gd name="T87" fmla="*/ 20 h 80"/>
                <a:gd name="T88" fmla="*/ 55 w 92"/>
                <a:gd name="T89" fmla="*/ 23 h 80"/>
                <a:gd name="T90" fmla="*/ 56 w 92"/>
                <a:gd name="T91" fmla="*/ 31 h 80"/>
                <a:gd name="T92" fmla="*/ 56 w 92"/>
                <a:gd name="T93" fmla="*/ 38 h 80"/>
                <a:gd name="T94" fmla="*/ 57 w 92"/>
                <a:gd name="T95" fmla="*/ 35 h 80"/>
                <a:gd name="T96" fmla="*/ 60 w 92"/>
                <a:gd name="T97" fmla="*/ 38 h 80"/>
                <a:gd name="T98" fmla="*/ 58 w 92"/>
                <a:gd name="T99" fmla="*/ 41 h 80"/>
                <a:gd name="T100" fmla="*/ 64 w 92"/>
                <a:gd name="T101" fmla="*/ 48 h 80"/>
                <a:gd name="T102" fmla="*/ 65 w 92"/>
                <a:gd name="T103" fmla="*/ 47 h 80"/>
                <a:gd name="T104" fmla="*/ 68 w 92"/>
                <a:gd name="T105" fmla="*/ 50 h 80"/>
                <a:gd name="T106" fmla="*/ 69 w 92"/>
                <a:gd name="T107" fmla="*/ 52 h 80"/>
                <a:gd name="T108" fmla="*/ 72 w 92"/>
                <a:gd name="T109" fmla="*/ 58 h 80"/>
                <a:gd name="T110" fmla="*/ 76 w 92"/>
                <a:gd name="T111" fmla="*/ 59 h 80"/>
                <a:gd name="T112" fmla="*/ 81 w 92"/>
                <a:gd name="T113" fmla="*/ 65 h 80"/>
                <a:gd name="T114" fmla="*/ 84 w 92"/>
                <a:gd name="T115" fmla="*/ 66 h 80"/>
                <a:gd name="T116" fmla="*/ 87 w 92"/>
                <a:gd name="T117" fmla="*/ 64 h 80"/>
                <a:gd name="T118" fmla="*/ 88 w 92"/>
                <a:gd name="T119" fmla="*/ 59 h 80"/>
                <a:gd name="T120" fmla="*/ 67 w 92"/>
                <a:gd name="T121" fmla="*/ 53 h 80"/>
                <a:gd name="T122" fmla="*/ 5 w 92"/>
                <a:gd name="T123" fmla="*/ 13 h 80"/>
                <a:gd name="T124" fmla="*/ 32 w 92"/>
                <a:gd name="T125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80">
                  <a:moveTo>
                    <a:pt x="87" y="66"/>
                  </a:moveTo>
                  <a:lnTo>
                    <a:pt x="87" y="65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close/>
                  <a:moveTo>
                    <a:pt x="89" y="60"/>
                  </a:moveTo>
                  <a:lnTo>
                    <a:pt x="89" y="60"/>
                  </a:lnTo>
                  <a:lnTo>
                    <a:pt x="89" y="60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0"/>
                  </a:lnTo>
                  <a:lnTo>
                    <a:pt x="89" y="60"/>
                  </a:lnTo>
                  <a:close/>
                  <a:moveTo>
                    <a:pt x="84" y="67"/>
                  </a:moveTo>
                  <a:lnTo>
                    <a:pt x="84" y="67"/>
                  </a:lnTo>
                  <a:lnTo>
                    <a:pt x="84" y="67"/>
                  </a:lnTo>
                  <a:lnTo>
                    <a:pt x="84" y="67"/>
                  </a:lnTo>
                  <a:close/>
                  <a:moveTo>
                    <a:pt x="83" y="71"/>
                  </a:moveTo>
                  <a:lnTo>
                    <a:pt x="83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close/>
                  <a:moveTo>
                    <a:pt x="82" y="71"/>
                  </a:moveTo>
                  <a:lnTo>
                    <a:pt x="82" y="71"/>
                  </a:lnTo>
                  <a:lnTo>
                    <a:pt x="81" y="7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close/>
                  <a:moveTo>
                    <a:pt x="83" y="67"/>
                  </a:moveTo>
                  <a:lnTo>
                    <a:pt x="83" y="67"/>
                  </a:lnTo>
                  <a:lnTo>
                    <a:pt x="83" y="67"/>
                  </a:lnTo>
                  <a:close/>
                  <a:moveTo>
                    <a:pt x="84" y="70"/>
                  </a:move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69"/>
                  </a:lnTo>
                  <a:lnTo>
                    <a:pt x="84" y="69"/>
                  </a:lnTo>
                  <a:lnTo>
                    <a:pt x="84" y="69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close/>
                  <a:moveTo>
                    <a:pt x="84" y="68"/>
                  </a:moveTo>
                  <a:lnTo>
                    <a:pt x="84" y="68"/>
                  </a:lnTo>
                  <a:lnTo>
                    <a:pt x="84" y="68"/>
                  </a:lnTo>
                  <a:close/>
                  <a:moveTo>
                    <a:pt x="78" y="72"/>
                  </a:moveTo>
                  <a:lnTo>
                    <a:pt x="78" y="72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8" y="72"/>
                  </a:lnTo>
                  <a:close/>
                  <a:moveTo>
                    <a:pt x="78" y="73"/>
                  </a:move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close/>
                  <a:moveTo>
                    <a:pt x="77" y="73"/>
                  </a:move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close/>
                  <a:moveTo>
                    <a:pt x="78" y="72"/>
                  </a:move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9" y="73"/>
                  </a:lnTo>
                  <a:lnTo>
                    <a:pt x="78" y="72"/>
                  </a:lnTo>
                  <a:close/>
                  <a:moveTo>
                    <a:pt x="79" y="72"/>
                  </a:moveTo>
                  <a:lnTo>
                    <a:pt x="79" y="73"/>
                  </a:lnTo>
                  <a:lnTo>
                    <a:pt x="79" y="73"/>
                  </a:lnTo>
                  <a:lnTo>
                    <a:pt x="79" y="73"/>
                  </a:lnTo>
                  <a:lnTo>
                    <a:pt x="79" y="72"/>
                  </a:lnTo>
                  <a:lnTo>
                    <a:pt x="79" y="72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4" y="68"/>
                  </a:moveTo>
                  <a:lnTo>
                    <a:pt x="85" y="67"/>
                  </a:lnTo>
                  <a:lnTo>
                    <a:pt x="84" y="67"/>
                  </a:lnTo>
                  <a:lnTo>
                    <a:pt x="84" y="68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5"/>
                  </a:moveTo>
                  <a:lnTo>
                    <a:pt x="86" y="65"/>
                  </a:lnTo>
                  <a:lnTo>
                    <a:pt x="86" y="65"/>
                  </a:lnTo>
                  <a:lnTo>
                    <a:pt x="85" y="65"/>
                  </a:lnTo>
                  <a:lnTo>
                    <a:pt x="86" y="65"/>
                  </a:lnTo>
                  <a:lnTo>
                    <a:pt x="86" y="65"/>
                  </a:lnTo>
                  <a:close/>
                  <a:moveTo>
                    <a:pt x="89" y="62"/>
                  </a:moveTo>
                  <a:lnTo>
                    <a:pt x="89" y="62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6" y="67"/>
                  </a:lnTo>
                  <a:lnTo>
                    <a:pt x="86" y="67"/>
                  </a:lnTo>
                  <a:lnTo>
                    <a:pt x="86" y="67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8"/>
                  </a:moveTo>
                  <a:lnTo>
                    <a:pt x="86" y="68"/>
                  </a:lnTo>
                  <a:lnTo>
                    <a:pt x="85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close/>
                  <a:moveTo>
                    <a:pt x="85" y="69"/>
                  </a:move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close/>
                  <a:moveTo>
                    <a:pt x="84" y="66"/>
                  </a:moveTo>
                  <a:lnTo>
                    <a:pt x="84" y="66"/>
                  </a:lnTo>
                  <a:lnTo>
                    <a:pt x="84" y="66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5" y="69"/>
                  </a:moveTo>
                  <a:lnTo>
                    <a:pt x="85" y="69"/>
                  </a:lnTo>
                  <a:lnTo>
                    <a:pt x="85" y="69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5"/>
                  </a:move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close/>
                  <a:moveTo>
                    <a:pt x="57" y="28"/>
                  </a:move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6" y="28"/>
                  </a:lnTo>
                  <a:lnTo>
                    <a:pt x="57" y="28"/>
                  </a:lnTo>
                  <a:close/>
                  <a:moveTo>
                    <a:pt x="77" y="73"/>
                  </a:move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close/>
                  <a:moveTo>
                    <a:pt x="82" y="65"/>
                  </a:move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close/>
                  <a:moveTo>
                    <a:pt x="59" y="40"/>
                  </a:move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close/>
                  <a:moveTo>
                    <a:pt x="80" y="65"/>
                  </a:move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5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close/>
                  <a:moveTo>
                    <a:pt x="81" y="65"/>
                  </a:move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close/>
                  <a:moveTo>
                    <a:pt x="81" y="65"/>
                  </a:move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79" y="64"/>
                  </a:lnTo>
                  <a:lnTo>
                    <a:pt x="80" y="64"/>
                  </a:lnTo>
                  <a:close/>
                  <a:moveTo>
                    <a:pt x="64" y="49"/>
                  </a:move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49"/>
                  </a:lnTo>
                  <a:lnTo>
                    <a:pt x="64" y="49"/>
                  </a:lnTo>
                  <a:close/>
                  <a:moveTo>
                    <a:pt x="76" y="73"/>
                  </a:move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7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6" y="73"/>
                  </a:lnTo>
                  <a:close/>
                  <a:moveTo>
                    <a:pt x="65" y="51"/>
                  </a:moveTo>
                  <a:lnTo>
                    <a:pt x="65" y="50"/>
                  </a:lnTo>
                  <a:lnTo>
                    <a:pt x="65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5" y="50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1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70" y="75"/>
                  </a:moveTo>
                  <a:lnTo>
                    <a:pt x="70" y="76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66" y="50"/>
                  </a:moveTo>
                  <a:lnTo>
                    <a:pt x="66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6" y="50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0"/>
                  </a:lnTo>
                  <a:close/>
                  <a:moveTo>
                    <a:pt x="60" y="43"/>
                  </a:move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close/>
                  <a:moveTo>
                    <a:pt x="61" y="76"/>
                  </a:moveTo>
                  <a:lnTo>
                    <a:pt x="61" y="76"/>
                  </a:lnTo>
                  <a:lnTo>
                    <a:pt x="61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72" y="58"/>
                  </a:moveTo>
                  <a:lnTo>
                    <a:pt x="72" y="58"/>
                  </a:lnTo>
                  <a:lnTo>
                    <a:pt x="72" y="58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8"/>
                  </a:lnTo>
                  <a:close/>
                  <a:moveTo>
                    <a:pt x="74" y="59"/>
                  </a:moveTo>
                  <a:lnTo>
                    <a:pt x="74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close/>
                  <a:moveTo>
                    <a:pt x="74" y="58"/>
                  </a:move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6" y="59"/>
                  </a:move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close/>
                  <a:moveTo>
                    <a:pt x="75" y="59"/>
                  </a:moveTo>
                  <a:lnTo>
                    <a:pt x="76" y="59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close/>
                  <a:moveTo>
                    <a:pt x="75" y="74"/>
                  </a:move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5" y="74"/>
                  </a:lnTo>
                  <a:lnTo>
                    <a:pt x="75" y="74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6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4" y="58"/>
                  </a:moveTo>
                  <a:lnTo>
                    <a:pt x="74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4" y="59"/>
                  </a:lnTo>
                  <a:lnTo>
                    <a:pt x="74" y="58"/>
                  </a:lnTo>
                  <a:close/>
                  <a:moveTo>
                    <a:pt x="74" y="75"/>
                  </a:move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close/>
                  <a:moveTo>
                    <a:pt x="51" y="22"/>
                  </a:move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close/>
                  <a:moveTo>
                    <a:pt x="54" y="22"/>
                  </a:move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5"/>
                  </a:lnTo>
                  <a:lnTo>
                    <a:pt x="56" y="24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6" y="25"/>
                  </a:lnTo>
                  <a:lnTo>
                    <a:pt x="55" y="25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5"/>
                  </a:lnTo>
                  <a:close/>
                  <a:moveTo>
                    <a:pt x="56" y="27"/>
                  </a:moveTo>
                  <a:lnTo>
                    <a:pt x="56" y="27"/>
                  </a:lnTo>
                  <a:lnTo>
                    <a:pt x="56" y="27"/>
                  </a:lnTo>
                  <a:close/>
                  <a:moveTo>
                    <a:pt x="56" y="25"/>
                  </a:moveTo>
                  <a:lnTo>
                    <a:pt x="56" y="25"/>
                  </a:lnTo>
                  <a:lnTo>
                    <a:pt x="56" y="25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5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6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close/>
                  <a:moveTo>
                    <a:pt x="56" y="27"/>
                  </a:move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close/>
                  <a:moveTo>
                    <a:pt x="92" y="78"/>
                  </a:moveTo>
                  <a:lnTo>
                    <a:pt x="92" y="78"/>
                  </a:lnTo>
                  <a:lnTo>
                    <a:pt x="92" y="78"/>
                  </a:lnTo>
                  <a:close/>
                  <a:moveTo>
                    <a:pt x="91" y="78"/>
                  </a:moveTo>
                  <a:lnTo>
                    <a:pt x="91" y="78"/>
                  </a:lnTo>
                  <a:lnTo>
                    <a:pt x="91" y="78"/>
                  </a:lnTo>
                  <a:close/>
                  <a:moveTo>
                    <a:pt x="91" y="79"/>
                  </a:moveTo>
                  <a:lnTo>
                    <a:pt x="91" y="79"/>
                  </a:lnTo>
                  <a:lnTo>
                    <a:pt x="91" y="79"/>
                  </a:lnTo>
                  <a:close/>
                  <a:moveTo>
                    <a:pt x="91" y="79"/>
                  </a:moveTo>
                  <a:lnTo>
                    <a:pt x="91" y="79"/>
                  </a:lnTo>
                  <a:lnTo>
                    <a:pt x="91" y="79"/>
                  </a:lnTo>
                  <a:close/>
                  <a:moveTo>
                    <a:pt x="90" y="80"/>
                  </a:moveTo>
                  <a:lnTo>
                    <a:pt x="90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0"/>
                  </a:lnTo>
                  <a:close/>
                  <a:moveTo>
                    <a:pt x="82" y="34"/>
                  </a:move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5" y="39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4"/>
                  </a:lnTo>
                  <a:lnTo>
                    <a:pt x="82" y="34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2" y="33"/>
                  </a:lnTo>
                  <a:lnTo>
                    <a:pt x="82" y="34"/>
                  </a:lnTo>
                  <a:close/>
                  <a:moveTo>
                    <a:pt x="79" y="29"/>
                  </a:move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close/>
                  <a:moveTo>
                    <a:pt x="78" y="25"/>
                  </a:move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8"/>
                  </a:lnTo>
                  <a:lnTo>
                    <a:pt x="79" y="29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5"/>
                  </a:lnTo>
                  <a:close/>
                  <a:moveTo>
                    <a:pt x="89" y="53"/>
                  </a:moveTo>
                  <a:lnTo>
                    <a:pt x="89" y="53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51"/>
                  </a:lnTo>
                  <a:lnTo>
                    <a:pt x="89" y="51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49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8" y="4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4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3" y="37"/>
                  </a:lnTo>
                  <a:lnTo>
                    <a:pt x="83" y="35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27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3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7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3"/>
                  </a:lnTo>
                  <a:lnTo>
                    <a:pt x="81" y="32"/>
                  </a:lnTo>
                  <a:lnTo>
                    <a:pt x="80" y="31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79" y="29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4"/>
                  </a:lnTo>
                  <a:lnTo>
                    <a:pt x="78" y="23"/>
                  </a:lnTo>
                  <a:lnTo>
                    <a:pt x="77" y="23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3" y="17"/>
                  </a:lnTo>
                  <a:lnTo>
                    <a:pt x="72" y="15"/>
                  </a:lnTo>
                  <a:lnTo>
                    <a:pt x="71" y="14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2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9"/>
                  </a:lnTo>
                  <a:lnTo>
                    <a:pt x="68" y="8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5" y="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0" y="5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2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9" y="6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19" y="3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9" y="5"/>
                  </a:lnTo>
                  <a:lnTo>
                    <a:pt x="8" y="5"/>
                  </a:lnTo>
                  <a:lnTo>
                    <a:pt x="6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9" y="13"/>
                  </a:lnTo>
                  <a:lnTo>
                    <a:pt x="20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2" y="1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29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1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8" y="18"/>
                  </a:lnTo>
                  <a:lnTo>
                    <a:pt x="48" y="19"/>
                  </a:lnTo>
                  <a:lnTo>
                    <a:pt x="49" y="18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6" y="27"/>
                  </a:lnTo>
                  <a:lnTo>
                    <a:pt x="57" y="28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7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6" y="30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6" y="38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1" y="36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60" y="42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6" y="47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7" y="50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70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8" y="50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3"/>
                  </a:lnTo>
                  <a:lnTo>
                    <a:pt x="70" y="53"/>
                  </a:lnTo>
                  <a:lnTo>
                    <a:pt x="70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7"/>
                  </a:lnTo>
                  <a:lnTo>
                    <a:pt x="72" y="57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1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1"/>
                  </a:lnTo>
                  <a:lnTo>
                    <a:pt x="78" y="61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1" y="64"/>
                  </a:lnTo>
                  <a:lnTo>
                    <a:pt x="81" y="64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80" y="66"/>
                  </a:lnTo>
                  <a:lnTo>
                    <a:pt x="80" y="67"/>
                  </a:lnTo>
                  <a:lnTo>
                    <a:pt x="80" y="67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3" y="65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6" y="65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5"/>
                  </a:lnTo>
                  <a:lnTo>
                    <a:pt x="87" y="65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3"/>
                  </a:lnTo>
                  <a:lnTo>
                    <a:pt x="87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0"/>
                  </a:lnTo>
                  <a:lnTo>
                    <a:pt x="88" y="60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9" y="58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3"/>
                  </a:lnTo>
                  <a:close/>
                  <a:moveTo>
                    <a:pt x="67" y="52"/>
                  </a:move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3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2"/>
                  </a:lnTo>
                  <a:close/>
                  <a:moveTo>
                    <a:pt x="89" y="58"/>
                  </a:move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close/>
                  <a:moveTo>
                    <a:pt x="11" y="12"/>
                  </a:move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1" y="12"/>
                  </a:lnTo>
                  <a:close/>
                  <a:moveTo>
                    <a:pt x="29" y="18"/>
                  </a:move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8"/>
                  </a:lnTo>
                  <a:close/>
                  <a:moveTo>
                    <a:pt x="33" y="17"/>
                  </a:move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close/>
                  <a:moveTo>
                    <a:pt x="34" y="16"/>
                  </a:moveTo>
                  <a:lnTo>
                    <a:pt x="34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456363" y="1965325"/>
              <a:ext cx="90488" cy="150813"/>
            </a:xfrm>
            <a:custGeom>
              <a:avLst/>
              <a:gdLst>
                <a:gd name="T0" fmla="*/ 2 w 10"/>
                <a:gd name="T1" fmla="*/ 1 h 17"/>
                <a:gd name="T2" fmla="*/ 2 w 10"/>
                <a:gd name="T3" fmla="*/ 2 h 17"/>
                <a:gd name="T4" fmla="*/ 2 w 10"/>
                <a:gd name="T5" fmla="*/ 3 h 17"/>
                <a:gd name="T6" fmla="*/ 2 w 10"/>
                <a:gd name="T7" fmla="*/ 3 h 17"/>
                <a:gd name="T8" fmla="*/ 2 w 10"/>
                <a:gd name="T9" fmla="*/ 4 h 17"/>
                <a:gd name="T10" fmla="*/ 2 w 10"/>
                <a:gd name="T11" fmla="*/ 4 h 17"/>
                <a:gd name="T12" fmla="*/ 2 w 10"/>
                <a:gd name="T13" fmla="*/ 5 h 17"/>
                <a:gd name="T14" fmla="*/ 3 w 10"/>
                <a:gd name="T15" fmla="*/ 5 h 17"/>
                <a:gd name="T16" fmla="*/ 3 w 10"/>
                <a:gd name="T17" fmla="*/ 6 h 17"/>
                <a:gd name="T18" fmla="*/ 4 w 10"/>
                <a:gd name="T19" fmla="*/ 6 h 17"/>
                <a:gd name="T20" fmla="*/ 4 w 10"/>
                <a:gd name="T21" fmla="*/ 7 h 17"/>
                <a:gd name="T22" fmla="*/ 5 w 10"/>
                <a:gd name="T23" fmla="*/ 9 h 17"/>
                <a:gd name="T24" fmla="*/ 5 w 10"/>
                <a:gd name="T25" fmla="*/ 9 h 17"/>
                <a:gd name="T26" fmla="*/ 5 w 10"/>
                <a:gd name="T27" fmla="*/ 9 h 17"/>
                <a:gd name="T28" fmla="*/ 6 w 10"/>
                <a:gd name="T29" fmla="*/ 10 h 17"/>
                <a:gd name="T30" fmla="*/ 6 w 10"/>
                <a:gd name="T31" fmla="*/ 11 h 17"/>
                <a:gd name="T32" fmla="*/ 8 w 10"/>
                <a:gd name="T33" fmla="*/ 12 h 17"/>
                <a:gd name="T34" fmla="*/ 9 w 10"/>
                <a:gd name="T35" fmla="*/ 12 h 17"/>
                <a:gd name="T36" fmla="*/ 9 w 10"/>
                <a:gd name="T37" fmla="*/ 14 h 17"/>
                <a:gd name="T38" fmla="*/ 9 w 10"/>
                <a:gd name="T39" fmla="*/ 13 h 17"/>
                <a:gd name="T40" fmla="*/ 9 w 10"/>
                <a:gd name="T41" fmla="*/ 14 h 17"/>
                <a:gd name="T42" fmla="*/ 8 w 10"/>
                <a:gd name="T43" fmla="*/ 14 h 17"/>
                <a:gd name="T44" fmla="*/ 8 w 10"/>
                <a:gd name="T45" fmla="*/ 14 h 17"/>
                <a:gd name="T46" fmla="*/ 9 w 10"/>
                <a:gd name="T47" fmla="*/ 14 h 17"/>
                <a:gd name="T48" fmla="*/ 8 w 10"/>
                <a:gd name="T49" fmla="*/ 14 h 17"/>
                <a:gd name="T50" fmla="*/ 8 w 10"/>
                <a:gd name="T51" fmla="*/ 15 h 17"/>
                <a:gd name="T52" fmla="*/ 8 w 10"/>
                <a:gd name="T53" fmla="*/ 15 h 17"/>
                <a:gd name="T54" fmla="*/ 9 w 10"/>
                <a:gd name="T55" fmla="*/ 14 h 17"/>
                <a:gd name="T56" fmla="*/ 9 w 10"/>
                <a:gd name="T57" fmla="*/ 15 h 17"/>
                <a:gd name="T58" fmla="*/ 9 w 10"/>
                <a:gd name="T59" fmla="*/ 14 h 17"/>
                <a:gd name="T60" fmla="*/ 9 w 10"/>
                <a:gd name="T61" fmla="*/ 14 h 17"/>
                <a:gd name="T62" fmla="*/ 10 w 10"/>
                <a:gd name="T63" fmla="*/ 15 h 17"/>
                <a:gd name="T64" fmla="*/ 10 w 10"/>
                <a:gd name="T65" fmla="*/ 16 h 17"/>
                <a:gd name="T66" fmla="*/ 10 w 10"/>
                <a:gd name="T67" fmla="*/ 16 h 17"/>
                <a:gd name="T68" fmla="*/ 9 w 10"/>
                <a:gd name="T69" fmla="*/ 16 h 17"/>
                <a:gd name="T70" fmla="*/ 9 w 10"/>
                <a:gd name="T71" fmla="*/ 16 h 17"/>
                <a:gd name="T72" fmla="*/ 7 w 10"/>
                <a:gd name="T73" fmla="*/ 17 h 17"/>
                <a:gd name="T74" fmla="*/ 4 w 10"/>
                <a:gd name="T75" fmla="*/ 17 h 17"/>
                <a:gd name="T76" fmla="*/ 3 w 10"/>
                <a:gd name="T77" fmla="*/ 16 h 17"/>
                <a:gd name="T78" fmla="*/ 3 w 10"/>
                <a:gd name="T79" fmla="*/ 14 h 17"/>
                <a:gd name="T80" fmla="*/ 2 w 10"/>
                <a:gd name="T81" fmla="*/ 11 h 17"/>
                <a:gd name="T82" fmla="*/ 1 w 10"/>
                <a:gd name="T83" fmla="*/ 8 h 17"/>
                <a:gd name="T84" fmla="*/ 1 w 10"/>
                <a:gd name="T85" fmla="*/ 6 h 17"/>
                <a:gd name="T86" fmla="*/ 0 w 10"/>
                <a:gd name="T87" fmla="*/ 3 h 17"/>
                <a:gd name="T88" fmla="*/ 0 w 10"/>
                <a:gd name="T89" fmla="*/ 2 h 17"/>
                <a:gd name="T90" fmla="*/ 0 w 10"/>
                <a:gd name="T91" fmla="*/ 1 h 17"/>
                <a:gd name="T92" fmla="*/ 1 w 10"/>
                <a:gd name="T93" fmla="*/ 1 h 17"/>
                <a:gd name="T94" fmla="*/ 1 w 10"/>
                <a:gd name="T95" fmla="*/ 0 h 17"/>
                <a:gd name="T96" fmla="*/ 3 w 10"/>
                <a:gd name="T9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" h="17">
                  <a:moveTo>
                    <a:pt x="3" y="1"/>
                  </a:move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7"/>
                  </a:lnTo>
                  <a:lnTo>
                    <a:pt x="6" y="17"/>
                  </a:lnTo>
                  <a:lnTo>
                    <a:pt x="5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357938" y="2081213"/>
              <a:ext cx="19050" cy="26988"/>
            </a:xfrm>
            <a:custGeom>
              <a:avLst/>
              <a:gdLst>
                <a:gd name="T0" fmla="*/ 1 w 2"/>
                <a:gd name="T1" fmla="*/ 3 h 3"/>
                <a:gd name="T2" fmla="*/ 1 w 2"/>
                <a:gd name="T3" fmla="*/ 2 h 3"/>
                <a:gd name="T4" fmla="*/ 1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0 w 2"/>
                <a:gd name="T11" fmla="*/ 1 h 3"/>
                <a:gd name="T12" fmla="*/ 0 w 2"/>
                <a:gd name="T13" fmla="*/ 1 h 3"/>
                <a:gd name="T14" fmla="*/ 1 w 2"/>
                <a:gd name="T15" fmla="*/ 0 h 3"/>
                <a:gd name="T16" fmla="*/ 2 w 2"/>
                <a:gd name="T17" fmla="*/ 2 h 3"/>
                <a:gd name="T18" fmla="*/ 1 w 2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2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581776" y="1671638"/>
              <a:ext cx="152400" cy="141288"/>
            </a:xfrm>
            <a:custGeom>
              <a:avLst/>
              <a:gdLst>
                <a:gd name="T0" fmla="*/ 16 w 17"/>
                <a:gd name="T1" fmla="*/ 2 h 16"/>
                <a:gd name="T2" fmla="*/ 17 w 17"/>
                <a:gd name="T3" fmla="*/ 5 h 16"/>
                <a:gd name="T4" fmla="*/ 17 w 17"/>
                <a:gd name="T5" fmla="*/ 7 h 16"/>
                <a:gd name="T6" fmla="*/ 17 w 17"/>
                <a:gd name="T7" fmla="*/ 8 h 16"/>
                <a:gd name="T8" fmla="*/ 17 w 17"/>
                <a:gd name="T9" fmla="*/ 8 h 16"/>
                <a:gd name="T10" fmla="*/ 17 w 17"/>
                <a:gd name="T11" fmla="*/ 8 h 16"/>
                <a:gd name="T12" fmla="*/ 15 w 17"/>
                <a:gd name="T13" fmla="*/ 8 h 16"/>
                <a:gd name="T14" fmla="*/ 15 w 17"/>
                <a:gd name="T15" fmla="*/ 9 h 16"/>
                <a:gd name="T16" fmla="*/ 14 w 17"/>
                <a:gd name="T17" fmla="*/ 9 h 16"/>
                <a:gd name="T18" fmla="*/ 13 w 17"/>
                <a:gd name="T19" fmla="*/ 9 h 16"/>
                <a:gd name="T20" fmla="*/ 13 w 17"/>
                <a:gd name="T21" fmla="*/ 9 h 16"/>
                <a:gd name="T22" fmla="*/ 12 w 17"/>
                <a:gd name="T23" fmla="*/ 9 h 16"/>
                <a:gd name="T24" fmla="*/ 13 w 17"/>
                <a:gd name="T25" fmla="*/ 9 h 16"/>
                <a:gd name="T26" fmla="*/ 13 w 17"/>
                <a:gd name="T27" fmla="*/ 10 h 16"/>
                <a:gd name="T28" fmla="*/ 12 w 17"/>
                <a:gd name="T29" fmla="*/ 10 h 16"/>
                <a:gd name="T30" fmla="*/ 11 w 17"/>
                <a:gd name="T31" fmla="*/ 10 h 16"/>
                <a:gd name="T32" fmla="*/ 11 w 17"/>
                <a:gd name="T33" fmla="*/ 10 h 16"/>
                <a:gd name="T34" fmla="*/ 10 w 17"/>
                <a:gd name="T35" fmla="*/ 11 h 16"/>
                <a:gd name="T36" fmla="*/ 10 w 17"/>
                <a:gd name="T37" fmla="*/ 11 h 16"/>
                <a:gd name="T38" fmla="*/ 9 w 17"/>
                <a:gd name="T39" fmla="*/ 11 h 16"/>
                <a:gd name="T40" fmla="*/ 9 w 17"/>
                <a:gd name="T41" fmla="*/ 11 h 16"/>
                <a:gd name="T42" fmla="*/ 8 w 17"/>
                <a:gd name="T43" fmla="*/ 11 h 16"/>
                <a:gd name="T44" fmla="*/ 7 w 17"/>
                <a:gd name="T45" fmla="*/ 11 h 16"/>
                <a:gd name="T46" fmla="*/ 7 w 17"/>
                <a:gd name="T47" fmla="*/ 12 h 16"/>
                <a:gd name="T48" fmla="*/ 6 w 17"/>
                <a:gd name="T49" fmla="*/ 12 h 16"/>
                <a:gd name="T50" fmla="*/ 6 w 17"/>
                <a:gd name="T51" fmla="*/ 13 h 16"/>
                <a:gd name="T52" fmla="*/ 6 w 17"/>
                <a:gd name="T53" fmla="*/ 13 h 16"/>
                <a:gd name="T54" fmla="*/ 5 w 17"/>
                <a:gd name="T55" fmla="*/ 13 h 16"/>
                <a:gd name="T56" fmla="*/ 5 w 17"/>
                <a:gd name="T57" fmla="*/ 13 h 16"/>
                <a:gd name="T58" fmla="*/ 5 w 17"/>
                <a:gd name="T59" fmla="*/ 13 h 16"/>
                <a:gd name="T60" fmla="*/ 5 w 17"/>
                <a:gd name="T61" fmla="*/ 13 h 16"/>
                <a:gd name="T62" fmla="*/ 4 w 17"/>
                <a:gd name="T63" fmla="*/ 14 h 16"/>
                <a:gd name="T64" fmla="*/ 4 w 17"/>
                <a:gd name="T65" fmla="*/ 14 h 16"/>
                <a:gd name="T66" fmla="*/ 3 w 17"/>
                <a:gd name="T67" fmla="*/ 15 h 16"/>
                <a:gd name="T68" fmla="*/ 3 w 17"/>
                <a:gd name="T69" fmla="*/ 15 h 16"/>
                <a:gd name="T70" fmla="*/ 2 w 17"/>
                <a:gd name="T71" fmla="*/ 15 h 16"/>
                <a:gd name="T72" fmla="*/ 2 w 17"/>
                <a:gd name="T73" fmla="*/ 16 h 16"/>
                <a:gd name="T74" fmla="*/ 2 w 17"/>
                <a:gd name="T75" fmla="*/ 15 h 16"/>
                <a:gd name="T76" fmla="*/ 1 w 17"/>
                <a:gd name="T77" fmla="*/ 15 h 16"/>
                <a:gd name="T78" fmla="*/ 2 w 17"/>
                <a:gd name="T79" fmla="*/ 13 h 16"/>
                <a:gd name="T80" fmla="*/ 2 w 17"/>
                <a:gd name="T81" fmla="*/ 13 h 16"/>
                <a:gd name="T82" fmla="*/ 2 w 17"/>
                <a:gd name="T83" fmla="*/ 11 h 16"/>
                <a:gd name="T84" fmla="*/ 1 w 17"/>
                <a:gd name="T85" fmla="*/ 9 h 16"/>
                <a:gd name="T86" fmla="*/ 1 w 17"/>
                <a:gd name="T87" fmla="*/ 7 h 16"/>
                <a:gd name="T88" fmla="*/ 1 w 17"/>
                <a:gd name="T89" fmla="*/ 5 h 16"/>
                <a:gd name="T90" fmla="*/ 1 w 17"/>
                <a:gd name="T91" fmla="*/ 3 h 16"/>
                <a:gd name="T92" fmla="*/ 5 w 17"/>
                <a:gd name="T93" fmla="*/ 2 h 16"/>
                <a:gd name="T94" fmla="*/ 7 w 17"/>
                <a:gd name="T95" fmla="*/ 2 h 16"/>
                <a:gd name="T96" fmla="*/ 8 w 17"/>
                <a:gd name="T97" fmla="*/ 2 h 16"/>
                <a:gd name="T98" fmla="*/ 10 w 17"/>
                <a:gd name="T99" fmla="*/ 1 h 16"/>
                <a:gd name="T100" fmla="*/ 15 w 17"/>
                <a:gd name="T10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" h="16">
                  <a:moveTo>
                    <a:pt x="16" y="0"/>
                  </a:moveTo>
                  <a:lnTo>
                    <a:pt x="16" y="1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3616326" y="2044700"/>
              <a:ext cx="625475" cy="455613"/>
            </a:xfrm>
            <a:custGeom>
              <a:avLst/>
              <a:gdLst>
                <a:gd name="T0" fmla="*/ 69 w 70"/>
                <a:gd name="T1" fmla="*/ 17 h 51"/>
                <a:gd name="T2" fmla="*/ 69 w 70"/>
                <a:gd name="T3" fmla="*/ 21 h 51"/>
                <a:gd name="T4" fmla="*/ 69 w 70"/>
                <a:gd name="T5" fmla="*/ 24 h 51"/>
                <a:gd name="T6" fmla="*/ 69 w 70"/>
                <a:gd name="T7" fmla="*/ 28 h 51"/>
                <a:gd name="T8" fmla="*/ 69 w 70"/>
                <a:gd name="T9" fmla="*/ 31 h 51"/>
                <a:gd name="T10" fmla="*/ 69 w 70"/>
                <a:gd name="T11" fmla="*/ 34 h 51"/>
                <a:gd name="T12" fmla="*/ 69 w 70"/>
                <a:gd name="T13" fmla="*/ 38 h 51"/>
                <a:gd name="T14" fmla="*/ 69 w 70"/>
                <a:gd name="T15" fmla="*/ 41 h 51"/>
                <a:gd name="T16" fmla="*/ 69 w 70"/>
                <a:gd name="T17" fmla="*/ 45 h 51"/>
                <a:gd name="T18" fmla="*/ 69 w 70"/>
                <a:gd name="T19" fmla="*/ 48 h 51"/>
                <a:gd name="T20" fmla="*/ 69 w 70"/>
                <a:gd name="T21" fmla="*/ 51 h 51"/>
                <a:gd name="T22" fmla="*/ 65 w 70"/>
                <a:gd name="T23" fmla="*/ 51 h 51"/>
                <a:gd name="T24" fmla="*/ 62 w 70"/>
                <a:gd name="T25" fmla="*/ 51 h 51"/>
                <a:gd name="T26" fmla="*/ 57 w 70"/>
                <a:gd name="T27" fmla="*/ 51 h 51"/>
                <a:gd name="T28" fmla="*/ 52 w 70"/>
                <a:gd name="T29" fmla="*/ 51 h 51"/>
                <a:gd name="T30" fmla="*/ 46 w 70"/>
                <a:gd name="T31" fmla="*/ 51 h 51"/>
                <a:gd name="T32" fmla="*/ 41 w 70"/>
                <a:gd name="T33" fmla="*/ 51 h 51"/>
                <a:gd name="T34" fmla="*/ 35 w 70"/>
                <a:gd name="T35" fmla="*/ 50 h 51"/>
                <a:gd name="T36" fmla="*/ 30 w 70"/>
                <a:gd name="T37" fmla="*/ 50 h 51"/>
                <a:gd name="T38" fmla="*/ 24 w 70"/>
                <a:gd name="T39" fmla="*/ 50 h 51"/>
                <a:gd name="T40" fmla="*/ 18 w 70"/>
                <a:gd name="T41" fmla="*/ 49 h 51"/>
                <a:gd name="T42" fmla="*/ 13 w 70"/>
                <a:gd name="T43" fmla="*/ 49 h 51"/>
                <a:gd name="T44" fmla="*/ 7 w 70"/>
                <a:gd name="T45" fmla="*/ 49 h 51"/>
                <a:gd name="T46" fmla="*/ 2 w 70"/>
                <a:gd name="T47" fmla="*/ 48 h 51"/>
                <a:gd name="T48" fmla="*/ 0 w 70"/>
                <a:gd name="T49" fmla="*/ 45 h 51"/>
                <a:gd name="T50" fmla="*/ 1 w 70"/>
                <a:gd name="T51" fmla="*/ 40 h 51"/>
                <a:gd name="T52" fmla="*/ 1 w 70"/>
                <a:gd name="T53" fmla="*/ 36 h 51"/>
                <a:gd name="T54" fmla="*/ 1 w 70"/>
                <a:gd name="T55" fmla="*/ 31 h 51"/>
                <a:gd name="T56" fmla="*/ 2 w 70"/>
                <a:gd name="T57" fmla="*/ 27 h 51"/>
                <a:gd name="T58" fmla="*/ 2 w 70"/>
                <a:gd name="T59" fmla="*/ 22 h 51"/>
                <a:gd name="T60" fmla="*/ 2 w 70"/>
                <a:gd name="T61" fmla="*/ 18 h 51"/>
                <a:gd name="T62" fmla="*/ 3 w 70"/>
                <a:gd name="T63" fmla="*/ 13 h 51"/>
                <a:gd name="T64" fmla="*/ 3 w 70"/>
                <a:gd name="T65" fmla="*/ 9 h 51"/>
                <a:gd name="T66" fmla="*/ 4 w 70"/>
                <a:gd name="T67" fmla="*/ 4 h 51"/>
                <a:gd name="T68" fmla="*/ 4 w 70"/>
                <a:gd name="T69" fmla="*/ 0 h 51"/>
                <a:gd name="T70" fmla="*/ 8 w 70"/>
                <a:gd name="T71" fmla="*/ 0 h 51"/>
                <a:gd name="T72" fmla="*/ 13 w 70"/>
                <a:gd name="T73" fmla="*/ 0 h 51"/>
                <a:gd name="T74" fmla="*/ 17 w 70"/>
                <a:gd name="T75" fmla="*/ 1 h 51"/>
                <a:gd name="T76" fmla="*/ 22 w 70"/>
                <a:gd name="T77" fmla="*/ 1 h 51"/>
                <a:gd name="T78" fmla="*/ 26 w 70"/>
                <a:gd name="T79" fmla="*/ 1 h 51"/>
                <a:gd name="T80" fmla="*/ 30 w 70"/>
                <a:gd name="T81" fmla="*/ 2 h 51"/>
                <a:gd name="T82" fmla="*/ 35 w 70"/>
                <a:gd name="T83" fmla="*/ 2 h 51"/>
                <a:gd name="T84" fmla="*/ 39 w 70"/>
                <a:gd name="T85" fmla="*/ 2 h 51"/>
                <a:gd name="T86" fmla="*/ 44 w 70"/>
                <a:gd name="T87" fmla="*/ 2 h 51"/>
                <a:gd name="T88" fmla="*/ 48 w 70"/>
                <a:gd name="T89" fmla="*/ 2 h 51"/>
                <a:gd name="T90" fmla="*/ 52 w 70"/>
                <a:gd name="T91" fmla="*/ 3 h 51"/>
                <a:gd name="T92" fmla="*/ 55 w 70"/>
                <a:gd name="T93" fmla="*/ 3 h 51"/>
                <a:gd name="T94" fmla="*/ 59 w 70"/>
                <a:gd name="T95" fmla="*/ 3 h 51"/>
                <a:gd name="T96" fmla="*/ 62 w 70"/>
                <a:gd name="T97" fmla="*/ 3 h 51"/>
                <a:gd name="T98" fmla="*/ 66 w 70"/>
                <a:gd name="T99" fmla="*/ 3 h 51"/>
                <a:gd name="T100" fmla="*/ 69 w 70"/>
                <a:gd name="T101" fmla="*/ 3 h 51"/>
                <a:gd name="T102" fmla="*/ 70 w 70"/>
                <a:gd name="T103" fmla="*/ 5 h 51"/>
                <a:gd name="T104" fmla="*/ 70 w 70"/>
                <a:gd name="T105" fmla="*/ 7 h 51"/>
                <a:gd name="T106" fmla="*/ 70 w 70"/>
                <a:gd name="T107" fmla="*/ 9 h 51"/>
                <a:gd name="T108" fmla="*/ 70 w 70"/>
                <a:gd name="T109" fmla="*/ 11 h 51"/>
                <a:gd name="T110" fmla="*/ 70 w 70"/>
                <a:gd name="T111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51">
                  <a:moveTo>
                    <a:pt x="70" y="15"/>
                  </a:moveTo>
                  <a:lnTo>
                    <a:pt x="69" y="16"/>
                  </a:lnTo>
                  <a:lnTo>
                    <a:pt x="69" y="17"/>
                  </a:lnTo>
                  <a:lnTo>
                    <a:pt x="69" y="18"/>
                  </a:lnTo>
                  <a:lnTo>
                    <a:pt x="69" y="20"/>
                  </a:lnTo>
                  <a:lnTo>
                    <a:pt x="69" y="21"/>
                  </a:lnTo>
                  <a:lnTo>
                    <a:pt x="69" y="22"/>
                  </a:lnTo>
                  <a:lnTo>
                    <a:pt x="69" y="23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69" y="28"/>
                  </a:lnTo>
                  <a:lnTo>
                    <a:pt x="69" y="29"/>
                  </a:lnTo>
                  <a:lnTo>
                    <a:pt x="69" y="30"/>
                  </a:lnTo>
                  <a:lnTo>
                    <a:pt x="69" y="31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69" y="38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9" y="42"/>
                  </a:lnTo>
                  <a:lnTo>
                    <a:pt x="69" y="43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7" y="51"/>
                  </a:lnTo>
                  <a:lnTo>
                    <a:pt x="65" y="51"/>
                  </a:lnTo>
                  <a:lnTo>
                    <a:pt x="64" y="51"/>
                  </a:lnTo>
                  <a:lnTo>
                    <a:pt x="63" y="51"/>
                  </a:lnTo>
                  <a:lnTo>
                    <a:pt x="62" y="51"/>
                  </a:lnTo>
                  <a:lnTo>
                    <a:pt x="60" y="51"/>
                  </a:lnTo>
                  <a:lnTo>
                    <a:pt x="59" y="51"/>
                  </a:lnTo>
                  <a:lnTo>
                    <a:pt x="57" y="51"/>
                  </a:lnTo>
                  <a:lnTo>
                    <a:pt x="56" y="51"/>
                  </a:lnTo>
                  <a:lnTo>
                    <a:pt x="54" y="51"/>
                  </a:lnTo>
                  <a:lnTo>
                    <a:pt x="52" y="51"/>
                  </a:lnTo>
                  <a:lnTo>
                    <a:pt x="50" y="51"/>
                  </a:lnTo>
                  <a:lnTo>
                    <a:pt x="48" y="51"/>
                  </a:lnTo>
                  <a:lnTo>
                    <a:pt x="46" y="51"/>
                  </a:lnTo>
                  <a:lnTo>
                    <a:pt x="44" y="51"/>
                  </a:lnTo>
                  <a:lnTo>
                    <a:pt x="43" y="51"/>
                  </a:lnTo>
                  <a:lnTo>
                    <a:pt x="41" y="51"/>
                  </a:lnTo>
                  <a:lnTo>
                    <a:pt x="39" y="51"/>
                  </a:lnTo>
                  <a:lnTo>
                    <a:pt x="37" y="50"/>
                  </a:lnTo>
                  <a:lnTo>
                    <a:pt x="35" y="50"/>
                  </a:lnTo>
                  <a:lnTo>
                    <a:pt x="33" y="50"/>
                  </a:lnTo>
                  <a:lnTo>
                    <a:pt x="31" y="50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6" y="50"/>
                  </a:lnTo>
                  <a:lnTo>
                    <a:pt x="24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18" y="49"/>
                  </a:lnTo>
                  <a:lnTo>
                    <a:pt x="17" y="49"/>
                  </a:lnTo>
                  <a:lnTo>
                    <a:pt x="15" y="49"/>
                  </a:lnTo>
                  <a:lnTo>
                    <a:pt x="13" y="49"/>
                  </a:lnTo>
                  <a:lnTo>
                    <a:pt x="11" y="49"/>
                  </a:lnTo>
                  <a:lnTo>
                    <a:pt x="9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4" y="48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1" y="34"/>
                  </a:lnTo>
                  <a:lnTo>
                    <a:pt x="1" y="33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18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6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1" y="2"/>
                  </a:lnTo>
                  <a:lnTo>
                    <a:pt x="52" y="3"/>
                  </a:lnTo>
                  <a:lnTo>
                    <a:pt x="53" y="3"/>
                  </a:lnTo>
                  <a:lnTo>
                    <a:pt x="54" y="3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8" y="3"/>
                  </a:lnTo>
                  <a:lnTo>
                    <a:pt x="59" y="3"/>
                  </a:lnTo>
                  <a:lnTo>
                    <a:pt x="60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6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6"/>
                  </a:lnTo>
                  <a:lnTo>
                    <a:pt x="70" y="7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9"/>
                  </a:lnTo>
                  <a:lnTo>
                    <a:pt x="70" y="10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0" y="12"/>
                  </a:lnTo>
                  <a:lnTo>
                    <a:pt x="70" y="13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70" y="15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2365376" y="1751013"/>
              <a:ext cx="768350" cy="1133475"/>
            </a:xfrm>
            <a:custGeom>
              <a:avLst/>
              <a:gdLst>
                <a:gd name="T0" fmla="*/ 33 w 86"/>
                <a:gd name="T1" fmla="*/ 104 h 127"/>
                <a:gd name="T2" fmla="*/ 12 w 86"/>
                <a:gd name="T3" fmla="*/ 52 h 127"/>
                <a:gd name="T4" fmla="*/ 85 w 86"/>
                <a:gd name="T5" fmla="*/ 107 h 127"/>
                <a:gd name="T6" fmla="*/ 84 w 86"/>
                <a:gd name="T7" fmla="*/ 105 h 127"/>
                <a:gd name="T8" fmla="*/ 81 w 86"/>
                <a:gd name="T9" fmla="*/ 97 h 127"/>
                <a:gd name="T10" fmla="*/ 51 w 86"/>
                <a:gd name="T11" fmla="*/ 59 h 127"/>
                <a:gd name="T12" fmla="*/ 42 w 86"/>
                <a:gd name="T13" fmla="*/ 18 h 127"/>
                <a:gd name="T14" fmla="*/ 8 w 86"/>
                <a:gd name="T15" fmla="*/ 0 h 127"/>
                <a:gd name="T16" fmla="*/ 6 w 86"/>
                <a:gd name="T17" fmla="*/ 5 h 127"/>
                <a:gd name="T18" fmla="*/ 4 w 86"/>
                <a:gd name="T19" fmla="*/ 11 h 127"/>
                <a:gd name="T20" fmla="*/ 3 w 86"/>
                <a:gd name="T21" fmla="*/ 14 h 127"/>
                <a:gd name="T22" fmla="*/ 1 w 86"/>
                <a:gd name="T23" fmla="*/ 16 h 127"/>
                <a:gd name="T24" fmla="*/ 2 w 86"/>
                <a:gd name="T25" fmla="*/ 23 h 127"/>
                <a:gd name="T26" fmla="*/ 4 w 86"/>
                <a:gd name="T27" fmla="*/ 30 h 127"/>
                <a:gd name="T28" fmla="*/ 3 w 86"/>
                <a:gd name="T29" fmla="*/ 36 h 127"/>
                <a:gd name="T30" fmla="*/ 7 w 86"/>
                <a:gd name="T31" fmla="*/ 46 h 127"/>
                <a:gd name="T32" fmla="*/ 8 w 86"/>
                <a:gd name="T33" fmla="*/ 47 h 127"/>
                <a:gd name="T34" fmla="*/ 8 w 86"/>
                <a:gd name="T35" fmla="*/ 49 h 127"/>
                <a:gd name="T36" fmla="*/ 11 w 86"/>
                <a:gd name="T37" fmla="*/ 52 h 127"/>
                <a:gd name="T38" fmla="*/ 12 w 86"/>
                <a:gd name="T39" fmla="*/ 51 h 127"/>
                <a:gd name="T40" fmla="*/ 15 w 86"/>
                <a:gd name="T41" fmla="*/ 50 h 127"/>
                <a:gd name="T42" fmla="*/ 18 w 86"/>
                <a:gd name="T43" fmla="*/ 51 h 127"/>
                <a:gd name="T44" fmla="*/ 19 w 86"/>
                <a:gd name="T45" fmla="*/ 51 h 127"/>
                <a:gd name="T46" fmla="*/ 21 w 86"/>
                <a:gd name="T47" fmla="*/ 52 h 127"/>
                <a:gd name="T48" fmla="*/ 20 w 86"/>
                <a:gd name="T49" fmla="*/ 51 h 127"/>
                <a:gd name="T50" fmla="*/ 15 w 86"/>
                <a:gd name="T51" fmla="*/ 51 h 127"/>
                <a:gd name="T52" fmla="*/ 13 w 86"/>
                <a:gd name="T53" fmla="*/ 53 h 127"/>
                <a:gd name="T54" fmla="*/ 15 w 86"/>
                <a:gd name="T55" fmla="*/ 57 h 127"/>
                <a:gd name="T56" fmla="*/ 13 w 86"/>
                <a:gd name="T57" fmla="*/ 57 h 127"/>
                <a:gd name="T58" fmla="*/ 12 w 86"/>
                <a:gd name="T59" fmla="*/ 55 h 127"/>
                <a:gd name="T60" fmla="*/ 10 w 86"/>
                <a:gd name="T61" fmla="*/ 55 h 127"/>
                <a:gd name="T62" fmla="*/ 11 w 86"/>
                <a:gd name="T63" fmla="*/ 61 h 127"/>
                <a:gd name="T64" fmla="*/ 16 w 86"/>
                <a:gd name="T65" fmla="*/ 67 h 127"/>
                <a:gd name="T66" fmla="*/ 13 w 86"/>
                <a:gd name="T67" fmla="*/ 68 h 127"/>
                <a:gd name="T68" fmla="*/ 14 w 86"/>
                <a:gd name="T69" fmla="*/ 72 h 127"/>
                <a:gd name="T70" fmla="*/ 17 w 86"/>
                <a:gd name="T71" fmla="*/ 77 h 127"/>
                <a:gd name="T72" fmla="*/ 21 w 86"/>
                <a:gd name="T73" fmla="*/ 84 h 127"/>
                <a:gd name="T74" fmla="*/ 22 w 86"/>
                <a:gd name="T75" fmla="*/ 87 h 127"/>
                <a:gd name="T76" fmla="*/ 22 w 86"/>
                <a:gd name="T77" fmla="*/ 92 h 127"/>
                <a:gd name="T78" fmla="*/ 23 w 86"/>
                <a:gd name="T79" fmla="*/ 97 h 127"/>
                <a:gd name="T80" fmla="*/ 31 w 86"/>
                <a:gd name="T81" fmla="*/ 99 h 127"/>
                <a:gd name="T82" fmla="*/ 35 w 86"/>
                <a:gd name="T83" fmla="*/ 102 h 127"/>
                <a:gd name="T84" fmla="*/ 39 w 86"/>
                <a:gd name="T85" fmla="*/ 105 h 127"/>
                <a:gd name="T86" fmla="*/ 42 w 86"/>
                <a:gd name="T87" fmla="*/ 109 h 127"/>
                <a:gd name="T88" fmla="*/ 44 w 86"/>
                <a:gd name="T89" fmla="*/ 109 h 127"/>
                <a:gd name="T90" fmla="*/ 52 w 86"/>
                <a:gd name="T91" fmla="*/ 120 h 127"/>
                <a:gd name="T92" fmla="*/ 53 w 86"/>
                <a:gd name="T93" fmla="*/ 123 h 127"/>
                <a:gd name="T94" fmla="*/ 53 w 86"/>
                <a:gd name="T95" fmla="*/ 125 h 127"/>
                <a:gd name="T96" fmla="*/ 66 w 86"/>
                <a:gd name="T97" fmla="*/ 126 h 127"/>
                <a:gd name="T98" fmla="*/ 79 w 86"/>
                <a:gd name="T99" fmla="*/ 127 h 127"/>
                <a:gd name="T100" fmla="*/ 79 w 86"/>
                <a:gd name="T101" fmla="*/ 122 h 127"/>
                <a:gd name="T102" fmla="*/ 80 w 86"/>
                <a:gd name="T103" fmla="*/ 117 h 127"/>
                <a:gd name="T104" fmla="*/ 82 w 86"/>
                <a:gd name="T105" fmla="*/ 114 h 127"/>
                <a:gd name="T106" fmla="*/ 83 w 86"/>
                <a:gd name="T107" fmla="*/ 110 h 127"/>
                <a:gd name="T108" fmla="*/ 28 w 86"/>
                <a:gd name="T109" fmla="*/ 102 h 127"/>
                <a:gd name="T110" fmla="*/ 24 w 86"/>
                <a:gd name="T111" fmla="*/ 102 h 127"/>
                <a:gd name="T112" fmla="*/ 26 w 86"/>
                <a:gd name="T113" fmla="*/ 102 h 127"/>
                <a:gd name="T114" fmla="*/ 26 w 86"/>
                <a:gd name="T115" fmla="*/ 104 h 127"/>
                <a:gd name="T116" fmla="*/ 41 w 86"/>
                <a:gd name="T117" fmla="*/ 113 h 127"/>
                <a:gd name="T118" fmla="*/ 30 w 86"/>
                <a:gd name="T119" fmla="*/ 112 h 127"/>
                <a:gd name="T120" fmla="*/ 39 w 86"/>
                <a:gd name="T121" fmla="*/ 117 h 127"/>
                <a:gd name="T122" fmla="*/ 41 w 86"/>
                <a:gd name="T123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" h="127">
                  <a:moveTo>
                    <a:pt x="35" y="111"/>
                  </a:move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close/>
                  <a:moveTo>
                    <a:pt x="33" y="104"/>
                  </a:moveTo>
                  <a:lnTo>
                    <a:pt x="33" y="104"/>
                  </a:lnTo>
                  <a:lnTo>
                    <a:pt x="33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close/>
                  <a:moveTo>
                    <a:pt x="12" y="53"/>
                  </a:move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close/>
                  <a:moveTo>
                    <a:pt x="12" y="52"/>
                  </a:move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close/>
                  <a:moveTo>
                    <a:pt x="6" y="53"/>
                  </a:move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close/>
                  <a:moveTo>
                    <a:pt x="86" y="108"/>
                  </a:move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1" y="97"/>
                  </a:lnTo>
                  <a:lnTo>
                    <a:pt x="79" y="95"/>
                  </a:lnTo>
                  <a:lnTo>
                    <a:pt x="77" y="93"/>
                  </a:lnTo>
                  <a:lnTo>
                    <a:pt x="76" y="91"/>
                  </a:lnTo>
                  <a:lnTo>
                    <a:pt x="74" y="90"/>
                  </a:lnTo>
                  <a:lnTo>
                    <a:pt x="73" y="88"/>
                  </a:lnTo>
                  <a:lnTo>
                    <a:pt x="72" y="86"/>
                  </a:lnTo>
                  <a:lnTo>
                    <a:pt x="70" y="84"/>
                  </a:lnTo>
                  <a:lnTo>
                    <a:pt x="69" y="83"/>
                  </a:lnTo>
                  <a:lnTo>
                    <a:pt x="68" y="81"/>
                  </a:lnTo>
                  <a:lnTo>
                    <a:pt x="66" y="79"/>
                  </a:lnTo>
                  <a:lnTo>
                    <a:pt x="65" y="77"/>
                  </a:lnTo>
                  <a:lnTo>
                    <a:pt x="63" y="75"/>
                  </a:lnTo>
                  <a:lnTo>
                    <a:pt x="62" y="73"/>
                  </a:lnTo>
                  <a:lnTo>
                    <a:pt x="60" y="72"/>
                  </a:lnTo>
                  <a:lnTo>
                    <a:pt x="59" y="70"/>
                  </a:lnTo>
                  <a:lnTo>
                    <a:pt x="57" y="68"/>
                  </a:lnTo>
                  <a:lnTo>
                    <a:pt x="56" y="66"/>
                  </a:lnTo>
                  <a:lnTo>
                    <a:pt x="54" y="64"/>
                  </a:lnTo>
                  <a:lnTo>
                    <a:pt x="53" y="62"/>
                  </a:lnTo>
                  <a:lnTo>
                    <a:pt x="51" y="59"/>
                  </a:lnTo>
                  <a:lnTo>
                    <a:pt x="49" y="57"/>
                  </a:lnTo>
                  <a:lnTo>
                    <a:pt x="47" y="55"/>
                  </a:lnTo>
                  <a:lnTo>
                    <a:pt x="45" y="52"/>
                  </a:lnTo>
                  <a:lnTo>
                    <a:pt x="43" y="50"/>
                  </a:lnTo>
                  <a:lnTo>
                    <a:pt x="41" y="48"/>
                  </a:lnTo>
                  <a:lnTo>
                    <a:pt x="40" y="45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38" y="42"/>
                  </a:lnTo>
                  <a:lnTo>
                    <a:pt x="38" y="40"/>
                  </a:lnTo>
                  <a:lnTo>
                    <a:pt x="39" y="38"/>
                  </a:lnTo>
                  <a:lnTo>
                    <a:pt x="39" y="36"/>
                  </a:lnTo>
                  <a:lnTo>
                    <a:pt x="39" y="33"/>
                  </a:lnTo>
                  <a:lnTo>
                    <a:pt x="40" y="31"/>
                  </a:lnTo>
                  <a:lnTo>
                    <a:pt x="40" y="29"/>
                  </a:lnTo>
                  <a:lnTo>
                    <a:pt x="41" y="27"/>
                  </a:lnTo>
                  <a:lnTo>
                    <a:pt x="41" y="25"/>
                  </a:lnTo>
                  <a:lnTo>
                    <a:pt x="41" y="23"/>
                  </a:lnTo>
                  <a:lnTo>
                    <a:pt x="42" y="20"/>
                  </a:lnTo>
                  <a:lnTo>
                    <a:pt x="42" y="18"/>
                  </a:lnTo>
                  <a:lnTo>
                    <a:pt x="43" y="16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4" y="10"/>
                  </a:lnTo>
                  <a:lnTo>
                    <a:pt x="44" y="7"/>
                  </a:lnTo>
                  <a:lnTo>
                    <a:pt x="42" y="7"/>
                  </a:lnTo>
                  <a:lnTo>
                    <a:pt x="39" y="7"/>
                  </a:lnTo>
                  <a:lnTo>
                    <a:pt x="37" y="6"/>
                  </a:lnTo>
                  <a:lnTo>
                    <a:pt x="35" y="6"/>
                  </a:lnTo>
                  <a:lnTo>
                    <a:pt x="32" y="5"/>
                  </a:lnTo>
                  <a:lnTo>
                    <a:pt x="30" y="5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3" y="3"/>
                  </a:lnTo>
                  <a:lnTo>
                    <a:pt x="20" y="3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3" y="37"/>
                  </a:lnTo>
                  <a:lnTo>
                    <a:pt x="3" y="38"/>
                  </a:lnTo>
                  <a:lnTo>
                    <a:pt x="3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5" y="42"/>
                  </a:lnTo>
                  <a:lnTo>
                    <a:pt x="6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5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9" y="48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1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2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0" y="55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3" y="68"/>
                  </a:lnTo>
                  <a:lnTo>
                    <a:pt x="13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4" y="70"/>
                  </a:lnTo>
                  <a:lnTo>
                    <a:pt x="14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6" y="75"/>
                  </a:lnTo>
                  <a:lnTo>
                    <a:pt x="16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8" y="79"/>
                  </a:lnTo>
                  <a:lnTo>
                    <a:pt x="18" y="79"/>
                  </a:lnTo>
                  <a:lnTo>
                    <a:pt x="18" y="80"/>
                  </a:lnTo>
                  <a:lnTo>
                    <a:pt x="18" y="81"/>
                  </a:lnTo>
                  <a:lnTo>
                    <a:pt x="18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2" y="85"/>
                  </a:lnTo>
                  <a:lnTo>
                    <a:pt x="21" y="86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7"/>
                  </a:lnTo>
                  <a:lnTo>
                    <a:pt x="21" y="87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9"/>
                  </a:lnTo>
                  <a:lnTo>
                    <a:pt x="23" y="89"/>
                  </a:lnTo>
                  <a:lnTo>
                    <a:pt x="23" y="90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3" y="96"/>
                  </a:lnTo>
                  <a:lnTo>
                    <a:pt x="23" y="96"/>
                  </a:lnTo>
                  <a:lnTo>
                    <a:pt x="23" y="97"/>
                  </a:lnTo>
                  <a:lnTo>
                    <a:pt x="23" y="97"/>
                  </a:lnTo>
                  <a:lnTo>
                    <a:pt x="24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7" y="97"/>
                  </a:lnTo>
                  <a:lnTo>
                    <a:pt x="27" y="97"/>
                  </a:lnTo>
                  <a:lnTo>
                    <a:pt x="28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3" y="99"/>
                  </a:lnTo>
                  <a:lnTo>
                    <a:pt x="33" y="100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7" y="104"/>
                  </a:lnTo>
                  <a:lnTo>
                    <a:pt x="38" y="104"/>
                  </a:lnTo>
                  <a:lnTo>
                    <a:pt x="38" y="105"/>
                  </a:lnTo>
                  <a:lnTo>
                    <a:pt x="38" y="105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2" y="105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10"/>
                  </a:lnTo>
                  <a:lnTo>
                    <a:pt x="43" y="110"/>
                  </a:lnTo>
                  <a:lnTo>
                    <a:pt x="43" y="110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6" y="111"/>
                  </a:lnTo>
                  <a:lnTo>
                    <a:pt x="47" y="111"/>
                  </a:lnTo>
                  <a:lnTo>
                    <a:pt x="48" y="112"/>
                  </a:lnTo>
                  <a:lnTo>
                    <a:pt x="48" y="112"/>
                  </a:lnTo>
                  <a:lnTo>
                    <a:pt x="48" y="113"/>
                  </a:lnTo>
                  <a:lnTo>
                    <a:pt x="49" y="113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50" y="114"/>
                  </a:lnTo>
                  <a:lnTo>
                    <a:pt x="50" y="115"/>
                  </a:lnTo>
                  <a:lnTo>
                    <a:pt x="52" y="117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20"/>
                  </a:lnTo>
                  <a:lnTo>
                    <a:pt x="52" y="120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3" y="123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6"/>
                  </a:lnTo>
                  <a:lnTo>
                    <a:pt x="54" y="126"/>
                  </a:lnTo>
                  <a:lnTo>
                    <a:pt x="54" y="126"/>
                  </a:lnTo>
                  <a:lnTo>
                    <a:pt x="55" y="126"/>
                  </a:lnTo>
                  <a:lnTo>
                    <a:pt x="56" y="126"/>
                  </a:lnTo>
                  <a:lnTo>
                    <a:pt x="57" y="126"/>
                  </a:lnTo>
                  <a:lnTo>
                    <a:pt x="57" y="126"/>
                  </a:lnTo>
                  <a:lnTo>
                    <a:pt x="58" y="126"/>
                  </a:lnTo>
                  <a:lnTo>
                    <a:pt x="59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1" y="126"/>
                  </a:lnTo>
                  <a:lnTo>
                    <a:pt x="62" y="126"/>
                  </a:lnTo>
                  <a:lnTo>
                    <a:pt x="63" y="126"/>
                  </a:lnTo>
                  <a:lnTo>
                    <a:pt x="63" y="126"/>
                  </a:lnTo>
                  <a:lnTo>
                    <a:pt x="64" y="126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67" y="126"/>
                  </a:lnTo>
                  <a:lnTo>
                    <a:pt x="68" y="126"/>
                  </a:lnTo>
                  <a:lnTo>
                    <a:pt x="69" y="126"/>
                  </a:lnTo>
                  <a:lnTo>
                    <a:pt x="70" y="127"/>
                  </a:lnTo>
                  <a:lnTo>
                    <a:pt x="70" y="127"/>
                  </a:lnTo>
                  <a:lnTo>
                    <a:pt x="71" y="127"/>
                  </a:lnTo>
                  <a:lnTo>
                    <a:pt x="72" y="127"/>
                  </a:lnTo>
                  <a:lnTo>
                    <a:pt x="73" y="127"/>
                  </a:lnTo>
                  <a:lnTo>
                    <a:pt x="73" y="127"/>
                  </a:lnTo>
                  <a:lnTo>
                    <a:pt x="74" y="127"/>
                  </a:lnTo>
                  <a:lnTo>
                    <a:pt x="75" y="127"/>
                  </a:lnTo>
                  <a:lnTo>
                    <a:pt x="76" y="127"/>
                  </a:lnTo>
                  <a:lnTo>
                    <a:pt x="76" y="127"/>
                  </a:lnTo>
                  <a:lnTo>
                    <a:pt x="77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9" y="127"/>
                  </a:lnTo>
                  <a:lnTo>
                    <a:pt x="80" y="127"/>
                  </a:lnTo>
                  <a:lnTo>
                    <a:pt x="80" y="127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1" y="125"/>
                  </a:lnTo>
                  <a:lnTo>
                    <a:pt x="80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0" y="124"/>
                  </a:lnTo>
                  <a:lnTo>
                    <a:pt x="80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8" y="122"/>
                  </a:lnTo>
                  <a:lnTo>
                    <a:pt x="79" y="122"/>
                  </a:lnTo>
                  <a:lnTo>
                    <a:pt x="79" y="122"/>
                  </a:lnTo>
                  <a:lnTo>
                    <a:pt x="79" y="121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8"/>
                  </a:lnTo>
                  <a:lnTo>
                    <a:pt x="79" y="118"/>
                  </a:lnTo>
                  <a:lnTo>
                    <a:pt x="79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7"/>
                  </a:lnTo>
                  <a:lnTo>
                    <a:pt x="80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2" y="115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2" y="115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1" y="114"/>
                  </a:lnTo>
                  <a:lnTo>
                    <a:pt x="81" y="114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09"/>
                  </a:lnTo>
                  <a:lnTo>
                    <a:pt x="86" y="109"/>
                  </a:lnTo>
                  <a:lnTo>
                    <a:pt x="86" y="109"/>
                  </a:lnTo>
                  <a:lnTo>
                    <a:pt x="86" y="109"/>
                  </a:lnTo>
                  <a:lnTo>
                    <a:pt x="86" y="108"/>
                  </a:lnTo>
                  <a:close/>
                  <a:moveTo>
                    <a:pt x="31" y="103"/>
                  </a:moveTo>
                  <a:lnTo>
                    <a:pt x="31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7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4"/>
                  </a:lnTo>
                  <a:lnTo>
                    <a:pt x="29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3"/>
                  </a:lnTo>
                  <a:lnTo>
                    <a:pt x="31" y="103"/>
                  </a:lnTo>
                  <a:close/>
                  <a:moveTo>
                    <a:pt x="24" y="102"/>
                  </a:moveTo>
                  <a:lnTo>
                    <a:pt x="24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4" y="102"/>
                  </a:lnTo>
                  <a:lnTo>
                    <a:pt x="24" y="102"/>
                  </a:lnTo>
                  <a:close/>
                  <a:moveTo>
                    <a:pt x="26" y="103"/>
                  </a:moveTo>
                  <a:lnTo>
                    <a:pt x="26" y="103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6" y="103"/>
                  </a:lnTo>
                  <a:close/>
                  <a:moveTo>
                    <a:pt x="42" y="113"/>
                  </a:moveTo>
                  <a:lnTo>
                    <a:pt x="41" y="112"/>
                  </a:lnTo>
                  <a:lnTo>
                    <a:pt x="41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1" y="113"/>
                  </a:lnTo>
                  <a:lnTo>
                    <a:pt x="41" y="113"/>
                  </a:lnTo>
                  <a:lnTo>
                    <a:pt x="41" y="113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3"/>
                  </a:lnTo>
                  <a:close/>
                  <a:moveTo>
                    <a:pt x="30" y="113"/>
                  </a:moveTo>
                  <a:lnTo>
                    <a:pt x="30" y="113"/>
                  </a:lnTo>
                  <a:lnTo>
                    <a:pt x="30" y="113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9" y="112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1" y="113"/>
                  </a:lnTo>
                  <a:lnTo>
                    <a:pt x="31" y="113"/>
                  </a:lnTo>
                  <a:lnTo>
                    <a:pt x="30" y="113"/>
                  </a:lnTo>
                  <a:close/>
                  <a:moveTo>
                    <a:pt x="40" y="119"/>
                  </a:moveTo>
                  <a:lnTo>
                    <a:pt x="40" y="119"/>
                  </a:lnTo>
                  <a:lnTo>
                    <a:pt x="40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9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0" y="11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044826" y="2428875"/>
              <a:ext cx="571500" cy="660400"/>
            </a:xfrm>
            <a:custGeom>
              <a:avLst/>
              <a:gdLst>
                <a:gd name="T0" fmla="*/ 62 w 64"/>
                <a:gd name="T1" fmla="*/ 29 h 74"/>
                <a:gd name="T2" fmla="*/ 61 w 64"/>
                <a:gd name="T3" fmla="*/ 44 h 74"/>
                <a:gd name="T4" fmla="*/ 60 w 64"/>
                <a:gd name="T5" fmla="*/ 59 h 74"/>
                <a:gd name="T6" fmla="*/ 58 w 64"/>
                <a:gd name="T7" fmla="*/ 74 h 74"/>
                <a:gd name="T8" fmla="*/ 58 w 64"/>
                <a:gd name="T9" fmla="*/ 74 h 74"/>
                <a:gd name="T10" fmla="*/ 55 w 64"/>
                <a:gd name="T11" fmla="*/ 74 h 74"/>
                <a:gd name="T12" fmla="*/ 52 w 64"/>
                <a:gd name="T13" fmla="*/ 74 h 74"/>
                <a:gd name="T14" fmla="*/ 49 w 64"/>
                <a:gd name="T15" fmla="*/ 73 h 74"/>
                <a:gd name="T16" fmla="*/ 46 w 64"/>
                <a:gd name="T17" fmla="*/ 73 h 74"/>
                <a:gd name="T18" fmla="*/ 42 w 64"/>
                <a:gd name="T19" fmla="*/ 73 h 74"/>
                <a:gd name="T20" fmla="*/ 39 w 64"/>
                <a:gd name="T21" fmla="*/ 72 h 74"/>
                <a:gd name="T22" fmla="*/ 36 w 64"/>
                <a:gd name="T23" fmla="*/ 71 h 74"/>
                <a:gd name="T24" fmla="*/ 29 w 64"/>
                <a:gd name="T25" fmla="*/ 68 h 74"/>
                <a:gd name="T26" fmla="*/ 1 w 64"/>
                <a:gd name="T27" fmla="*/ 54 h 74"/>
                <a:gd name="T28" fmla="*/ 1 w 64"/>
                <a:gd name="T29" fmla="*/ 52 h 74"/>
                <a:gd name="T30" fmla="*/ 2 w 64"/>
                <a:gd name="T31" fmla="*/ 51 h 74"/>
                <a:gd name="T32" fmla="*/ 4 w 64"/>
                <a:gd name="T33" fmla="*/ 50 h 74"/>
                <a:gd name="T34" fmla="*/ 5 w 64"/>
                <a:gd name="T35" fmla="*/ 48 h 74"/>
                <a:gd name="T36" fmla="*/ 2 w 64"/>
                <a:gd name="T37" fmla="*/ 46 h 74"/>
                <a:gd name="T38" fmla="*/ 3 w 64"/>
                <a:gd name="T39" fmla="*/ 44 h 74"/>
                <a:gd name="T40" fmla="*/ 3 w 64"/>
                <a:gd name="T41" fmla="*/ 42 h 74"/>
                <a:gd name="T42" fmla="*/ 4 w 64"/>
                <a:gd name="T43" fmla="*/ 41 h 74"/>
                <a:gd name="T44" fmla="*/ 5 w 64"/>
                <a:gd name="T45" fmla="*/ 40 h 74"/>
                <a:gd name="T46" fmla="*/ 6 w 64"/>
                <a:gd name="T47" fmla="*/ 39 h 74"/>
                <a:gd name="T48" fmla="*/ 6 w 64"/>
                <a:gd name="T49" fmla="*/ 38 h 74"/>
                <a:gd name="T50" fmla="*/ 6 w 64"/>
                <a:gd name="T51" fmla="*/ 37 h 74"/>
                <a:gd name="T52" fmla="*/ 6 w 64"/>
                <a:gd name="T53" fmla="*/ 36 h 74"/>
                <a:gd name="T54" fmla="*/ 9 w 64"/>
                <a:gd name="T55" fmla="*/ 34 h 74"/>
                <a:gd name="T56" fmla="*/ 10 w 64"/>
                <a:gd name="T57" fmla="*/ 32 h 74"/>
                <a:gd name="T58" fmla="*/ 9 w 64"/>
                <a:gd name="T59" fmla="*/ 31 h 74"/>
                <a:gd name="T60" fmla="*/ 8 w 64"/>
                <a:gd name="T61" fmla="*/ 30 h 74"/>
                <a:gd name="T62" fmla="*/ 8 w 64"/>
                <a:gd name="T63" fmla="*/ 30 h 74"/>
                <a:gd name="T64" fmla="*/ 8 w 64"/>
                <a:gd name="T65" fmla="*/ 29 h 74"/>
                <a:gd name="T66" fmla="*/ 7 w 64"/>
                <a:gd name="T67" fmla="*/ 26 h 74"/>
                <a:gd name="T68" fmla="*/ 6 w 64"/>
                <a:gd name="T69" fmla="*/ 25 h 74"/>
                <a:gd name="T70" fmla="*/ 6 w 64"/>
                <a:gd name="T71" fmla="*/ 22 h 74"/>
                <a:gd name="T72" fmla="*/ 7 w 64"/>
                <a:gd name="T73" fmla="*/ 22 h 74"/>
                <a:gd name="T74" fmla="*/ 7 w 64"/>
                <a:gd name="T75" fmla="*/ 20 h 74"/>
                <a:gd name="T76" fmla="*/ 7 w 64"/>
                <a:gd name="T77" fmla="*/ 16 h 74"/>
                <a:gd name="T78" fmla="*/ 7 w 64"/>
                <a:gd name="T79" fmla="*/ 13 h 74"/>
                <a:gd name="T80" fmla="*/ 7 w 64"/>
                <a:gd name="T81" fmla="*/ 12 h 74"/>
                <a:gd name="T82" fmla="*/ 7 w 64"/>
                <a:gd name="T83" fmla="*/ 10 h 74"/>
                <a:gd name="T84" fmla="*/ 8 w 64"/>
                <a:gd name="T85" fmla="*/ 10 h 74"/>
                <a:gd name="T86" fmla="*/ 9 w 64"/>
                <a:gd name="T87" fmla="*/ 10 h 74"/>
                <a:gd name="T88" fmla="*/ 10 w 64"/>
                <a:gd name="T89" fmla="*/ 10 h 74"/>
                <a:gd name="T90" fmla="*/ 11 w 64"/>
                <a:gd name="T91" fmla="*/ 10 h 74"/>
                <a:gd name="T92" fmla="*/ 11 w 64"/>
                <a:gd name="T93" fmla="*/ 11 h 74"/>
                <a:gd name="T94" fmla="*/ 13 w 64"/>
                <a:gd name="T95" fmla="*/ 10 h 74"/>
                <a:gd name="T96" fmla="*/ 14 w 64"/>
                <a:gd name="T97" fmla="*/ 9 h 74"/>
                <a:gd name="T98" fmla="*/ 15 w 64"/>
                <a:gd name="T99" fmla="*/ 4 h 74"/>
                <a:gd name="T100" fmla="*/ 15 w 64"/>
                <a:gd name="T101" fmla="*/ 0 h 74"/>
                <a:gd name="T102" fmla="*/ 24 w 64"/>
                <a:gd name="T103" fmla="*/ 1 h 74"/>
                <a:gd name="T104" fmla="*/ 35 w 64"/>
                <a:gd name="T105" fmla="*/ 2 h 74"/>
                <a:gd name="T106" fmla="*/ 46 w 64"/>
                <a:gd name="T107" fmla="*/ 3 h 74"/>
                <a:gd name="T108" fmla="*/ 56 w 64"/>
                <a:gd name="T109" fmla="*/ 4 h 74"/>
                <a:gd name="T110" fmla="*/ 64 w 64"/>
                <a:gd name="T111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" h="74">
                  <a:moveTo>
                    <a:pt x="63" y="16"/>
                  </a:moveTo>
                  <a:lnTo>
                    <a:pt x="63" y="18"/>
                  </a:lnTo>
                  <a:lnTo>
                    <a:pt x="63" y="20"/>
                  </a:lnTo>
                  <a:lnTo>
                    <a:pt x="63" y="22"/>
                  </a:lnTo>
                  <a:lnTo>
                    <a:pt x="62" y="24"/>
                  </a:lnTo>
                  <a:lnTo>
                    <a:pt x="62" y="27"/>
                  </a:lnTo>
                  <a:lnTo>
                    <a:pt x="62" y="29"/>
                  </a:lnTo>
                  <a:lnTo>
                    <a:pt x="62" y="31"/>
                  </a:lnTo>
                  <a:lnTo>
                    <a:pt x="62" y="33"/>
                  </a:lnTo>
                  <a:lnTo>
                    <a:pt x="61" y="35"/>
                  </a:lnTo>
                  <a:lnTo>
                    <a:pt x="61" y="37"/>
                  </a:lnTo>
                  <a:lnTo>
                    <a:pt x="61" y="39"/>
                  </a:lnTo>
                  <a:lnTo>
                    <a:pt x="61" y="42"/>
                  </a:lnTo>
                  <a:lnTo>
                    <a:pt x="61" y="44"/>
                  </a:lnTo>
                  <a:lnTo>
                    <a:pt x="61" y="46"/>
                  </a:lnTo>
                  <a:lnTo>
                    <a:pt x="60" y="48"/>
                  </a:lnTo>
                  <a:lnTo>
                    <a:pt x="60" y="50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7"/>
                  </a:lnTo>
                  <a:lnTo>
                    <a:pt x="60" y="59"/>
                  </a:lnTo>
                  <a:lnTo>
                    <a:pt x="59" y="61"/>
                  </a:lnTo>
                  <a:lnTo>
                    <a:pt x="59" y="63"/>
                  </a:lnTo>
                  <a:lnTo>
                    <a:pt x="59" y="65"/>
                  </a:lnTo>
                  <a:lnTo>
                    <a:pt x="59" y="68"/>
                  </a:lnTo>
                  <a:lnTo>
                    <a:pt x="59" y="70"/>
                  </a:lnTo>
                  <a:lnTo>
                    <a:pt x="58" y="72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7" y="74"/>
                  </a:lnTo>
                  <a:lnTo>
                    <a:pt x="57" y="74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3" y="74"/>
                  </a:lnTo>
                  <a:lnTo>
                    <a:pt x="53" y="74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1" y="73"/>
                  </a:lnTo>
                  <a:lnTo>
                    <a:pt x="51" y="73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49" y="73"/>
                  </a:lnTo>
                  <a:lnTo>
                    <a:pt x="49" y="73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1" y="73"/>
                  </a:lnTo>
                  <a:lnTo>
                    <a:pt x="41" y="72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39" y="72"/>
                  </a:lnTo>
                  <a:lnTo>
                    <a:pt x="39" y="72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37" y="72"/>
                  </a:lnTo>
                  <a:lnTo>
                    <a:pt x="37" y="72"/>
                  </a:lnTo>
                  <a:lnTo>
                    <a:pt x="36" y="72"/>
                  </a:lnTo>
                  <a:lnTo>
                    <a:pt x="36" y="71"/>
                  </a:lnTo>
                  <a:lnTo>
                    <a:pt x="35" y="71"/>
                  </a:lnTo>
                  <a:lnTo>
                    <a:pt x="35" y="71"/>
                  </a:lnTo>
                  <a:lnTo>
                    <a:pt x="34" y="71"/>
                  </a:lnTo>
                  <a:lnTo>
                    <a:pt x="34" y="70"/>
                  </a:lnTo>
                  <a:lnTo>
                    <a:pt x="33" y="70"/>
                  </a:lnTo>
                  <a:lnTo>
                    <a:pt x="33" y="70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1" y="64"/>
                  </a:lnTo>
                  <a:lnTo>
                    <a:pt x="17" y="62"/>
                  </a:lnTo>
                  <a:lnTo>
                    <a:pt x="13" y="60"/>
                  </a:lnTo>
                  <a:lnTo>
                    <a:pt x="9" y="58"/>
                  </a:lnTo>
                  <a:lnTo>
                    <a:pt x="5" y="56"/>
                  </a:lnTo>
                  <a:lnTo>
                    <a:pt x="1" y="5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3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5" y="49"/>
                  </a:lnTo>
                  <a:lnTo>
                    <a:pt x="4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4" y="48"/>
                  </a:lnTo>
                  <a:lnTo>
                    <a:pt x="4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2" y="46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6" y="39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8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6" y="2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3" y="3"/>
                  </a:lnTo>
                  <a:lnTo>
                    <a:pt x="44" y="3"/>
                  </a:lnTo>
                  <a:lnTo>
                    <a:pt x="46" y="3"/>
                  </a:lnTo>
                  <a:lnTo>
                    <a:pt x="47" y="4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2" y="4"/>
                  </a:lnTo>
                  <a:lnTo>
                    <a:pt x="53" y="4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59" y="5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3" y="11"/>
                  </a:lnTo>
                  <a:lnTo>
                    <a:pt x="63" y="14"/>
                  </a:lnTo>
                  <a:lnTo>
                    <a:pt x="63" y="1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884738" y="2517775"/>
              <a:ext cx="438150" cy="411163"/>
            </a:xfrm>
            <a:custGeom>
              <a:avLst/>
              <a:gdLst>
                <a:gd name="T0" fmla="*/ 49 w 49"/>
                <a:gd name="T1" fmla="*/ 7 h 46"/>
                <a:gd name="T2" fmla="*/ 48 w 49"/>
                <a:gd name="T3" fmla="*/ 8 h 46"/>
                <a:gd name="T4" fmla="*/ 47 w 49"/>
                <a:gd name="T5" fmla="*/ 10 h 46"/>
                <a:gd name="T6" fmla="*/ 47 w 49"/>
                <a:gd name="T7" fmla="*/ 11 h 46"/>
                <a:gd name="T8" fmla="*/ 47 w 49"/>
                <a:gd name="T9" fmla="*/ 12 h 46"/>
                <a:gd name="T10" fmla="*/ 46 w 49"/>
                <a:gd name="T11" fmla="*/ 13 h 46"/>
                <a:gd name="T12" fmla="*/ 46 w 49"/>
                <a:gd name="T13" fmla="*/ 15 h 46"/>
                <a:gd name="T14" fmla="*/ 46 w 49"/>
                <a:gd name="T15" fmla="*/ 17 h 46"/>
                <a:gd name="T16" fmla="*/ 45 w 49"/>
                <a:gd name="T17" fmla="*/ 18 h 46"/>
                <a:gd name="T18" fmla="*/ 44 w 49"/>
                <a:gd name="T19" fmla="*/ 19 h 46"/>
                <a:gd name="T20" fmla="*/ 43 w 49"/>
                <a:gd name="T21" fmla="*/ 21 h 46"/>
                <a:gd name="T22" fmla="*/ 43 w 49"/>
                <a:gd name="T23" fmla="*/ 22 h 46"/>
                <a:gd name="T24" fmla="*/ 42 w 49"/>
                <a:gd name="T25" fmla="*/ 23 h 46"/>
                <a:gd name="T26" fmla="*/ 41 w 49"/>
                <a:gd name="T27" fmla="*/ 26 h 46"/>
                <a:gd name="T28" fmla="*/ 40 w 49"/>
                <a:gd name="T29" fmla="*/ 27 h 46"/>
                <a:gd name="T30" fmla="*/ 40 w 49"/>
                <a:gd name="T31" fmla="*/ 28 h 46"/>
                <a:gd name="T32" fmla="*/ 40 w 49"/>
                <a:gd name="T33" fmla="*/ 28 h 46"/>
                <a:gd name="T34" fmla="*/ 38 w 49"/>
                <a:gd name="T35" fmla="*/ 29 h 46"/>
                <a:gd name="T36" fmla="*/ 39 w 49"/>
                <a:gd name="T37" fmla="*/ 31 h 46"/>
                <a:gd name="T38" fmla="*/ 37 w 49"/>
                <a:gd name="T39" fmla="*/ 32 h 46"/>
                <a:gd name="T40" fmla="*/ 38 w 49"/>
                <a:gd name="T41" fmla="*/ 33 h 46"/>
                <a:gd name="T42" fmla="*/ 38 w 49"/>
                <a:gd name="T43" fmla="*/ 34 h 46"/>
                <a:gd name="T44" fmla="*/ 37 w 49"/>
                <a:gd name="T45" fmla="*/ 35 h 46"/>
                <a:gd name="T46" fmla="*/ 37 w 49"/>
                <a:gd name="T47" fmla="*/ 36 h 46"/>
                <a:gd name="T48" fmla="*/ 36 w 49"/>
                <a:gd name="T49" fmla="*/ 37 h 46"/>
                <a:gd name="T50" fmla="*/ 37 w 49"/>
                <a:gd name="T51" fmla="*/ 38 h 46"/>
                <a:gd name="T52" fmla="*/ 37 w 49"/>
                <a:gd name="T53" fmla="*/ 40 h 46"/>
                <a:gd name="T54" fmla="*/ 38 w 49"/>
                <a:gd name="T55" fmla="*/ 41 h 46"/>
                <a:gd name="T56" fmla="*/ 38 w 49"/>
                <a:gd name="T57" fmla="*/ 42 h 46"/>
                <a:gd name="T58" fmla="*/ 34 w 49"/>
                <a:gd name="T59" fmla="*/ 44 h 46"/>
                <a:gd name="T60" fmla="*/ 23 w 49"/>
                <a:gd name="T61" fmla="*/ 45 h 46"/>
                <a:gd name="T62" fmla="*/ 12 w 49"/>
                <a:gd name="T63" fmla="*/ 45 h 46"/>
                <a:gd name="T64" fmla="*/ 8 w 49"/>
                <a:gd name="T65" fmla="*/ 40 h 46"/>
                <a:gd name="T66" fmla="*/ 7 w 49"/>
                <a:gd name="T67" fmla="*/ 39 h 46"/>
                <a:gd name="T68" fmla="*/ 6 w 49"/>
                <a:gd name="T69" fmla="*/ 39 h 46"/>
                <a:gd name="T70" fmla="*/ 4 w 49"/>
                <a:gd name="T71" fmla="*/ 39 h 46"/>
                <a:gd name="T72" fmla="*/ 4 w 49"/>
                <a:gd name="T73" fmla="*/ 39 h 46"/>
                <a:gd name="T74" fmla="*/ 3 w 49"/>
                <a:gd name="T75" fmla="*/ 36 h 46"/>
                <a:gd name="T76" fmla="*/ 2 w 49"/>
                <a:gd name="T77" fmla="*/ 20 h 46"/>
                <a:gd name="T78" fmla="*/ 1 w 49"/>
                <a:gd name="T79" fmla="*/ 8 h 46"/>
                <a:gd name="T80" fmla="*/ 8 w 49"/>
                <a:gd name="T81" fmla="*/ 3 h 46"/>
                <a:gd name="T82" fmla="*/ 24 w 49"/>
                <a:gd name="T83" fmla="*/ 2 h 46"/>
                <a:gd name="T84" fmla="*/ 40 w 49"/>
                <a:gd name="T85" fmla="*/ 1 h 46"/>
                <a:gd name="T86" fmla="*/ 44 w 49"/>
                <a:gd name="T87" fmla="*/ 1 h 46"/>
                <a:gd name="T88" fmla="*/ 44 w 49"/>
                <a:gd name="T89" fmla="*/ 1 h 46"/>
                <a:gd name="T90" fmla="*/ 45 w 49"/>
                <a:gd name="T91" fmla="*/ 2 h 46"/>
                <a:gd name="T92" fmla="*/ 45 w 49"/>
                <a:gd name="T93" fmla="*/ 2 h 46"/>
                <a:gd name="T94" fmla="*/ 45 w 49"/>
                <a:gd name="T95" fmla="*/ 3 h 46"/>
                <a:gd name="T96" fmla="*/ 45 w 49"/>
                <a:gd name="T97" fmla="*/ 3 h 46"/>
                <a:gd name="T98" fmla="*/ 44 w 49"/>
                <a:gd name="T99" fmla="*/ 4 h 46"/>
                <a:gd name="T100" fmla="*/ 44 w 49"/>
                <a:gd name="T101" fmla="*/ 4 h 46"/>
                <a:gd name="T102" fmla="*/ 43 w 49"/>
                <a:gd name="T103" fmla="*/ 5 h 46"/>
                <a:gd name="T104" fmla="*/ 43 w 49"/>
                <a:gd name="T105" fmla="*/ 5 h 46"/>
                <a:gd name="T106" fmla="*/ 43 w 49"/>
                <a:gd name="T107" fmla="*/ 5 h 46"/>
                <a:gd name="T108" fmla="*/ 42 w 49"/>
                <a:gd name="T109" fmla="*/ 7 h 46"/>
                <a:gd name="T110" fmla="*/ 44 w 49"/>
                <a:gd name="T111" fmla="*/ 7 h 46"/>
                <a:gd name="T112" fmla="*/ 49 w 49"/>
                <a:gd name="T11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" h="46">
                  <a:moveTo>
                    <a:pt x="49" y="6"/>
                  </a:moveTo>
                  <a:lnTo>
                    <a:pt x="49" y="6"/>
                  </a:lnTo>
                  <a:lnTo>
                    <a:pt x="49" y="6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48" y="9"/>
                  </a:lnTo>
                  <a:lnTo>
                    <a:pt x="47" y="9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3" y="21"/>
                  </a:lnTo>
                  <a:lnTo>
                    <a:pt x="42" y="21"/>
                  </a:lnTo>
                  <a:lnTo>
                    <a:pt x="43" y="21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3"/>
                  </a:lnTo>
                  <a:lnTo>
                    <a:pt x="41" y="23"/>
                  </a:lnTo>
                  <a:lnTo>
                    <a:pt x="42" y="24"/>
                  </a:lnTo>
                  <a:lnTo>
                    <a:pt x="42" y="25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1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8" y="29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3"/>
                  </a:lnTo>
                  <a:lnTo>
                    <a:pt x="37" y="33"/>
                  </a:lnTo>
                  <a:lnTo>
                    <a:pt x="38" y="33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8" y="40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5" y="44"/>
                  </a:lnTo>
                  <a:lnTo>
                    <a:pt x="34" y="44"/>
                  </a:lnTo>
                  <a:lnTo>
                    <a:pt x="32" y="44"/>
                  </a:lnTo>
                  <a:lnTo>
                    <a:pt x="30" y="44"/>
                  </a:lnTo>
                  <a:lnTo>
                    <a:pt x="28" y="44"/>
                  </a:lnTo>
                  <a:lnTo>
                    <a:pt x="26" y="45"/>
                  </a:lnTo>
                  <a:lnTo>
                    <a:pt x="24" y="45"/>
                  </a:lnTo>
                  <a:lnTo>
                    <a:pt x="23" y="45"/>
                  </a:lnTo>
                  <a:lnTo>
                    <a:pt x="21" y="45"/>
                  </a:lnTo>
                  <a:lnTo>
                    <a:pt x="19" y="45"/>
                  </a:lnTo>
                  <a:lnTo>
                    <a:pt x="17" y="45"/>
                  </a:lnTo>
                  <a:lnTo>
                    <a:pt x="15" y="45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8" y="41"/>
                  </a:lnTo>
                  <a:lnTo>
                    <a:pt x="8" y="40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6"/>
                  </a:lnTo>
                  <a:lnTo>
                    <a:pt x="3" y="33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3" y="25"/>
                  </a:lnTo>
                  <a:lnTo>
                    <a:pt x="2" y="22"/>
                  </a:lnTo>
                  <a:lnTo>
                    <a:pt x="2" y="20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1" y="10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6" y="3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7" y="2"/>
                  </a:lnTo>
                  <a:lnTo>
                    <a:pt x="30" y="2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6" y="6"/>
                  </a:lnTo>
                  <a:lnTo>
                    <a:pt x="47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5465763" y="2643188"/>
              <a:ext cx="347663" cy="544513"/>
            </a:xfrm>
            <a:custGeom>
              <a:avLst/>
              <a:gdLst>
                <a:gd name="T0" fmla="*/ 37 w 39"/>
                <a:gd name="T1" fmla="*/ 45 h 61"/>
                <a:gd name="T2" fmla="*/ 37 w 39"/>
                <a:gd name="T3" fmla="*/ 44 h 61"/>
                <a:gd name="T4" fmla="*/ 37 w 39"/>
                <a:gd name="T5" fmla="*/ 41 h 61"/>
                <a:gd name="T6" fmla="*/ 37 w 39"/>
                <a:gd name="T7" fmla="*/ 40 h 61"/>
                <a:gd name="T8" fmla="*/ 36 w 39"/>
                <a:gd name="T9" fmla="*/ 37 h 61"/>
                <a:gd name="T10" fmla="*/ 36 w 39"/>
                <a:gd name="T11" fmla="*/ 35 h 61"/>
                <a:gd name="T12" fmla="*/ 36 w 39"/>
                <a:gd name="T13" fmla="*/ 34 h 61"/>
                <a:gd name="T14" fmla="*/ 37 w 39"/>
                <a:gd name="T15" fmla="*/ 33 h 61"/>
                <a:gd name="T16" fmla="*/ 37 w 39"/>
                <a:gd name="T17" fmla="*/ 32 h 61"/>
                <a:gd name="T18" fmla="*/ 37 w 39"/>
                <a:gd name="T19" fmla="*/ 32 h 61"/>
                <a:gd name="T20" fmla="*/ 37 w 39"/>
                <a:gd name="T21" fmla="*/ 31 h 61"/>
                <a:gd name="T22" fmla="*/ 36 w 39"/>
                <a:gd name="T23" fmla="*/ 30 h 61"/>
                <a:gd name="T24" fmla="*/ 35 w 39"/>
                <a:gd name="T25" fmla="*/ 28 h 61"/>
                <a:gd name="T26" fmla="*/ 34 w 39"/>
                <a:gd name="T27" fmla="*/ 26 h 61"/>
                <a:gd name="T28" fmla="*/ 34 w 39"/>
                <a:gd name="T29" fmla="*/ 25 h 61"/>
                <a:gd name="T30" fmla="*/ 33 w 39"/>
                <a:gd name="T31" fmla="*/ 23 h 61"/>
                <a:gd name="T32" fmla="*/ 32 w 39"/>
                <a:gd name="T33" fmla="*/ 20 h 61"/>
                <a:gd name="T34" fmla="*/ 30 w 39"/>
                <a:gd name="T35" fmla="*/ 13 h 61"/>
                <a:gd name="T36" fmla="*/ 27 w 39"/>
                <a:gd name="T37" fmla="*/ 5 h 61"/>
                <a:gd name="T38" fmla="*/ 26 w 39"/>
                <a:gd name="T39" fmla="*/ 0 h 61"/>
                <a:gd name="T40" fmla="*/ 19 w 39"/>
                <a:gd name="T41" fmla="*/ 0 h 61"/>
                <a:gd name="T42" fmla="*/ 8 w 39"/>
                <a:gd name="T43" fmla="*/ 2 h 61"/>
                <a:gd name="T44" fmla="*/ 0 w 39"/>
                <a:gd name="T45" fmla="*/ 2 h 61"/>
                <a:gd name="T46" fmla="*/ 1 w 39"/>
                <a:gd name="T47" fmla="*/ 4 h 61"/>
                <a:gd name="T48" fmla="*/ 1 w 39"/>
                <a:gd name="T49" fmla="*/ 11 h 61"/>
                <a:gd name="T50" fmla="*/ 1 w 39"/>
                <a:gd name="T51" fmla="*/ 24 h 61"/>
                <a:gd name="T52" fmla="*/ 1 w 39"/>
                <a:gd name="T53" fmla="*/ 35 h 61"/>
                <a:gd name="T54" fmla="*/ 1 w 39"/>
                <a:gd name="T55" fmla="*/ 41 h 61"/>
                <a:gd name="T56" fmla="*/ 2 w 39"/>
                <a:gd name="T57" fmla="*/ 48 h 61"/>
                <a:gd name="T58" fmla="*/ 4 w 39"/>
                <a:gd name="T59" fmla="*/ 57 h 61"/>
                <a:gd name="T60" fmla="*/ 5 w 39"/>
                <a:gd name="T61" fmla="*/ 59 h 61"/>
                <a:gd name="T62" fmla="*/ 6 w 39"/>
                <a:gd name="T63" fmla="*/ 59 h 61"/>
                <a:gd name="T64" fmla="*/ 7 w 39"/>
                <a:gd name="T65" fmla="*/ 60 h 61"/>
                <a:gd name="T66" fmla="*/ 7 w 39"/>
                <a:gd name="T67" fmla="*/ 57 h 61"/>
                <a:gd name="T68" fmla="*/ 7 w 39"/>
                <a:gd name="T69" fmla="*/ 56 h 61"/>
                <a:gd name="T70" fmla="*/ 7 w 39"/>
                <a:gd name="T71" fmla="*/ 55 h 61"/>
                <a:gd name="T72" fmla="*/ 8 w 39"/>
                <a:gd name="T73" fmla="*/ 54 h 61"/>
                <a:gd name="T74" fmla="*/ 8 w 39"/>
                <a:gd name="T75" fmla="*/ 55 h 61"/>
                <a:gd name="T76" fmla="*/ 9 w 39"/>
                <a:gd name="T77" fmla="*/ 57 h 61"/>
                <a:gd name="T78" fmla="*/ 9 w 39"/>
                <a:gd name="T79" fmla="*/ 58 h 61"/>
                <a:gd name="T80" fmla="*/ 10 w 39"/>
                <a:gd name="T81" fmla="*/ 58 h 61"/>
                <a:gd name="T82" fmla="*/ 10 w 39"/>
                <a:gd name="T83" fmla="*/ 58 h 61"/>
                <a:gd name="T84" fmla="*/ 10 w 39"/>
                <a:gd name="T85" fmla="*/ 60 h 61"/>
                <a:gd name="T86" fmla="*/ 8 w 39"/>
                <a:gd name="T87" fmla="*/ 60 h 61"/>
                <a:gd name="T88" fmla="*/ 13 w 39"/>
                <a:gd name="T89" fmla="*/ 59 h 61"/>
                <a:gd name="T90" fmla="*/ 12 w 39"/>
                <a:gd name="T91" fmla="*/ 59 h 61"/>
                <a:gd name="T92" fmla="*/ 13 w 39"/>
                <a:gd name="T93" fmla="*/ 59 h 61"/>
                <a:gd name="T94" fmla="*/ 14 w 39"/>
                <a:gd name="T95" fmla="*/ 58 h 61"/>
                <a:gd name="T96" fmla="*/ 14 w 39"/>
                <a:gd name="T97" fmla="*/ 57 h 61"/>
                <a:gd name="T98" fmla="*/ 14 w 39"/>
                <a:gd name="T99" fmla="*/ 56 h 61"/>
                <a:gd name="T100" fmla="*/ 14 w 39"/>
                <a:gd name="T101" fmla="*/ 55 h 61"/>
                <a:gd name="T102" fmla="*/ 12 w 39"/>
                <a:gd name="T103" fmla="*/ 53 h 61"/>
                <a:gd name="T104" fmla="*/ 11 w 39"/>
                <a:gd name="T105" fmla="*/ 52 h 61"/>
                <a:gd name="T106" fmla="*/ 12 w 39"/>
                <a:gd name="T107" fmla="*/ 51 h 61"/>
                <a:gd name="T108" fmla="*/ 24 w 39"/>
                <a:gd name="T109" fmla="*/ 49 h 61"/>
                <a:gd name="T110" fmla="*/ 35 w 39"/>
                <a:gd name="T111" fmla="*/ 48 h 61"/>
                <a:gd name="T112" fmla="*/ 7 w 39"/>
                <a:gd name="T113" fmla="*/ 60 h 61"/>
                <a:gd name="T114" fmla="*/ 7 w 39"/>
                <a:gd name="T115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" h="61">
                  <a:moveTo>
                    <a:pt x="39" y="47"/>
                  </a:move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3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7" y="31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19"/>
                  </a:lnTo>
                  <a:lnTo>
                    <a:pt x="31" y="18"/>
                  </a:lnTo>
                  <a:lnTo>
                    <a:pt x="31" y="17"/>
                  </a:lnTo>
                  <a:lnTo>
                    <a:pt x="31" y="16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9" y="12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1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31"/>
                  </a:lnTo>
                  <a:lnTo>
                    <a:pt x="1" y="32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2" y="44"/>
                  </a:lnTo>
                  <a:lnTo>
                    <a:pt x="2" y="45"/>
                  </a:lnTo>
                  <a:lnTo>
                    <a:pt x="2" y="47"/>
                  </a:lnTo>
                  <a:lnTo>
                    <a:pt x="2" y="48"/>
                  </a:lnTo>
                  <a:lnTo>
                    <a:pt x="3" y="50"/>
                  </a:lnTo>
                  <a:lnTo>
                    <a:pt x="3" y="51"/>
                  </a:lnTo>
                  <a:lnTo>
                    <a:pt x="3" y="52"/>
                  </a:lnTo>
                  <a:lnTo>
                    <a:pt x="3" y="53"/>
                  </a:lnTo>
                  <a:lnTo>
                    <a:pt x="3" y="54"/>
                  </a:lnTo>
                  <a:lnTo>
                    <a:pt x="3" y="56"/>
                  </a:lnTo>
                  <a:lnTo>
                    <a:pt x="4" y="57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1" y="59"/>
                  </a:lnTo>
                  <a:lnTo>
                    <a:pt x="11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9" y="60"/>
                  </a:lnTo>
                  <a:lnTo>
                    <a:pt x="11" y="60"/>
                  </a:lnTo>
                  <a:lnTo>
                    <a:pt x="12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50"/>
                  </a:lnTo>
                  <a:lnTo>
                    <a:pt x="15" y="50"/>
                  </a:lnTo>
                  <a:lnTo>
                    <a:pt x="17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2" y="49"/>
                  </a:lnTo>
                  <a:lnTo>
                    <a:pt x="24" y="49"/>
                  </a:lnTo>
                  <a:lnTo>
                    <a:pt x="25" y="49"/>
                  </a:lnTo>
                  <a:lnTo>
                    <a:pt x="27" y="49"/>
                  </a:lnTo>
                  <a:lnTo>
                    <a:pt x="29" y="49"/>
                  </a:lnTo>
                  <a:lnTo>
                    <a:pt x="30" y="48"/>
                  </a:lnTo>
                  <a:lnTo>
                    <a:pt x="32" y="48"/>
                  </a:lnTo>
                  <a:lnTo>
                    <a:pt x="34" y="48"/>
                  </a:lnTo>
                  <a:lnTo>
                    <a:pt x="35" y="48"/>
                  </a:lnTo>
                  <a:lnTo>
                    <a:pt x="37" y="48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close/>
                  <a:moveTo>
                    <a:pt x="7" y="60"/>
                  </a:move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6" y="60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USA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ounded Rectangle 9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4" name="Group 10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5948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914400" y="1657350"/>
            <a:ext cx="3125428" cy="2986926"/>
            <a:chOff x="3348038" y="1851025"/>
            <a:chExt cx="1898650" cy="1814513"/>
          </a:xfrm>
          <a:solidFill>
            <a:schemeClr val="bg1">
              <a:lumMod val="75000"/>
            </a:schemeClr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4092576" y="2081213"/>
              <a:ext cx="241300" cy="304800"/>
            </a:xfrm>
            <a:custGeom>
              <a:avLst/>
              <a:gdLst>
                <a:gd name="T0" fmla="*/ 54 w 67"/>
                <a:gd name="T1" fmla="*/ 62 h 85"/>
                <a:gd name="T2" fmla="*/ 54 w 67"/>
                <a:gd name="T3" fmla="*/ 64 h 85"/>
                <a:gd name="T4" fmla="*/ 54 w 67"/>
                <a:gd name="T5" fmla="*/ 66 h 85"/>
                <a:gd name="T6" fmla="*/ 56 w 67"/>
                <a:gd name="T7" fmla="*/ 67 h 85"/>
                <a:gd name="T8" fmla="*/ 54 w 67"/>
                <a:gd name="T9" fmla="*/ 70 h 85"/>
                <a:gd name="T10" fmla="*/ 54 w 67"/>
                <a:gd name="T11" fmla="*/ 73 h 85"/>
                <a:gd name="T12" fmla="*/ 51 w 67"/>
                <a:gd name="T13" fmla="*/ 75 h 85"/>
                <a:gd name="T14" fmla="*/ 49 w 67"/>
                <a:gd name="T15" fmla="*/ 78 h 85"/>
                <a:gd name="T16" fmla="*/ 46 w 67"/>
                <a:gd name="T17" fmla="*/ 80 h 85"/>
                <a:gd name="T18" fmla="*/ 43 w 67"/>
                <a:gd name="T19" fmla="*/ 79 h 85"/>
                <a:gd name="T20" fmla="*/ 41 w 67"/>
                <a:gd name="T21" fmla="*/ 78 h 85"/>
                <a:gd name="T22" fmla="*/ 40 w 67"/>
                <a:gd name="T23" fmla="*/ 80 h 85"/>
                <a:gd name="T24" fmla="*/ 38 w 67"/>
                <a:gd name="T25" fmla="*/ 80 h 85"/>
                <a:gd name="T26" fmla="*/ 36 w 67"/>
                <a:gd name="T27" fmla="*/ 82 h 85"/>
                <a:gd name="T28" fmla="*/ 31 w 67"/>
                <a:gd name="T29" fmla="*/ 83 h 85"/>
                <a:gd name="T30" fmla="*/ 27 w 67"/>
                <a:gd name="T31" fmla="*/ 84 h 85"/>
                <a:gd name="T32" fmla="*/ 26 w 67"/>
                <a:gd name="T33" fmla="*/ 82 h 85"/>
                <a:gd name="T34" fmla="*/ 27 w 67"/>
                <a:gd name="T35" fmla="*/ 80 h 85"/>
                <a:gd name="T36" fmla="*/ 26 w 67"/>
                <a:gd name="T37" fmla="*/ 79 h 85"/>
                <a:gd name="T38" fmla="*/ 23 w 67"/>
                <a:gd name="T39" fmla="*/ 77 h 85"/>
                <a:gd name="T40" fmla="*/ 21 w 67"/>
                <a:gd name="T41" fmla="*/ 73 h 85"/>
                <a:gd name="T42" fmla="*/ 18 w 67"/>
                <a:gd name="T43" fmla="*/ 73 h 85"/>
                <a:gd name="T44" fmla="*/ 13 w 67"/>
                <a:gd name="T45" fmla="*/ 72 h 85"/>
                <a:gd name="T46" fmla="*/ 13 w 67"/>
                <a:gd name="T47" fmla="*/ 68 h 85"/>
                <a:gd name="T48" fmla="*/ 14 w 67"/>
                <a:gd name="T49" fmla="*/ 65 h 85"/>
                <a:gd name="T50" fmla="*/ 13 w 67"/>
                <a:gd name="T51" fmla="*/ 63 h 85"/>
                <a:gd name="T52" fmla="*/ 11 w 67"/>
                <a:gd name="T53" fmla="*/ 61 h 85"/>
                <a:gd name="T54" fmla="*/ 13 w 67"/>
                <a:gd name="T55" fmla="*/ 60 h 85"/>
                <a:gd name="T56" fmla="*/ 13 w 67"/>
                <a:gd name="T57" fmla="*/ 58 h 85"/>
                <a:gd name="T58" fmla="*/ 12 w 67"/>
                <a:gd name="T59" fmla="*/ 54 h 85"/>
                <a:gd name="T60" fmla="*/ 10 w 67"/>
                <a:gd name="T61" fmla="*/ 51 h 85"/>
                <a:gd name="T62" fmla="*/ 10 w 67"/>
                <a:gd name="T63" fmla="*/ 50 h 85"/>
                <a:gd name="T64" fmla="*/ 11 w 67"/>
                <a:gd name="T65" fmla="*/ 48 h 85"/>
                <a:gd name="T66" fmla="*/ 9 w 67"/>
                <a:gd name="T67" fmla="*/ 47 h 85"/>
                <a:gd name="T68" fmla="*/ 9 w 67"/>
                <a:gd name="T69" fmla="*/ 43 h 85"/>
                <a:gd name="T70" fmla="*/ 15 w 67"/>
                <a:gd name="T71" fmla="*/ 36 h 85"/>
                <a:gd name="T72" fmla="*/ 7 w 67"/>
                <a:gd name="T73" fmla="*/ 37 h 85"/>
                <a:gd name="T74" fmla="*/ 1 w 67"/>
                <a:gd name="T75" fmla="*/ 35 h 85"/>
                <a:gd name="T76" fmla="*/ 0 w 67"/>
                <a:gd name="T77" fmla="*/ 32 h 85"/>
                <a:gd name="T78" fmla="*/ 6 w 67"/>
                <a:gd name="T79" fmla="*/ 20 h 85"/>
                <a:gd name="T80" fmla="*/ 17 w 67"/>
                <a:gd name="T81" fmla="*/ 14 h 85"/>
                <a:gd name="T82" fmla="*/ 43 w 67"/>
                <a:gd name="T83" fmla="*/ 6 h 85"/>
                <a:gd name="T84" fmla="*/ 57 w 67"/>
                <a:gd name="T85" fmla="*/ 4 h 85"/>
                <a:gd name="T86" fmla="*/ 66 w 67"/>
                <a:gd name="T87" fmla="*/ 16 h 85"/>
                <a:gd name="T88" fmla="*/ 65 w 67"/>
                <a:gd name="T89" fmla="*/ 19 h 85"/>
                <a:gd name="T90" fmla="*/ 64 w 67"/>
                <a:gd name="T91" fmla="*/ 23 h 85"/>
                <a:gd name="T92" fmla="*/ 65 w 67"/>
                <a:gd name="T93" fmla="*/ 23 h 85"/>
                <a:gd name="T94" fmla="*/ 63 w 67"/>
                <a:gd name="T95" fmla="*/ 26 h 85"/>
                <a:gd name="T96" fmla="*/ 64 w 67"/>
                <a:gd name="T97" fmla="*/ 30 h 85"/>
                <a:gd name="T98" fmla="*/ 65 w 67"/>
                <a:gd name="T99" fmla="*/ 34 h 85"/>
                <a:gd name="T100" fmla="*/ 66 w 67"/>
                <a:gd name="T101" fmla="*/ 34 h 85"/>
                <a:gd name="T102" fmla="*/ 66 w 67"/>
                <a:gd name="T103" fmla="*/ 36 h 85"/>
                <a:gd name="T104" fmla="*/ 65 w 67"/>
                <a:gd name="T105" fmla="*/ 38 h 85"/>
                <a:gd name="T106" fmla="*/ 67 w 67"/>
                <a:gd name="T107" fmla="*/ 50 h 85"/>
                <a:gd name="T108" fmla="*/ 66 w 67"/>
                <a:gd name="T109" fmla="*/ 50 h 85"/>
                <a:gd name="T110" fmla="*/ 65 w 67"/>
                <a:gd name="T111" fmla="*/ 48 h 85"/>
                <a:gd name="T112" fmla="*/ 64 w 67"/>
                <a:gd name="T113" fmla="*/ 5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" h="85">
                  <a:moveTo>
                    <a:pt x="64" y="51"/>
                  </a:moveTo>
                  <a:lnTo>
                    <a:pt x="63" y="53"/>
                  </a:lnTo>
                  <a:lnTo>
                    <a:pt x="61" y="60"/>
                  </a:lnTo>
                  <a:lnTo>
                    <a:pt x="59" y="61"/>
                  </a:lnTo>
                  <a:lnTo>
                    <a:pt x="54" y="62"/>
                  </a:lnTo>
                  <a:lnTo>
                    <a:pt x="54" y="62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6" y="66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8"/>
                  </a:lnTo>
                  <a:lnTo>
                    <a:pt x="56" y="68"/>
                  </a:lnTo>
                  <a:lnTo>
                    <a:pt x="54" y="69"/>
                  </a:lnTo>
                  <a:lnTo>
                    <a:pt x="54" y="70"/>
                  </a:lnTo>
                  <a:lnTo>
                    <a:pt x="54" y="70"/>
                  </a:lnTo>
                  <a:lnTo>
                    <a:pt x="54" y="71"/>
                  </a:lnTo>
                  <a:lnTo>
                    <a:pt x="54" y="72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3" y="73"/>
                  </a:lnTo>
                  <a:lnTo>
                    <a:pt x="53" y="74"/>
                  </a:lnTo>
                  <a:lnTo>
                    <a:pt x="52" y="74"/>
                  </a:lnTo>
                  <a:lnTo>
                    <a:pt x="51" y="75"/>
                  </a:lnTo>
                  <a:lnTo>
                    <a:pt x="51" y="75"/>
                  </a:lnTo>
                  <a:lnTo>
                    <a:pt x="50" y="76"/>
                  </a:lnTo>
                  <a:lnTo>
                    <a:pt x="50" y="77"/>
                  </a:lnTo>
                  <a:lnTo>
                    <a:pt x="50" y="77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48" y="79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4" y="79"/>
                  </a:lnTo>
                  <a:lnTo>
                    <a:pt x="43" y="79"/>
                  </a:lnTo>
                  <a:lnTo>
                    <a:pt x="43" y="79"/>
                  </a:lnTo>
                  <a:lnTo>
                    <a:pt x="42" y="79"/>
                  </a:lnTo>
                  <a:lnTo>
                    <a:pt x="41" y="78"/>
                  </a:lnTo>
                  <a:lnTo>
                    <a:pt x="41" y="78"/>
                  </a:lnTo>
                  <a:lnTo>
                    <a:pt x="41" y="78"/>
                  </a:lnTo>
                  <a:lnTo>
                    <a:pt x="40" y="78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39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7" y="80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1" y="83"/>
                  </a:lnTo>
                  <a:lnTo>
                    <a:pt x="31" y="83"/>
                  </a:lnTo>
                  <a:lnTo>
                    <a:pt x="30" y="83"/>
                  </a:lnTo>
                  <a:lnTo>
                    <a:pt x="29" y="85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7" y="84"/>
                  </a:lnTo>
                  <a:lnTo>
                    <a:pt x="27" y="83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79"/>
                  </a:lnTo>
                  <a:lnTo>
                    <a:pt x="26" y="79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5" y="78"/>
                  </a:lnTo>
                  <a:lnTo>
                    <a:pt x="24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1" y="73"/>
                  </a:lnTo>
                  <a:lnTo>
                    <a:pt x="21" y="73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19" y="72"/>
                  </a:lnTo>
                  <a:lnTo>
                    <a:pt x="19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3" y="72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3" y="63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5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0" y="48"/>
                  </a:lnTo>
                  <a:lnTo>
                    <a:pt x="10" y="47"/>
                  </a:lnTo>
                  <a:lnTo>
                    <a:pt x="9" y="47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3"/>
                  </a:lnTo>
                  <a:lnTo>
                    <a:pt x="9" y="41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6" y="36"/>
                  </a:lnTo>
                  <a:lnTo>
                    <a:pt x="16" y="35"/>
                  </a:lnTo>
                  <a:lnTo>
                    <a:pt x="13" y="37"/>
                  </a:lnTo>
                  <a:lnTo>
                    <a:pt x="10" y="37"/>
                  </a:lnTo>
                  <a:lnTo>
                    <a:pt x="7" y="37"/>
                  </a:lnTo>
                  <a:lnTo>
                    <a:pt x="4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8"/>
                  </a:lnTo>
                  <a:lnTo>
                    <a:pt x="3" y="23"/>
                  </a:lnTo>
                  <a:lnTo>
                    <a:pt x="4" y="22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3" y="12"/>
                  </a:lnTo>
                  <a:lnTo>
                    <a:pt x="27" y="12"/>
                  </a:lnTo>
                  <a:lnTo>
                    <a:pt x="43" y="6"/>
                  </a:lnTo>
                  <a:lnTo>
                    <a:pt x="44" y="6"/>
                  </a:lnTo>
                  <a:lnTo>
                    <a:pt x="45" y="5"/>
                  </a:lnTo>
                  <a:lnTo>
                    <a:pt x="47" y="3"/>
                  </a:lnTo>
                  <a:lnTo>
                    <a:pt x="51" y="0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64" y="12"/>
                  </a:lnTo>
                  <a:lnTo>
                    <a:pt x="64" y="14"/>
                  </a:lnTo>
                  <a:lnTo>
                    <a:pt x="65" y="15"/>
                  </a:lnTo>
                  <a:lnTo>
                    <a:pt x="66" y="16"/>
                  </a:lnTo>
                  <a:lnTo>
                    <a:pt x="66" y="17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9"/>
                  </a:lnTo>
                  <a:lnTo>
                    <a:pt x="65" y="19"/>
                  </a:lnTo>
                  <a:lnTo>
                    <a:pt x="65" y="20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4" y="25"/>
                  </a:lnTo>
                  <a:lnTo>
                    <a:pt x="63" y="25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4" y="26"/>
                  </a:lnTo>
                  <a:lnTo>
                    <a:pt x="64" y="27"/>
                  </a:lnTo>
                  <a:lnTo>
                    <a:pt x="64" y="28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1"/>
                  </a:lnTo>
                  <a:lnTo>
                    <a:pt x="64" y="33"/>
                  </a:lnTo>
                  <a:lnTo>
                    <a:pt x="64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7" y="35"/>
                  </a:lnTo>
                  <a:lnTo>
                    <a:pt x="67" y="35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8"/>
                  </a:lnTo>
                  <a:lnTo>
                    <a:pt x="65" y="39"/>
                  </a:lnTo>
                  <a:lnTo>
                    <a:pt x="65" y="42"/>
                  </a:lnTo>
                  <a:lnTo>
                    <a:pt x="66" y="46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4603751" y="2836863"/>
              <a:ext cx="495300" cy="481013"/>
            </a:xfrm>
            <a:custGeom>
              <a:avLst/>
              <a:gdLst>
                <a:gd name="T0" fmla="*/ 69 w 138"/>
                <a:gd name="T1" fmla="*/ 10 h 134"/>
                <a:gd name="T2" fmla="*/ 73 w 138"/>
                <a:gd name="T3" fmla="*/ 14 h 134"/>
                <a:gd name="T4" fmla="*/ 77 w 138"/>
                <a:gd name="T5" fmla="*/ 11 h 134"/>
                <a:gd name="T6" fmla="*/ 86 w 138"/>
                <a:gd name="T7" fmla="*/ 14 h 134"/>
                <a:gd name="T8" fmla="*/ 93 w 138"/>
                <a:gd name="T9" fmla="*/ 7 h 134"/>
                <a:gd name="T10" fmla="*/ 95 w 138"/>
                <a:gd name="T11" fmla="*/ 15 h 134"/>
                <a:gd name="T12" fmla="*/ 95 w 138"/>
                <a:gd name="T13" fmla="*/ 21 h 134"/>
                <a:gd name="T14" fmla="*/ 101 w 138"/>
                <a:gd name="T15" fmla="*/ 10 h 134"/>
                <a:gd name="T16" fmla="*/ 123 w 138"/>
                <a:gd name="T17" fmla="*/ 8 h 134"/>
                <a:gd name="T18" fmla="*/ 126 w 138"/>
                <a:gd name="T19" fmla="*/ 24 h 134"/>
                <a:gd name="T20" fmla="*/ 131 w 138"/>
                <a:gd name="T21" fmla="*/ 30 h 134"/>
                <a:gd name="T22" fmla="*/ 127 w 138"/>
                <a:gd name="T23" fmla="*/ 38 h 134"/>
                <a:gd name="T24" fmla="*/ 125 w 138"/>
                <a:gd name="T25" fmla="*/ 46 h 134"/>
                <a:gd name="T26" fmla="*/ 131 w 138"/>
                <a:gd name="T27" fmla="*/ 56 h 134"/>
                <a:gd name="T28" fmla="*/ 136 w 138"/>
                <a:gd name="T29" fmla="*/ 69 h 134"/>
                <a:gd name="T30" fmla="*/ 127 w 138"/>
                <a:gd name="T31" fmla="*/ 76 h 134"/>
                <a:gd name="T32" fmla="*/ 119 w 138"/>
                <a:gd name="T33" fmla="*/ 78 h 134"/>
                <a:gd name="T34" fmla="*/ 111 w 138"/>
                <a:gd name="T35" fmla="*/ 83 h 134"/>
                <a:gd name="T36" fmla="*/ 102 w 138"/>
                <a:gd name="T37" fmla="*/ 82 h 134"/>
                <a:gd name="T38" fmla="*/ 106 w 138"/>
                <a:gd name="T39" fmla="*/ 89 h 134"/>
                <a:gd name="T40" fmla="*/ 102 w 138"/>
                <a:gd name="T41" fmla="*/ 94 h 134"/>
                <a:gd name="T42" fmla="*/ 92 w 138"/>
                <a:gd name="T43" fmla="*/ 95 h 134"/>
                <a:gd name="T44" fmla="*/ 85 w 138"/>
                <a:gd name="T45" fmla="*/ 102 h 134"/>
                <a:gd name="T46" fmla="*/ 79 w 138"/>
                <a:gd name="T47" fmla="*/ 105 h 134"/>
                <a:gd name="T48" fmla="*/ 79 w 138"/>
                <a:gd name="T49" fmla="*/ 113 h 134"/>
                <a:gd name="T50" fmla="*/ 72 w 138"/>
                <a:gd name="T51" fmla="*/ 116 h 134"/>
                <a:gd name="T52" fmla="*/ 70 w 138"/>
                <a:gd name="T53" fmla="*/ 119 h 134"/>
                <a:gd name="T54" fmla="*/ 78 w 138"/>
                <a:gd name="T55" fmla="*/ 123 h 134"/>
                <a:gd name="T56" fmla="*/ 79 w 138"/>
                <a:gd name="T57" fmla="*/ 132 h 134"/>
                <a:gd name="T58" fmla="*/ 71 w 138"/>
                <a:gd name="T59" fmla="*/ 134 h 134"/>
                <a:gd name="T60" fmla="*/ 63 w 138"/>
                <a:gd name="T61" fmla="*/ 128 h 134"/>
                <a:gd name="T62" fmla="*/ 59 w 138"/>
                <a:gd name="T63" fmla="*/ 124 h 134"/>
                <a:gd name="T64" fmla="*/ 47 w 138"/>
                <a:gd name="T65" fmla="*/ 128 h 134"/>
                <a:gd name="T66" fmla="*/ 37 w 138"/>
                <a:gd name="T67" fmla="*/ 125 h 134"/>
                <a:gd name="T68" fmla="*/ 31 w 138"/>
                <a:gd name="T69" fmla="*/ 124 h 134"/>
                <a:gd name="T70" fmla="*/ 27 w 138"/>
                <a:gd name="T71" fmla="*/ 123 h 134"/>
                <a:gd name="T72" fmla="*/ 18 w 138"/>
                <a:gd name="T73" fmla="*/ 123 h 134"/>
                <a:gd name="T74" fmla="*/ 14 w 138"/>
                <a:gd name="T75" fmla="*/ 117 h 134"/>
                <a:gd name="T76" fmla="*/ 9 w 138"/>
                <a:gd name="T77" fmla="*/ 99 h 134"/>
                <a:gd name="T78" fmla="*/ 15 w 138"/>
                <a:gd name="T79" fmla="*/ 93 h 134"/>
                <a:gd name="T80" fmla="*/ 24 w 138"/>
                <a:gd name="T81" fmla="*/ 87 h 134"/>
                <a:gd name="T82" fmla="*/ 28 w 138"/>
                <a:gd name="T83" fmla="*/ 83 h 134"/>
                <a:gd name="T84" fmla="*/ 29 w 138"/>
                <a:gd name="T85" fmla="*/ 78 h 134"/>
                <a:gd name="T86" fmla="*/ 32 w 138"/>
                <a:gd name="T87" fmla="*/ 73 h 134"/>
                <a:gd name="T88" fmla="*/ 27 w 138"/>
                <a:gd name="T89" fmla="*/ 66 h 134"/>
                <a:gd name="T90" fmla="*/ 19 w 138"/>
                <a:gd name="T91" fmla="*/ 65 h 134"/>
                <a:gd name="T92" fmla="*/ 10 w 138"/>
                <a:gd name="T93" fmla="*/ 65 h 134"/>
                <a:gd name="T94" fmla="*/ 11 w 138"/>
                <a:gd name="T95" fmla="*/ 57 h 134"/>
                <a:gd name="T96" fmla="*/ 1 w 138"/>
                <a:gd name="T97" fmla="*/ 40 h 134"/>
                <a:gd name="T98" fmla="*/ 1 w 138"/>
                <a:gd name="T99" fmla="*/ 33 h 134"/>
                <a:gd name="T100" fmla="*/ 5 w 138"/>
                <a:gd name="T101" fmla="*/ 25 h 134"/>
                <a:gd name="T102" fmla="*/ 4 w 138"/>
                <a:gd name="T103" fmla="*/ 17 h 134"/>
                <a:gd name="T104" fmla="*/ 9 w 138"/>
                <a:gd name="T105" fmla="*/ 16 h 134"/>
                <a:gd name="T106" fmla="*/ 19 w 138"/>
                <a:gd name="T107" fmla="*/ 19 h 134"/>
                <a:gd name="T108" fmla="*/ 29 w 138"/>
                <a:gd name="T109" fmla="*/ 13 h 134"/>
                <a:gd name="T110" fmla="*/ 37 w 138"/>
                <a:gd name="T111" fmla="*/ 14 h 134"/>
                <a:gd name="T112" fmla="*/ 41 w 138"/>
                <a:gd name="T113" fmla="*/ 15 h 134"/>
                <a:gd name="T114" fmla="*/ 46 w 138"/>
                <a:gd name="T115" fmla="*/ 15 h 134"/>
                <a:gd name="T116" fmla="*/ 49 w 138"/>
                <a:gd name="T117" fmla="*/ 3 h 134"/>
                <a:gd name="T118" fmla="*/ 58 w 138"/>
                <a:gd name="T1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134">
                  <a:moveTo>
                    <a:pt x="60" y="1"/>
                  </a:moveTo>
                  <a:lnTo>
                    <a:pt x="61" y="2"/>
                  </a:lnTo>
                  <a:lnTo>
                    <a:pt x="62" y="2"/>
                  </a:lnTo>
                  <a:lnTo>
                    <a:pt x="65" y="3"/>
                  </a:lnTo>
                  <a:lnTo>
                    <a:pt x="65" y="5"/>
                  </a:lnTo>
                  <a:lnTo>
                    <a:pt x="65" y="6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8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2" y="12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80" y="11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4"/>
                  </a:lnTo>
                  <a:lnTo>
                    <a:pt x="82" y="14"/>
                  </a:lnTo>
                  <a:lnTo>
                    <a:pt x="86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8" y="13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1" y="10"/>
                  </a:lnTo>
                  <a:lnTo>
                    <a:pt x="91" y="10"/>
                  </a:lnTo>
                  <a:lnTo>
                    <a:pt x="92" y="8"/>
                  </a:lnTo>
                  <a:lnTo>
                    <a:pt x="93" y="8"/>
                  </a:lnTo>
                  <a:lnTo>
                    <a:pt x="93" y="7"/>
                  </a:lnTo>
                  <a:lnTo>
                    <a:pt x="95" y="5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8" y="8"/>
                  </a:lnTo>
                  <a:lnTo>
                    <a:pt x="98" y="9"/>
                  </a:lnTo>
                  <a:lnTo>
                    <a:pt x="97" y="10"/>
                  </a:lnTo>
                  <a:lnTo>
                    <a:pt x="96" y="12"/>
                  </a:lnTo>
                  <a:lnTo>
                    <a:pt x="96" y="12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2" y="16"/>
                  </a:lnTo>
                  <a:lnTo>
                    <a:pt x="91" y="17"/>
                  </a:lnTo>
                  <a:lnTo>
                    <a:pt x="91" y="18"/>
                  </a:lnTo>
                  <a:lnTo>
                    <a:pt x="91" y="19"/>
                  </a:lnTo>
                  <a:lnTo>
                    <a:pt x="92" y="19"/>
                  </a:lnTo>
                  <a:lnTo>
                    <a:pt x="92" y="20"/>
                  </a:lnTo>
                  <a:lnTo>
                    <a:pt x="91" y="21"/>
                  </a:lnTo>
                  <a:lnTo>
                    <a:pt x="91" y="22"/>
                  </a:lnTo>
                  <a:lnTo>
                    <a:pt x="92" y="21"/>
                  </a:lnTo>
                  <a:lnTo>
                    <a:pt x="93" y="21"/>
                  </a:lnTo>
                  <a:lnTo>
                    <a:pt x="95" y="21"/>
                  </a:lnTo>
                  <a:lnTo>
                    <a:pt x="97" y="21"/>
                  </a:lnTo>
                  <a:lnTo>
                    <a:pt x="98" y="21"/>
                  </a:lnTo>
                  <a:lnTo>
                    <a:pt x="100" y="18"/>
                  </a:lnTo>
                  <a:lnTo>
                    <a:pt x="102" y="17"/>
                  </a:lnTo>
                  <a:lnTo>
                    <a:pt x="103" y="15"/>
                  </a:lnTo>
                  <a:lnTo>
                    <a:pt x="103" y="14"/>
                  </a:lnTo>
                  <a:lnTo>
                    <a:pt x="103" y="14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2"/>
                  </a:lnTo>
                  <a:lnTo>
                    <a:pt x="101" y="11"/>
                  </a:lnTo>
                  <a:lnTo>
                    <a:pt x="101" y="10"/>
                  </a:lnTo>
                  <a:lnTo>
                    <a:pt x="102" y="9"/>
                  </a:lnTo>
                  <a:lnTo>
                    <a:pt x="103" y="8"/>
                  </a:lnTo>
                  <a:lnTo>
                    <a:pt x="104" y="7"/>
                  </a:lnTo>
                  <a:lnTo>
                    <a:pt x="105" y="6"/>
                  </a:lnTo>
                  <a:lnTo>
                    <a:pt x="107" y="6"/>
                  </a:lnTo>
                  <a:lnTo>
                    <a:pt x="108" y="6"/>
                  </a:lnTo>
                  <a:lnTo>
                    <a:pt x="111" y="4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5"/>
                  </a:lnTo>
                  <a:lnTo>
                    <a:pt x="123" y="5"/>
                  </a:lnTo>
                  <a:lnTo>
                    <a:pt x="123" y="6"/>
                  </a:lnTo>
                  <a:lnTo>
                    <a:pt x="124" y="6"/>
                  </a:lnTo>
                  <a:lnTo>
                    <a:pt x="124" y="7"/>
                  </a:lnTo>
                  <a:lnTo>
                    <a:pt x="123" y="8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3" y="11"/>
                  </a:lnTo>
                  <a:lnTo>
                    <a:pt x="124" y="12"/>
                  </a:lnTo>
                  <a:lnTo>
                    <a:pt x="125" y="14"/>
                  </a:lnTo>
                  <a:lnTo>
                    <a:pt x="124" y="17"/>
                  </a:lnTo>
                  <a:lnTo>
                    <a:pt x="123" y="19"/>
                  </a:lnTo>
                  <a:lnTo>
                    <a:pt x="123" y="21"/>
                  </a:lnTo>
                  <a:lnTo>
                    <a:pt x="123" y="21"/>
                  </a:lnTo>
                  <a:lnTo>
                    <a:pt x="126" y="22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5"/>
                  </a:lnTo>
                  <a:lnTo>
                    <a:pt x="126" y="25"/>
                  </a:lnTo>
                  <a:lnTo>
                    <a:pt x="126" y="25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7"/>
                  </a:lnTo>
                  <a:lnTo>
                    <a:pt x="127" y="27"/>
                  </a:lnTo>
                  <a:lnTo>
                    <a:pt x="127" y="26"/>
                  </a:lnTo>
                  <a:lnTo>
                    <a:pt x="127" y="26"/>
                  </a:lnTo>
                  <a:lnTo>
                    <a:pt x="128" y="26"/>
                  </a:lnTo>
                  <a:lnTo>
                    <a:pt x="129" y="26"/>
                  </a:lnTo>
                  <a:lnTo>
                    <a:pt x="131" y="29"/>
                  </a:lnTo>
                  <a:lnTo>
                    <a:pt x="131" y="30"/>
                  </a:lnTo>
                  <a:lnTo>
                    <a:pt x="132" y="30"/>
                  </a:lnTo>
                  <a:lnTo>
                    <a:pt x="132" y="31"/>
                  </a:lnTo>
                  <a:lnTo>
                    <a:pt x="132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5"/>
                  </a:lnTo>
                  <a:lnTo>
                    <a:pt x="131" y="36"/>
                  </a:lnTo>
                  <a:lnTo>
                    <a:pt x="131" y="37"/>
                  </a:lnTo>
                  <a:lnTo>
                    <a:pt x="130" y="37"/>
                  </a:lnTo>
                  <a:lnTo>
                    <a:pt x="129" y="38"/>
                  </a:lnTo>
                  <a:lnTo>
                    <a:pt x="128" y="38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5" y="39"/>
                  </a:lnTo>
                  <a:lnTo>
                    <a:pt x="124" y="39"/>
                  </a:lnTo>
                  <a:lnTo>
                    <a:pt x="124" y="40"/>
                  </a:lnTo>
                  <a:lnTo>
                    <a:pt x="123" y="41"/>
                  </a:lnTo>
                  <a:lnTo>
                    <a:pt x="123" y="42"/>
                  </a:lnTo>
                  <a:lnTo>
                    <a:pt x="123" y="43"/>
                  </a:lnTo>
                  <a:lnTo>
                    <a:pt x="124" y="45"/>
                  </a:lnTo>
                  <a:lnTo>
                    <a:pt x="125" y="46"/>
                  </a:lnTo>
                  <a:lnTo>
                    <a:pt x="126" y="47"/>
                  </a:lnTo>
                  <a:lnTo>
                    <a:pt x="127" y="47"/>
                  </a:lnTo>
                  <a:lnTo>
                    <a:pt x="127" y="48"/>
                  </a:lnTo>
                  <a:lnTo>
                    <a:pt x="128" y="48"/>
                  </a:lnTo>
                  <a:lnTo>
                    <a:pt x="129" y="49"/>
                  </a:lnTo>
                  <a:lnTo>
                    <a:pt x="130" y="49"/>
                  </a:lnTo>
                  <a:lnTo>
                    <a:pt x="130" y="50"/>
                  </a:lnTo>
                  <a:lnTo>
                    <a:pt x="131" y="50"/>
                  </a:lnTo>
                  <a:lnTo>
                    <a:pt x="131" y="51"/>
                  </a:lnTo>
                  <a:lnTo>
                    <a:pt x="130" y="52"/>
                  </a:lnTo>
                  <a:lnTo>
                    <a:pt x="130" y="52"/>
                  </a:lnTo>
                  <a:lnTo>
                    <a:pt x="130" y="53"/>
                  </a:lnTo>
                  <a:lnTo>
                    <a:pt x="131" y="53"/>
                  </a:lnTo>
                  <a:lnTo>
                    <a:pt x="131" y="54"/>
                  </a:lnTo>
                  <a:lnTo>
                    <a:pt x="131" y="56"/>
                  </a:lnTo>
                  <a:lnTo>
                    <a:pt x="131" y="57"/>
                  </a:lnTo>
                  <a:lnTo>
                    <a:pt x="133" y="58"/>
                  </a:lnTo>
                  <a:lnTo>
                    <a:pt x="135" y="59"/>
                  </a:lnTo>
                  <a:lnTo>
                    <a:pt x="135" y="60"/>
                  </a:lnTo>
                  <a:lnTo>
                    <a:pt x="135" y="60"/>
                  </a:lnTo>
                  <a:lnTo>
                    <a:pt x="136" y="61"/>
                  </a:lnTo>
                  <a:lnTo>
                    <a:pt x="136" y="61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3"/>
                  </a:lnTo>
                  <a:lnTo>
                    <a:pt x="138" y="64"/>
                  </a:lnTo>
                  <a:lnTo>
                    <a:pt x="137" y="66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9"/>
                  </a:lnTo>
                  <a:lnTo>
                    <a:pt x="136" y="70"/>
                  </a:lnTo>
                  <a:lnTo>
                    <a:pt x="136" y="71"/>
                  </a:lnTo>
                  <a:lnTo>
                    <a:pt x="135" y="72"/>
                  </a:lnTo>
                  <a:lnTo>
                    <a:pt x="134" y="73"/>
                  </a:lnTo>
                  <a:lnTo>
                    <a:pt x="134" y="74"/>
                  </a:lnTo>
                  <a:lnTo>
                    <a:pt x="134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2" y="73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29" y="75"/>
                  </a:lnTo>
                  <a:lnTo>
                    <a:pt x="129" y="76"/>
                  </a:lnTo>
                  <a:lnTo>
                    <a:pt x="128" y="76"/>
                  </a:lnTo>
                  <a:lnTo>
                    <a:pt x="127" y="76"/>
                  </a:lnTo>
                  <a:lnTo>
                    <a:pt x="127" y="76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78"/>
                  </a:lnTo>
                  <a:lnTo>
                    <a:pt x="126" y="78"/>
                  </a:lnTo>
                  <a:lnTo>
                    <a:pt x="124" y="78"/>
                  </a:lnTo>
                  <a:lnTo>
                    <a:pt x="123" y="77"/>
                  </a:lnTo>
                  <a:lnTo>
                    <a:pt x="121" y="77"/>
                  </a:lnTo>
                  <a:lnTo>
                    <a:pt x="121" y="77"/>
                  </a:lnTo>
                  <a:lnTo>
                    <a:pt x="120" y="77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8"/>
                  </a:lnTo>
                  <a:lnTo>
                    <a:pt x="119" y="78"/>
                  </a:lnTo>
                  <a:lnTo>
                    <a:pt x="117" y="78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6" y="79"/>
                  </a:lnTo>
                  <a:lnTo>
                    <a:pt x="115" y="80"/>
                  </a:lnTo>
                  <a:lnTo>
                    <a:pt x="114" y="80"/>
                  </a:lnTo>
                  <a:lnTo>
                    <a:pt x="113" y="80"/>
                  </a:lnTo>
                  <a:lnTo>
                    <a:pt x="113" y="80"/>
                  </a:lnTo>
                  <a:lnTo>
                    <a:pt x="112" y="80"/>
                  </a:lnTo>
                  <a:lnTo>
                    <a:pt x="112" y="81"/>
                  </a:lnTo>
                  <a:lnTo>
                    <a:pt x="112" y="81"/>
                  </a:lnTo>
                  <a:lnTo>
                    <a:pt x="112" y="82"/>
                  </a:lnTo>
                  <a:lnTo>
                    <a:pt x="111" y="82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08" y="82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6" y="80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4" y="79"/>
                  </a:lnTo>
                  <a:lnTo>
                    <a:pt x="104" y="79"/>
                  </a:lnTo>
                  <a:lnTo>
                    <a:pt x="103" y="79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2" y="81"/>
                  </a:lnTo>
                  <a:lnTo>
                    <a:pt x="102" y="82"/>
                  </a:lnTo>
                  <a:lnTo>
                    <a:pt x="101" y="84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2" y="85"/>
                  </a:lnTo>
                  <a:lnTo>
                    <a:pt x="102" y="85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8"/>
                  </a:lnTo>
                  <a:lnTo>
                    <a:pt x="106" y="88"/>
                  </a:lnTo>
                  <a:lnTo>
                    <a:pt x="106" y="89"/>
                  </a:lnTo>
                  <a:lnTo>
                    <a:pt x="106" y="89"/>
                  </a:lnTo>
                  <a:lnTo>
                    <a:pt x="107" y="90"/>
                  </a:lnTo>
                  <a:lnTo>
                    <a:pt x="107" y="90"/>
                  </a:lnTo>
                  <a:lnTo>
                    <a:pt x="107" y="90"/>
                  </a:lnTo>
                  <a:lnTo>
                    <a:pt x="107" y="92"/>
                  </a:lnTo>
                  <a:lnTo>
                    <a:pt x="107" y="93"/>
                  </a:lnTo>
                  <a:lnTo>
                    <a:pt x="107" y="93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3" y="93"/>
                  </a:lnTo>
                  <a:lnTo>
                    <a:pt x="102" y="94"/>
                  </a:lnTo>
                  <a:lnTo>
                    <a:pt x="102" y="94"/>
                  </a:lnTo>
                  <a:lnTo>
                    <a:pt x="101" y="93"/>
                  </a:lnTo>
                  <a:lnTo>
                    <a:pt x="100" y="93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8" y="93"/>
                  </a:lnTo>
                  <a:lnTo>
                    <a:pt x="98" y="93"/>
                  </a:lnTo>
                  <a:lnTo>
                    <a:pt x="97" y="94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3" y="95"/>
                  </a:lnTo>
                  <a:lnTo>
                    <a:pt x="93" y="95"/>
                  </a:lnTo>
                  <a:lnTo>
                    <a:pt x="92" y="95"/>
                  </a:lnTo>
                  <a:lnTo>
                    <a:pt x="91" y="96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1" y="99"/>
                  </a:lnTo>
                  <a:lnTo>
                    <a:pt x="89" y="99"/>
                  </a:lnTo>
                  <a:lnTo>
                    <a:pt x="88" y="99"/>
                  </a:lnTo>
                  <a:lnTo>
                    <a:pt x="87" y="99"/>
                  </a:lnTo>
                  <a:lnTo>
                    <a:pt x="87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6" y="102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3" y="105"/>
                  </a:lnTo>
                  <a:lnTo>
                    <a:pt x="82" y="105"/>
                  </a:lnTo>
                  <a:lnTo>
                    <a:pt x="82" y="105"/>
                  </a:lnTo>
                  <a:lnTo>
                    <a:pt x="81" y="105"/>
                  </a:lnTo>
                  <a:lnTo>
                    <a:pt x="81" y="105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7"/>
                  </a:lnTo>
                  <a:lnTo>
                    <a:pt x="78" y="107"/>
                  </a:lnTo>
                  <a:lnTo>
                    <a:pt x="77" y="109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8" y="112"/>
                  </a:lnTo>
                  <a:lnTo>
                    <a:pt x="79" y="112"/>
                  </a:lnTo>
                  <a:lnTo>
                    <a:pt x="79" y="113"/>
                  </a:lnTo>
                  <a:lnTo>
                    <a:pt x="79" y="113"/>
                  </a:lnTo>
                  <a:lnTo>
                    <a:pt x="79" y="114"/>
                  </a:lnTo>
                  <a:lnTo>
                    <a:pt x="77" y="115"/>
                  </a:lnTo>
                  <a:lnTo>
                    <a:pt x="76" y="115"/>
                  </a:lnTo>
                  <a:lnTo>
                    <a:pt x="76" y="115"/>
                  </a:lnTo>
                  <a:lnTo>
                    <a:pt x="74" y="114"/>
                  </a:lnTo>
                  <a:lnTo>
                    <a:pt x="72" y="114"/>
                  </a:lnTo>
                  <a:lnTo>
                    <a:pt x="72" y="114"/>
                  </a:lnTo>
                  <a:lnTo>
                    <a:pt x="71" y="114"/>
                  </a:lnTo>
                  <a:lnTo>
                    <a:pt x="71" y="114"/>
                  </a:lnTo>
                  <a:lnTo>
                    <a:pt x="71" y="114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1" y="116"/>
                  </a:lnTo>
                  <a:lnTo>
                    <a:pt x="72" y="116"/>
                  </a:lnTo>
                  <a:lnTo>
                    <a:pt x="72" y="116"/>
                  </a:lnTo>
                  <a:lnTo>
                    <a:pt x="72" y="116"/>
                  </a:lnTo>
                  <a:lnTo>
                    <a:pt x="72" y="117"/>
                  </a:lnTo>
                  <a:lnTo>
                    <a:pt x="73" y="117"/>
                  </a:lnTo>
                  <a:lnTo>
                    <a:pt x="73" y="117"/>
                  </a:lnTo>
                  <a:lnTo>
                    <a:pt x="72" y="117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0" y="117"/>
                  </a:lnTo>
                  <a:lnTo>
                    <a:pt x="70" y="117"/>
                  </a:lnTo>
                  <a:lnTo>
                    <a:pt x="70" y="117"/>
                  </a:lnTo>
                  <a:lnTo>
                    <a:pt x="70" y="118"/>
                  </a:lnTo>
                  <a:lnTo>
                    <a:pt x="70" y="118"/>
                  </a:lnTo>
                  <a:lnTo>
                    <a:pt x="70" y="119"/>
                  </a:lnTo>
                  <a:lnTo>
                    <a:pt x="71" y="119"/>
                  </a:lnTo>
                  <a:lnTo>
                    <a:pt x="71" y="119"/>
                  </a:lnTo>
                  <a:lnTo>
                    <a:pt x="71" y="120"/>
                  </a:lnTo>
                  <a:lnTo>
                    <a:pt x="71" y="120"/>
                  </a:lnTo>
                  <a:lnTo>
                    <a:pt x="71" y="120"/>
                  </a:lnTo>
                  <a:lnTo>
                    <a:pt x="72" y="122"/>
                  </a:lnTo>
                  <a:lnTo>
                    <a:pt x="73" y="122"/>
                  </a:lnTo>
                  <a:lnTo>
                    <a:pt x="73" y="122"/>
                  </a:lnTo>
                  <a:lnTo>
                    <a:pt x="74" y="122"/>
                  </a:lnTo>
                  <a:lnTo>
                    <a:pt x="74" y="122"/>
                  </a:lnTo>
                  <a:lnTo>
                    <a:pt x="75" y="123"/>
                  </a:lnTo>
                  <a:lnTo>
                    <a:pt x="75" y="123"/>
                  </a:lnTo>
                  <a:lnTo>
                    <a:pt x="77" y="123"/>
                  </a:lnTo>
                  <a:lnTo>
                    <a:pt x="77" y="123"/>
                  </a:lnTo>
                  <a:lnTo>
                    <a:pt x="78" y="123"/>
                  </a:lnTo>
                  <a:lnTo>
                    <a:pt x="78" y="123"/>
                  </a:lnTo>
                  <a:lnTo>
                    <a:pt x="78" y="123"/>
                  </a:lnTo>
                  <a:lnTo>
                    <a:pt x="77" y="124"/>
                  </a:lnTo>
                  <a:lnTo>
                    <a:pt x="77" y="124"/>
                  </a:lnTo>
                  <a:lnTo>
                    <a:pt x="78" y="124"/>
                  </a:lnTo>
                  <a:lnTo>
                    <a:pt x="78" y="125"/>
                  </a:lnTo>
                  <a:lnTo>
                    <a:pt x="78" y="125"/>
                  </a:lnTo>
                  <a:lnTo>
                    <a:pt x="79" y="126"/>
                  </a:lnTo>
                  <a:lnTo>
                    <a:pt x="79" y="126"/>
                  </a:lnTo>
                  <a:lnTo>
                    <a:pt x="80" y="126"/>
                  </a:lnTo>
                  <a:lnTo>
                    <a:pt x="80" y="127"/>
                  </a:lnTo>
                  <a:lnTo>
                    <a:pt x="80" y="128"/>
                  </a:lnTo>
                  <a:lnTo>
                    <a:pt x="80" y="130"/>
                  </a:lnTo>
                  <a:lnTo>
                    <a:pt x="79" y="131"/>
                  </a:lnTo>
                  <a:lnTo>
                    <a:pt x="79" y="132"/>
                  </a:lnTo>
                  <a:lnTo>
                    <a:pt x="79" y="133"/>
                  </a:lnTo>
                  <a:lnTo>
                    <a:pt x="79" y="133"/>
                  </a:lnTo>
                  <a:lnTo>
                    <a:pt x="79" y="133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78" y="131"/>
                  </a:lnTo>
                  <a:lnTo>
                    <a:pt x="78" y="131"/>
                  </a:lnTo>
                  <a:lnTo>
                    <a:pt x="77" y="131"/>
                  </a:lnTo>
                  <a:lnTo>
                    <a:pt x="76" y="131"/>
                  </a:lnTo>
                  <a:lnTo>
                    <a:pt x="76" y="132"/>
                  </a:lnTo>
                  <a:lnTo>
                    <a:pt x="75" y="132"/>
                  </a:lnTo>
                  <a:lnTo>
                    <a:pt x="74" y="133"/>
                  </a:lnTo>
                  <a:lnTo>
                    <a:pt x="73" y="134"/>
                  </a:lnTo>
                  <a:lnTo>
                    <a:pt x="71" y="134"/>
                  </a:lnTo>
                  <a:lnTo>
                    <a:pt x="71" y="134"/>
                  </a:lnTo>
                  <a:lnTo>
                    <a:pt x="70" y="133"/>
                  </a:lnTo>
                  <a:lnTo>
                    <a:pt x="69" y="132"/>
                  </a:lnTo>
                  <a:lnTo>
                    <a:pt x="69" y="132"/>
                  </a:lnTo>
                  <a:lnTo>
                    <a:pt x="68" y="132"/>
                  </a:lnTo>
                  <a:lnTo>
                    <a:pt x="68" y="131"/>
                  </a:lnTo>
                  <a:lnTo>
                    <a:pt x="68" y="131"/>
                  </a:lnTo>
                  <a:lnTo>
                    <a:pt x="68" y="130"/>
                  </a:lnTo>
                  <a:lnTo>
                    <a:pt x="68" y="130"/>
                  </a:lnTo>
                  <a:lnTo>
                    <a:pt x="67" y="130"/>
                  </a:lnTo>
                  <a:lnTo>
                    <a:pt x="67" y="129"/>
                  </a:lnTo>
                  <a:lnTo>
                    <a:pt x="67" y="129"/>
                  </a:lnTo>
                  <a:lnTo>
                    <a:pt x="66" y="129"/>
                  </a:lnTo>
                  <a:lnTo>
                    <a:pt x="63" y="128"/>
                  </a:lnTo>
                  <a:lnTo>
                    <a:pt x="63" y="128"/>
                  </a:lnTo>
                  <a:lnTo>
                    <a:pt x="62" y="128"/>
                  </a:lnTo>
                  <a:lnTo>
                    <a:pt x="62" y="129"/>
                  </a:lnTo>
                  <a:lnTo>
                    <a:pt x="60" y="128"/>
                  </a:lnTo>
                  <a:lnTo>
                    <a:pt x="60" y="128"/>
                  </a:lnTo>
                  <a:lnTo>
                    <a:pt x="59" y="128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60" y="125"/>
                  </a:lnTo>
                  <a:lnTo>
                    <a:pt x="60" y="125"/>
                  </a:lnTo>
                  <a:lnTo>
                    <a:pt x="60" y="124"/>
                  </a:lnTo>
                  <a:lnTo>
                    <a:pt x="59" y="124"/>
                  </a:lnTo>
                  <a:lnTo>
                    <a:pt x="59" y="124"/>
                  </a:lnTo>
                  <a:lnTo>
                    <a:pt x="59" y="124"/>
                  </a:lnTo>
                  <a:lnTo>
                    <a:pt x="58" y="125"/>
                  </a:lnTo>
                  <a:lnTo>
                    <a:pt x="58" y="125"/>
                  </a:lnTo>
                  <a:lnTo>
                    <a:pt x="57" y="125"/>
                  </a:lnTo>
                  <a:lnTo>
                    <a:pt x="55" y="125"/>
                  </a:lnTo>
                  <a:lnTo>
                    <a:pt x="55" y="125"/>
                  </a:lnTo>
                  <a:lnTo>
                    <a:pt x="52" y="125"/>
                  </a:lnTo>
                  <a:lnTo>
                    <a:pt x="51" y="126"/>
                  </a:lnTo>
                  <a:lnTo>
                    <a:pt x="51" y="126"/>
                  </a:lnTo>
                  <a:lnTo>
                    <a:pt x="50" y="126"/>
                  </a:lnTo>
                  <a:lnTo>
                    <a:pt x="49" y="127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46" y="128"/>
                  </a:lnTo>
                  <a:lnTo>
                    <a:pt x="46" y="128"/>
                  </a:lnTo>
                  <a:lnTo>
                    <a:pt x="45" y="128"/>
                  </a:lnTo>
                  <a:lnTo>
                    <a:pt x="45" y="127"/>
                  </a:lnTo>
                  <a:lnTo>
                    <a:pt x="44" y="125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1" y="123"/>
                  </a:lnTo>
                  <a:lnTo>
                    <a:pt x="40" y="123"/>
                  </a:lnTo>
                  <a:lnTo>
                    <a:pt x="39" y="123"/>
                  </a:lnTo>
                  <a:lnTo>
                    <a:pt x="39" y="125"/>
                  </a:lnTo>
                  <a:lnTo>
                    <a:pt x="37" y="125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4" y="122"/>
                  </a:lnTo>
                  <a:lnTo>
                    <a:pt x="33" y="122"/>
                  </a:lnTo>
                  <a:lnTo>
                    <a:pt x="32" y="12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29" y="125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7" y="123"/>
                  </a:lnTo>
                  <a:lnTo>
                    <a:pt x="26" y="123"/>
                  </a:lnTo>
                  <a:lnTo>
                    <a:pt x="25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2" y="125"/>
                  </a:lnTo>
                  <a:lnTo>
                    <a:pt x="19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7" y="123"/>
                  </a:lnTo>
                  <a:lnTo>
                    <a:pt x="17" y="123"/>
                  </a:lnTo>
                  <a:lnTo>
                    <a:pt x="16" y="123"/>
                  </a:lnTo>
                  <a:lnTo>
                    <a:pt x="16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1"/>
                  </a:lnTo>
                  <a:lnTo>
                    <a:pt x="15" y="120"/>
                  </a:lnTo>
                  <a:lnTo>
                    <a:pt x="15" y="120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5" y="118"/>
                  </a:lnTo>
                  <a:lnTo>
                    <a:pt x="14" y="117"/>
                  </a:lnTo>
                  <a:lnTo>
                    <a:pt x="13" y="116"/>
                  </a:lnTo>
                  <a:lnTo>
                    <a:pt x="12" y="111"/>
                  </a:lnTo>
                  <a:lnTo>
                    <a:pt x="11" y="111"/>
                  </a:lnTo>
                  <a:lnTo>
                    <a:pt x="11" y="109"/>
                  </a:lnTo>
                  <a:lnTo>
                    <a:pt x="10" y="109"/>
                  </a:lnTo>
                  <a:lnTo>
                    <a:pt x="10" y="108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8" y="103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1"/>
                  </a:lnTo>
                  <a:lnTo>
                    <a:pt x="8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11" y="96"/>
                  </a:lnTo>
                  <a:lnTo>
                    <a:pt x="11" y="95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4" y="95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5" y="93"/>
                  </a:lnTo>
                  <a:lnTo>
                    <a:pt x="16" y="93"/>
                  </a:lnTo>
                  <a:lnTo>
                    <a:pt x="17" y="93"/>
                  </a:lnTo>
                  <a:lnTo>
                    <a:pt x="19" y="93"/>
                  </a:lnTo>
                  <a:lnTo>
                    <a:pt x="19" y="92"/>
                  </a:lnTo>
                  <a:lnTo>
                    <a:pt x="20" y="92"/>
                  </a:lnTo>
                  <a:lnTo>
                    <a:pt x="20" y="92"/>
                  </a:lnTo>
                  <a:lnTo>
                    <a:pt x="21" y="90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8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3" y="88"/>
                  </a:lnTo>
                  <a:lnTo>
                    <a:pt x="24" y="87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6"/>
                  </a:lnTo>
                  <a:lnTo>
                    <a:pt x="25" y="86"/>
                  </a:lnTo>
                  <a:lnTo>
                    <a:pt x="25" y="86"/>
                  </a:lnTo>
                  <a:lnTo>
                    <a:pt x="25" y="85"/>
                  </a:lnTo>
                  <a:lnTo>
                    <a:pt x="25" y="85"/>
                  </a:lnTo>
                  <a:lnTo>
                    <a:pt x="25" y="85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6" y="84"/>
                  </a:lnTo>
                  <a:lnTo>
                    <a:pt x="27" y="84"/>
                  </a:lnTo>
                  <a:lnTo>
                    <a:pt x="27" y="84"/>
                  </a:lnTo>
                  <a:lnTo>
                    <a:pt x="28" y="83"/>
                  </a:lnTo>
                  <a:lnTo>
                    <a:pt x="28" y="83"/>
                  </a:lnTo>
                  <a:lnTo>
                    <a:pt x="28" y="83"/>
                  </a:lnTo>
                  <a:lnTo>
                    <a:pt x="27" y="82"/>
                  </a:lnTo>
                  <a:lnTo>
                    <a:pt x="27" y="82"/>
                  </a:lnTo>
                  <a:lnTo>
                    <a:pt x="27" y="81"/>
                  </a:lnTo>
                  <a:lnTo>
                    <a:pt x="28" y="81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8"/>
                  </a:lnTo>
                  <a:lnTo>
                    <a:pt x="28" y="78"/>
                  </a:lnTo>
                  <a:lnTo>
                    <a:pt x="28" y="78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9" y="79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1" y="79"/>
                  </a:lnTo>
                  <a:lnTo>
                    <a:pt x="31" y="78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6"/>
                  </a:lnTo>
                  <a:lnTo>
                    <a:pt x="32" y="75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0" y="71"/>
                  </a:lnTo>
                  <a:lnTo>
                    <a:pt x="29" y="70"/>
                  </a:lnTo>
                  <a:lnTo>
                    <a:pt x="28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69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4" y="64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3" y="65"/>
                  </a:lnTo>
                  <a:lnTo>
                    <a:pt x="22" y="64"/>
                  </a:lnTo>
                  <a:lnTo>
                    <a:pt x="21" y="64"/>
                  </a:lnTo>
                  <a:lnTo>
                    <a:pt x="20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8" y="66"/>
                  </a:lnTo>
                  <a:lnTo>
                    <a:pt x="15" y="66"/>
                  </a:lnTo>
                  <a:lnTo>
                    <a:pt x="14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1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5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10" y="62"/>
                  </a:lnTo>
                  <a:lnTo>
                    <a:pt x="11" y="61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7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3"/>
                  </a:lnTo>
                  <a:lnTo>
                    <a:pt x="5" y="49"/>
                  </a:lnTo>
                  <a:lnTo>
                    <a:pt x="5" y="48"/>
                  </a:lnTo>
                  <a:lnTo>
                    <a:pt x="4" y="47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1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20" y="18"/>
                  </a:lnTo>
                  <a:lnTo>
                    <a:pt x="21" y="18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6" y="19"/>
                  </a:lnTo>
                  <a:lnTo>
                    <a:pt x="27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9" y="15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1" y="13"/>
                  </a:lnTo>
                  <a:lnTo>
                    <a:pt x="33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8" y="14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7"/>
                  </a:lnTo>
                  <a:lnTo>
                    <a:pt x="41" y="18"/>
                  </a:lnTo>
                  <a:lnTo>
                    <a:pt x="42" y="18"/>
                  </a:lnTo>
                  <a:lnTo>
                    <a:pt x="42" y="19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4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5" y="1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4681538" y="3121025"/>
              <a:ext cx="493713" cy="404813"/>
            </a:xfrm>
            <a:custGeom>
              <a:avLst/>
              <a:gdLst>
                <a:gd name="T0" fmla="*/ 90 w 137"/>
                <a:gd name="T1" fmla="*/ 3 h 113"/>
                <a:gd name="T2" fmla="*/ 95 w 137"/>
                <a:gd name="T3" fmla="*/ 2 h 113"/>
                <a:gd name="T4" fmla="*/ 104 w 137"/>
                <a:gd name="T5" fmla="*/ 14 h 113"/>
                <a:gd name="T6" fmla="*/ 110 w 137"/>
                <a:gd name="T7" fmla="*/ 17 h 113"/>
                <a:gd name="T8" fmla="*/ 107 w 137"/>
                <a:gd name="T9" fmla="*/ 26 h 113"/>
                <a:gd name="T10" fmla="*/ 105 w 137"/>
                <a:gd name="T11" fmla="*/ 41 h 113"/>
                <a:gd name="T12" fmla="*/ 109 w 137"/>
                <a:gd name="T13" fmla="*/ 48 h 113"/>
                <a:gd name="T14" fmla="*/ 122 w 137"/>
                <a:gd name="T15" fmla="*/ 54 h 113"/>
                <a:gd name="T16" fmla="*/ 137 w 137"/>
                <a:gd name="T17" fmla="*/ 57 h 113"/>
                <a:gd name="T18" fmla="*/ 129 w 137"/>
                <a:gd name="T19" fmla="*/ 71 h 113"/>
                <a:gd name="T20" fmla="*/ 127 w 137"/>
                <a:gd name="T21" fmla="*/ 75 h 113"/>
                <a:gd name="T22" fmla="*/ 121 w 137"/>
                <a:gd name="T23" fmla="*/ 78 h 113"/>
                <a:gd name="T24" fmla="*/ 115 w 137"/>
                <a:gd name="T25" fmla="*/ 82 h 113"/>
                <a:gd name="T26" fmla="*/ 110 w 137"/>
                <a:gd name="T27" fmla="*/ 86 h 113"/>
                <a:gd name="T28" fmla="*/ 106 w 137"/>
                <a:gd name="T29" fmla="*/ 92 h 113"/>
                <a:gd name="T30" fmla="*/ 100 w 137"/>
                <a:gd name="T31" fmla="*/ 92 h 113"/>
                <a:gd name="T32" fmla="*/ 94 w 137"/>
                <a:gd name="T33" fmla="*/ 100 h 113"/>
                <a:gd name="T34" fmla="*/ 97 w 137"/>
                <a:gd name="T35" fmla="*/ 104 h 113"/>
                <a:gd name="T36" fmla="*/ 91 w 137"/>
                <a:gd name="T37" fmla="*/ 106 h 113"/>
                <a:gd name="T38" fmla="*/ 85 w 137"/>
                <a:gd name="T39" fmla="*/ 111 h 113"/>
                <a:gd name="T40" fmla="*/ 77 w 137"/>
                <a:gd name="T41" fmla="*/ 110 h 113"/>
                <a:gd name="T42" fmla="*/ 75 w 137"/>
                <a:gd name="T43" fmla="*/ 112 h 113"/>
                <a:gd name="T44" fmla="*/ 67 w 137"/>
                <a:gd name="T45" fmla="*/ 109 h 113"/>
                <a:gd name="T46" fmla="*/ 62 w 137"/>
                <a:gd name="T47" fmla="*/ 112 h 113"/>
                <a:gd name="T48" fmla="*/ 58 w 137"/>
                <a:gd name="T49" fmla="*/ 106 h 113"/>
                <a:gd name="T50" fmla="*/ 52 w 137"/>
                <a:gd name="T51" fmla="*/ 104 h 113"/>
                <a:gd name="T52" fmla="*/ 45 w 137"/>
                <a:gd name="T53" fmla="*/ 103 h 113"/>
                <a:gd name="T54" fmla="*/ 36 w 137"/>
                <a:gd name="T55" fmla="*/ 98 h 113"/>
                <a:gd name="T56" fmla="*/ 38 w 137"/>
                <a:gd name="T57" fmla="*/ 90 h 113"/>
                <a:gd name="T58" fmla="*/ 32 w 137"/>
                <a:gd name="T59" fmla="*/ 86 h 113"/>
                <a:gd name="T60" fmla="*/ 28 w 137"/>
                <a:gd name="T61" fmla="*/ 92 h 113"/>
                <a:gd name="T62" fmla="*/ 21 w 137"/>
                <a:gd name="T63" fmla="*/ 89 h 113"/>
                <a:gd name="T64" fmla="*/ 24 w 137"/>
                <a:gd name="T65" fmla="*/ 96 h 113"/>
                <a:gd name="T66" fmla="*/ 1 w 137"/>
                <a:gd name="T67" fmla="*/ 89 h 113"/>
                <a:gd name="T68" fmla="*/ 6 w 137"/>
                <a:gd name="T69" fmla="*/ 86 h 113"/>
                <a:gd name="T70" fmla="*/ 9 w 137"/>
                <a:gd name="T71" fmla="*/ 84 h 113"/>
                <a:gd name="T72" fmla="*/ 9 w 137"/>
                <a:gd name="T73" fmla="*/ 81 h 113"/>
                <a:gd name="T74" fmla="*/ 15 w 137"/>
                <a:gd name="T75" fmla="*/ 79 h 113"/>
                <a:gd name="T76" fmla="*/ 17 w 137"/>
                <a:gd name="T77" fmla="*/ 73 h 113"/>
                <a:gd name="T78" fmla="*/ 20 w 137"/>
                <a:gd name="T79" fmla="*/ 66 h 113"/>
                <a:gd name="T80" fmla="*/ 24 w 137"/>
                <a:gd name="T81" fmla="*/ 62 h 113"/>
                <a:gd name="T82" fmla="*/ 25 w 137"/>
                <a:gd name="T83" fmla="*/ 62 h 113"/>
                <a:gd name="T84" fmla="*/ 21 w 137"/>
                <a:gd name="T85" fmla="*/ 57 h 113"/>
                <a:gd name="T86" fmla="*/ 20 w 137"/>
                <a:gd name="T87" fmla="*/ 51 h 113"/>
                <a:gd name="T88" fmla="*/ 17 w 137"/>
                <a:gd name="T89" fmla="*/ 46 h 113"/>
                <a:gd name="T90" fmla="*/ 24 w 137"/>
                <a:gd name="T91" fmla="*/ 49 h 113"/>
                <a:gd name="T92" fmla="*/ 35 w 137"/>
                <a:gd name="T93" fmla="*/ 46 h 113"/>
                <a:gd name="T94" fmla="*/ 37 w 137"/>
                <a:gd name="T95" fmla="*/ 49 h 113"/>
                <a:gd name="T96" fmla="*/ 46 w 137"/>
                <a:gd name="T97" fmla="*/ 52 h 113"/>
                <a:gd name="T98" fmla="*/ 55 w 137"/>
                <a:gd name="T99" fmla="*/ 52 h 113"/>
                <a:gd name="T100" fmla="*/ 58 w 137"/>
                <a:gd name="T101" fmla="*/ 48 h 113"/>
                <a:gd name="T102" fmla="*/ 55 w 137"/>
                <a:gd name="T103" fmla="*/ 44 h 113"/>
                <a:gd name="T104" fmla="*/ 48 w 137"/>
                <a:gd name="T105" fmla="*/ 40 h 113"/>
                <a:gd name="T106" fmla="*/ 50 w 137"/>
                <a:gd name="T107" fmla="*/ 37 h 113"/>
                <a:gd name="T108" fmla="*/ 54 w 137"/>
                <a:gd name="T109" fmla="*/ 36 h 113"/>
                <a:gd name="T110" fmla="*/ 55 w 137"/>
                <a:gd name="T111" fmla="*/ 30 h 113"/>
                <a:gd name="T112" fmla="*/ 61 w 137"/>
                <a:gd name="T113" fmla="*/ 26 h 113"/>
                <a:gd name="T114" fmla="*/ 65 w 137"/>
                <a:gd name="T115" fmla="*/ 20 h 113"/>
                <a:gd name="T116" fmla="*/ 72 w 137"/>
                <a:gd name="T117" fmla="*/ 16 h 113"/>
                <a:gd name="T118" fmla="*/ 80 w 137"/>
                <a:gd name="T119" fmla="*/ 15 h 113"/>
                <a:gd name="T120" fmla="*/ 85 w 137"/>
                <a:gd name="T121" fmla="*/ 11 h 113"/>
                <a:gd name="T122" fmla="*/ 79 w 137"/>
                <a:gd name="T123" fmla="*/ 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13">
                  <a:moveTo>
                    <a:pt x="82" y="0"/>
                  </a:moveTo>
                  <a:lnTo>
                    <a:pt x="83" y="0"/>
                  </a:lnTo>
                  <a:lnTo>
                    <a:pt x="83" y="0"/>
                  </a:lnTo>
                  <a:lnTo>
                    <a:pt x="84" y="1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86" y="3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3"/>
                  </a:lnTo>
                  <a:lnTo>
                    <a:pt x="90" y="3"/>
                  </a:lnTo>
                  <a:lnTo>
                    <a:pt x="90" y="2"/>
                  </a:lnTo>
                  <a:lnTo>
                    <a:pt x="90" y="2"/>
                  </a:lnTo>
                  <a:lnTo>
                    <a:pt x="90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4" y="1"/>
                  </a:lnTo>
                  <a:lnTo>
                    <a:pt x="95" y="2"/>
                  </a:lnTo>
                  <a:lnTo>
                    <a:pt x="96" y="2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4"/>
                  </a:lnTo>
                  <a:lnTo>
                    <a:pt x="96" y="5"/>
                  </a:lnTo>
                  <a:lnTo>
                    <a:pt x="97" y="5"/>
                  </a:lnTo>
                  <a:lnTo>
                    <a:pt x="98" y="5"/>
                  </a:lnTo>
                  <a:lnTo>
                    <a:pt x="99" y="6"/>
                  </a:lnTo>
                  <a:lnTo>
                    <a:pt x="99" y="7"/>
                  </a:lnTo>
                  <a:lnTo>
                    <a:pt x="99" y="10"/>
                  </a:lnTo>
                  <a:lnTo>
                    <a:pt x="100" y="12"/>
                  </a:lnTo>
                  <a:lnTo>
                    <a:pt x="101" y="13"/>
                  </a:lnTo>
                  <a:lnTo>
                    <a:pt x="104" y="14"/>
                  </a:lnTo>
                  <a:lnTo>
                    <a:pt x="105" y="15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09" y="15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9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12" y="23"/>
                  </a:lnTo>
                  <a:lnTo>
                    <a:pt x="112" y="24"/>
                  </a:lnTo>
                  <a:lnTo>
                    <a:pt x="111" y="24"/>
                  </a:lnTo>
                  <a:lnTo>
                    <a:pt x="110" y="24"/>
                  </a:lnTo>
                  <a:lnTo>
                    <a:pt x="109" y="24"/>
                  </a:lnTo>
                  <a:lnTo>
                    <a:pt x="108" y="24"/>
                  </a:lnTo>
                  <a:lnTo>
                    <a:pt x="108" y="25"/>
                  </a:lnTo>
                  <a:lnTo>
                    <a:pt x="107" y="26"/>
                  </a:lnTo>
                  <a:lnTo>
                    <a:pt x="108" y="27"/>
                  </a:lnTo>
                  <a:lnTo>
                    <a:pt x="107" y="28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3" y="32"/>
                  </a:lnTo>
                  <a:lnTo>
                    <a:pt x="104" y="34"/>
                  </a:lnTo>
                  <a:lnTo>
                    <a:pt x="104" y="36"/>
                  </a:lnTo>
                  <a:lnTo>
                    <a:pt x="106" y="37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5" y="39"/>
                  </a:lnTo>
                  <a:lnTo>
                    <a:pt x="105" y="39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6" y="43"/>
                  </a:lnTo>
                  <a:lnTo>
                    <a:pt x="106" y="44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7" y="46"/>
                  </a:lnTo>
                  <a:lnTo>
                    <a:pt x="108" y="46"/>
                  </a:lnTo>
                  <a:lnTo>
                    <a:pt x="108" y="47"/>
                  </a:lnTo>
                  <a:lnTo>
                    <a:pt x="109" y="47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09" y="49"/>
                  </a:lnTo>
                  <a:lnTo>
                    <a:pt x="110" y="49"/>
                  </a:lnTo>
                  <a:lnTo>
                    <a:pt x="110" y="49"/>
                  </a:lnTo>
                  <a:lnTo>
                    <a:pt x="111" y="49"/>
                  </a:lnTo>
                  <a:lnTo>
                    <a:pt x="111" y="49"/>
                  </a:lnTo>
                  <a:lnTo>
                    <a:pt x="112" y="49"/>
                  </a:lnTo>
                  <a:lnTo>
                    <a:pt x="114" y="50"/>
                  </a:lnTo>
                  <a:lnTo>
                    <a:pt x="116" y="50"/>
                  </a:lnTo>
                  <a:lnTo>
                    <a:pt x="120" y="53"/>
                  </a:lnTo>
                  <a:lnTo>
                    <a:pt x="121" y="53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5" y="55"/>
                  </a:lnTo>
                  <a:lnTo>
                    <a:pt x="132" y="53"/>
                  </a:lnTo>
                  <a:lnTo>
                    <a:pt x="133" y="53"/>
                  </a:lnTo>
                  <a:lnTo>
                    <a:pt x="135" y="52"/>
                  </a:lnTo>
                  <a:lnTo>
                    <a:pt x="136" y="52"/>
                  </a:lnTo>
                  <a:lnTo>
                    <a:pt x="135" y="54"/>
                  </a:lnTo>
                  <a:lnTo>
                    <a:pt x="136" y="55"/>
                  </a:lnTo>
                  <a:lnTo>
                    <a:pt x="137" y="56"/>
                  </a:lnTo>
                  <a:lnTo>
                    <a:pt x="137" y="57"/>
                  </a:lnTo>
                  <a:lnTo>
                    <a:pt x="137" y="58"/>
                  </a:lnTo>
                  <a:lnTo>
                    <a:pt x="137" y="59"/>
                  </a:lnTo>
                  <a:lnTo>
                    <a:pt x="136" y="59"/>
                  </a:lnTo>
                  <a:lnTo>
                    <a:pt x="136" y="60"/>
                  </a:lnTo>
                  <a:lnTo>
                    <a:pt x="136" y="60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4" y="63"/>
                  </a:lnTo>
                  <a:lnTo>
                    <a:pt x="132" y="65"/>
                  </a:lnTo>
                  <a:lnTo>
                    <a:pt x="131" y="66"/>
                  </a:lnTo>
                  <a:lnTo>
                    <a:pt x="129" y="68"/>
                  </a:lnTo>
                  <a:lnTo>
                    <a:pt x="129" y="69"/>
                  </a:lnTo>
                  <a:lnTo>
                    <a:pt x="129" y="71"/>
                  </a:lnTo>
                  <a:lnTo>
                    <a:pt x="130" y="73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6" y="75"/>
                  </a:lnTo>
                  <a:lnTo>
                    <a:pt x="125" y="75"/>
                  </a:lnTo>
                  <a:lnTo>
                    <a:pt x="125" y="76"/>
                  </a:lnTo>
                  <a:lnTo>
                    <a:pt x="125" y="77"/>
                  </a:lnTo>
                  <a:lnTo>
                    <a:pt x="124" y="77"/>
                  </a:lnTo>
                  <a:lnTo>
                    <a:pt x="124" y="77"/>
                  </a:lnTo>
                  <a:lnTo>
                    <a:pt x="124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9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6" y="80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4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3" y="85"/>
                  </a:lnTo>
                  <a:lnTo>
                    <a:pt x="112" y="86"/>
                  </a:lnTo>
                  <a:lnTo>
                    <a:pt x="111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09" y="87"/>
                  </a:lnTo>
                  <a:lnTo>
                    <a:pt x="108" y="8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6" y="91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2"/>
                  </a:lnTo>
                  <a:lnTo>
                    <a:pt x="104" y="92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2" y="93"/>
                  </a:lnTo>
                  <a:lnTo>
                    <a:pt x="101" y="93"/>
                  </a:lnTo>
                  <a:lnTo>
                    <a:pt x="100" y="92"/>
                  </a:lnTo>
                  <a:lnTo>
                    <a:pt x="100" y="93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98" y="97"/>
                  </a:lnTo>
                  <a:lnTo>
                    <a:pt x="98" y="97"/>
                  </a:lnTo>
                  <a:lnTo>
                    <a:pt x="97" y="98"/>
                  </a:lnTo>
                  <a:lnTo>
                    <a:pt x="97" y="98"/>
                  </a:lnTo>
                  <a:lnTo>
                    <a:pt x="97" y="99"/>
                  </a:lnTo>
                  <a:lnTo>
                    <a:pt x="96" y="99"/>
                  </a:lnTo>
                  <a:lnTo>
                    <a:pt x="95" y="99"/>
                  </a:lnTo>
                  <a:lnTo>
                    <a:pt x="94" y="100"/>
                  </a:lnTo>
                  <a:lnTo>
                    <a:pt x="94" y="100"/>
                  </a:lnTo>
                  <a:lnTo>
                    <a:pt x="94" y="101"/>
                  </a:lnTo>
                  <a:lnTo>
                    <a:pt x="94" y="101"/>
                  </a:lnTo>
                  <a:lnTo>
                    <a:pt x="98" y="101"/>
                  </a:lnTo>
                  <a:lnTo>
                    <a:pt x="98" y="101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3"/>
                  </a:lnTo>
                  <a:lnTo>
                    <a:pt x="97" y="103"/>
                  </a:lnTo>
                  <a:lnTo>
                    <a:pt x="97" y="103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5" y="106"/>
                  </a:lnTo>
                  <a:lnTo>
                    <a:pt x="96" y="106"/>
                  </a:lnTo>
                  <a:lnTo>
                    <a:pt x="95" y="107"/>
                  </a:lnTo>
                  <a:lnTo>
                    <a:pt x="95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4" y="106"/>
                  </a:lnTo>
                  <a:lnTo>
                    <a:pt x="94" y="106"/>
                  </a:lnTo>
                  <a:lnTo>
                    <a:pt x="93" y="105"/>
                  </a:lnTo>
                  <a:lnTo>
                    <a:pt x="92" y="105"/>
                  </a:lnTo>
                  <a:lnTo>
                    <a:pt x="91" y="106"/>
                  </a:lnTo>
                  <a:lnTo>
                    <a:pt x="91" y="106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89" y="107"/>
                  </a:lnTo>
                  <a:lnTo>
                    <a:pt x="88" y="107"/>
                  </a:lnTo>
                  <a:lnTo>
                    <a:pt x="88" y="107"/>
                  </a:lnTo>
                  <a:lnTo>
                    <a:pt x="87" y="108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10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1" y="109"/>
                  </a:lnTo>
                  <a:lnTo>
                    <a:pt x="78" y="109"/>
                  </a:lnTo>
                  <a:lnTo>
                    <a:pt x="78" y="109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1"/>
                  </a:lnTo>
                  <a:lnTo>
                    <a:pt x="76" y="112"/>
                  </a:lnTo>
                  <a:lnTo>
                    <a:pt x="77" y="113"/>
                  </a:lnTo>
                  <a:lnTo>
                    <a:pt x="77" y="113"/>
                  </a:lnTo>
                  <a:lnTo>
                    <a:pt x="78" y="113"/>
                  </a:lnTo>
                  <a:lnTo>
                    <a:pt x="78" y="113"/>
                  </a:lnTo>
                  <a:lnTo>
                    <a:pt x="77" y="113"/>
                  </a:lnTo>
                  <a:lnTo>
                    <a:pt x="74" y="113"/>
                  </a:lnTo>
                  <a:lnTo>
                    <a:pt x="73" y="113"/>
                  </a:lnTo>
                  <a:lnTo>
                    <a:pt x="73" y="113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5" y="112"/>
                  </a:lnTo>
                  <a:lnTo>
                    <a:pt x="75" y="111"/>
                  </a:lnTo>
                  <a:lnTo>
                    <a:pt x="75" y="111"/>
                  </a:lnTo>
                  <a:lnTo>
                    <a:pt x="72" y="111"/>
                  </a:lnTo>
                  <a:lnTo>
                    <a:pt x="72" y="111"/>
                  </a:lnTo>
                  <a:lnTo>
                    <a:pt x="71" y="110"/>
                  </a:lnTo>
                  <a:lnTo>
                    <a:pt x="70" y="110"/>
                  </a:lnTo>
                  <a:lnTo>
                    <a:pt x="69" y="110"/>
                  </a:lnTo>
                  <a:lnTo>
                    <a:pt x="68" y="110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8" y="109"/>
                  </a:lnTo>
                  <a:lnTo>
                    <a:pt x="67" y="109"/>
                  </a:lnTo>
                  <a:lnTo>
                    <a:pt x="67" y="109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7" y="111"/>
                  </a:lnTo>
                  <a:lnTo>
                    <a:pt x="68" y="111"/>
                  </a:lnTo>
                  <a:lnTo>
                    <a:pt x="68" y="112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6" y="112"/>
                  </a:lnTo>
                  <a:lnTo>
                    <a:pt x="65" y="113"/>
                  </a:lnTo>
                  <a:lnTo>
                    <a:pt x="65" y="113"/>
                  </a:lnTo>
                  <a:lnTo>
                    <a:pt x="64" y="113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1"/>
                  </a:lnTo>
                  <a:lnTo>
                    <a:pt x="62" y="110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63" y="109"/>
                  </a:lnTo>
                  <a:lnTo>
                    <a:pt x="62" y="109"/>
                  </a:lnTo>
                  <a:lnTo>
                    <a:pt x="62" y="109"/>
                  </a:lnTo>
                  <a:lnTo>
                    <a:pt x="61" y="109"/>
                  </a:lnTo>
                  <a:lnTo>
                    <a:pt x="61" y="108"/>
                  </a:lnTo>
                  <a:lnTo>
                    <a:pt x="60" y="108"/>
                  </a:lnTo>
                  <a:lnTo>
                    <a:pt x="59" y="108"/>
                  </a:lnTo>
                  <a:lnTo>
                    <a:pt x="58" y="107"/>
                  </a:lnTo>
                  <a:lnTo>
                    <a:pt x="58" y="106"/>
                  </a:lnTo>
                  <a:lnTo>
                    <a:pt x="57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3" y="106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4"/>
                  </a:lnTo>
                  <a:lnTo>
                    <a:pt x="49" y="104"/>
                  </a:lnTo>
                  <a:lnTo>
                    <a:pt x="48" y="104"/>
                  </a:lnTo>
                  <a:lnTo>
                    <a:pt x="47" y="105"/>
                  </a:lnTo>
                  <a:lnTo>
                    <a:pt x="47" y="104"/>
                  </a:lnTo>
                  <a:lnTo>
                    <a:pt x="45" y="104"/>
                  </a:lnTo>
                  <a:lnTo>
                    <a:pt x="45" y="104"/>
                  </a:lnTo>
                  <a:lnTo>
                    <a:pt x="45" y="104"/>
                  </a:lnTo>
                  <a:lnTo>
                    <a:pt x="45" y="103"/>
                  </a:lnTo>
                  <a:lnTo>
                    <a:pt x="45" y="103"/>
                  </a:lnTo>
                  <a:lnTo>
                    <a:pt x="45" y="102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0"/>
                  </a:lnTo>
                  <a:lnTo>
                    <a:pt x="45" y="97"/>
                  </a:lnTo>
                  <a:lnTo>
                    <a:pt x="44" y="97"/>
                  </a:lnTo>
                  <a:lnTo>
                    <a:pt x="38" y="98"/>
                  </a:lnTo>
                  <a:lnTo>
                    <a:pt x="37" y="98"/>
                  </a:lnTo>
                  <a:lnTo>
                    <a:pt x="36" y="98"/>
                  </a:lnTo>
                  <a:lnTo>
                    <a:pt x="33" y="98"/>
                  </a:lnTo>
                  <a:lnTo>
                    <a:pt x="32" y="98"/>
                  </a:lnTo>
                  <a:lnTo>
                    <a:pt x="31" y="96"/>
                  </a:lnTo>
                  <a:lnTo>
                    <a:pt x="31" y="95"/>
                  </a:lnTo>
                  <a:lnTo>
                    <a:pt x="32" y="94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8" y="93"/>
                  </a:lnTo>
                  <a:lnTo>
                    <a:pt x="38" y="92"/>
                  </a:lnTo>
                  <a:lnTo>
                    <a:pt x="39" y="92"/>
                  </a:lnTo>
                  <a:lnTo>
                    <a:pt x="40" y="90"/>
                  </a:lnTo>
                  <a:lnTo>
                    <a:pt x="40" y="89"/>
                  </a:lnTo>
                  <a:lnTo>
                    <a:pt x="38" y="90"/>
                  </a:lnTo>
                  <a:lnTo>
                    <a:pt x="37" y="90"/>
                  </a:lnTo>
                  <a:lnTo>
                    <a:pt x="36" y="90"/>
                  </a:lnTo>
                  <a:lnTo>
                    <a:pt x="35" y="89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7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1" y="87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9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3" y="90"/>
                  </a:lnTo>
                  <a:lnTo>
                    <a:pt x="33" y="92"/>
                  </a:lnTo>
                  <a:lnTo>
                    <a:pt x="33" y="93"/>
                  </a:lnTo>
                  <a:lnTo>
                    <a:pt x="32" y="94"/>
                  </a:lnTo>
                  <a:lnTo>
                    <a:pt x="31" y="93"/>
                  </a:lnTo>
                  <a:lnTo>
                    <a:pt x="30" y="94"/>
                  </a:lnTo>
                  <a:lnTo>
                    <a:pt x="28" y="92"/>
                  </a:lnTo>
                  <a:lnTo>
                    <a:pt x="27" y="93"/>
                  </a:lnTo>
                  <a:lnTo>
                    <a:pt x="26" y="93"/>
                  </a:lnTo>
                  <a:lnTo>
                    <a:pt x="25" y="93"/>
                  </a:lnTo>
                  <a:lnTo>
                    <a:pt x="25" y="94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2" y="95"/>
                  </a:lnTo>
                  <a:lnTo>
                    <a:pt x="21" y="93"/>
                  </a:lnTo>
                  <a:lnTo>
                    <a:pt x="21" y="92"/>
                  </a:lnTo>
                  <a:lnTo>
                    <a:pt x="21" y="89"/>
                  </a:lnTo>
                  <a:lnTo>
                    <a:pt x="21" y="88"/>
                  </a:lnTo>
                  <a:lnTo>
                    <a:pt x="20" y="87"/>
                  </a:lnTo>
                  <a:lnTo>
                    <a:pt x="20" y="86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0" y="87"/>
                  </a:lnTo>
                  <a:lnTo>
                    <a:pt x="20" y="88"/>
                  </a:lnTo>
                  <a:lnTo>
                    <a:pt x="20" y="92"/>
                  </a:lnTo>
                  <a:lnTo>
                    <a:pt x="21" y="93"/>
                  </a:lnTo>
                  <a:lnTo>
                    <a:pt x="22" y="95"/>
                  </a:lnTo>
                  <a:lnTo>
                    <a:pt x="23" y="95"/>
                  </a:lnTo>
                  <a:lnTo>
                    <a:pt x="24" y="96"/>
                  </a:lnTo>
                  <a:lnTo>
                    <a:pt x="22" y="97"/>
                  </a:lnTo>
                  <a:lnTo>
                    <a:pt x="17" y="97"/>
                  </a:lnTo>
                  <a:lnTo>
                    <a:pt x="15" y="96"/>
                  </a:lnTo>
                  <a:lnTo>
                    <a:pt x="14" y="96"/>
                  </a:lnTo>
                  <a:lnTo>
                    <a:pt x="14" y="95"/>
                  </a:lnTo>
                  <a:lnTo>
                    <a:pt x="14" y="94"/>
                  </a:lnTo>
                  <a:lnTo>
                    <a:pt x="15" y="93"/>
                  </a:lnTo>
                  <a:lnTo>
                    <a:pt x="15" y="92"/>
                  </a:lnTo>
                  <a:lnTo>
                    <a:pt x="13" y="92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6" y="86"/>
                  </a:lnTo>
                  <a:lnTo>
                    <a:pt x="6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9" y="80"/>
                  </a:lnTo>
                  <a:lnTo>
                    <a:pt x="10" y="79"/>
                  </a:lnTo>
                  <a:lnTo>
                    <a:pt x="11" y="78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5" y="7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6" y="76"/>
                  </a:lnTo>
                  <a:lnTo>
                    <a:pt x="16" y="75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1"/>
                  </a:lnTo>
                  <a:lnTo>
                    <a:pt x="17" y="70"/>
                  </a:lnTo>
                  <a:lnTo>
                    <a:pt x="16" y="70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8" y="68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2" y="66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3" y="65"/>
                  </a:lnTo>
                  <a:lnTo>
                    <a:pt x="23" y="64"/>
                  </a:lnTo>
                  <a:lnTo>
                    <a:pt x="23" y="64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24" y="63"/>
                  </a:lnTo>
                  <a:lnTo>
                    <a:pt x="24" y="63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4" y="60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9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22" y="46"/>
                  </a:lnTo>
                  <a:lnTo>
                    <a:pt x="23" y="48"/>
                  </a:lnTo>
                  <a:lnTo>
                    <a:pt x="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7" y="48"/>
                  </a:lnTo>
                  <a:lnTo>
                    <a:pt x="28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30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8" y="45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40" y="50"/>
                  </a:lnTo>
                  <a:lnTo>
                    <a:pt x="40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3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48" y="54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51" y="55"/>
                  </a:lnTo>
                  <a:lnTo>
                    <a:pt x="52" y="54"/>
                  </a:lnTo>
                  <a:lnTo>
                    <a:pt x="53" y="53"/>
                  </a:lnTo>
                  <a:lnTo>
                    <a:pt x="54" y="53"/>
                  </a:lnTo>
                  <a:lnTo>
                    <a:pt x="54" y="52"/>
                  </a:lnTo>
                  <a:lnTo>
                    <a:pt x="55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3"/>
                  </a:lnTo>
                  <a:lnTo>
                    <a:pt x="57" y="52"/>
                  </a:lnTo>
                  <a:lnTo>
                    <a:pt x="58" y="51"/>
                  </a:lnTo>
                  <a:lnTo>
                    <a:pt x="58" y="49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0" y="43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2" y="35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5" y="36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3"/>
                  </a:lnTo>
                  <a:lnTo>
                    <a:pt x="56" y="33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9" y="26"/>
                  </a:lnTo>
                  <a:lnTo>
                    <a:pt x="59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1" y="26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4" y="21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7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7"/>
                  </a:lnTo>
                  <a:lnTo>
                    <a:pt x="70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5" y="15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8" y="14"/>
                  </a:lnTo>
                  <a:lnTo>
                    <a:pt x="79" y="14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1" y="14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5" y="14"/>
                  </a:lnTo>
                  <a:lnTo>
                    <a:pt x="85" y="14"/>
                  </a:lnTo>
                  <a:lnTo>
                    <a:pt x="85" y="13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9"/>
                  </a:lnTo>
                  <a:lnTo>
                    <a:pt x="83" y="9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6"/>
                  </a:lnTo>
                  <a:lnTo>
                    <a:pt x="82" y="6"/>
                  </a:lnTo>
                  <a:lnTo>
                    <a:pt x="81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79" y="6"/>
                  </a:lnTo>
                  <a:lnTo>
                    <a:pt x="79" y="6"/>
                  </a:lnTo>
                  <a:lnTo>
                    <a:pt x="79" y="5"/>
                  </a:lnTo>
                  <a:lnTo>
                    <a:pt x="80" y="3"/>
                  </a:lnTo>
                  <a:lnTo>
                    <a:pt x="80" y="2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1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3859213" y="2700338"/>
              <a:ext cx="392113" cy="423863"/>
            </a:xfrm>
            <a:custGeom>
              <a:avLst/>
              <a:gdLst>
                <a:gd name="T0" fmla="*/ 107 w 109"/>
                <a:gd name="T1" fmla="*/ 38 h 118"/>
                <a:gd name="T2" fmla="*/ 102 w 109"/>
                <a:gd name="T3" fmla="*/ 35 h 118"/>
                <a:gd name="T4" fmla="*/ 98 w 109"/>
                <a:gd name="T5" fmla="*/ 28 h 118"/>
                <a:gd name="T6" fmla="*/ 89 w 109"/>
                <a:gd name="T7" fmla="*/ 13 h 118"/>
                <a:gd name="T8" fmla="*/ 84 w 109"/>
                <a:gd name="T9" fmla="*/ 10 h 118"/>
                <a:gd name="T10" fmla="*/ 85 w 109"/>
                <a:gd name="T11" fmla="*/ 12 h 118"/>
                <a:gd name="T12" fmla="*/ 75 w 109"/>
                <a:gd name="T13" fmla="*/ 14 h 118"/>
                <a:gd name="T14" fmla="*/ 74 w 109"/>
                <a:gd name="T15" fmla="*/ 8 h 118"/>
                <a:gd name="T16" fmla="*/ 70 w 109"/>
                <a:gd name="T17" fmla="*/ 7 h 118"/>
                <a:gd name="T18" fmla="*/ 67 w 109"/>
                <a:gd name="T19" fmla="*/ 4 h 118"/>
                <a:gd name="T20" fmla="*/ 65 w 109"/>
                <a:gd name="T21" fmla="*/ 2 h 118"/>
                <a:gd name="T22" fmla="*/ 60 w 109"/>
                <a:gd name="T23" fmla="*/ 4 h 118"/>
                <a:gd name="T24" fmla="*/ 55 w 109"/>
                <a:gd name="T25" fmla="*/ 5 h 118"/>
                <a:gd name="T26" fmla="*/ 42 w 109"/>
                <a:gd name="T27" fmla="*/ 5 h 118"/>
                <a:gd name="T28" fmla="*/ 40 w 109"/>
                <a:gd name="T29" fmla="*/ 8 h 118"/>
                <a:gd name="T30" fmla="*/ 28 w 109"/>
                <a:gd name="T31" fmla="*/ 10 h 118"/>
                <a:gd name="T32" fmla="*/ 26 w 109"/>
                <a:gd name="T33" fmla="*/ 11 h 118"/>
                <a:gd name="T34" fmla="*/ 32 w 109"/>
                <a:gd name="T35" fmla="*/ 20 h 118"/>
                <a:gd name="T36" fmla="*/ 35 w 109"/>
                <a:gd name="T37" fmla="*/ 28 h 118"/>
                <a:gd name="T38" fmla="*/ 37 w 109"/>
                <a:gd name="T39" fmla="*/ 34 h 118"/>
                <a:gd name="T40" fmla="*/ 37 w 109"/>
                <a:gd name="T41" fmla="*/ 42 h 118"/>
                <a:gd name="T42" fmla="*/ 40 w 109"/>
                <a:gd name="T43" fmla="*/ 46 h 118"/>
                <a:gd name="T44" fmla="*/ 36 w 109"/>
                <a:gd name="T45" fmla="*/ 49 h 118"/>
                <a:gd name="T46" fmla="*/ 27 w 109"/>
                <a:gd name="T47" fmla="*/ 48 h 118"/>
                <a:gd name="T48" fmla="*/ 24 w 109"/>
                <a:gd name="T49" fmla="*/ 48 h 118"/>
                <a:gd name="T50" fmla="*/ 18 w 109"/>
                <a:gd name="T51" fmla="*/ 48 h 118"/>
                <a:gd name="T52" fmla="*/ 15 w 109"/>
                <a:gd name="T53" fmla="*/ 56 h 118"/>
                <a:gd name="T54" fmla="*/ 16 w 109"/>
                <a:gd name="T55" fmla="*/ 58 h 118"/>
                <a:gd name="T56" fmla="*/ 17 w 109"/>
                <a:gd name="T57" fmla="*/ 61 h 118"/>
                <a:gd name="T58" fmla="*/ 20 w 109"/>
                <a:gd name="T59" fmla="*/ 64 h 118"/>
                <a:gd name="T60" fmla="*/ 19 w 109"/>
                <a:gd name="T61" fmla="*/ 69 h 118"/>
                <a:gd name="T62" fmla="*/ 19 w 109"/>
                <a:gd name="T63" fmla="*/ 73 h 118"/>
                <a:gd name="T64" fmla="*/ 17 w 109"/>
                <a:gd name="T65" fmla="*/ 77 h 118"/>
                <a:gd name="T66" fmla="*/ 16 w 109"/>
                <a:gd name="T67" fmla="*/ 78 h 118"/>
                <a:gd name="T68" fmla="*/ 18 w 109"/>
                <a:gd name="T69" fmla="*/ 86 h 118"/>
                <a:gd name="T70" fmla="*/ 32 w 109"/>
                <a:gd name="T71" fmla="*/ 100 h 118"/>
                <a:gd name="T72" fmla="*/ 38 w 109"/>
                <a:gd name="T73" fmla="*/ 105 h 118"/>
                <a:gd name="T74" fmla="*/ 40 w 109"/>
                <a:gd name="T75" fmla="*/ 107 h 118"/>
                <a:gd name="T76" fmla="*/ 45 w 109"/>
                <a:gd name="T77" fmla="*/ 111 h 118"/>
                <a:gd name="T78" fmla="*/ 48 w 109"/>
                <a:gd name="T79" fmla="*/ 114 h 118"/>
                <a:gd name="T80" fmla="*/ 55 w 109"/>
                <a:gd name="T81" fmla="*/ 118 h 118"/>
                <a:gd name="T82" fmla="*/ 61 w 109"/>
                <a:gd name="T83" fmla="*/ 114 h 118"/>
                <a:gd name="T84" fmla="*/ 67 w 109"/>
                <a:gd name="T85" fmla="*/ 112 h 118"/>
                <a:gd name="T86" fmla="*/ 70 w 109"/>
                <a:gd name="T87" fmla="*/ 108 h 118"/>
                <a:gd name="T88" fmla="*/ 73 w 109"/>
                <a:gd name="T89" fmla="*/ 100 h 118"/>
                <a:gd name="T90" fmla="*/ 82 w 109"/>
                <a:gd name="T91" fmla="*/ 92 h 118"/>
                <a:gd name="T92" fmla="*/ 84 w 109"/>
                <a:gd name="T93" fmla="*/ 87 h 118"/>
                <a:gd name="T94" fmla="*/ 90 w 109"/>
                <a:gd name="T95" fmla="*/ 79 h 118"/>
                <a:gd name="T96" fmla="*/ 93 w 109"/>
                <a:gd name="T97" fmla="*/ 75 h 118"/>
                <a:gd name="T98" fmla="*/ 95 w 109"/>
                <a:gd name="T99" fmla="*/ 71 h 118"/>
                <a:gd name="T100" fmla="*/ 97 w 109"/>
                <a:gd name="T101" fmla="*/ 66 h 118"/>
                <a:gd name="T102" fmla="*/ 94 w 109"/>
                <a:gd name="T103" fmla="*/ 62 h 118"/>
                <a:gd name="T104" fmla="*/ 93 w 109"/>
                <a:gd name="T105" fmla="*/ 56 h 118"/>
                <a:gd name="T106" fmla="*/ 98 w 109"/>
                <a:gd name="T107" fmla="*/ 51 h 118"/>
                <a:gd name="T108" fmla="*/ 102 w 109"/>
                <a:gd name="T109" fmla="*/ 48 h 118"/>
                <a:gd name="T110" fmla="*/ 108 w 109"/>
                <a:gd name="T111" fmla="*/ 45 h 118"/>
                <a:gd name="T112" fmla="*/ 11 w 109"/>
                <a:gd name="T113" fmla="*/ 57 h 118"/>
                <a:gd name="T114" fmla="*/ 3 w 109"/>
                <a:gd name="T115" fmla="*/ 54 h 118"/>
                <a:gd name="T116" fmla="*/ 0 w 109"/>
                <a:gd name="T117" fmla="*/ 53 h 118"/>
                <a:gd name="T118" fmla="*/ 15 w 109"/>
                <a:gd name="T119" fmla="*/ 75 h 118"/>
                <a:gd name="T120" fmla="*/ 13 w 109"/>
                <a:gd name="T121" fmla="*/ 68 h 118"/>
                <a:gd name="T122" fmla="*/ 7 w 109"/>
                <a:gd name="T123" fmla="*/ 66 h 118"/>
                <a:gd name="T124" fmla="*/ 13 w 109"/>
                <a:gd name="T125" fmla="*/ 7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" h="118">
                  <a:moveTo>
                    <a:pt x="108" y="42"/>
                  </a:moveTo>
                  <a:lnTo>
                    <a:pt x="108" y="42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07" y="40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5" y="37"/>
                  </a:lnTo>
                  <a:lnTo>
                    <a:pt x="103" y="37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2" y="35"/>
                  </a:lnTo>
                  <a:lnTo>
                    <a:pt x="102" y="35"/>
                  </a:lnTo>
                  <a:lnTo>
                    <a:pt x="102" y="35"/>
                  </a:lnTo>
                  <a:lnTo>
                    <a:pt x="101" y="35"/>
                  </a:lnTo>
                  <a:lnTo>
                    <a:pt x="100" y="34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2"/>
                  </a:lnTo>
                  <a:lnTo>
                    <a:pt x="98" y="31"/>
                  </a:lnTo>
                  <a:lnTo>
                    <a:pt x="98" y="30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7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6" y="24"/>
                  </a:lnTo>
                  <a:lnTo>
                    <a:pt x="95" y="23"/>
                  </a:lnTo>
                  <a:lnTo>
                    <a:pt x="90" y="16"/>
                  </a:lnTo>
                  <a:lnTo>
                    <a:pt x="89" y="13"/>
                  </a:lnTo>
                  <a:lnTo>
                    <a:pt x="89" y="12"/>
                  </a:lnTo>
                  <a:lnTo>
                    <a:pt x="88" y="12"/>
                  </a:lnTo>
                  <a:lnTo>
                    <a:pt x="88" y="11"/>
                  </a:lnTo>
                  <a:lnTo>
                    <a:pt x="87" y="11"/>
                  </a:lnTo>
                  <a:lnTo>
                    <a:pt x="85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4" y="12"/>
                  </a:lnTo>
                  <a:lnTo>
                    <a:pt x="84" y="13"/>
                  </a:lnTo>
                  <a:lnTo>
                    <a:pt x="81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7" y="13"/>
                  </a:lnTo>
                  <a:lnTo>
                    <a:pt x="75" y="14"/>
                  </a:lnTo>
                  <a:lnTo>
                    <a:pt x="75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1"/>
                  </a:lnTo>
                  <a:lnTo>
                    <a:pt x="74" y="10"/>
                  </a:lnTo>
                  <a:lnTo>
                    <a:pt x="74" y="9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7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2" y="7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1" y="1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9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5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1" y="4"/>
                  </a:lnTo>
                  <a:lnTo>
                    <a:pt x="47" y="5"/>
                  </a:lnTo>
                  <a:lnTo>
                    <a:pt x="46" y="5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8" y="9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4" y="11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30" y="18"/>
                  </a:lnTo>
                  <a:lnTo>
                    <a:pt x="32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4"/>
                  </a:lnTo>
                  <a:lnTo>
                    <a:pt x="34" y="26"/>
                  </a:lnTo>
                  <a:lnTo>
                    <a:pt x="35" y="28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1"/>
                  </a:lnTo>
                  <a:lnTo>
                    <a:pt x="36" y="32"/>
                  </a:lnTo>
                  <a:lnTo>
                    <a:pt x="37" y="32"/>
                  </a:lnTo>
                  <a:lnTo>
                    <a:pt x="37" y="33"/>
                  </a:lnTo>
                  <a:lnTo>
                    <a:pt x="37" y="34"/>
                  </a:lnTo>
                  <a:lnTo>
                    <a:pt x="37" y="35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6" y="3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3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8" y="44"/>
                  </a:lnTo>
                  <a:lnTo>
                    <a:pt x="39" y="45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7" y="47"/>
                  </a:lnTo>
                  <a:lnTo>
                    <a:pt x="36" y="48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3" y="49"/>
                  </a:lnTo>
                  <a:lnTo>
                    <a:pt x="33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29" y="48"/>
                  </a:lnTo>
                  <a:lnTo>
                    <a:pt x="28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6" y="48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3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1" y="47"/>
                  </a:lnTo>
                  <a:lnTo>
                    <a:pt x="19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8" y="50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54"/>
                  </a:lnTo>
                  <a:lnTo>
                    <a:pt x="14" y="55"/>
                  </a:lnTo>
                  <a:lnTo>
                    <a:pt x="15" y="56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18" y="63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20" y="64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6"/>
                  </a:lnTo>
                  <a:lnTo>
                    <a:pt x="19" y="67"/>
                  </a:lnTo>
                  <a:lnTo>
                    <a:pt x="18" y="67"/>
                  </a:lnTo>
                  <a:lnTo>
                    <a:pt x="18" y="66"/>
                  </a:lnTo>
                  <a:lnTo>
                    <a:pt x="18" y="68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70"/>
                  </a:lnTo>
                  <a:lnTo>
                    <a:pt x="18" y="70"/>
                  </a:lnTo>
                  <a:lnTo>
                    <a:pt x="19" y="70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2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6" y="74"/>
                  </a:lnTo>
                  <a:lnTo>
                    <a:pt x="16" y="75"/>
                  </a:lnTo>
                  <a:lnTo>
                    <a:pt x="16" y="75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8" y="79"/>
                  </a:lnTo>
                  <a:lnTo>
                    <a:pt x="22" y="82"/>
                  </a:lnTo>
                  <a:lnTo>
                    <a:pt x="23" y="83"/>
                  </a:lnTo>
                  <a:lnTo>
                    <a:pt x="20" y="82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3" y="79"/>
                  </a:lnTo>
                  <a:lnTo>
                    <a:pt x="13" y="80"/>
                  </a:lnTo>
                  <a:lnTo>
                    <a:pt x="12" y="84"/>
                  </a:lnTo>
                  <a:lnTo>
                    <a:pt x="13" y="84"/>
                  </a:lnTo>
                  <a:lnTo>
                    <a:pt x="14" y="84"/>
                  </a:lnTo>
                  <a:lnTo>
                    <a:pt x="15" y="84"/>
                  </a:lnTo>
                  <a:lnTo>
                    <a:pt x="16" y="85"/>
                  </a:lnTo>
                  <a:lnTo>
                    <a:pt x="16" y="85"/>
                  </a:lnTo>
                  <a:lnTo>
                    <a:pt x="17" y="86"/>
                  </a:lnTo>
                  <a:lnTo>
                    <a:pt x="18" y="86"/>
                  </a:lnTo>
                  <a:lnTo>
                    <a:pt x="19" y="86"/>
                  </a:lnTo>
                  <a:lnTo>
                    <a:pt x="21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3" y="90"/>
                  </a:lnTo>
                  <a:lnTo>
                    <a:pt x="23" y="91"/>
                  </a:lnTo>
                  <a:lnTo>
                    <a:pt x="28" y="95"/>
                  </a:lnTo>
                  <a:lnTo>
                    <a:pt x="30" y="97"/>
                  </a:lnTo>
                  <a:lnTo>
                    <a:pt x="31" y="98"/>
                  </a:lnTo>
                  <a:lnTo>
                    <a:pt x="32" y="100"/>
                  </a:lnTo>
                  <a:lnTo>
                    <a:pt x="33" y="103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35" y="105"/>
                  </a:lnTo>
                  <a:lnTo>
                    <a:pt x="36" y="106"/>
                  </a:lnTo>
                  <a:lnTo>
                    <a:pt x="37" y="106"/>
                  </a:lnTo>
                  <a:lnTo>
                    <a:pt x="37" y="105"/>
                  </a:lnTo>
                  <a:lnTo>
                    <a:pt x="37" y="105"/>
                  </a:lnTo>
                  <a:lnTo>
                    <a:pt x="38" y="105"/>
                  </a:lnTo>
                  <a:lnTo>
                    <a:pt x="38" y="105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9" y="104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39" y="106"/>
                  </a:lnTo>
                  <a:lnTo>
                    <a:pt x="40" y="107"/>
                  </a:lnTo>
                  <a:lnTo>
                    <a:pt x="40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3" y="108"/>
                  </a:lnTo>
                  <a:lnTo>
                    <a:pt x="44" y="109"/>
                  </a:lnTo>
                  <a:lnTo>
                    <a:pt x="45" y="109"/>
                  </a:lnTo>
                  <a:lnTo>
                    <a:pt x="45" y="110"/>
                  </a:lnTo>
                  <a:lnTo>
                    <a:pt x="45" y="110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46" y="114"/>
                  </a:lnTo>
                  <a:lnTo>
                    <a:pt x="46" y="114"/>
                  </a:lnTo>
                  <a:lnTo>
                    <a:pt x="46" y="114"/>
                  </a:lnTo>
                  <a:lnTo>
                    <a:pt x="47" y="11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49" y="115"/>
                  </a:lnTo>
                  <a:lnTo>
                    <a:pt x="50" y="115"/>
                  </a:lnTo>
                  <a:lnTo>
                    <a:pt x="51" y="116"/>
                  </a:lnTo>
                  <a:lnTo>
                    <a:pt x="51" y="116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3" y="117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6" y="118"/>
                  </a:lnTo>
                  <a:lnTo>
                    <a:pt x="58" y="117"/>
                  </a:lnTo>
                  <a:lnTo>
                    <a:pt x="58" y="117"/>
                  </a:lnTo>
                  <a:lnTo>
                    <a:pt x="59" y="117"/>
                  </a:lnTo>
                  <a:lnTo>
                    <a:pt x="60" y="117"/>
                  </a:lnTo>
                  <a:lnTo>
                    <a:pt x="61" y="116"/>
                  </a:lnTo>
                  <a:lnTo>
                    <a:pt x="61" y="115"/>
                  </a:lnTo>
                  <a:lnTo>
                    <a:pt x="62" y="115"/>
                  </a:lnTo>
                  <a:lnTo>
                    <a:pt x="62" y="115"/>
                  </a:lnTo>
                  <a:lnTo>
                    <a:pt x="61" y="114"/>
                  </a:lnTo>
                  <a:lnTo>
                    <a:pt x="61" y="114"/>
                  </a:lnTo>
                  <a:lnTo>
                    <a:pt x="61" y="114"/>
                  </a:lnTo>
                  <a:lnTo>
                    <a:pt x="62" y="113"/>
                  </a:lnTo>
                  <a:lnTo>
                    <a:pt x="62" y="113"/>
                  </a:lnTo>
                  <a:lnTo>
                    <a:pt x="65" y="111"/>
                  </a:lnTo>
                  <a:lnTo>
                    <a:pt x="65" y="111"/>
                  </a:lnTo>
                  <a:lnTo>
                    <a:pt x="65" y="111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7" y="112"/>
                  </a:lnTo>
                  <a:lnTo>
                    <a:pt x="67" y="112"/>
                  </a:lnTo>
                  <a:lnTo>
                    <a:pt x="67" y="111"/>
                  </a:lnTo>
                  <a:lnTo>
                    <a:pt x="68" y="111"/>
                  </a:lnTo>
                  <a:lnTo>
                    <a:pt x="68" y="111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8" y="109"/>
                  </a:lnTo>
                  <a:lnTo>
                    <a:pt x="69" y="109"/>
                  </a:lnTo>
                  <a:lnTo>
                    <a:pt x="70" y="109"/>
                  </a:lnTo>
                  <a:lnTo>
                    <a:pt x="70" y="108"/>
                  </a:lnTo>
                  <a:lnTo>
                    <a:pt x="71" y="108"/>
                  </a:lnTo>
                  <a:lnTo>
                    <a:pt x="72" y="107"/>
                  </a:lnTo>
                  <a:lnTo>
                    <a:pt x="72" y="106"/>
                  </a:lnTo>
                  <a:lnTo>
                    <a:pt x="72" y="106"/>
                  </a:lnTo>
                  <a:lnTo>
                    <a:pt x="72" y="104"/>
                  </a:lnTo>
                  <a:lnTo>
                    <a:pt x="72" y="104"/>
                  </a:lnTo>
                  <a:lnTo>
                    <a:pt x="72" y="103"/>
                  </a:lnTo>
                  <a:lnTo>
                    <a:pt x="72" y="101"/>
                  </a:lnTo>
                  <a:lnTo>
                    <a:pt x="73" y="100"/>
                  </a:lnTo>
                  <a:lnTo>
                    <a:pt x="73" y="100"/>
                  </a:lnTo>
                  <a:lnTo>
                    <a:pt x="73" y="100"/>
                  </a:lnTo>
                  <a:lnTo>
                    <a:pt x="77" y="97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3"/>
                  </a:lnTo>
                  <a:lnTo>
                    <a:pt x="81" y="92"/>
                  </a:lnTo>
                  <a:lnTo>
                    <a:pt x="82" y="92"/>
                  </a:lnTo>
                  <a:lnTo>
                    <a:pt x="82" y="91"/>
                  </a:lnTo>
                  <a:lnTo>
                    <a:pt x="82" y="90"/>
                  </a:lnTo>
                  <a:lnTo>
                    <a:pt x="82" y="90"/>
                  </a:lnTo>
                  <a:lnTo>
                    <a:pt x="82" y="89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3" y="87"/>
                  </a:lnTo>
                  <a:lnTo>
                    <a:pt x="83" y="88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5" y="86"/>
                  </a:lnTo>
                  <a:lnTo>
                    <a:pt x="85" y="85"/>
                  </a:lnTo>
                  <a:lnTo>
                    <a:pt x="87" y="84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9" y="80"/>
                  </a:lnTo>
                  <a:lnTo>
                    <a:pt x="89" y="80"/>
                  </a:lnTo>
                  <a:lnTo>
                    <a:pt x="89" y="79"/>
                  </a:lnTo>
                  <a:lnTo>
                    <a:pt x="90" y="79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2" y="79"/>
                  </a:lnTo>
                  <a:lnTo>
                    <a:pt x="93" y="79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4"/>
                  </a:lnTo>
                  <a:lnTo>
                    <a:pt x="93" y="74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7" y="71"/>
                  </a:lnTo>
                  <a:lnTo>
                    <a:pt x="97" y="70"/>
                  </a:lnTo>
                  <a:lnTo>
                    <a:pt x="98" y="70"/>
                  </a:lnTo>
                  <a:lnTo>
                    <a:pt x="98" y="69"/>
                  </a:lnTo>
                  <a:lnTo>
                    <a:pt x="98" y="69"/>
                  </a:lnTo>
                  <a:lnTo>
                    <a:pt x="97" y="67"/>
                  </a:lnTo>
                  <a:lnTo>
                    <a:pt x="97" y="66"/>
                  </a:lnTo>
                  <a:lnTo>
                    <a:pt x="97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5" y="66"/>
                  </a:lnTo>
                  <a:lnTo>
                    <a:pt x="94" y="64"/>
                  </a:lnTo>
                  <a:lnTo>
                    <a:pt x="94" y="64"/>
                  </a:lnTo>
                  <a:lnTo>
                    <a:pt x="94" y="63"/>
                  </a:lnTo>
                  <a:lnTo>
                    <a:pt x="94" y="63"/>
                  </a:lnTo>
                  <a:lnTo>
                    <a:pt x="94" y="63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4" y="61"/>
                  </a:lnTo>
                  <a:lnTo>
                    <a:pt x="93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59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3" y="55"/>
                  </a:lnTo>
                  <a:lnTo>
                    <a:pt x="93" y="54"/>
                  </a:lnTo>
                  <a:lnTo>
                    <a:pt x="93" y="54"/>
                  </a:lnTo>
                  <a:lnTo>
                    <a:pt x="94" y="54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96" y="52"/>
                  </a:lnTo>
                  <a:lnTo>
                    <a:pt x="97" y="52"/>
                  </a:lnTo>
                  <a:lnTo>
                    <a:pt x="97" y="51"/>
                  </a:lnTo>
                  <a:lnTo>
                    <a:pt x="98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49"/>
                  </a:lnTo>
                  <a:lnTo>
                    <a:pt x="102" y="49"/>
                  </a:lnTo>
                  <a:lnTo>
                    <a:pt x="102" y="48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4" y="46"/>
                  </a:lnTo>
                  <a:lnTo>
                    <a:pt x="104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9" y="43"/>
                  </a:lnTo>
                  <a:lnTo>
                    <a:pt x="108" y="42"/>
                  </a:lnTo>
                  <a:close/>
                  <a:moveTo>
                    <a:pt x="10" y="58"/>
                  </a:move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7"/>
                  </a:lnTo>
                  <a:lnTo>
                    <a:pt x="11" y="56"/>
                  </a:lnTo>
                  <a:lnTo>
                    <a:pt x="10" y="55"/>
                  </a:lnTo>
                  <a:lnTo>
                    <a:pt x="6" y="55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5" y="54"/>
                  </a:lnTo>
                  <a:lnTo>
                    <a:pt x="4" y="54"/>
                  </a:lnTo>
                  <a:lnTo>
                    <a:pt x="3" y="54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3" y="54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2" y="5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3" y="56"/>
                  </a:lnTo>
                  <a:lnTo>
                    <a:pt x="5" y="55"/>
                  </a:lnTo>
                  <a:lnTo>
                    <a:pt x="9" y="58"/>
                  </a:lnTo>
                  <a:lnTo>
                    <a:pt x="10" y="58"/>
                  </a:lnTo>
                  <a:close/>
                  <a:moveTo>
                    <a:pt x="13" y="77"/>
                  </a:moveTo>
                  <a:lnTo>
                    <a:pt x="14" y="78"/>
                  </a:lnTo>
                  <a:lnTo>
                    <a:pt x="14" y="77"/>
                  </a:lnTo>
                  <a:lnTo>
                    <a:pt x="15" y="75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4" y="71"/>
                  </a:lnTo>
                  <a:lnTo>
                    <a:pt x="13" y="71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0" y="66"/>
                  </a:lnTo>
                  <a:lnTo>
                    <a:pt x="9" y="65"/>
                  </a:lnTo>
                  <a:lnTo>
                    <a:pt x="7" y="64"/>
                  </a:lnTo>
                  <a:lnTo>
                    <a:pt x="6" y="64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7" y="68"/>
                  </a:lnTo>
                  <a:lnTo>
                    <a:pt x="7" y="69"/>
                  </a:lnTo>
                  <a:lnTo>
                    <a:pt x="8" y="70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2" y="74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3" y="7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4275138" y="2012950"/>
              <a:ext cx="411163" cy="333375"/>
            </a:xfrm>
            <a:custGeom>
              <a:avLst/>
              <a:gdLst>
                <a:gd name="T0" fmla="*/ 19 w 114"/>
                <a:gd name="T1" fmla="*/ 2 h 93"/>
                <a:gd name="T2" fmla="*/ 23 w 114"/>
                <a:gd name="T3" fmla="*/ 3 h 93"/>
                <a:gd name="T4" fmla="*/ 27 w 114"/>
                <a:gd name="T5" fmla="*/ 8 h 93"/>
                <a:gd name="T6" fmla="*/ 33 w 114"/>
                <a:gd name="T7" fmla="*/ 10 h 93"/>
                <a:gd name="T8" fmla="*/ 38 w 114"/>
                <a:gd name="T9" fmla="*/ 8 h 93"/>
                <a:gd name="T10" fmla="*/ 41 w 114"/>
                <a:gd name="T11" fmla="*/ 9 h 93"/>
                <a:gd name="T12" fmla="*/ 40 w 114"/>
                <a:gd name="T13" fmla="*/ 14 h 93"/>
                <a:gd name="T14" fmla="*/ 41 w 114"/>
                <a:gd name="T15" fmla="*/ 17 h 93"/>
                <a:gd name="T16" fmla="*/ 46 w 114"/>
                <a:gd name="T17" fmla="*/ 15 h 93"/>
                <a:gd name="T18" fmla="*/ 48 w 114"/>
                <a:gd name="T19" fmla="*/ 17 h 93"/>
                <a:gd name="T20" fmla="*/ 53 w 114"/>
                <a:gd name="T21" fmla="*/ 17 h 93"/>
                <a:gd name="T22" fmla="*/ 54 w 114"/>
                <a:gd name="T23" fmla="*/ 16 h 93"/>
                <a:gd name="T24" fmla="*/ 55 w 114"/>
                <a:gd name="T25" fmla="*/ 21 h 93"/>
                <a:gd name="T26" fmla="*/ 59 w 114"/>
                <a:gd name="T27" fmla="*/ 20 h 93"/>
                <a:gd name="T28" fmla="*/ 63 w 114"/>
                <a:gd name="T29" fmla="*/ 21 h 93"/>
                <a:gd name="T30" fmla="*/ 66 w 114"/>
                <a:gd name="T31" fmla="*/ 18 h 93"/>
                <a:gd name="T32" fmla="*/ 79 w 114"/>
                <a:gd name="T33" fmla="*/ 21 h 93"/>
                <a:gd name="T34" fmla="*/ 84 w 114"/>
                <a:gd name="T35" fmla="*/ 21 h 93"/>
                <a:gd name="T36" fmla="*/ 90 w 114"/>
                <a:gd name="T37" fmla="*/ 20 h 93"/>
                <a:gd name="T38" fmla="*/ 99 w 114"/>
                <a:gd name="T39" fmla="*/ 21 h 93"/>
                <a:gd name="T40" fmla="*/ 103 w 114"/>
                <a:gd name="T41" fmla="*/ 21 h 93"/>
                <a:gd name="T42" fmla="*/ 108 w 114"/>
                <a:gd name="T43" fmla="*/ 25 h 93"/>
                <a:gd name="T44" fmla="*/ 109 w 114"/>
                <a:gd name="T45" fmla="*/ 24 h 93"/>
                <a:gd name="T46" fmla="*/ 114 w 114"/>
                <a:gd name="T47" fmla="*/ 30 h 93"/>
                <a:gd name="T48" fmla="*/ 113 w 114"/>
                <a:gd name="T49" fmla="*/ 38 h 93"/>
                <a:gd name="T50" fmla="*/ 110 w 114"/>
                <a:gd name="T51" fmla="*/ 43 h 93"/>
                <a:gd name="T52" fmla="*/ 106 w 114"/>
                <a:gd name="T53" fmla="*/ 46 h 93"/>
                <a:gd name="T54" fmla="*/ 107 w 114"/>
                <a:gd name="T55" fmla="*/ 51 h 93"/>
                <a:gd name="T56" fmla="*/ 106 w 114"/>
                <a:gd name="T57" fmla="*/ 57 h 93"/>
                <a:gd name="T58" fmla="*/ 106 w 114"/>
                <a:gd name="T59" fmla="*/ 62 h 93"/>
                <a:gd name="T60" fmla="*/ 101 w 114"/>
                <a:gd name="T61" fmla="*/ 61 h 93"/>
                <a:gd name="T62" fmla="*/ 98 w 114"/>
                <a:gd name="T63" fmla="*/ 63 h 93"/>
                <a:gd name="T64" fmla="*/ 91 w 114"/>
                <a:gd name="T65" fmla="*/ 68 h 93"/>
                <a:gd name="T66" fmla="*/ 93 w 114"/>
                <a:gd name="T67" fmla="*/ 72 h 93"/>
                <a:gd name="T68" fmla="*/ 92 w 114"/>
                <a:gd name="T69" fmla="*/ 75 h 93"/>
                <a:gd name="T70" fmla="*/ 89 w 114"/>
                <a:gd name="T71" fmla="*/ 77 h 93"/>
                <a:gd name="T72" fmla="*/ 88 w 114"/>
                <a:gd name="T73" fmla="*/ 81 h 93"/>
                <a:gd name="T74" fmla="*/ 91 w 114"/>
                <a:gd name="T75" fmla="*/ 82 h 93"/>
                <a:gd name="T76" fmla="*/ 88 w 114"/>
                <a:gd name="T77" fmla="*/ 87 h 93"/>
                <a:gd name="T78" fmla="*/ 81 w 114"/>
                <a:gd name="T79" fmla="*/ 93 h 93"/>
                <a:gd name="T80" fmla="*/ 78 w 114"/>
                <a:gd name="T81" fmla="*/ 89 h 93"/>
                <a:gd name="T82" fmla="*/ 71 w 114"/>
                <a:gd name="T83" fmla="*/ 80 h 93"/>
                <a:gd name="T84" fmla="*/ 65 w 114"/>
                <a:gd name="T85" fmla="*/ 78 h 93"/>
                <a:gd name="T86" fmla="*/ 56 w 114"/>
                <a:gd name="T87" fmla="*/ 79 h 93"/>
                <a:gd name="T88" fmla="*/ 53 w 114"/>
                <a:gd name="T89" fmla="*/ 79 h 93"/>
                <a:gd name="T90" fmla="*/ 47 w 114"/>
                <a:gd name="T91" fmla="*/ 77 h 93"/>
                <a:gd name="T92" fmla="*/ 35 w 114"/>
                <a:gd name="T93" fmla="*/ 74 h 93"/>
                <a:gd name="T94" fmla="*/ 28 w 114"/>
                <a:gd name="T95" fmla="*/ 71 h 93"/>
                <a:gd name="T96" fmla="*/ 18 w 114"/>
                <a:gd name="T97" fmla="*/ 73 h 93"/>
                <a:gd name="T98" fmla="*/ 13 w 114"/>
                <a:gd name="T99" fmla="*/ 70 h 93"/>
                <a:gd name="T100" fmla="*/ 15 w 114"/>
                <a:gd name="T101" fmla="*/ 69 h 93"/>
                <a:gd name="T102" fmla="*/ 15 w 114"/>
                <a:gd name="T103" fmla="*/ 65 h 93"/>
                <a:gd name="T104" fmla="*/ 15 w 114"/>
                <a:gd name="T105" fmla="*/ 55 h 93"/>
                <a:gd name="T106" fmla="*/ 14 w 114"/>
                <a:gd name="T107" fmla="*/ 53 h 93"/>
                <a:gd name="T108" fmla="*/ 12 w 114"/>
                <a:gd name="T109" fmla="*/ 45 h 93"/>
                <a:gd name="T110" fmla="*/ 13 w 114"/>
                <a:gd name="T111" fmla="*/ 42 h 93"/>
                <a:gd name="T112" fmla="*/ 15 w 114"/>
                <a:gd name="T113" fmla="*/ 37 h 93"/>
                <a:gd name="T114" fmla="*/ 0 w 114"/>
                <a:gd name="T115" fmla="*/ 19 h 93"/>
                <a:gd name="T116" fmla="*/ 12 w 114"/>
                <a:gd name="T117" fmla="*/ 11 h 93"/>
                <a:gd name="T118" fmla="*/ 11 w 114"/>
                <a:gd name="T119" fmla="*/ 9 h 93"/>
                <a:gd name="T120" fmla="*/ 8 w 114"/>
                <a:gd name="T12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" h="93">
                  <a:moveTo>
                    <a:pt x="11" y="2"/>
                  </a:moveTo>
                  <a:lnTo>
                    <a:pt x="12" y="2"/>
                  </a:lnTo>
                  <a:lnTo>
                    <a:pt x="12" y="2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5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9"/>
                  </a:lnTo>
                  <a:lnTo>
                    <a:pt x="39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40" y="10"/>
                  </a:lnTo>
                  <a:lnTo>
                    <a:pt x="40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3" y="10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1" y="12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5"/>
                  </a:lnTo>
                  <a:lnTo>
                    <a:pt x="43" y="15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2" y="17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5" y="17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6" y="20"/>
                  </a:lnTo>
                  <a:lnTo>
                    <a:pt x="57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8" y="21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60" y="21"/>
                  </a:lnTo>
                  <a:lnTo>
                    <a:pt x="61" y="21"/>
                  </a:lnTo>
                  <a:lnTo>
                    <a:pt x="62" y="21"/>
                  </a:lnTo>
                  <a:lnTo>
                    <a:pt x="63" y="21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4" y="20"/>
                  </a:lnTo>
                  <a:lnTo>
                    <a:pt x="63" y="19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5" y="18"/>
                  </a:lnTo>
                  <a:lnTo>
                    <a:pt x="65" y="18"/>
                  </a:lnTo>
                  <a:lnTo>
                    <a:pt x="66" y="18"/>
                  </a:lnTo>
                  <a:lnTo>
                    <a:pt x="68" y="20"/>
                  </a:lnTo>
                  <a:lnTo>
                    <a:pt x="71" y="22"/>
                  </a:lnTo>
                  <a:lnTo>
                    <a:pt x="73" y="21"/>
                  </a:lnTo>
                  <a:lnTo>
                    <a:pt x="75" y="21"/>
                  </a:lnTo>
                  <a:lnTo>
                    <a:pt x="77" y="22"/>
                  </a:lnTo>
                  <a:lnTo>
                    <a:pt x="78" y="22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0" y="21"/>
                  </a:lnTo>
                  <a:lnTo>
                    <a:pt x="81" y="22"/>
                  </a:lnTo>
                  <a:lnTo>
                    <a:pt x="82" y="22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5" y="21"/>
                  </a:lnTo>
                  <a:lnTo>
                    <a:pt x="85" y="21"/>
                  </a:lnTo>
                  <a:lnTo>
                    <a:pt x="86" y="20"/>
                  </a:lnTo>
                  <a:lnTo>
                    <a:pt x="87" y="20"/>
                  </a:lnTo>
                  <a:lnTo>
                    <a:pt x="87" y="20"/>
                  </a:lnTo>
                  <a:lnTo>
                    <a:pt x="88" y="20"/>
                  </a:lnTo>
                  <a:lnTo>
                    <a:pt x="89" y="21"/>
                  </a:lnTo>
                  <a:lnTo>
                    <a:pt x="89" y="21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2" y="19"/>
                  </a:lnTo>
                  <a:lnTo>
                    <a:pt x="92" y="19"/>
                  </a:lnTo>
                  <a:lnTo>
                    <a:pt x="93" y="19"/>
                  </a:lnTo>
                  <a:lnTo>
                    <a:pt x="94" y="20"/>
                  </a:lnTo>
                  <a:lnTo>
                    <a:pt x="98" y="20"/>
                  </a:lnTo>
                  <a:lnTo>
                    <a:pt x="99" y="20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1" y="21"/>
                  </a:lnTo>
                  <a:lnTo>
                    <a:pt x="101" y="21"/>
                  </a:lnTo>
                  <a:lnTo>
                    <a:pt x="102" y="21"/>
                  </a:lnTo>
                  <a:lnTo>
                    <a:pt x="103" y="20"/>
                  </a:lnTo>
                  <a:lnTo>
                    <a:pt x="103" y="20"/>
                  </a:lnTo>
                  <a:lnTo>
                    <a:pt x="103" y="21"/>
                  </a:lnTo>
                  <a:lnTo>
                    <a:pt x="104" y="21"/>
                  </a:lnTo>
                  <a:lnTo>
                    <a:pt x="103" y="22"/>
                  </a:lnTo>
                  <a:lnTo>
                    <a:pt x="103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7" y="25"/>
                  </a:lnTo>
                  <a:lnTo>
                    <a:pt x="108" y="25"/>
                  </a:lnTo>
                  <a:lnTo>
                    <a:pt x="108" y="25"/>
                  </a:lnTo>
                  <a:lnTo>
                    <a:pt x="109" y="25"/>
                  </a:lnTo>
                  <a:lnTo>
                    <a:pt x="109" y="25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12" y="26"/>
                  </a:lnTo>
                  <a:lnTo>
                    <a:pt x="112" y="26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13" y="27"/>
                  </a:lnTo>
                  <a:lnTo>
                    <a:pt x="113" y="28"/>
                  </a:lnTo>
                  <a:lnTo>
                    <a:pt x="113" y="29"/>
                  </a:lnTo>
                  <a:lnTo>
                    <a:pt x="113" y="29"/>
                  </a:lnTo>
                  <a:lnTo>
                    <a:pt x="114" y="30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2"/>
                  </a:lnTo>
                  <a:lnTo>
                    <a:pt x="114" y="33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12" y="36"/>
                  </a:lnTo>
                  <a:lnTo>
                    <a:pt x="113" y="37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13" y="39"/>
                  </a:lnTo>
                  <a:lnTo>
                    <a:pt x="113" y="40"/>
                  </a:lnTo>
                  <a:lnTo>
                    <a:pt x="113" y="40"/>
                  </a:lnTo>
                  <a:lnTo>
                    <a:pt x="111" y="41"/>
                  </a:lnTo>
                  <a:lnTo>
                    <a:pt x="111" y="42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109" y="44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6" y="45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7"/>
                  </a:lnTo>
                  <a:lnTo>
                    <a:pt x="107" y="48"/>
                  </a:lnTo>
                  <a:lnTo>
                    <a:pt x="107" y="48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1"/>
                  </a:lnTo>
                  <a:lnTo>
                    <a:pt x="107" y="51"/>
                  </a:lnTo>
                  <a:lnTo>
                    <a:pt x="107" y="52"/>
                  </a:lnTo>
                  <a:lnTo>
                    <a:pt x="107" y="52"/>
                  </a:lnTo>
                  <a:lnTo>
                    <a:pt x="106" y="53"/>
                  </a:lnTo>
                  <a:lnTo>
                    <a:pt x="106" y="54"/>
                  </a:lnTo>
                  <a:lnTo>
                    <a:pt x="106" y="54"/>
                  </a:lnTo>
                  <a:lnTo>
                    <a:pt x="106" y="55"/>
                  </a:lnTo>
                  <a:lnTo>
                    <a:pt x="107" y="56"/>
                  </a:lnTo>
                  <a:lnTo>
                    <a:pt x="107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5" y="58"/>
                  </a:lnTo>
                  <a:lnTo>
                    <a:pt x="106" y="58"/>
                  </a:lnTo>
                  <a:lnTo>
                    <a:pt x="106" y="59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103" y="61"/>
                  </a:lnTo>
                  <a:lnTo>
                    <a:pt x="103" y="62"/>
                  </a:lnTo>
                  <a:lnTo>
                    <a:pt x="103" y="62"/>
                  </a:lnTo>
                  <a:lnTo>
                    <a:pt x="102" y="62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00" y="61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2"/>
                  </a:lnTo>
                  <a:lnTo>
                    <a:pt x="99" y="62"/>
                  </a:lnTo>
                  <a:lnTo>
                    <a:pt x="99" y="62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6" y="63"/>
                  </a:lnTo>
                  <a:lnTo>
                    <a:pt x="92" y="64"/>
                  </a:lnTo>
                  <a:lnTo>
                    <a:pt x="91" y="65"/>
                  </a:lnTo>
                  <a:lnTo>
                    <a:pt x="90" y="65"/>
                  </a:lnTo>
                  <a:lnTo>
                    <a:pt x="90" y="66"/>
                  </a:lnTo>
                  <a:lnTo>
                    <a:pt x="91" y="67"/>
                  </a:lnTo>
                  <a:lnTo>
                    <a:pt x="91" y="67"/>
                  </a:lnTo>
                  <a:lnTo>
                    <a:pt x="91" y="68"/>
                  </a:lnTo>
                  <a:lnTo>
                    <a:pt x="91" y="70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2" y="72"/>
                  </a:lnTo>
                  <a:lnTo>
                    <a:pt x="93" y="72"/>
                  </a:lnTo>
                  <a:lnTo>
                    <a:pt x="93" y="72"/>
                  </a:lnTo>
                  <a:lnTo>
                    <a:pt x="93" y="73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3" y="75"/>
                  </a:lnTo>
                  <a:lnTo>
                    <a:pt x="93" y="75"/>
                  </a:lnTo>
                  <a:lnTo>
                    <a:pt x="92" y="75"/>
                  </a:lnTo>
                  <a:lnTo>
                    <a:pt x="91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8"/>
                  </a:lnTo>
                  <a:lnTo>
                    <a:pt x="89" y="78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4"/>
                  </a:lnTo>
                  <a:lnTo>
                    <a:pt x="90" y="84"/>
                  </a:lnTo>
                  <a:lnTo>
                    <a:pt x="89" y="84"/>
                  </a:lnTo>
                  <a:lnTo>
                    <a:pt x="89" y="85"/>
                  </a:lnTo>
                  <a:lnTo>
                    <a:pt x="88" y="86"/>
                  </a:lnTo>
                  <a:lnTo>
                    <a:pt x="88" y="86"/>
                  </a:lnTo>
                  <a:lnTo>
                    <a:pt x="88" y="87"/>
                  </a:lnTo>
                  <a:lnTo>
                    <a:pt x="88" y="87"/>
                  </a:lnTo>
                  <a:lnTo>
                    <a:pt x="87" y="88"/>
                  </a:lnTo>
                  <a:lnTo>
                    <a:pt x="85" y="90"/>
                  </a:lnTo>
                  <a:lnTo>
                    <a:pt x="84" y="91"/>
                  </a:lnTo>
                  <a:lnTo>
                    <a:pt x="84" y="91"/>
                  </a:lnTo>
                  <a:lnTo>
                    <a:pt x="83" y="93"/>
                  </a:lnTo>
                  <a:lnTo>
                    <a:pt x="82" y="93"/>
                  </a:lnTo>
                  <a:lnTo>
                    <a:pt x="82" y="93"/>
                  </a:lnTo>
                  <a:lnTo>
                    <a:pt x="81" y="93"/>
                  </a:lnTo>
                  <a:lnTo>
                    <a:pt x="80" y="92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79" y="90"/>
                  </a:lnTo>
                  <a:lnTo>
                    <a:pt x="79" y="89"/>
                  </a:lnTo>
                  <a:lnTo>
                    <a:pt x="79" y="89"/>
                  </a:lnTo>
                  <a:lnTo>
                    <a:pt x="79" y="88"/>
                  </a:lnTo>
                  <a:lnTo>
                    <a:pt x="78" y="88"/>
                  </a:lnTo>
                  <a:lnTo>
                    <a:pt x="78" y="89"/>
                  </a:lnTo>
                  <a:lnTo>
                    <a:pt x="77" y="89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2"/>
                  </a:lnTo>
                  <a:lnTo>
                    <a:pt x="71" y="82"/>
                  </a:lnTo>
                  <a:lnTo>
                    <a:pt x="71" y="82"/>
                  </a:lnTo>
                  <a:lnTo>
                    <a:pt x="71" y="81"/>
                  </a:lnTo>
                  <a:lnTo>
                    <a:pt x="71" y="80"/>
                  </a:lnTo>
                  <a:lnTo>
                    <a:pt x="71" y="79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68" y="77"/>
                  </a:lnTo>
                  <a:lnTo>
                    <a:pt x="67" y="78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65" y="78"/>
                  </a:lnTo>
                  <a:lnTo>
                    <a:pt x="65" y="78"/>
                  </a:lnTo>
                  <a:lnTo>
                    <a:pt x="64" y="79"/>
                  </a:lnTo>
                  <a:lnTo>
                    <a:pt x="64" y="79"/>
                  </a:lnTo>
                  <a:lnTo>
                    <a:pt x="63" y="79"/>
                  </a:lnTo>
                  <a:lnTo>
                    <a:pt x="63" y="78"/>
                  </a:lnTo>
                  <a:lnTo>
                    <a:pt x="62" y="79"/>
                  </a:lnTo>
                  <a:lnTo>
                    <a:pt x="59" y="79"/>
                  </a:lnTo>
                  <a:lnTo>
                    <a:pt x="57" y="79"/>
                  </a:lnTo>
                  <a:lnTo>
                    <a:pt x="56" y="79"/>
                  </a:lnTo>
                  <a:lnTo>
                    <a:pt x="56" y="79"/>
                  </a:lnTo>
                  <a:lnTo>
                    <a:pt x="56" y="79"/>
                  </a:lnTo>
                  <a:lnTo>
                    <a:pt x="55" y="79"/>
                  </a:lnTo>
                  <a:lnTo>
                    <a:pt x="55" y="79"/>
                  </a:lnTo>
                  <a:lnTo>
                    <a:pt x="55" y="80"/>
                  </a:lnTo>
                  <a:lnTo>
                    <a:pt x="54" y="80"/>
                  </a:lnTo>
                  <a:lnTo>
                    <a:pt x="54" y="79"/>
                  </a:lnTo>
                  <a:lnTo>
                    <a:pt x="54" y="79"/>
                  </a:lnTo>
                  <a:lnTo>
                    <a:pt x="53" y="79"/>
                  </a:lnTo>
                  <a:lnTo>
                    <a:pt x="53" y="79"/>
                  </a:lnTo>
                  <a:lnTo>
                    <a:pt x="52" y="79"/>
                  </a:lnTo>
                  <a:lnTo>
                    <a:pt x="52" y="79"/>
                  </a:lnTo>
                  <a:lnTo>
                    <a:pt x="51" y="79"/>
                  </a:lnTo>
                  <a:lnTo>
                    <a:pt x="51" y="78"/>
                  </a:lnTo>
                  <a:lnTo>
                    <a:pt x="50" y="78"/>
                  </a:lnTo>
                  <a:lnTo>
                    <a:pt x="48" y="79"/>
                  </a:lnTo>
                  <a:lnTo>
                    <a:pt x="47" y="78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5" y="77"/>
                  </a:lnTo>
                  <a:lnTo>
                    <a:pt x="45" y="77"/>
                  </a:lnTo>
                  <a:lnTo>
                    <a:pt x="38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5" y="74"/>
                  </a:lnTo>
                  <a:lnTo>
                    <a:pt x="35" y="74"/>
                  </a:lnTo>
                  <a:lnTo>
                    <a:pt x="34" y="74"/>
                  </a:lnTo>
                  <a:lnTo>
                    <a:pt x="32" y="73"/>
                  </a:lnTo>
                  <a:lnTo>
                    <a:pt x="31" y="73"/>
                  </a:lnTo>
                  <a:lnTo>
                    <a:pt x="30" y="73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5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4"/>
                  </a:lnTo>
                  <a:lnTo>
                    <a:pt x="20" y="73"/>
                  </a:lnTo>
                  <a:lnTo>
                    <a:pt x="18" y="73"/>
                  </a:lnTo>
                  <a:lnTo>
                    <a:pt x="17" y="73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8"/>
                  </a:lnTo>
                  <a:lnTo>
                    <a:pt x="15" y="65"/>
                  </a:lnTo>
                  <a:lnTo>
                    <a:pt x="14" y="61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5" y="53"/>
                  </a:lnTo>
                  <a:lnTo>
                    <a:pt x="15" y="53"/>
                  </a:lnTo>
                  <a:lnTo>
                    <a:pt x="15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3" y="53"/>
                  </a:lnTo>
                  <a:lnTo>
                    <a:pt x="13" y="52"/>
                  </a:lnTo>
                  <a:lnTo>
                    <a:pt x="13" y="50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7"/>
                  </a:lnTo>
                  <a:lnTo>
                    <a:pt x="13" y="46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4" y="38"/>
                  </a:lnTo>
                  <a:lnTo>
                    <a:pt x="15" y="38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6"/>
                  </a:lnTo>
                  <a:lnTo>
                    <a:pt x="15" y="35"/>
                  </a:lnTo>
                  <a:lnTo>
                    <a:pt x="14" y="34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2" y="30"/>
                  </a:lnTo>
                  <a:lnTo>
                    <a:pt x="6" y="23"/>
                  </a:lnTo>
                  <a:lnTo>
                    <a:pt x="0" y="19"/>
                  </a:lnTo>
                  <a:lnTo>
                    <a:pt x="1" y="18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7" y="9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9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11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auto">
            <a:xfrm>
              <a:off x="3714751" y="2406650"/>
              <a:ext cx="496888" cy="477838"/>
            </a:xfrm>
            <a:custGeom>
              <a:avLst/>
              <a:gdLst>
                <a:gd name="T0" fmla="*/ 129 w 138"/>
                <a:gd name="T1" fmla="*/ 20 h 133"/>
                <a:gd name="T2" fmla="*/ 121 w 138"/>
                <a:gd name="T3" fmla="*/ 16 h 133"/>
                <a:gd name="T4" fmla="*/ 116 w 138"/>
                <a:gd name="T5" fmla="*/ 11 h 133"/>
                <a:gd name="T6" fmla="*/ 109 w 138"/>
                <a:gd name="T7" fmla="*/ 7 h 133"/>
                <a:gd name="T8" fmla="*/ 105 w 138"/>
                <a:gd name="T9" fmla="*/ 9 h 133"/>
                <a:gd name="T10" fmla="*/ 99 w 138"/>
                <a:gd name="T11" fmla="*/ 7 h 133"/>
                <a:gd name="T12" fmla="*/ 92 w 138"/>
                <a:gd name="T13" fmla="*/ 0 h 133"/>
                <a:gd name="T14" fmla="*/ 89 w 138"/>
                <a:gd name="T15" fmla="*/ 4 h 133"/>
                <a:gd name="T16" fmla="*/ 76 w 138"/>
                <a:gd name="T17" fmla="*/ 6 h 133"/>
                <a:gd name="T18" fmla="*/ 71 w 138"/>
                <a:gd name="T19" fmla="*/ 7 h 133"/>
                <a:gd name="T20" fmla="*/ 66 w 138"/>
                <a:gd name="T21" fmla="*/ 4 h 133"/>
                <a:gd name="T22" fmla="*/ 59 w 138"/>
                <a:gd name="T23" fmla="*/ 6 h 133"/>
                <a:gd name="T24" fmla="*/ 58 w 138"/>
                <a:gd name="T25" fmla="*/ 18 h 133"/>
                <a:gd name="T26" fmla="*/ 59 w 138"/>
                <a:gd name="T27" fmla="*/ 24 h 133"/>
                <a:gd name="T28" fmla="*/ 60 w 138"/>
                <a:gd name="T29" fmla="*/ 33 h 133"/>
                <a:gd name="T30" fmla="*/ 55 w 138"/>
                <a:gd name="T31" fmla="*/ 36 h 133"/>
                <a:gd name="T32" fmla="*/ 52 w 138"/>
                <a:gd name="T33" fmla="*/ 46 h 133"/>
                <a:gd name="T34" fmla="*/ 39 w 138"/>
                <a:gd name="T35" fmla="*/ 47 h 133"/>
                <a:gd name="T36" fmla="*/ 25 w 138"/>
                <a:gd name="T37" fmla="*/ 52 h 133"/>
                <a:gd name="T38" fmla="*/ 19 w 138"/>
                <a:gd name="T39" fmla="*/ 56 h 133"/>
                <a:gd name="T40" fmla="*/ 16 w 138"/>
                <a:gd name="T41" fmla="*/ 63 h 133"/>
                <a:gd name="T42" fmla="*/ 13 w 138"/>
                <a:gd name="T43" fmla="*/ 63 h 133"/>
                <a:gd name="T44" fmla="*/ 10 w 138"/>
                <a:gd name="T45" fmla="*/ 63 h 133"/>
                <a:gd name="T46" fmla="*/ 6 w 138"/>
                <a:gd name="T47" fmla="*/ 65 h 133"/>
                <a:gd name="T48" fmla="*/ 7 w 138"/>
                <a:gd name="T49" fmla="*/ 68 h 133"/>
                <a:gd name="T50" fmla="*/ 2 w 138"/>
                <a:gd name="T51" fmla="*/ 71 h 133"/>
                <a:gd name="T52" fmla="*/ 4 w 138"/>
                <a:gd name="T53" fmla="*/ 75 h 133"/>
                <a:gd name="T54" fmla="*/ 7 w 138"/>
                <a:gd name="T55" fmla="*/ 75 h 133"/>
                <a:gd name="T56" fmla="*/ 15 w 138"/>
                <a:gd name="T57" fmla="*/ 75 h 133"/>
                <a:gd name="T58" fmla="*/ 31 w 138"/>
                <a:gd name="T59" fmla="*/ 79 h 133"/>
                <a:gd name="T60" fmla="*/ 26 w 138"/>
                <a:gd name="T61" fmla="*/ 75 h 133"/>
                <a:gd name="T62" fmla="*/ 16 w 138"/>
                <a:gd name="T63" fmla="*/ 76 h 133"/>
                <a:gd name="T64" fmla="*/ 14 w 138"/>
                <a:gd name="T65" fmla="*/ 83 h 133"/>
                <a:gd name="T66" fmla="*/ 21 w 138"/>
                <a:gd name="T67" fmla="*/ 93 h 133"/>
                <a:gd name="T68" fmla="*/ 19 w 138"/>
                <a:gd name="T69" fmla="*/ 103 h 133"/>
                <a:gd name="T70" fmla="*/ 28 w 138"/>
                <a:gd name="T71" fmla="*/ 114 h 133"/>
                <a:gd name="T72" fmla="*/ 31 w 138"/>
                <a:gd name="T73" fmla="*/ 119 h 133"/>
                <a:gd name="T74" fmla="*/ 43 w 138"/>
                <a:gd name="T75" fmla="*/ 126 h 133"/>
                <a:gd name="T76" fmla="*/ 53 w 138"/>
                <a:gd name="T77" fmla="*/ 133 h 133"/>
                <a:gd name="T78" fmla="*/ 62 w 138"/>
                <a:gd name="T79" fmla="*/ 129 h 133"/>
                <a:gd name="T80" fmla="*/ 65 w 138"/>
                <a:gd name="T81" fmla="*/ 131 h 133"/>
                <a:gd name="T82" fmla="*/ 76 w 138"/>
                <a:gd name="T83" fmla="*/ 131 h 133"/>
                <a:gd name="T84" fmla="*/ 80 w 138"/>
                <a:gd name="T85" fmla="*/ 128 h 133"/>
                <a:gd name="T86" fmla="*/ 76 w 138"/>
                <a:gd name="T87" fmla="*/ 120 h 133"/>
                <a:gd name="T88" fmla="*/ 76 w 138"/>
                <a:gd name="T89" fmla="*/ 112 h 133"/>
                <a:gd name="T90" fmla="*/ 73 w 138"/>
                <a:gd name="T91" fmla="*/ 103 h 133"/>
                <a:gd name="T92" fmla="*/ 67 w 138"/>
                <a:gd name="T93" fmla="*/ 95 h 133"/>
                <a:gd name="T94" fmla="*/ 68 w 138"/>
                <a:gd name="T95" fmla="*/ 92 h 133"/>
                <a:gd name="T96" fmla="*/ 80 w 138"/>
                <a:gd name="T97" fmla="*/ 89 h 133"/>
                <a:gd name="T98" fmla="*/ 91 w 138"/>
                <a:gd name="T99" fmla="*/ 86 h 133"/>
                <a:gd name="T100" fmla="*/ 98 w 138"/>
                <a:gd name="T101" fmla="*/ 87 h 133"/>
                <a:gd name="T102" fmla="*/ 106 w 138"/>
                <a:gd name="T103" fmla="*/ 75 h 133"/>
                <a:gd name="T104" fmla="*/ 110 w 138"/>
                <a:gd name="T105" fmla="*/ 62 h 133"/>
                <a:gd name="T106" fmla="*/ 117 w 138"/>
                <a:gd name="T107" fmla="*/ 57 h 133"/>
                <a:gd name="T108" fmla="*/ 122 w 138"/>
                <a:gd name="T109" fmla="*/ 54 h 133"/>
                <a:gd name="T110" fmla="*/ 128 w 138"/>
                <a:gd name="T111" fmla="*/ 48 h 133"/>
                <a:gd name="T112" fmla="*/ 132 w 138"/>
                <a:gd name="T113" fmla="*/ 40 h 133"/>
                <a:gd name="T114" fmla="*/ 135 w 138"/>
                <a:gd name="T115" fmla="*/ 32 h 133"/>
                <a:gd name="T116" fmla="*/ 135 w 138"/>
                <a:gd name="T117" fmla="*/ 29 h 133"/>
                <a:gd name="T118" fmla="*/ 138 w 138"/>
                <a:gd name="T119" fmla="*/ 25 h 133"/>
                <a:gd name="T120" fmla="*/ 11 w 138"/>
                <a:gd name="T121" fmla="*/ 91 h 133"/>
                <a:gd name="T122" fmla="*/ 9 w 138"/>
                <a:gd name="T123" fmla="*/ 10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" h="133">
                  <a:moveTo>
                    <a:pt x="138" y="24"/>
                  </a:moveTo>
                  <a:lnTo>
                    <a:pt x="137" y="24"/>
                  </a:lnTo>
                  <a:lnTo>
                    <a:pt x="137" y="24"/>
                  </a:lnTo>
                  <a:lnTo>
                    <a:pt x="136" y="24"/>
                  </a:lnTo>
                  <a:lnTo>
                    <a:pt x="135" y="24"/>
                  </a:lnTo>
                  <a:lnTo>
                    <a:pt x="133" y="22"/>
                  </a:lnTo>
                  <a:lnTo>
                    <a:pt x="132" y="23"/>
                  </a:lnTo>
                  <a:lnTo>
                    <a:pt x="131" y="22"/>
                  </a:lnTo>
                  <a:lnTo>
                    <a:pt x="130" y="22"/>
                  </a:lnTo>
                  <a:lnTo>
                    <a:pt x="130" y="21"/>
                  </a:lnTo>
                  <a:lnTo>
                    <a:pt x="130" y="21"/>
                  </a:lnTo>
                  <a:lnTo>
                    <a:pt x="129" y="20"/>
                  </a:lnTo>
                  <a:lnTo>
                    <a:pt x="128" y="19"/>
                  </a:lnTo>
                  <a:lnTo>
                    <a:pt x="128" y="18"/>
                  </a:lnTo>
                  <a:lnTo>
                    <a:pt x="127" y="18"/>
                  </a:lnTo>
                  <a:lnTo>
                    <a:pt x="127" y="18"/>
                  </a:lnTo>
                  <a:lnTo>
                    <a:pt x="127" y="19"/>
                  </a:lnTo>
                  <a:lnTo>
                    <a:pt x="127" y="19"/>
                  </a:lnTo>
                  <a:lnTo>
                    <a:pt x="125" y="19"/>
                  </a:lnTo>
                  <a:lnTo>
                    <a:pt x="122" y="18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21" y="16"/>
                  </a:lnTo>
                  <a:lnTo>
                    <a:pt x="121" y="16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20" y="15"/>
                  </a:lnTo>
                  <a:lnTo>
                    <a:pt x="119" y="15"/>
                  </a:lnTo>
                  <a:lnTo>
                    <a:pt x="118" y="15"/>
                  </a:lnTo>
                  <a:lnTo>
                    <a:pt x="118" y="14"/>
                  </a:lnTo>
                  <a:lnTo>
                    <a:pt x="117" y="14"/>
                  </a:lnTo>
                  <a:lnTo>
                    <a:pt x="117" y="13"/>
                  </a:lnTo>
                  <a:lnTo>
                    <a:pt x="117" y="12"/>
                  </a:lnTo>
                  <a:lnTo>
                    <a:pt x="116" y="11"/>
                  </a:lnTo>
                  <a:lnTo>
                    <a:pt x="116" y="10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7" y="7"/>
                  </a:lnTo>
                  <a:lnTo>
                    <a:pt x="116" y="7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4" y="5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09" y="6"/>
                  </a:lnTo>
                  <a:lnTo>
                    <a:pt x="109" y="7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7" y="7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5" y="10"/>
                  </a:lnTo>
                  <a:lnTo>
                    <a:pt x="104" y="10"/>
                  </a:lnTo>
                  <a:lnTo>
                    <a:pt x="104" y="11"/>
                  </a:lnTo>
                  <a:lnTo>
                    <a:pt x="104" y="11"/>
                  </a:lnTo>
                  <a:lnTo>
                    <a:pt x="103" y="11"/>
                  </a:lnTo>
                  <a:lnTo>
                    <a:pt x="103" y="11"/>
                  </a:lnTo>
                  <a:lnTo>
                    <a:pt x="102" y="11"/>
                  </a:lnTo>
                  <a:lnTo>
                    <a:pt x="102" y="11"/>
                  </a:lnTo>
                  <a:lnTo>
                    <a:pt x="100" y="11"/>
                  </a:lnTo>
                  <a:lnTo>
                    <a:pt x="99" y="8"/>
                  </a:lnTo>
                  <a:lnTo>
                    <a:pt x="99" y="7"/>
                  </a:lnTo>
                  <a:lnTo>
                    <a:pt x="99" y="7"/>
                  </a:lnTo>
                  <a:lnTo>
                    <a:pt x="98" y="7"/>
                  </a:lnTo>
                  <a:lnTo>
                    <a:pt x="98" y="7"/>
                  </a:lnTo>
                  <a:lnTo>
                    <a:pt x="98" y="6"/>
                  </a:lnTo>
                  <a:lnTo>
                    <a:pt x="97" y="6"/>
                  </a:lnTo>
                  <a:lnTo>
                    <a:pt x="96" y="4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91" y="2"/>
                  </a:lnTo>
                  <a:lnTo>
                    <a:pt x="91" y="3"/>
                  </a:lnTo>
                  <a:lnTo>
                    <a:pt x="90" y="3"/>
                  </a:lnTo>
                  <a:lnTo>
                    <a:pt x="89" y="3"/>
                  </a:lnTo>
                  <a:lnTo>
                    <a:pt x="89" y="3"/>
                  </a:lnTo>
                  <a:lnTo>
                    <a:pt x="89" y="4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5" y="3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82" y="4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7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5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3"/>
                  </a:lnTo>
                  <a:lnTo>
                    <a:pt x="64" y="3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9" y="6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59" y="13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2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58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5" y="37"/>
                  </a:lnTo>
                  <a:lnTo>
                    <a:pt x="54" y="39"/>
                  </a:lnTo>
                  <a:lnTo>
                    <a:pt x="54" y="40"/>
                  </a:lnTo>
                  <a:lnTo>
                    <a:pt x="54" y="41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48" y="46"/>
                  </a:lnTo>
                  <a:lnTo>
                    <a:pt x="48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4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6" y="49"/>
                  </a:lnTo>
                  <a:lnTo>
                    <a:pt x="35" y="50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29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4" y="52"/>
                  </a:lnTo>
                  <a:lnTo>
                    <a:pt x="23" y="52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19" y="54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19" y="58"/>
                  </a:lnTo>
                  <a:lnTo>
                    <a:pt x="18" y="60"/>
                  </a:lnTo>
                  <a:lnTo>
                    <a:pt x="18" y="61"/>
                  </a:lnTo>
                  <a:lnTo>
                    <a:pt x="17" y="61"/>
                  </a:lnTo>
                  <a:lnTo>
                    <a:pt x="17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3"/>
                  </a:lnTo>
                  <a:lnTo>
                    <a:pt x="16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4" y="63"/>
                  </a:lnTo>
                  <a:lnTo>
                    <a:pt x="15" y="63"/>
                  </a:lnTo>
                  <a:lnTo>
                    <a:pt x="15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1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7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5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66"/>
                  </a:lnTo>
                  <a:lnTo>
                    <a:pt x="5" y="66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6" y="67"/>
                  </a:lnTo>
                  <a:lnTo>
                    <a:pt x="7" y="67"/>
                  </a:lnTo>
                  <a:lnTo>
                    <a:pt x="7" y="68"/>
                  </a:lnTo>
                  <a:lnTo>
                    <a:pt x="5" y="68"/>
                  </a:lnTo>
                  <a:lnTo>
                    <a:pt x="5" y="69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7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5" y="73"/>
                  </a:lnTo>
                  <a:lnTo>
                    <a:pt x="5" y="74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2" y="74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5" y="76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5"/>
                  </a:lnTo>
                  <a:lnTo>
                    <a:pt x="6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8" y="75"/>
                  </a:lnTo>
                  <a:lnTo>
                    <a:pt x="8" y="76"/>
                  </a:lnTo>
                  <a:lnTo>
                    <a:pt x="9" y="77"/>
                  </a:lnTo>
                  <a:lnTo>
                    <a:pt x="10" y="77"/>
                  </a:lnTo>
                  <a:lnTo>
                    <a:pt x="11" y="77"/>
                  </a:lnTo>
                  <a:lnTo>
                    <a:pt x="11" y="78"/>
                  </a:lnTo>
                  <a:lnTo>
                    <a:pt x="12" y="77"/>
                  </a:lnTo>
                  <a:lnTo>
                    <a:pt x="13" y="76"/>
                  </a:lnTo>
                  <a:lnTo>
                    <a:pt x="14" y="76"/>
                  </a:lnTo>
                  <a:lnTo>
                    <a:pt x="15" y="76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4"/>
                  </a:lnTo>
                  <a:lnTo>
                    <a:pt x="17" y="74"/>
                  </a:lnTo>
                  <a:lnTo>
                    <a:pt x="22" y="73"/>
                  </a:lnTo>
                  <a:lnTo>
                    <a:pt x="23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6" y="75"/>
                  </a:lnTo>
                  <a:lnTo>
                    <a:pt x="28" y="76"/>
                  </a:lnTo>
                  <a:lnTo>
                    <a:pt x="29" y="77"/>
                  </a:lnTo>
                  <a:lnTo>
                    <a:pt x="30" y="78"/>
                  </a:lnTo>
                  <a:lnTo>
                    <a:pt x="31" y="79"/>
                  </a:lnTo>
                  <a:lnTo>
                    <a:pt x="32" y="79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30" y="79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7" y="78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5"/>
                  </a:lnTo>
                  <a:lnTo>
                    <a:pt x="25" y="75"/>
                  </a:lnTo>
                  <a:lnTo>
                    <a:pt x="25" y="75"/>
                  </a:lnTo>
                  <a:lnTo>
                    <a:pt x="25" y="76"/>
                  </a:lnTo>
                  <a:lnTo>
                    <a:pt x="24" y="76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1" y="75"/>
                  </a:lnTo>
                  <a:lnTo>
                    <a:pt x="21" y="75"/>
                  </a:lnTo>
                  <a:lnTo>
                    <a:pt x="17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7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79"/>
                  </a:lnTo>
                  <a:lnTo>
                    <a:pt x="16" y="80"/>
                  </a:lnTo>
                  <a:lnTo>
                    <a:pt x="16" y="81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4" y="82"/>
                  </a:lnTo>
                  <a:lnTo>
                    <a:pt x="14" y="83"/>
                  </a:lnTo>
                  <a:lnTo>
                    <a:pt x="13" y="83"/>
                  </a:lnTo>
                  <a:lnTo>
                    <a:pt x="13" y="84"/>
                  </a:lnTo>
                  <a:lnTo>
                    <a:pt x="14" y="84"/>
                  </a:lnTo>
                  <a:lnTo>
                    <a:pt x="19" y="85"/>
                  </a:lnTo>
                  <a:lnTo>
                    <a:pt x="21" y="86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3" y="89"/>
                  </a:lnTo>
                  <a:lnTo>
                    <a:pt x="23" y="90"/>
                  </a:lnTo>
                  <a:lnTo>
                    <a:pt x="22" y="90"/>
                  </a:lnTo>
                  <a:lnTo>
                    <a:pt x="22" y="91"/>
                  </a:lnTo>
                  <a:lnTo>
                    <a:pt x="21" y="93"/>
                  </a:lnTo>
                  <a:lnTo>
                    <a:pt x="20" y="94"/>
                  </a:lnTo>
                  <a:lnTo>
                    <a:pt x="19" y="95"/>
                  </a:lnTo>
                  <a:lnTo>
                    <a:pt x="18" y="96"/>
                  </a:lnTo>
                  <a:lnTo>
                    <a:pt x="19" y="97"/>
                  </a:lnTo>
                  <a:lnTo>
                    <a:pt x="18" y="97"/>
                  </a:lnTo>
                  <a:lnTo>
                    <a:pt x="17" y="98"/>
                  </a:lnTo>
                  <a:lnTo>
                    <a:pt x="17" y="99"/>
                  </a:lnTo>
                  <a:lnTo>
                    <a:pt x="17" y="100"/>
                  </a:lnTo>
                  <a:lnTo>
                    <a:pt x="17" y="101"/>
                  </a:lnTo>
                  <a:lnTo>
                    <a:pt x="18" y="102"/>
                  </a:lnTo>
                  <a:lnTo>
                    <a:pt x="18" y="103"/>
                  </a:lnTo>
                  <a:lnTo>
                    <a:pt x="19" y="103"/>
                  </a:lnTo>
                  <a:lnTo>
                    <a:pt x="20" y="104"/>
                  </a:lnTo>
                  <a:lnTo>
                    <a:pt x="23" y="106"/>
                  </a:lnTo>
                  <a:lnTo>
                    <a:pt x="24" y="109"/>
                  </a:lnTo>
                  <a:lnTo>
                    <a:pt x="24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6" y="110"/>
                  </a:lnTo>
                  <a:lnTo>
                    <a:pt x="26" y="111"/>
                  </a:lnTo>
                  <a:lnTo>
                    <a:pt x="27" y="112"/>
                  </a:lnTo>
                  <a:lnTo>
                    <a:pt x="27" y="112"/>
                  </a:lnTo>
                  <a:lnTo>
                    <a:pt x="28" y="113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6"/>
                  </a:lnTo>
                  <a:lnTo>
                    <a:pt x="30" y="120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3" y="122"/>
                  </a:lnTo>
                  <a:lnTo>
                    <a:pt x="35" y="123"/>
                  </a:lnTo>
                  <a:lnTo>
                    <a:pt x="37" y="123"/>
                  </a:lnTo>
                  <a:lnTo>
                    <a:pt x="38" y="124"/>
                  </a:lnTo>
                  <a:lnTo>
                    <a:pt x="37" y="125"/>
                  </a:lnTo>
                  <a:lnTo>
                    <a:pt x="38" y="125"/>
                  </a:lnTo>
                  <a:lnTo>
                    <a:pt x="41" y="125"/>
                  </a:lnTo>
                  <a:lnTo>
                    <a:pt x="42" y="125"/>
                  </a:lnTo>
                  <a:lnTo>
                    <a:pt x="43" y="126"/>
                  </a:lnTo>
                  <a:lnTo>
                    <a:pt x="44" y="127"/>
                  </a:lnTo>
                  <a:lnTo>
                    <a:pt x="44" y="128"/>
                  </a:lnTo>
                  <a:lnTo>
                    <a:pt x="44" y="130"/>
                  </a:lnTo>
                  <a:lnTo>
                    <a:pt x="45" y="130"/>
                  </a:lnTo>
                  <a:lnTo>
                    <a:pt x="47" y="129"/>
                  </a:lnTo>
                  <a:lnTo>
                    <a:pt x="48" y="129"/>
                  </a:lnTo>
                  <a:lnTo>
                    <a:pt x="49" y="130"/>
                  </a:lnTo>
                  <a:lnTo>
                    <a:pt x="50" y="131"/>
                  </a:lnTo>
                  <a:lnTo>
                    <a:pt x="50" y="131"/>
                  </a:lnTo>
                  <a:lnTo>
                    <a:pt x="51" y="131"/>
                  </a:lnTo>
                  <a:lnTo>
                    <a:pt x="52" y="132"/>
                  </a:lnTo>
                  <a:lnTo>
                    <a:pt x="53" y="133"/>
                  </a:lnTo>
                  <a:lnTo>
                    <a:pt x="54" y="133"/>
                  </a:lnTo>
                  <a:lnTo>
                    <a:pt x="54" y="131"/>
                  </a:lnTo>
                  <a:lnTo>
                    <a:pt x="55" y="131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9" y="130"/>
                  </a:lnTo>
                  <a:lnTo>
                    <a:pt x="61" y="129"/>
                  </a:lnTo>
                  <a:lnTo>
                    <a:pt x="62" y="129"/>
                  </a:lnTo>
                  <a:lnTo>
                    <a:pt x="62" y="129"/>
                  </a:lnTo>
                  <a:lnTo>
                    <a:pt x="63" y="129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4" y="130"/>
                  </a:lnTo>
                  <a:lnTo>
                    <a:pt x="63" y="130"/>
                  </a:lnTo>
                  <a:lnTo>
                    <a:pt x="63" y="130"/>
                  </a:lnTo>
                  <a:lnTo>
                    <a:pt x="63" y="13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5" y="131"/>
                  </a:lnTo>
                  <a:lnTo>
                    <a:pt x="65" y="131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8" y="130"/>
                  </a:lnTo>
                  <a:lnTo>
                    <a:pt x="69" y="130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3" y="132"/>
                  </a:lnTo>
                  <a:lnTo>
                    <a:pt x="73" y="131"/>
                  </a:lnTo>
                  <a:lnTo>
                    <a:pt x="74" y="131"/>
                  </a:lnTo>
                  <a:lnTo>
                    <a:pt x="74" y="131"/>
                  </a:lnTo>
                  <a:lnTo>
                    <a:pt x="76" y="131"/>
                  </a:lnTo>
                  <a:lnTo>
                    <a:pt x="76" y="131"/>
                  </a:lnTo>
                  <a:lnTo>
                    <a:pt x="76" y="130"/>
                  </a:lnTo>
                  <a:lnTo>
                    <a:pt x="77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29"/>
                  </a:lnTo>
                  <a:lnTo>
                    <a:pt x="79" y="129"/>
                  </a:lnTo>
                  <a:lnTo>
                    <a:pt x="79" y="129"/>
                  </a:lnTo>
                  <a:lnTo>
                    <a:pt x="80" y="129"/>
                  </a:lnTo>
                  <a:lnTo>
                    <a:pt x="80" y="128"/>
                  </a:lnTo>
                  <a:lnTo>
                    <a:pt x="80" y="128"/>
                  </a:lnTo>
                  <a:lnTo>
                    <a:pt x="79" y="127"/>
                  </a:lnTo>
                  <a:lnTo>
                    <a:pt x="78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5"/>
                  </a:lnTo>
                  <a:lnTo>
                    <a:pt x="77" y="124"/>
                  </a:lnTo>
                  <a:lnTo>
                    <a:pt x="77" y="124"/>
                  </a:lnTo>
                  <a:lnTo>
                    <a:pt x="77" y="123"/>
                  </a:lnTo>
                  <a:lnTo>
                    <a:pt x="77" y="123"/>
                  </a:lnTo>
                  <a:lnTo>
                    <a:pt x="76" y="120"/>
                  </a:lnTo>
                  <a:lnTo>
                    <a:pt x="76" y="119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18"/>
                  </a:lnTo>
                  <a:lnTo>
                    <a:pt x="77" y="118"/>
                  </a:lnTo>
                  <a:lnTo>
                    <a:pt x="77" y="117"/>
                  </a:lnTo>
                  <a:lnTo>
                    <a:pt x="77" y="116"/>
                  </a:lnTo>
                  <a:lnTo>
                    <a:pt x="77" y="115"/>
                  </a:lnTo>
                  <a:lnTo>
                    <a:pt x="77" y="114"/>
                  </a:lnTo>
                  <a:lnTo>
                    <a:pt x="76" y="114"/>
                  </a:lnTo>
                  <a:lnTo>
                    <a:pt x="76" y="113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5" y="110"/>
                  </a:lnTo>
                  <a:lnTo>
                    <a:pt x="74" y="108"/>
                  </a:lnTo>
                  <a:lnTo>
                    <a:pt x="73" y="106"/>
                  </a:lnTo>
                  <a:lnTo>
                    <a:pt x="73" y="105"/>
                  </a:lnTo>
                  <a:lnTo>
                    <a:pt x="73" y="105"/>
                  </a:lnTo>
                  <a:lnTo>
                    <a:pt x="73" y="104"/>
                  </a:lnTo>
                  <a:lnTo>
                    <a:pt x="73" y="104"/>
                  </a:lnTo>
                  <a:lnTo>
                    <a:pt x="73" y="103"/>
                  </a:lnTo>
                  <a:lnTo>
                    <a:pt x="73" y="103"/>
                  </a:lnTo>
                  <a:lnTo>
                    <a:pt x="73" y="102"/>
                  </a:lnTo>
                  <a:lnTo>
                    <a:pt x="72" y="102"/>
                  </a:lnTo>
                  <a:lnTo>
                    <a:pt x="70" y="100"/>
                  </a:lnTo>
                  <a:lnTo>
                    <a:pt x="69" y="100"/>
                  </a:lnTo>
                  <a:lnTo>
                    <a:pt x="69" y="99"/>
                  </a:lnTo>
                  <a:lnTo>
                    <a:pt x="69" y="98"/>
                  </a:lnTo>
                  <a:lnTo>
                    <a:pt x="69" y="97"/>
                  </a:lnTo>
                  <a:lnTo>
                    <a:pt x="69" y="96"/>
                  </a:lnTo>
                  <a:lnTo>
                    <a:pt x="68" y="96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4" y="92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6" y="91"/>
                  </a:lnTo>
                  <a:lnTo>
                    <a:pt x="67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71" y="92"/>
                  </a:lnTo>
                  <a:lnTo>
                    <a:pt x="72" y="92"/>
                  </a:lnTo>
                  <a:lnTo>
                    <a:pt x="74" y="93"/>
                  </a:lnTo>
                  <a:lnTo>
                    <a:pt x="77" y="92"/>
                  </a:lnTo>
                  <a:lnTo>
                    <a:pt x="77" y="92"/>
                  </a:lnTo>
                  <a:lnTo>
                    <a:pt x="77" y="92"/>
                  </a:lnTo>
                  <a:lnTo>
                    <a:pt x="78" y="91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89"/>
                  </a:lnTo>
                  <a:lnTo>
                    <a:pt x="79" y="89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1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3" y="88"/>
                  </a:lnTo>
                  <a:lnTo>
                    <a:pt x="83" y="88"/>
                  </a:lnTo>
                  <a:lnTo>
                    <a:pt x="86" y="87"/>
                  </a:lnTo>
                  <a:lnTo>
                    <a:pt x="87" y="87"/>
                  </a:lnTo>
                  <a:lnTo>
                    <a:pt x="91" y="86"/>
                  </a:lnTo>
                  <a:lnTo>
                    <a:pt x="93" y="86"/>
                  </a:lnTo>
                  <a:lnTo>
                    <a:pt x="94" y="86"/>
                  </a:lnTo>
                  <a:lnTo>
                    <a:pt x="94" y="86"/>
                  </a:lnTo>
                  <a:lnTo>
                    <a:pt x="95" y="86"/>
                  </a:lnTo>
                  <a:lnTo>
                    <a:pt x="95" y="87"/>
                  </a:lnTo>
                  <a:lnTo>
                    <a:pt x="96" y="87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7" y="88"/>
                  </a:lnTo>
                  <a:lnTo>
                    <a:pt x="97" y="88"/>
                  </a:lnTo>
                  <a:lnTo>
                    <a:pt x="98" y="87"/>
                  </a:lnTo>
                  <a:lnTo>
                    <a:pt x="98" y="87"/>
                  </a:lnTo>
                  <a:lnTo>
                    <a:pt x="99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5"/>
                  </a:lnTo>
                  <a:lnTo>
                    <a:pt x="100" y="85"/>
                  </a:lnTo>
                  <a:lnTo>
                    <a:pt x="100" y="84"/>
                  </a:lnTo>
                  <a:lnTo>
                    <a:pt x="101" y="83"/>
                  </a:lnTo>
                  <a:lnTo>
                    <a:pt x="102" y="82"/>
                  </a:lnTo>
                  <a:lnTo>
                    <a:pt x="104" y="83"/>
                  </a:lnTo>
                  <a:lnTo>
                    <a:pt x="105" y="78"/>
                  </a:lnTo>
                  <a:lnTo>
                    <a:pt x="106" y="75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6" y="73"/>
                  </a:lnTo>
                  <a:lnTo>
                    <a:pt x="108" y="72"/>
                  </a:lnTo>
                  <a:lnTo>
                    <a:pt x="109" y="70"/>
                  </a:lnTo>
                  <a:lnTo>
                    <a:pt x="109" y="69"/>
                  </a:lnTo>
                  <a:lnTo>
                    <a:pt x="108" y="68"/>
                  </a:lnTo>
                  <a:lnTo>
                    <a:pt x="109" y="68"/>
                  </a:lnTo>
                  <a:lnTo>
                    <a:pt x="109" y="66"/>
                  </a:lnTo>
                  <a:lnTo>
                    <a:pt x="109" y="65"/>
                  </a:lnTo>
                  <a:lnTo>
                    <a:pt x="110" y="63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10" y="61"/>
                  </a:lnTo>
                  <a:lnTo>
                    <a:pt x="110" y="60"/>
                  </a:lnTo>
                  <a:lnTo>
                    <a:pt x="110" y="59"/>
                  </a:lnTo>
                  <a:lnTo>
                    <a:pt x="111" y="57"/>
                  </a:lnTo>
                  <a:lnTo>
                    <a:pt x="113" y="57"/>
                  </a:lnTo>
                  <a:lnTo>
                    <a:pt x="114" y="57"/>
                  </a:lnTo>
                  <a:lnTo>
                    <a:pt x="116" y="58"/>
                  </a:lnTo>
                  <a:lnTo>
                    <a:pt x="117" y="58"/>
                  </a:lnTo>
                  <a:lnTo>
                    <a:pt x="117" y="58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8" y="55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0" y="56"/>
                  </a:lnTo>
                  <a:lnTo>
                    <a:pt x="120" y="55"/>
                  </a:lnTo>
                  <a:lnTo>
                    <a:pt x="120" y="55"/>
                  </a:lnTo>
                  <a:lnTo>
                    <a:pt x="121" y="55"/>
                  </a:lnTo>
                  <a:lnTo>
                    <a:pt x="122" y="54"/>
                  </a:lnTo>
                  <a:lnTo>
                    <a:pt x="124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6" y="53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5" y="51"/>
                  </a:lnTo>
                  <a:lnTo>
                    <a:pt x="126" y="50"/>
                  </a:lnTo>
                  <a:lnTo>
                    <a:pt x="127" y="49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9" y="48"/>
                  </a:lnTo>
                  <a:lnTo>
                    <a:pt x="130" y="47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2" y="43"/>
                  </a:lnTo>
                  <a:lnTo>
                    <a:pt x="132" y="42"/>
                  </a:lnTo>
                  <a:lnTo>
                    <a:pt x="132" y="42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39"/>
                  </a:lnTo>
                  <a:lnTo>
                    <a:pt x="133" y="39"/>
                  </a:lnTo>
                  <a:lnTo>
                    <a:pt x="133" y="38"/>
                  </a:lnTo>
                  <a:lnTo>
                    <a:pt x="134" y="38"/>
                  </a:lnTo>
                  <a:lnTo>
                    <a:pt x="134" y="37"/>
                  </a:lnTo>
                  <a:lnTo>
                    <a:pt x="135" y="37"/>
                  </a:lnTo>
                  <a:lnTo>
                    <a:pt x="135" y="36"/>
                  </a:lnTo>
                  <a:lnTo>
                    <a:pt x="135" y="35"/>
                  </a:lnTo>
                  <a:lnTo>
                    <a:pt x="135" y="35"/>
                  </a:lnTo>
                  <a:lnTo>
                    <a:pt x="135" y="34"/>
                  </a:lnTo>
                  <a:lnTo>
                    <a:pt x="135" y="33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3" y="31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29"/>
                  </a:lnTo>
                  <a:lnTo>
                    <a:pt x="134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8"/>
                  </a:lnTo>
                  <a:lnTo>
                    <a:pt x="135" y="28"/>
                  </a:lnTo>
                  <a:lnTo>
                    <a:pt x="135" y="28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7" y="26"/>
                  </a:lnTo>
                  <a:lnTo>
                    <a:pt x="137" y="25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8" y="24"/>
                  </a:lnTo>
                  <a:close/>
                  <a:moveTo>
                    <a:pt x="17" y="94"/>
                  </a:moveTo>
                  <a:lnTo>
                    <a:pt x="16" y="94"/>
                  </a:lnTo>
                  <a:lnTo>
                    <a:pt x="15" y="93"/>
                  </a:lnTo>
                  <a:lnTo>
                    <a:pt x="14" y="93"/>
                  </a:lnTo>
                  <a:lnTo>
                    <a:pt x="14" y="92"/>
                  </a:lnTo>
                  <a:lnTo>
                    <a:pt x="15" y="91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3" y="90"/>
                  </a:lnTo>
                  <a:lnTo>
                    <a:pt x="11" y="90"/>
                  </a:lnTo>
                  <a:lnTo>
                    <a:pt x="11" y="91"/>
                  </a:lnTo>
                  <a:lnTo>
                    <a:pt x="12" y="93"/>
                  </a:lnTo>
                  <a:lnTo>
                    <a:pt x="13" y="94"/>
                  </a:lnTo>
                  <a:lnTo>
                    <a:pt x="14" y="93"/>
                  </a:lnTo>
                  <a:lnTo>
                    <a:pt x="15" y="94"/>
                  </a:lnTo>
                  <a:lnTo>
                    <a:pt x="16" y="95"/>
                  </a:lnTo>
                  <a:lnTo>
                    <a:pt x="16" y="97"/>
                  </a:lnTo>
                  <a:lnTo>
                    <a:pt x="17" y="97"/>
                  </a:lnTo>
                  <a:lnTo>
                    <a:pt x="17" y="96"/>
                  </a:lnTo>
                  <a:lnTo>
                    <a:pt x="17" y="95"/>
                  </a:lnTo>
                  <a:lnTo>
                    <a:pt x="17" y="94"/>
                  </a:lnTo>
                  <a:close/>
                  <a:moveTo>
                    <a:pt x="11" y="108"/>
                  </a:moveTo>
                  <a:lnTo>
                    <a:pt x="9" y="107"/>
                  </a:lnTo>
                  <a:lnTo>
                    <a:pt x="8" y="107"/>
                  </a:lnTo>
                  <a:lnTo>
                    <a:pt x="8" y="107"/>
                  </a:lnTo>
                  <a:lnTo>
                    <a:pt x="7" y="108"/>
                  </a:lnTo>
                  <a:lnTo>
                    <a:pt x="8" y="109"/>
                  </a:lnTo>
                  <a:lnTo>
                    <a:pt x="11" y="109"/>
                  </a:lnTo>
                  <a:lnTo>
                    <a:pt x="12" y="109"/>
                  </a:lnTo>
                  <a:lnTo>
                    <a:pt x="11" y="109"/>
                  </a:lnTo>
                  <a:lnTo>
                    <a:pt x="11" y="10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4300538" y="1851025"/>
              <a:ext cx="377825" cy="250825"/>
            </a:xfrm>
            <a:custGeom>
              <a:avLst/>
              <a:gdLst>
                <a:gd name="T0" fmla="*/ 42 w 105"/>
                <a:gd name="T1" fmla="*/ 10 h 70"/>
                <a:gd name="T2" fmla="*/ 41 w 105"/>
                <a:gd name="T3" fmla="*/ 15 h 70"/>
                <a:gd name="T4" fmla="*/ 43 w 105"/>
                <a:gd name="T5" fmla="*/ 18 h 70"/>
                <a:gd name="T6" fmla="*/ 46 w 105"/>
                <a:gd name="T7" fmla="*/ 19 h 70"/>
                <a:gd name="T8" fmla="*/ 52 w 105"/>
                <a:gd name="T9" fmla="*/ 25 h 70"/>
                <a:gd name="T10" fmla="*/ 56 w 105"/>
                <a:gd name="T11" fmla="*/ 21 h 70"/>
                <a:gd name="T12" fmla="*/ 65 w 105"/>
                <a:gd name="T13" fmla="*/ 24 h 70"/>
                <a:gd name="T14" fmla="*/ 67 w 105"/>
                <a:gd name="T15" fmla="*/ 29 h 70"/>
                <a:gd name="T16" fmla="*/ 72 w 105"/>
                <a:gd name="T17" fmla="*/ 38 h 70"/>
                <a:gd name="T18" fmla="*/ 77 w 105"/>
                <a:gd name="T19" fmla="*/ 36 h 70"/>
                <a:gd name="T20" fmla="*/ 82 w 105"/>
                <a:gd name="T21" fmla="*/ 38 h 70"/>
                <a:gd name="T22" fmla="*/ 85 w 105"/>
                <a:gd name="T23" fmla="*/ 49 h 70"/>
                <a:gd name="T24" fmla="*/ 86 w 105"/>
                <a:gd name="T25" fmla="*/ 49 h 70"/>
                <a:gd name="T26" fmla="*/ 91 w 105"/>
                <a:gd name="T27" fmla="*/ 47 h 70"/>
                <a:gd name="T28" fmla="*/ 98 w 105"/>
                <a:gd name="T29" fmla="*/ 47 h 70"/>
                <a:gd name="T30" fmla="*/ 103 w 105"/>
                <a:gd name="T31" fmla="*/ 52 h 70"/>
                <a:gd name="T32" fmla="*/ 105 w 105"/>
                <a:gd name="T33" fmla="*/ 52 h 70"/>
                <a:gd name="T34" fmla="*/ 103 w 105"/>
                <a:gd name="T35" fmla="*/ 55 h 70"/>
                <a:gd name="T36" fmla="*/ 104 w 105"/>
                <a:gd name="T37" fmla="*/ 60 h 70"/>
                <a:gd name="T38" fmla="*/ 104 w 105"/>
                <a:gd name="T39" fmla="*/ 65 h 70"/>
                <a:gd name="T40" fmla="*/ 102 w 105"/>
                <a:gd name="T41" fmla="*/ 68 h 70"/>
                <a:gd name="T42" fmla="*/ 101 w 105"/>
                <a:gd name="T43" fmla="*/ 70 h 70"/>
                <a:gd name="T44" fmla="*/ 96 w 105"/>
                <a:gd name="T45" fmla="*/ 68 h 70"/>
                <a:gd name="T46" fmla="*/ 94 w 105"/>
                <a:gd name="T47" fmla="*/ 66 h 70"/>
                <a:gd name="T48" fmla="*/ 92 w 105"/>
                <a:gd name="T49" fmla="*/ 65 h 70"/>
                <a:gd name="T50" fmla="*/ 83 w 105"/>
                <a:gd name="T51" fmla="*/ 65 h 70"/>
                <a:gd name="T52" fmla="*/ 78 w 105"/>
                <a:gd name="T53" fmla="*/ 66 h 70"/>
                <a:gd name="T54" fmla="*/ 75 w 105"/>
                <a:gd name="T55" fmla="*/ 67 h 70"/>
                <a:gd name="T56" fmla="*/ 71 w 105"/>
                <a:gd name="T57" fmla="*/ 67 h 70"/>
                <a:gd name="T58" fmla="*/ 58 w 105"/>
                <a:gd name="T59" fmla="*/ 63 h 70"/>
                <a:gd name="T60" fmla="*/ 56 w 105"/>
                <a:gd name="T61" fmla="*/ 65 h 70"/>
                <a:gd name="T62" fmla="*/ 52 w 105"/>
                <a:gd name="T63" fmla="*/ 67 h 70"/>
                <a:gd name="T64" fmla="*/ 51 w 105"/>
                <a:gd name="T65" fmla="*/ 64 h 70"/>
                <a:gd name="T66" fmla="*/ 47 w 105"/>
                <a:gd name="T67" fmla="*/ 65 h 70"/>
                <a:gd name="T68" fmla="*/ 47 w 105"/>
                <a:gd name="T69" fmla="*/ 61 h 70"/>
                <a:gd name="T70" fmla="*/ 45 w 105"/>
                <a:gd name="T71" fmla="*/ 61 h 70"/>
                <a:gd name="T72" fmla="*/ 45 w 105"/>
                <a:gd name="T73" fmla="*/ 63 h 70"/>
                <a:gd name="T74" fmla="*/ 40 w 105"/>
                <a:gd name="T75" fmla="*/ 61 h 70"/>
                <a:gd name="T76" fmla="*/ 38 w 105"/>
                <a:gd name="T77" fmla="*/ 60 h 70"/>
                <a:gd name="T78" fmla="*/ 35 w 105"/>
                <a:gd name="T79" fmla="*/ 62 h 70"/>
                <a:gd name="T80" fmla="*/ 33 w 105"/>
                <a:gd name="T81" fmla="*/ 60 h 70"/>
                <a:gd name="T82" fmla="*/ 36 w 105"/>
                <a:gd name="T83" fmla="*/ 57 h 70"/>
                <a:gd name="T84" fmla="*/ 33 w 105"/>
                <a:gd name="T85" fmla="*/ 54 h 70"/>
                <a:gd name="T86" fmla="*/ 31 w 105"/>
                <a:gd name="T87" fmla="*/ 53 h 70"/>
                <a:gd name="T88" fmla="*/ 27 w 105"/>
                <a:gd name="T89" fmla="*/ 55 h 70"/>
                <a:gd name="T90" fmla="*/ 21 w 105"/>
                <a:gd name="T91" fmla="*/ 55 h 70"/>
                <a:gd name="T92" fmla="*/ 19 w 105"/>
                <a:gd name="T93" fmla="*/ 52 h 70"/>
                <a:gd name="T94" fmla="*/ 15 w 105"/>
                <a:gd name="T95" fmla="*/ 48 h 70"/>
                <a:gd name="T96" fmla="*/ 12 w 105"/>
                <a:gd name="T97" fmla="*/ 48 h 70"/>
                <a:gd name="T98" fmla="*/ 5 w 105"/>
                <a:gd name="T99" fmla="*/ 47 h 70"/>
                <a:gd name="T100" fmla="*/ 2 w 105"/>
                <a:gd name="T101" fmla="*/ 45 h 70"/>
                <a:gd name="T102" fmla="*/ 2 w 105"/>
                <a:gd name="T103" fmla="*/ 34 h 70"/>
                <a:gd name="T104" fmla="*/ 2 w 105"/>
                <a:gd name="T105" fmla="*/ 21 h 70"/>
                <a:gd name="T106" fmla="*/ 2 w 105"/>
                <a:gd name="T107" fmla="*/ 13 h 70"/>
                <a:gd name="T108" fmla="*/ 15 w 105"/>
                <a:gd name="T109" fmla="*/ 6 h 70"/>
                <a:gd name="T110" fmla="*/ 33 w 105"/>
                <a:gd name="T111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5" h="70">
                  <a:moveTo>
                    <a:pt x="39" y="2"/>
                  </a:moveTo>
                  <a:lnTo>
                    <a:pt x="40" y="4"/>
                  </a:lnTo>
                  <a:lnTo>
                    <a:pt x="40" y="6"/>
                  </a:lnTo>
                  <a:lnTo>
                    <a:pt x="41" y="7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5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7" y="20"/>
                  </a:lnTo>
                  <a:lnTo>
                    <a:pt x="48" y="21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3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6" y="21"/>
                  </a:lnTo>
                  <a:lnTo>
                    <a:pt x="58" y="20"/>
                  </a:lnTo>
                  <a:lnTo>
                    <a:pt x="62" y="19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4" y="21"/>
                  </a:lnTo>
                  <a:lnTo>
                    <a:pt x="64" y="22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7" y="25"/>
                  </a:lnTo>
                  <a:lnTo>
                    <a:pt x="67" y="26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8" y="33"/>
                  </a:lnTo>
                  <a:lnTo>
                    <a:pt x="68" y="35"/>
                  </a:lnTo>
                  <a:lnTo>
                    <a:pt x="68" y="35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71" y="37"/>
                  </a:lnTo>
                  <a:lnTo>
                    <a:pt x="72" y="38"/>
                  </a:lnTo>
                  <a:lnTo>
                    <a:pt x="73" y="38"/>
                  </a:lnTo>
                  <a:lnTo>
                    <a:pt x="74" y="37"/>
                  </a:lnTo>
                  <a:lnTo>
                    <a:pt x="75" y="36"/>
                  </a:lnTo>
                  <a:lnTo>
                    <a:pt x="75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7" y="36"/>
                  </a:lnTo>
                  <a:lnTo>
                    <a:pt x="77" y="36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7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2" y="38"/>
                  </a:lnTo>
                  <a:lnTo>
                    <a:pt x="82" y="39"/>
                  </a:lnTo>
                  <a:lnTo>
                    <a:pt x="83" y="40"/>
                  </a:lnTo>
                  <a:lnTo>
                    <a:pt x="83" y="43"/>
                  </a:lnTo>
                  <a:lnTo>
                    <a:pt x="83" y="46"/>
                  </a:lnTo>
                  <a:lnTo>
                    <a:pt x="84" y="48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6" y="48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9" y="46"/>
                  </a:lnTo>
                  <a:lnTo>
                    <a:pt x="91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3" y="48"/>
                  </a:lnTo>
                  <a:lnTo>
                    <a:pt x="94" y="48"/>
                  </a:lnTo>
                  <a:lnTo>
                    <a:pt x="96" y="47"/>
                  </a:lnTo>
                  <a:lnTo>
                    <a:pt x="97" y="47"/>
                  </a:lnTo>
                  <a:lnTo>
                    <a:pt x="98" y="47"/>
                  </a:lnTo>
                  <a:lnTo>
                    <a:pt x="99" y="48"/>
                  </a:lnTo>
                  <a:lnTo>
                    <a:pt x="100" y="49"/>
                  </a:lnTo>
                  <a:lnTo>
                    <a:pt x="101" y="50"/>
                  </a:lnTo>
                  <a:lnTo>
                    <a:pt x="102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1"/>
                  </a:lnTo>
                  <a:lnTo>
                    <a:pt x="103" y="51"/>
                  </a:lnTo>
                  <a:lnTo>
                    <a:pt x="104" y="51"/>
                  </a:lnTo>
                  <a:lnTo>
                    <a:pt x="104" y="51"/>
                  </a:lnTo>
                  <a:lnTo>
                    <a:pt x="104" y="52"/>
                  </a:lnTo>
                  <a:lnTo>
                    <a:pt x="105" y="52"/>
                  </a:lnTo>
                  <a:lnTo>
                    <a:pt x="105" y="52"/>
                  </a:lnTo>
                  <a:lnTo>
                    <a:pt x="105" y="53"/>
                  </a:lnTo>
                  <a:lnTo>
                    <a:pt x="105" y="53"/>
                  </a:lnTo>
                  <a:lnTo>
                    <a:pt x="105" y="53"/>
                  </a:lnTo>
                  <a:lnTo>
                    <a:pt x="104" y="54"/>
                  </a:lnTo>
                  <a:lnTo>
                    <a:pt x="103" y="55"/>
                  </a:lnTo>
                  <a:lnTo>
                    <a:pt x="103" y="55"/>
                  </a:lnTo>
                  <a:lnTo>
                    <a:pt x="103" y="56"/>
                  </a:lnTo>
                  <a:lnTo>
                    <a:pt x="102" y="59"/>
                  </a:lnTo>
                  <a:lnTo>
                    <a:pt x="102" y="60"/>
                  </a:lnTo>
                  <a:lnTo>
                    <a:pt x="103" y="60"/>
                  </a:lnTo>
                  <a:lnTo>
                    <a:pt x="103" y="60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5" y="63"/>
                  </a:lnTo>
                  <a:lnTo>
                    <a:pt x="105" y="63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2" y="67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2" y="70"/>
                  </a:lnTo>
                  <a:lnTo>
                    <a:pt x="102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0" y="70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6" y="68"/>
                  </a:lnTo>
                  <a:lnTo>
                    <a:pt x="96" y="67"/>
                  </a:lnTo>
                  <a:lnTo>
                    <a:pt x="97" y="66"/>
                  </a:lnTo>
                  <a:lnTo>
                    <a:pt x="96" y="66"/>
                  </a:lnTo>
                  <a:lnTo>
                    <a:pt x="96" y="65"/>
                  </a:lnTo>
                  <a:lnTo>
                    <a:pt x="96" y="65"/>
                  </a:lnTo>
                  <a:lnTo>
                    <a:pt x="95" y="66"/>
                  </a:lnTo>
                  <a:lnTo>
                    <a:pt x="94" y="66"/>
                  </a:lnTo>
                  <a:lnTo>
                    <a:pt x="94" y="66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92" y="65"/>
                  </a:lnTo>
                  <a:lnTo>
                    <a:pt x="91" y="65"/>
                  </a:lnTo>
                  <a:lnTo>
                    <a:pt x="87" y="65"/>
                  </a:lnTo>
                  <a:lnTo>
                    <a:pt x="86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1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8" y="66"/>
                  </a:lnTo>
                  <a:lnTo>
                    <a:pt x="78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5" y="67"/>
                  </a:lnTo>
                  <a:lnTo>
                    <a:pt x="74" y="67"/>
                  </a:lnTo>
                  <a:lnTo>
                    <a:pt x="73" y="66"/>
                  </a:lnTo>
                  <a:lnTo>
                    <a:pt x="72" y="66"/>
                  </a:lnTo>
                  <a:lnTo>
                    <a:pt x="72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7"/>
                  </a:lnTo>
                  <a:lnTo>
                    <a:pt x="70" y="67"/>
                  </a:lnTo>
                  <a:lnTo>
                    <a:pt x="68" y="66"/>
                  </a:lnTo>
                  <a:lnTo>
                    <a:pt x="66" y="66"/>
                  </a:lnTo>
                  <a:lnTo>
                    <a:pt x="64" y="67"/>
                  </a:lnTo>
                  <a:lnTo>
                    <a:pt x="61" y="65"/>
                  </a:lnTo>
                  <a:lnTo>
                    <a:pt x="59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7" y="63"/>
                  </a:lnTo>
                  <a:lnTo>
                    <a:pt x="57" y="63"/>
                  </a:lnTo>
                  <a:lnTo>
                    <a:pt x="56" y="64"/>
                  </a:lnTo>
                  <a:lnTo>
                    <a:pt x="57" y="65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6"/>
                  </a:lnTo>
                  <a:lnTo>
                    <a:pt x="55" y="66"/>
                  </a:lnTo>
                  <a:lnTo>
                    <a:pt x="54" y="66"/>
                  </a:lnTo>
                  <a:lnTo>
                    <a:pt x="53" y="66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1" y="66"/>
                  </a:lnTo>
                  <a:lnTo>
                    <a:pt x="52" y="66"/>
                  </a:lnTo>
                  <a:lnTo>
                    <a:pt x="52" y="65"/>
                  </a:lnTo>
                  <a:lnTo>
                    <a:pt x="52" y="65"/>
                  </a:lnTo>
                  <a:lnTo>
                    <a:pt x="52" y="64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0" y="64"/>
                  </a:lnTo>
                  <a:lnTo>
                    <a:pt x="49" y="65"/>
                  </a:lnTo>
                  <a:lnTo>
                    <a:pt x="48" y="66"/>
                  </a:lnTo>
                  <a:lnTo>
                    <a:pt x="48" y="66"/>
                  </a:lnTo>
                  <a:lnTo>
                    <a:pt x="47" y="65"/>
                  </a:lnTo>
                  <a:lnTo>
                    <a:pt x="47" y="65"/>
                  </a:lnTo>
                  <a:lnTo>
                    <a:pt x="47" y="65"/>
                  </a:lnTo>
                  <a:lnTo>
                    <a:pt x="48" y="64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2"/>
                  </a:lnTo>
                  <a:lnTo>
                    <a:pt x="47" y="61"/>
                  </a:lnTo>
                  <a:lnTo>
                    <a:pt x="47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2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4" y="63"/>
                  </a:lnTo>
                  <a:lnTo>
                    <a:pt x="44" y="62"/>
                  </a:lnTo>
                  <a:lnTo>
                    <a:pt x="43" y="62"/>
                  </a:lnTo>
                  <a:lnTo>
                    <a:pt x="41" y="62"/>
                  </a:lnTo>
                  <a:lnTo>
                    <a:pt x="41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7" y="60"/>
                  </a:lnTo>
                  <a:lnTo>
                    <a:pt x="36" y="60"/>
                  </a:lnTo>
                  <a:lnTo>
                    <a:pt x="35" y="60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2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3" y="62"/>
                  </a:lnTo>
                  <a:lnTo>
                    <a:pt x="33" y="61"/>
                  </a:lnTo>
                  <a:lnTo>
                    <a:pt x="33" y="61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8"/>
                  </a:lnTo>
                  <a:lnTo>
                    <a:pt x="34" y="57"/>
                  </a:lnTo>
                  <a:lnTo>
                    <a:pt x="36" y="57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5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3" y="54"/>
                  </a:lnTo>
                  <a:lnTo>
                    <a:pt x="33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4"/>
                  </a:lnTo>
                  <a:lnTo>
                    <a:pt x="31" y="54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0" y="53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9" y="54"/>
                  </a:lnTo>
                  <a:lnTo>
                    <a:pt x="28" y="55"/>
                  </a:lnTo>
                  <a:lnTo>
                    <a:pt x="27" y="55"/>
                  </a:lnTo>
                  <a:lnTo>
                    <a:pt x="27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5" y="55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1" y="55"/>
                  </a:lnTo>
                  <a:lnTo>
                    <a:pt x="21" y="54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19" y="52"/>
                  </a:lnTo>
                  <a:lnTo>
                    <a:pt x="15" y="50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6" y="49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9"/>
                  </a:lnTo>
                  <a:lnTo>
                    <a:pt x="13" y="49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11" y="46"/>
                  </a:lnTo>
                  <a:lnTo>
                    <a:pt x="10" y="46"/>
                  </a:lnTo>
                  <a:lnTo>
                    <a:pt x="9" y="46"/>
                  </a:lnTo>
                  <a:lnTo>
                    <a:pt x="8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0"/>
                  </a:lnTo>
                  <a:lnTo>
                    <a:pt x="1" y="37"/>
                  </a:lnTo>
                  <a:lnTo>
                    <a:pt x="1" y="35"/>
                  </a:lnTo>
                  <a:lnTo>
                    <a:pt x="2" y="34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7" y="9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7" y="5"/>
                  </a:lnTo>
                  <a:lnTo>
                    <a:pt x="23" y="5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1"/>
                  </a:lnTo>
                  <a:lnTo>
                    <a:pt x="38" y="1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4035426" y="3135313"/>
              <a:ext cx="534988" cy="487363"/>
            </a:xfrm>
            <a:custGeom>
              <a:avLst/>
              <a:gdLst>
                <a:gd name="T0" fmla="*/ 82 w 149"/>
                <a:gd name="T1" fmla="*/ 6 h 136"/>
                <a:gd name="T2" fmla="*/ 92 w 149"/>
                <a:gd name="T3" fmla="*/ 4 h 136"/>
                <a:gd name="T4" fmla="*/ 98 w 149"/>
                <a:gd name="T5" fmla="*/ 20 h 136"/>
                <a:gd name="T6" fmla="*/ 105 w 149"/>
                <a:gd name="T7" fmla="*/ 22 h 136"/>
                <a:gd name="T8" fmla="*/ 113 w 149"/>
                <a:gd name="T9" fmla="*/ 18 h 136"/>
                <a:gd name="T10" fmla="*/ 122 w 149"/>
                <a:gd name="T11" fmla="*/ 8 h 136"/>
                <a:gd name="T12" fmla="*/ 126 w 149"/>
                <a:gd name="T13" fmla="*/ 13 h 136"/>
                <a:gd name="T14" fmla="*/ 128 w 149"/>
                <a:gd name="T15" fmla="*/ 18 h 136"/>
                <a:gd name="T16" fmla="*/ 135 w 149"/>
                <a:gd name="T17" fmla="*/ 31 h 136"/>
                <a:gd name="T18" fmla="*/ 137 w 149"/>
                <a:gd name="T19" fmla="*/ 40 h 136"/>
                <a:gd name="T20" fmla="*/ 141 w 149"/>
                <a:gd name="T21" fmla="*/ 47 h 136"/>
                <a:gd name="T22" fmla="*/ 143 w 149"/>
                <a:gd name="T23" fmla="*/ 53 h 136"/>
                <a:gd name="T24" fmla="*/ 147 w 149"/>
                <a:gd name="T25" fmla="*/ 55 h 136"/>
                <a:gd name="T26" fmla="*/ 145 w 149"/>
                <a:gd name="T27" fmla="*/ 63 h 136"/>
                <a:gd name="T28" fmla="*/ 138 w 149"/>
                <a:gd name="T29" fmla="*/ 68 h 136"/>
                <a:gd name="T30" fmla="*/ 134 w 149"/>
                <a:gd name="T31" fmla="*/ 71 h 136"/>
                <a:gd name="T32" fmla="*/ 131 w 149"/>
                <a:gd name="T33" fmla="*/ 74 h 136"/>
                <a:gd name="T34" fmla="*/ 117 w 149"/>
                <a:gd name="T35" fmla="*/ 78 h 136"/>
                <a:gd name="T36" fmla="*/ 118 w 149"/>
                <a:gd name="T37" fmla="*/ 85 h 136"/>
                <a:gd name="T38" fmla="*/ 115 w 149"/>
                <a:gd name="T39" fmla="*/ 89 h 136"/>
                <a:gd name="T40" fmla="*/ 100 w 149"/>
                <a:gd name="T41" fmla="*/ 92 h 136"/>
                <a:gd name="T42" fmla="*/ 88 w 149"/>
                <a:gd name="T43" fmla="*/ 91 h 136"/>
                <a:gd name="T44" fmla="*/ 84 w 149"/>
                <a:gd name="T45" fmla="*/ 91 h 136"/>
                <a:gd name="T46" fmla="*/ 81 w 149"/>
                <a:gd name="T47" fmla="*/ 96 h 136"/>
                <a:gd name="T48" fmla="*/ 86 w 149"/>
                <a:gd name="T49" fmla="*/ 105 h 136"/>
                <a:gd name="T50" fmla="*/ 90 w 149"/>
                <a:gd name="T51" fmla="*/ 110 h 136"/>
                <a:gd name="T52" fmla="*/ 91 w 149"/>
                <a:gd name="T53" fmla="*/ 117 h 136"/>
                <a:gd name="T54" fmla="*/ 87 w 149"/>
                <a:gd name="T55" fmla="*/ 122 h 136"/>
                <a:gd name="T56" fmla="*/ 90 w 149"/>
                <a:gd name="T57" fmla="*/ 127 h 136"/>
                <a:gd name="T58" fmla="*/ 99 w 149"/>
                <a:gd name="T59" fmla="*/ 130 h 136"/>
                <a:gd name="T60" fmla="*/ 90 w 149"/>
                <a:gd name="T61" fmla="*/ 135 h 136"/>
                <a:gd name="T62" fmla="*/ 74 w 149"/>
                <a:gd name="T63" fmla="*/ 131 h 136"/>
                <a:gd name="T64" fmla="*/ 60 w 149"/>
                <a:gd name="T65" fmla="*/ 128 h 136"/>
                <a:gd name="T66" fmla="*/ 49 w 149"/>
                <a:gd name="T67" fmla="*/ 124 h 136"/>
                <a:gd name="T68" fmla="*/ 38 w 149"/>
                <a:gd name="T69" fmla="*/ 124 h 136"/>
                <a:gd name="T70" fmla="*/ 30 w 149"/>
                <a:gd name="T71" fmla="*/ 129 h 136"/>
                <a:gd name="T72" fmla="*/ 19 w 149"/>
                <a:gd name="T73" fmla="*/ 127 h 136"/>
                <a:gd name="T74" fmla="*/ 7 w 149"/>
                <a:gd name="T75" fmla="*/ 126 h 136"/>
                <a:gd name="T76" fmla="*/ 1 w 149"/>
                <a:gd name="T77" fmla="*/ 117 h 136"/>
                <a:gd name="T78" fmla="*/ 5 w 149"/>
                <a:gd name="T79" fmla="*/ 110 h 136"/>
                <a:gd name="T80" fmla="*/ 9 w 149"/>
                <a:gd name="T81" fmla="*/ 103 h 136"/>
                <a:gd name="T82" fmla="*/ 11 w 149"/>
                <a:gd name="T83" fmla="*/ 96 h 136"/>
                <a:gd name="T84" fmla="*/ 12 w 149"/>
                <a:gd name="T85" fmla="*/ 89 h 136"/>
                <a:gd name="T86" fmla="*/ 11 w 149"/>
                <a:gd name="T87" fmla="*/ 84 h 136"/>
                <a:gd name="T88" fmla="*/ 2 w 149"/>
                <a:gd name="T89" fmla="*/ 78 h 136"/>
                <a:gd name="T90" fmla="*/ 4 w 149"/>
                <a:gd name="T91" fmla="*/ 71 h 136"/>
                <a:gd name="T92" fmla="*/ 4 w 149"/>
                <a:gd name="T93" fmla="*/ 63 h 136"/>
                <a:gd name="T94" fmla="*/ 13 w 149"/>
                <a:gd name="T95" fmla="*/ 60 h 136"/>
                <a:gd name="T96" fmla="*/ 16 w 149"/>
                <a:gd name="T97" fmla="*/ 62 h 136"/>
                <a:gd name="T98" fmla="*/ 21 w 149"/>
                <a:gd name="T99" fmla="*/ 57 h 136"/>
                <a:gd name="T100" fmla="*/ 33 w 149"/>
                <a:gd name="T101" fmla="*/ 55 h 136"/>
                <a:gd name="T102" fmla="*/ 44 w 149"/>
                <a:gd name="T103" fmla="*/ 51 h 136"/>
                <a:gd name="T104" fmla="*/ 48 w 149"/>
                <a:gd name="T105" fmla="*/ 49 h 136"/>
                <a:gd name="T106" fmla="*/ 48 w 149"/>
                <a:gd name="T107" fmla="*/ 41 h 136"/>
                <a:gd name="T108" fmla="*/ 51 w 149"/>
                <a:gd name="T109" fmla="*/ 38 h 136"/>
                <a:gd name="T110" fmla="*/ 53 w 149"/>
                <a:gd name="T111" fmla="*/ 30 h 136"/>
                <a:gd name="T112" fmla="*/ 60 w 149"/>
                <a:gd name="T113" fmla="*/ 20 h 136"/>
                <a:gd name="T114" fmla="*/ 65 w 149"/>
                <a:gd name="T115" fmla="*/ 14 h 136"/>
                <a:gd name="T116" fmla="*/ 69 w 149"/>
                <a:gd name="T117" fmla="*/ 8 h 136"/>
                <a:gd name="T118" fmla="*/ 73 w 149"/>
                <a:gd name="T11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9" h="136">
                  <a:moveTo>
                    <a:pt x="74" y="1"/>
                  </a:move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8" y="2"/>
                  </a:lnTo>
                  <a:lnTo>
                    <a:pt x="80" y="3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4" y="6"/>
                  </a:lnTo>
                  <a:lnTo>
                    <a:pt x="86" y="6"/>
                  </a:lnTo>
                  <a:lnTo>
                    <a:pt x="88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1" y="4"/>
                  </a:lnTo>
                  <a:lnTo>
                    <a:pt x="91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5" y="5"/>
                  </a:lnTo>
                  <a:lnTo>
                    <a:pt x="95" y="8"/>
                  </a:lnTo>
                  <a:lnTo>
                    <a:pt x="95" y="9"/>
                  </a:lnTo>
                  <a:lnTo>
                    <a:pt x="96" y="10"/>
                  </a:lnTo>
                  <a:lnTo>
                    <a:pt x="97" y="13"/>
                  </a:lnTo>
                  <a:lnTo>
                    <a:pt x="98" y="14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8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9" y="22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100" y="23"/>
                  </a:lnTo>
                  <a:lnTo>
                    <a:pt x="100" y="24"/>
                  </a:lnTo>
                  <a:lnTo>
                    <a:pt x="100" y="22"/>
                  </a:lnTo>
                  <a:lnTo>
                    <a:pt x="101" y="22"/>
                  </a:lnTo>
                  <a:lnTo>
                    <a:pt x="101" y="22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5" y="21"/>
                  </a:lnTo>
                  <a:lnTo>
                    <a:pt x="105" y="21"/>
                  </a:lnTo>
                  <a:lnTo>
                    <a:pt x="105" y="22"/>
                  </a:lnTo>
                  <a:lnTo>
                    <a:pt x="105" y="22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21"/>
                  </a:lnTo>
                  <a:lnTo>
                    <a:pt x="107" y="21"/>
                  </a:lnTo>
                  <a:lnTo>
                    <a:pt x="107" y="22"/>
                  </a:lnTo>
                  <a:lnTo>
                    <a:pt x="109" y="22"/>
                  </a:lnTo>
                  <a:lnTo>
                    <a:pt x="110" y="21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11" y="20"/>
                  </a:lnTo>
                  <a:lnTo>
                    <a:pt x="113" y="19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13" y="17"/>
                  </a:lnTo>
                  <a:lnTo>
                    <a:pt x="113" y="16"/>
                  </a:lnTo>
                  <a:lnTo>
                    <a:pt x="114" y="15"/>
                  </a:lnTo>
                  <a:lnTo>
                    <a:pt x="115" y="14"/>
                  </a:lnTo>
                  <a:lnTo>
                    <a:pt x="115" y="14"/>
                  </a:lnTo>
                  <a:lnTo>
                    <a:pt x="115" y="13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21" y="6"/>
                  </a:lnTo>
                  <a:lnTo>
                    <a:pt x="121" y="6"/>
                  </a:lnTo>
                  <a:lnTo>
                    <a:pt x="121" y="6"/>
                  </a:lnTo>
                  <a:lnTo>
                    <a:pt x="121" y="7"/>
                  </a:lnTo>
                  <a:lnTo>
                    <a:pt x="122" y="7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3" y="9"/>
                  </a:lnTo>
                  <a:lnTo>
                    <a:pt x="123" y="9"/>
                  </a:lnTo>
                  <a:lnTo>
                    <a:pt x="122" y="10"/>
                  </a:lnTo>
                  <a:lnTo>
                    <a:pt x="123" y="10"/>
                  </a:lnTo>
                  <a:lnTo>
                    <a:pt x="123" y="10"/>
                  </a:lnTo>
                  <a:lnTo>
                    <a:pt x="124" y="10"/>
                  </a:lnTo>
                  <a:lnTo>
                    <a:pt x="124" y="10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25" y="11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5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28" y="18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29" y="20"/>
                  </a:lnTo>
                  <a:lnTo>
                    <a:pt x="129" y="20"/>
                  </a:lnTo>
                  <a:lnTo>
                    <a:pt x="129" y="21"/>
                  </a:lnTo>
                  <a:lnTo>
                    <a:pt x="129" y="21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5" y="28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30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5" y="32"/>
                  </a:lnTo>
                  <a:lnTo>
                    <a:pt x="137" y="34"/>
                  </a:lnTo>
                  <a:lnTo>
                    <a:pt x="137" y="34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7" y="36"/>
                  </a:lnTo>
                  <a:lnTo>
                    <a:pt x="137" y="36"/>
                  </a:lnTo>
                  <a:lnTo>
                    <a:pt x="137" y="37"/>
                  </a:lnTo>
                  <a:lnTo>
                    <a:pt x="136" y="37"/>
                  </a:lnTo>
                  <a:lnTo>
                    <a:pt x="136" y="37"/>
                  </a:lnTo>
                  <a:lnTo>
                    <a:pt x="136" y="38"/>
                  </a:lnTo>
                  <a:lnTo>
                    <a:pt x="137" y="39"/>
                  </a:lnTo>
                  <a:lnTo>
                    <a:pt x="137" y="39"/>
                  </a:lnTo>
                  <a:lnTo>
                    <a:pt x="137" y="40"/>
                  </a:lnTo>
                  <a:lnTo>
                    <a:pt x="137" y="41"/>
                  </a:lnTo>
                  <a:lnTo>
                    <a:pt x="137" y="41"/>
                  </a:lnTo>
                  <a:lnTo>
                    <a:pt x="137" y="43"/>
                  </a:lnTo>
                  <a:lnTo>
                    <a:pt x="136" y="43"/>
                  </a:lnTo>
                  <a:lnTo>
                    <a:pt x="136" y="43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8" y="44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40" y="46"/>
                  </a:lnTo>
                  <a:lnTo>
                    <a:pt x="141" y="46"/>
                  </a:lnTo>
                  <a:lnTo>
                    <a:pt x="141" y="46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4" y="47"/>
                  </a:lnTo>
                  <a:lnTo>
                    <a:pt x="145" y="47"/>
                  </a:lnTo>
                  <a:lnTo>
                    <a:pt x="145" y="47"/>
                  </a:lnTo>
                  <a:lnTo>
                    <a:pt x="146" y="47"/>
                  </a:lnTo>
                  <a:lnTo>
                    <a:pt x="146" y="48"/>
                  </a:lnTo>
                  <a:lnTo>
                    <a:pt x="146" y="49"/>
                  </a:lnTo>
                  <a:lnTo>
                    <a:pt x="145" y="50"/>
                  </a:lnTo>
                  <a:lnTo>
                    <a:pt x="144" y="51"/>
                  </a:lnTo>
                  <a:lnTo>
                    <a:pt x="144" y="51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45" y="54"/>
                  </a:lnTo>
                  <a:lnTo>
                    <a:pt x="145" y="54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6" y="55"/>
                  </a:lnTo>
                  <a:lnTo>
                    <a:pt x="146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8" y="56"/>
                  </a:lnTo>
                  <a:lnTo>
                    <a:pt x="149" y="56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8" y="59"/>
                  </a:lnTo>
                  <a:lnTo>
                    <a:pt x="147" y="60"/>
                  </a:lnTo>
                  <a:lnTo>
                    <a:pt x="147" y="60"/>
                  </a:lnTo>
                  <a:lnTo>
                    <a:pt x="146" y="61"/>
                  </a:lnTo>
                  <a:lnTo>
                    <a:pt x="146" y="61"/>
                  </a:lnTo>
                  <a:lnTo>
                    <a:pt x="146" y="61"/>
                  </a:lnTo>
                  <a:lnTo>
                    <a:pt x="145" y="63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7"/>
                  </a:lnTo>
                  <a:lnTo>
                    <a:pt x="140" y="67"/>
                  </a:lnTo>
                  <a:lnTo>
                    <a:pt x="140" y="68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7" y="68"/>
                  </a:lnTo>
                  <a:lnTo>
                    <a:pt x="136" y="68"/>
                  </a:lnTo>
                  <a:lnTo>
                    <a:pt x="135" y="68"/>
                  </a:lnTo>
                  <a:lnTo>
                    <a:pt x="135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9"/>
                  </a:lnTo>
                  <a:lnTo>
                    <a:pt x="133" y="69"/>
                  </a:lnTo>
                  <a:lnTo>
                    <a:pt x="133" y="70"/>
                  </a:lnTo>
                  <a:lnTo>
                    <a:pt x="134" y="70"/>
                  </a:lnTo>
                  <a:lnTo>
                    <a:pt x="134" y="70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3"/>
                  </a:lnTo>
                  <a:lnTo>
                    <a:pt x="134" y="73"/>
                  </a:lnTo>
                  <a:lnTo>
                    <a:pt x="133" y="74"/>
                  </a:lnTo>
                  <a:lnTo>
                    <a:pt x="133" y="75"/>
                  </a:lnTo>
                  <a:lnTo>
                    <a:pt x="133" y="75"/>
                  </a:lnTo>
                  <a:lnTo>
                    <a:pt x="132" y="75"/>
                  </a:lnTo>
                  <a:lnTo>
                    <a:pt x="132" y="75"/>
                  </a:lnTo>
                  <a:lnTo>
                    <a:pt x="132" y="75"/>
                  </a:lnTo>
                  <a:lnTo>
                    <a:pt x="131" y="74"/>
                  </a:lnTo>
                  <a:lnTo>
                    <a:pt x="131" y="74"/>
                  </a:lnTo>
                  <a:lnTo>
                    <a:pt x="131" y="74"/>
                  </a:lnTo>
                  <a:lnTo>
                    <a:pt x="130" y="74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128" y="76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3" y="79"/>
                  </a:lnTo>
                  <a:lnTo>
                    <a:pt x="122" y="79"/>
                  </a:lnTo>
                  <a:lnTo>
                    <a:pt x="122" y="79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8"/>
                  </a:lnTo>
                  <a:lnTo>
                    <a:pt x="119" y="78"/>
                  </a:lnTo>
                  <a:lnTo>
                    <a:pt x="118" y="78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1"/>
                  </a:lnTo>
                  <a:lnTo>
                    <a:pt x="116" y="81"/>
                  </a:lnTo>
                  <a:lnTo>
                    <a:pt x="116" y="82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7" y="83"/>
                  </a:lnTo>
                  <a:lnTo>
                    <a:pt x="118" y="83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7" y="88"/>
                  </a:lnTo>
                  <a:lnTo>
                    <a:pt x="116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4" y="89"/>
                  </a:lnTo>
                  <a:lnTo>
                    <a:pt x="110" y="89"/>
                  </a:lnTo>
                  <a:lnTo>
                    <a:pt x="106" y="89"/>
                  </a:lnTo>
                  <a:lnTo>
                    <a:pt x="103" y="89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100" y="92"/>
                  </a:lnTo>
                  <a:lnTo>
                    <a:pt x="100" y="92"/>
                  </a:lnTo>
                  <a:lnTo>
                    <a:pt x="100" y="91"/>
                  </a:lnTo>
                  <a:lnTo>
                    <a:pt x="99" y="91"/>
                  </a:lnTo>
                  <a:lnTo>
                    <a:pt x="98" y="91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6" y="91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4" y="91"/>
                  </a:lnTo>
                  <a:lnTo>
                    <a:pt x="93" y="89"/>
                  </a:lnTo>
                  <a:lnTo>
                    <a:pt x="90" y="90"/>
                  </a:lnTo>
                  <a:lnTo>
                    <a:pt x="89" y="90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0"/>
                  </a:lnTo>
                  <a:lnTo>
                    <a:pt x="87" y="90"/>
                  </a:lnTo>
                  <a:lnTo>
                    <a:pt x="87" y="90"/>
                  </a:lnTo>
                  <a:lnTo>
                    <a:pt x="86" y="89"/>
                  </a:lnTo>
                  <a:lnTo>
                    <a:pt x="86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4" y="91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3" y="94"/>
                  </a:lnTo>
                  <a:lnTo>
                    <a:pt x="82" y="95"/>
                  </a:lnTo>
                  <a:lnTo>
                    <a:pt x="81" y="95"/>
                  </a:lnTo>
                  <a:lnTo>
                    <a:pt x="81" y="95"/>
                  </a:lnTo>
                  <a:lnTo>
                    <a:pt x="81" y="96"/>
                  </a:lnTo>
                  <a:lnTo>
                    <a:pt x="81" y="96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8"/>
                  </a:lnTo>
                  <a:lnTo>
                    <a:pt x="80" y="99"/>
                  </a:lnTo>
                  <a:lnTo>
                    <a:pt x="80" y="100"/>
                  </a:lnTo>
                  <a:lnTo>
                    <a:pt x="80" y="101"/>
                  </a:lnTo>
                  <a:lnTo>
                    <a:pt x="80" y="101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3"/>
                  </a:lnTo>
                  <a:lnTo>
                    <a:pt x="81" y="103"/>
                  </a:lnTo>
                  <a:lnTo>
                    <a:pt x="82" y="104"/>
                  </a:lnTo>
                  <a:lnTo>
                    <a:pt x="83" y="104"/>
                  </a:lnTo>
                  <a:lnTo>
                    <a:pt x="83" y="104"/>
                  </a:lnTo>
                  <a:lnTo>
                    <a:pt x="86" y="105"/>
                  </a:lnTo>
                  <a:lnTo>
                    <a:pt x="86" y="105"/>
                  </a:lnTo>
                  <a:lnTo>
                    <a:pt x="87" y="106"/>
                  </a:lnTo>
                  <a:lnTo>
                    <a:pt x="88" y="106"/>
                  </a:lnTo>
                  <a:lnTo>
                    <a:pt x="89" y="106"/>
                  </a:lnTo>
                  <a:lnTo>
                    <a:pt x="89" y="106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8"/>
                  </a:lnTo>
                  <a:lnTo>
                    <a:pt x="90" y="108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90" y="110"/>
                  </a:lnTo>
                  <a:lnTo>
                    <a:pt x="90" y="110"/>
                  </a:lnTo>
                  <a:lnTo>
                    <a:pt x="90" y="110"/>
                  </a:lnTo>
                  <a:lnTo>
                    <a:pt x="91" y="111"/>
                  </a:lnTo>
                  <a:lnTo>
                    <a:pt x="91" y="111"/>
                  </a:lnTo>
                  <a:lnTo>
                    <a:pt x="91" y="111"/>
                  </a:lnTo>
                  <a:lnTo>
                    <a:pt x="91" y="112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1" y="114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9"/>
                  </a:lnTo>
                  <a:lnTo>
                    <a:pt x="91" y="119"/>
                  </a:lnTo>
                  <a:lnTo>
                    <a:pt x="91" y="119"/>
                  </a:lnTo>
                  <a:lnTo>
                    <a:pt x="91" y="120"/>
                  </a:lnTo>
                  <a:lnTo>
                    <a:pt x="89" y="120"/>
                  </a:lnTo>
                  <a:lnTo>
                    <a:pt x="89" y="120"/>
                  </a:lnTo>
                  <a:lnTo>
                    <a:pt x="88" y="120"/>
                  </a:lnTo>
                  <a:lnTo>
                    <a:pt x="88" y="120"/>
                  </a:lnTo>
                  <a:lnTo>
                    <a:pt x="87" y="121"/>
                  </a:lnTo>
                  <a:lnTo>
                    <a:pt x="87" y="121"/>
                  </a:lnTo>
                  <a:lnTo>
                    <a:pt x="87" y="121"/>
                  </a:lnTo>
                  <a:lnTo>
                    <a:pt x="87" y="122"/>
                  </a:lnTo>
                  <a:lnTo>
                    <a:pt x="87" y="122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3"/>
                  </a:lnTo>
                  <a:lnTo>
                    <a:pt x="88" y="123"/>
                  </a:lnTo>
                  <a:lnTo>
                    <a:pt x="88" y="124"/>
                  </a:lnTo>
                  <a:lnTo>
                    <a:pt x="88" y="124"/>
                  </a:lnTo>
                  <a:lnTo>
                    <a:pt x="88" y="124"/>
                  </a:lnTo>
                  <a:lnTo>
                    <a:pt x="88" y="125"/>
                  </a:lnTo>
                  <a:lnTo>
                    <a:pt x="88" y="125"/>
                  </a:lnTo>
                  <a:lnTo>
                    <a:pt x="89" y="126"/>
                  </a:lnTo>
                  <a:lnTo>
                    <a:pt x="89" y="126"/>
                  </a:lnTo>
                  <a:lnTo>
                    <a:pt x="89" y="126"/>
                  </a:lnTo>
                  <a:lnTo>
                    <a:pt x="90" y="127"/>
                  </a:lnTo>
                  <a:lnTo>
                    <a:pt x="90" y="127"/>
                  </a:lnTo>
                  <a:lnTo>
                    <a:pt x="91" y="127"/>
                  </a:lnTo>
                  <a:lnTo>
                    <a:pt x="92" y="127"/>
                  </a:lnTo>
                  <a:lnTo>
                    <a:pt x="94" y="126"/>
                  </a:lnTo>
                  <a:lnTo>
                    <a:pt x="94" y="126"/>
                  </a:lnTo>
                  <a:lnTo>
                    <a:pt x="95" y="126"/>
                  </a:lnTo>
                  <a:lnTo>
                    <a:pt x="95" y="126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6" y="128"/>
                  </a:lnTo>
                  <a:lnTo>
                    <a:pt x="96" y="128"/>
                  </a:lnTo>
                  <a:lnTo>
                    <a:pt x="97" y="128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9" y="130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2" y="131"/>
                  </a:lnTo>
                  <a:lnTo>
                    <a:pt x="92" y="131"/>
                  </a:lnTo>
                  <a:lnTo>
                    <a:pt x="91" y="132"/>
                  </a:lnTo>
                  <a:lnTo>
                    <a:pt x="91" y="132"/>
                  </a:lnTo>
                  <a:lnTo>
                    <a:pt x="90" y="133"/>
                  </a:lnTo>
                  <a:lnTo>
                    <a:pt x="90" y="133"/>
                  </a:lnTo>
                  <a:lnTo>
                    <a:pt x="90" y="133"/>
                  </a:lnTo>
                  <a:lnTo>
                    <a:pt x="90" y="134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89" y="135"/>
                  </a:lnTo>
                  <a:lnTo>
                    <a:pt x="89" y="135"/>
                  </a:lnTo>
                  <a:lnTo>
                    <a:pt x="89" y="136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6" y="135"/>
                  </a:lnTo>
                  <a:lnTo>
                    <a:pt x="83" y="135"/>
                  </a:lnTo>
                  <a:lnTo>
                    <a:pt x="82" y="136"/>
                  </a:lnTo>
                  <a:lnTo>
                    <a:pt x="82" y="135"/>
                  </a:lnTo>
                  <a:lnTo>
                    <a:pt x="81" y="135"/>
                  </a:lnTo>
                  <a:lnTo>
                    <a:pt x="80" y="134"/>
                  </a:lnTo>
                  <a:lnTo>
                    <a:pt x="81" y="133"/>
                  </a:lnTo>
                  <a:lnTo>
                    <a:pt x="76" y="133"/>
                  </a:lnTo>
                  <a:lnTo>
                    <a:pt x="76" y="133"/>
                  </a:lnTo>
                  <a:lnTo>
                    <a:pt x="74" y="131"/>
                  </a:lnTo>
                  <a:lnTo>
                    <a:pt x="73" y="131"/>
                  </a:lnTo>
                  <a:lnTo>
                    <a:pt x="72" y="132"/>
                  </a:lnTo>
                  <a:lnTo>
                    <a:pt x="71" y="132"/>
                  </a:lnTo>
                  <a:lnTo>
                    <a:pt x="70" y="134"/>
                  </a:lnTo>
                  <a:lnTo>
                    <a:pt x="69" y="134"/>
                  </a:lnTo>
                  <a:lnTo>
                    <a:pt x="69" y="133"/>
                  </a:lnTo>
                  <a:lnTo>
                    <a:pt x="68" y="131"/>
                  </a:lnTo>
                  <a:lnTo>
                    <a:pt x="67" y="130"/>
                  </a:lnTo>
                  <a:lnTo>
                    <a:pt x="67" y="129"/>
                  </a:lnTo>
                  <a:lnTo>
                    <a:pt x="66" y="129"/>
                  </a:lnTo>
                  <a:lnTo>
                    <a:pt x="66" y="129"/>
                  </a:lnTo>
                  <a:lnTo>
                    <a:pt x="66" y="129"/>
                  </a:lnTo>
                  <a:lnTo>
                    <a:pt x="66" y="128"/>
                  </a:lnTo>
                  <a:lnTo>
                    <a:pt x="65" y="128"/>
                  </a:lnTo>
                  <a:lnTo>
                    <a:pt x="60" y="128"/>
                  </a:lnTo>
                  <a:lnTo>
                    <a:pt x="59" y="128"/>
                  </a:lnTo>
                  <a:lnTo>
                    <a:pt x="58" y="128"/>
                  </a:lnTo>
                  <a:lnTo>
                    <a:pt x="58" y="128"/>
                  </a:lnTo>
                  <a:lnTo>
                    <a:pt x="57" y="127"/>
                  </a:lnTo>
                  <a:lnTo>
                    <a:pt x="57" y="126"/>
                  </a:lnTo>
                  <a:lnTo>
                    <a:pt x="56" y="125"/>
                  </a:lnTo>
                  <a:lnTo>
                    <a:pt x="56" y="125"/>
                  </a:lnTo>
                  <a:lnTo>
                    <a:pt x="55" y="124"/>
                  </a:lnTo>
                  <a:lnTo>
                    <a:pt x="52" y="124"/>
                  </a:lnTo>
                  <a:lnTo>
                    <a:pt x="51" y="124"/>
                  </a:lnTo>
                  <a:lnTo>
                    <a:pt x="51" y="123"/>
                  </a:lnTo>
                  <a:lnTo>
                    <a:pt x="50" y="123"/>
                  </a:lnTo>
                  <a:lnTo>
                    <a:pt x="50" y="123"/>
                  </a:lnTo>
                  <a:lnTo>
                    <a:pt x="49" y="124"/>
                  </a:lnTo>
                  <a:lnTo>
                    <a:pt x="49" y="124"/>
                  </a:lnTo>
                  <a:lnTo>
                    <a:pt x="49" y="124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7" y="122"/>
                  </a:lnTo>
                  <a:lnTo>
                    <a:pt x="45" y="121"/>
                  </a:lnTo>
                  <a:lnTo>
                    <a:pt x="44" y="121"/>
                  </a:lnTo>
                  <a:lnTo>
                    <a:pt x="43" y="121"/>
                  </a:lnTo>
                  <a:lnTo>
                    <a:pt x="43" y="121"/>
                  </a:lnTo>
                  <a:lnTo>
                    <a:pt x="41" y="121"/>
                  </a:lnTo>
                  <a:lnTo>
                    <a:pt x="41" y="121"/>
                  </a:lnTo>
                  <a:lnTo>
                    <a:pt x="40" y="121"/>
                  </a:lnTo>
                  <a:lnTo>
                    <a:pt x="39" y="121"/>
                  </a:lnTo>
                  <a:lnTo>
                    <a:pt x="38" y="122"/>
                  </a:lnTo>
                  <a:lnTo>
                    <a:pt x="39" y="123"/>
                  </a:lnTo>
                  <a:lnTo>
                    <a:pt x="38" y="124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9" y="127"/>
                  </a:lnTo>
                  <a:lnTo>
                    <a:pt x="39" y="128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8" y="129"/>
                  </a:lnTo>
                  <a:lnTo>
                    <a:pt x="37" y="129"/>
                  </a:lnTo>
                  <a:lnTo>
                    <a:pt x="32" y="129"/>
                  </a:lnTo>
                  <a:lnTo>
                    <a:pt x="31" y="129"/>
                  </a:lnTo>
                  <a:lnTo>
                    <a:pt x="30" y="129"/>
                  </a:lnTo>
                  <a:lnTo>
                    <a:pt x="29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8"/>
                  </a:lnTo>
                  <a:lnTo>
                    <a:pt x="27" y="128"/>
                  </a:lnTo>
                  <a:lnTo>
                    <a:pt x="26" y="128"/>
                  </a:lnTo>
                  <a:lnTo>
                    <a:pt x="25" y="128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3" y="129"/>
                  </a:lnTo>
                  <a:lnTo>
                    <a:pt x="22" y="128"/>
                  </a:lnTo>
                  <a:lnTo>
                    <a:pt x="21" y="128"/>
                  </a:lnTo>
                  <a:lnTo>
                    <a:pt x="19" y="127"/>
                  </a:lnTo>
                  <a:lnTo>
                    <a:pt x="19" y="127"/>
                  </a:lnTo>
                  <a:lnTo>
                    <a:pt x="18" y="128"/>
                  </a:lnTo>
                  <a:lnTo>
                    <a:pt x="15" y="128"/>
                  </a:lnTo>
                  <a:lnTo>
                    <a:pt x="12" y="129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9" y="128"/>
                  </a:lnTo>
                  <a:lnTo>
                    <a:pt x="9" y="128"/>
                  </a:lnTo>
                  <a:lnTo>
                    <a:pt x="9" y="128"/>
                  </a:lnTo>
                  <a:lnTo>
                    <a:pt x="8" y="128"/>
                  </a:lnTo>
                  <a:lnTo>
                    <a:pt x="8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7" y="127"/>
                  </a:lnTo>
                  <a:lnTo>
                    <a:pt x="7" y="126"/>
                  </a:lnTo>
                  <a:lnTo>
                    <a:pt x="6" y="125"/>
                  </a:lnTo>
                  <a:lnTo>
                    <a:pt x="6" y="124"/>
                  </a:lnTo>
                  <a:lnTo>
                    <a:pt x="6" y="123"/>
                  </a:lnTo>
                  <a:lnTo>
                    <a:pt x="6" y="124"/>
                  </a:lnTo>
                  <a:lnTo>
                    <a:pt x="4" y="124"/>
                  </a:lnTo>
                  <a:lnTo>
                    <a:pt x="3" y="124"/>
                  </a:lnTo>
                  <a:lnTo>
                    <a:pt x="3" y="123"/>
                  </a:lnTo>
                  <a:lnTo>
                    <a:pt x="1" y="121"/>
                  </a:lnTo>
                  <a:lnTo>
                    <a:pt x="0" y="120"/>
                  </a:lnTo>
                  <a:lnTo>
                    <a:pt x="0" y="119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17"/>
                  </a:lnTo>
                  <a:lnTo>
                    <a:pt x="1" y="117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5"/>
                  </a:lnTo>
                  <a:lnTo>
                    <a:pt x="1" y="114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1" y="112"/>
                  </a:lnTo>
                  <a:lnTo>
                    <a:pt x="2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4" y="111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09"/>
                  </a:lnTo>
                  <a:lnTo>
                    <a:pt x="5" y="108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6" y="107"/>
                  </a:lnTo>
                  <a:lnTo>
                    <a:pt x="6" y="106"/>
                  </a:lnTo>
                  <a:lnTo>
                    <a:pt x="7" y="106"/>
                  </a:lnTo>
                  <a:lnTo>
                    <a:pt x="7" y="106"/>
                  </a:lnTo>
                  <a:lnTo>
                    <a:pt x="7" y="105"/>
                  </a:lnTo>
                  <a:lnTo>
                    <a:pt x="8" y="104"/>
                  </a:lnTo>
                  <a:lnTo>
                    <a:pt x="8" y="103"/>
                  </a:lnTo>
                  <a:lnTo>
                    <a:pt x="8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0" y="103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1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2" y="98"/>
                  </a:lnTo>
                  <a:lnTo>
                    <a:pt x="11" y="97"/>
                  </a:lnTo>
                  <a:lnTo>
                    <a:pt x="11" y="97"/>
                  </a:lnTo>
                  <a:lnTo>
                    <a:pt x="11" y="96"/>
                  </a:lnTo>
                  <a:lnTo>
                    <a:pt x="12" y="96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3" y="95"/>
                  </a:lnTo>
                  <a:lnTo>
                    <a:pt x="13" y="94"/>
                  </a:lnTo>
                  <a:lnTo>
                    <a:pt x="14" y="94"/>
                  </a:lnTo>
                  <a:lnTo>
                    <a:pt x="13" y="93"/>
                  </a:lnTo>
                  <a:lnTo>
                    <a:pt x="13" y="92"/>
                  </a:lnTo>
                  <a:lnTo>
                    <a:pt x="13" y="91"/>
                  </a:lnTo>
                  <a:lnTo>
                    <a:pt x="13" y="89"/>
                  </a:lnTo>
                  <a:lnTo>
                    <a:pt x="13" y="89"/>
                  </a:lnTo>
                  <a:lnTo>
                    <a:pt x="13" y="89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2" y="90"/>
                  </a:lnTo>
                  <a:lnTo>
                    <a:pt x="11" y="90"/>
                  </a:lnTo>
                  <a:lnTo>
                    <a:pt x="11" y="90"/>
                  </a:lnTo>
                  <a:lnTo>
                    <a:pt x="11" y="89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2" y="88"/>
                  </a:lnTo>
                  <a:lnTo>
                    <a:pt x="12" y="88"/>
                  </a:lnTo>
                  <a:lnTo>
                    <a:pt x="12" y="87"/>
                  </a:lnTo>
                  <a:lnTo>
                    <a:pt x="12" y="87"/>
                  </a:lnTo>
                  <a:lnTo>
                    <a:pt x="12" y="86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9" y="83"/>
                  </a:lnTo>
                  <a:lnTo>
                    <a:pt x="9" y="82"/>
                  </a:lnTo>
                  <a:lnTo>
                    <a:pt x="8" y="81"/>
                  </a:lnTo>
                  <a:lnTo>
                    <a:pt x="5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79"/>
                  </a:lnTo>
                  <a:lnTo>
                    <a:pt x="3" y="79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4" y="74"/>
                  </a:lnTo>
                  <a:lnTo>
                    <a:pt x="5" y="73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5" y="68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5" y="65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7" y="62"/>
                  </a:lnTo>
                  <a:lnTo>
                    <a:pt x="8" y="62"/>
                  </a:lnTo>
                  <a:lnTo>
                    <a:pt x="9" y="62"/>
                  </a:lnTo>
                  <a:lnTo>
                    <a:pt x="9" y="61"/>
                  </a:lnTo>
                  <a:lnTo>
                    <a:pt x="10" y="61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2" y="61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6" y="63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0"/>
                  </a:lnTo>
                  <a:lnTo>
                    <a:pt x="16" y="59"/>
                  </a:lnTo>
                  <a:lnTo>
                    <a:pt x="17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9" y="60"/>
                  </a:lnTo>
                  <a:lnTo>
                    <a:pt x="19" y="59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0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30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3" y="55"/>
                  </a:lnTo>
                  <a:lnTo>
                    <a:pt x="35" y="54"/>
                  </a:lnTo>
                  <a:lnTo>
                    <a:pt x="36" y="54"/>
                  </a:lnTo>
                  <a:lnTo>
                    <a:pt x="37" y="54"/>
                  </a:lnTo>
                  <a:lnTo>
                    <a:pt x="37" y="54"/>
                  </a:lnTo>
                  <a:lnTo>
                    <a:pt x="38" y="56"/>
                  </a:lnTo>
                  <a:lnTo>
                    <a:pt x="39" y="56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2" y="53"/>
                  </a:lnTo>
                  <a:lnTo>
                    <a:pt x="42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7" y="50"/>
                  </a:lnTo>
                  <a:lnTo>
                    <a:pt x="47" y="50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8" y="47"/>
                  </a:lnTo>
                  <a:lnTo>
                    <a:pt x="49" y="47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49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4" y="38"/>
                  </a:lnTo>
                  <a:lnTo>
                    <a:pt x="55" y="37"/>
                  </a:lnTo>
                  <a:lnTo>
                    <a:pt x="55" y="36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4"/>
                  </a:lnTo>
                  <a:lnTo>
                    <a:pt x="54" y="34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8"/>
                  </a:lnTo>
                  <a:lnTo>
                    <a:pt x="53" y="28"/>
                  </a:lnTo>
                  <a:lnTo>
                    <a:pt x="55" y="27"/>
                  </a:lnTo>
                  <a:lnTo>
                    <a:pt x="56" y="26"/>
                  </a:lnTo>
                  <a:lnTo>
                    <a:pt x="57" y="25"/>
                  </a:lnTo>
                  <a:lnTo>
                    <a:pt x="57" y="24"/>
                  </a:lnTo>
                  <a:lnTo>
                    <a:pt x="59" y="21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2" y="20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3" y="19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5" y="17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2"/>
                  </a:lnTo>
                  <a:lnTo>
                    <a:pt x="68" y="11"/>
                  </a:lnTo>
                  <a:lnTo>
                    <a:pt x="68" y="11"/>
                  </a:lnTo>
                  <a:lnTo>
                    <a:pt x="69" y="10"/>
                  </a:lnTo>
                  <a:lnTo>
                    <a:pt x="69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0" y="6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2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3805238" y="2155825"/>
              <a:ext cx="412750" cy="333375"/>
            </a:xfrm>
            <a:custGeom>
              <a:avLst/>
              <a:gdLst>
                <a:gd name="T0" fmla="*/ 89 w 115"/>
                <a:gd name="T1" fmla="*/ 26 h 93"/>
                <a:gd name="T2" fmla="*/ 91 w 115"/>
                <a:gd name="T3" fmla="*/ 28 h 93"/>
                <a:gd name="T4" fmla="*/ 91 w 115"/>
                <a:gd name="T5" fmla="*/ 31 h 93"/>
                <a:gd name="T6" fmla="*/ 93 w 115"/>
                <a:gd name="T7" fmla="*/ 38 h 93"/>
                <a:gd name="T8" fmla="*/ 91 w 115"/>
                <a:gd name="T9" fmla="*/ 40 h 93"/>
                <a:gd name="T10" fmla="*/ 94 w 115"/>
                <a:gd name="T11" fmla="*/ 44 h 93"/>
                <a:gd name="T12" fmla="*/ 93 w 115"/>
                <a:gd name="T13" fmla="*/ 50 h 93"/>
                <a:gd name="T14" fmla="*/ 100 w 115"/>
                <a:gd name="T15" fmla="*/ 51 h 93"/>
                <a:gd name="T16" fmla="*/ 105 w 115"/>
                <a:gd name="T17" fmla="*/ 57 h 93"/>
                <a:gd name="T18" fmla="*/ 107 w 115"/>
                <a:gd name="T19" fmla="*/ 59 h 93"/>
                <a:gd name="T20" fmla="*/ 107 w 115"/>
                <a:gd name="T21" fmla="*/ 63 h 93"/>
                <a:gd name="T22" fmla="*/ 114 w 115"/>
                <a:gd name="T23" fmla="*/ 72 h 93"/>
                <a:gd name="T24" fmla="*/ 114 w 115"/>
                <a:gd name="T25" fmla="*/ 76 h 93"/>
                <a:gd name="T26" fmla="*/ 115 w 115"/>
                <a:gd name="T27" fmla="*/ 79 h 93"/>
                <a:gd name="T28" fmla="*/ 108 w 115"/>
                <a:gd name="T29" fmla="*/ 84 h 93"/>
                <a:gd name="T30" fmla="*/ 108 w 115"/>
                <a:gd name="T31" fmla="*/ 88 h 93"/>
                <a:gd name="T32" fmla="*/ 109 w 115"/>
                <a:gd name="T33" fmla="*/ 92 h 93"/>
                <a:gd name="T34" fmla="*/ 103 w 115"/>
                <a:gd name="T35" fmla="*/ 88 h 93"/>
                <a:gd name="T36" fmla="*/ 96 w 115"/>
                <a:gd name="T37" fmla="*/ 87 h 93"/>
                <a:gd name="T38" fmla="*/ 93 w 115"/>
                <a:gd name="T39" fmla="*/ 84 h 93"/>
                <a:gd name="T40" fmla="*/ 91 w 115"/>
                <a:gd name="T41" fmla="*/ 77 h 93"/>
                <a:gd name="T42" fmla="*/ 83 w 115"/>
                <a:gd name="T43" fmla="*/ 77 h 93"/>
                <a:gd name="T44" fmla="*/ 80 w 115"/>
                <a:gd name="T45" fmla="*/ 79 h 93"/>
                <a:gd name="T46" fmla="*/ 77 w 115"/>
                <a:gd name="T47" fmla="*/ 81 h 93"/>
                <a:gd name="T48" fmla="*/ 71 w 115"/>
                <a:gd name="T49" fmla="*/ 74 h 93"/>
                <a:gd name="T50" fmla="*/ 67 w 115"/>
                <a:gd name="T51" fmla="*/ 71 h 93"/>
                <a:gd name="T52" fmla="*/ 64 w 115"/>
                <a:gd name="T53" fmla="*/ 73 h 93"/>
                <a:gd name="T54" fmla="*/ 57 w 115"/>
                <a:gd name="T55" fmla="*/ 74 h 93"/>
                <a:gd name="T56" fmla="*/ 50 w 115"/>
                <a:gd name="T57" fmla="*/ 75 h 93"/>
                <a:gd name="T58" fmla="*/ 46 w 115"/>
                <a:gd name="T59" fmla="*/ 76 h 93"/>
                <a:gd name="T60" fmla="*/ 42 w 115"/>
                <a:gd name="T61" fmla="*/ 74 h 93"/>
                <a:gd name="T62" fmla="*/ 39 w 115"/>
                <a:gd name="T63" fmla="*/ 74 h 93"/>
                <a:gd name="T64" fmla="*/ 26 w 115"/>
                <a:gd name="T65" fmla="*/ 72 h 93"/>
                <a:gd name="T66" fmla="*/ 21 w 115"/>
                <a:gd name="T67" fmla="*/ 76 h 93"/>
                <a:gd name="T68" fmla="*/ 16 w 115"/>
                <a:gd name="T69" fmla="*/ 71 h 93"/>
                <a:gd name="T70" fmla="*/ 14 w 115"/>
                <a:gd name="T71" fmla="*/ 65 h 93"/>
                <a:gd name="T72" fmla="*/ 20 w 115"/>
                <a:gd name="T73" fmla="*/ 64 h 93"/>
                <a:gd name="T74" fmla="*/ 17 w 115"/>
                <a:gd name="T75" fmla="*/ 62 h 93"/>
                <a:gd name="T76" fmla="*/ 14 w 115"/>
                <a:gd name="T77" fmla="*/ 53 h 93"/>
                <a:gd name="T78" fmla="*/ 15 w 115"/>
                <a:gd name="T79" fmla="*/ 47 h 93"/>
                <a:gd name="T80" fmla="*/ 14 w 115"/>
                <a:gd name="T81" fmla="*/ 42 h 93"/>
                <a:gd name="T82" fmla="*/ 13 w 115"/>
                <a:gd name="T83" fmla="*/ 39 h 93"/>
                <a:gd name="T84" fmla="*/ 14 w 115"/>
                <a:gd name="T85" fmla="*/ 35 h 93"/>
                <a:gd name="T86" fmla="*/ 14 w 115"/>
                <a:gd name="T87" fmla="*/ 30 h 93"/>
                <a:gd name="T88" fmla="*/ 11 w 115"/>
                <a:gd name="T89" fmla="*/ 26 h 93"/>
                <a:gd name="T90" fmla="*/ 8 w 115"/>
                <a:gd name="T91" fmla="*/ 23 h 93"/>
                <a:gd name="T92" fmla="*/ 5 w 115"/>
                <a:gd name="T93" fmla="*/ 21 h 93"/>
                <a:gd name="T94" fmla="*/ 4 w 115"/>
                <a:gd name="T95" fmla="*/ 14 h 93"/>
                <a:gd name="T96" fmla="*/ 3 w 115"/>
                <a:gd name="T97" fmla="*/ 5 h 93"/>
                <a:gd name="T98" fmla="*/ 1 w 115"/>
                <a:gd name="T99" fmla="*/ 0 h 93"/>
                <a:gd name="T100" fmla="*/ 5 w 115"/>
                <a:gd name="T101" fmla="*/ 2 h 93"/>
                <a:gd name="T102" fmla="*/ 13 w 115"/>
                <a:gd name="T103" fmla="*/ 4 h 93"/>
                <a:gd name="T104" fmla="*/ 17 w 115"/>
                <a:gd name="T105" fmla="*/ 3 h 93"/>
                <a:gd name="T106" fmla="*/ 28 w 115"/>
                <a:gd name="T107" fmla="*/ 5 h 93"/>
                <a:gd name="T108" fmla="*/ 25 w 115"/>
                <a:gd name="T109" fmla="*/ 10 h 93"/>
                <a:gd name="T110" fmla="*/ 30 w 115"/>
                <a:gd name="T111" fmla="*/ 21 h 93"/>
                <a:gd name="T112" fmla="*/ 33 w 115"/>
                <a:gd name="T113" fmla="*/ 23 h 93"/>
                <a:gd name="T114" fmla="*/ 53 w 115"/>
                <a:gd name="T115" fmla="*/ 23 h 93"/>
                <a:gd name="T116" fmla="*/ 68 w 115"/>
                <a:gd name="T117" fmla="*/ 27 h 93"/>
                <a:gd name="T118" fmla="*/ 88 w 115"/>
                <a:gd name="T119" fmla="*/ 1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93">
                  <a:moveTo>
                    <a:pt x="88" y="18"/>
                  </a:moveTo>
                  <a:lnTo>
                    <a:pt x="88" y="18"/>
                  </a:lnTo>
                  <a:lnTo>
                    <a:pt x="89" y="20"/>
                  </a:lnTo>
                  <a:lnTo>
                    <a:pt x="89" y="22"/>
                  </a:lnTo>
                  <a:lnTo>
                    <a:pt x="89" y="23"/>
                  </a:lnTo>
                  <a:lnTo>
                    <a:pt x="89" y="23"/>
                  </a:lnTo>
                  <a:lnTo>
                    <a:pt x="89" y="24"/>
                  </a:lnTo>
                  <a:lnTo>
                    <a:pt x="89" y="25"/>
                  </a:lnTo>
                  <a:lnTo>
                    <a:pt x="89" y="26"/>
                  </a:lnTo>
                  <a:lnTo>
                    <a:pt x="90" y="26"/>
                  </a:lnTo>
                  <a:lnTo>
                    <a:pt x="90" y="27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2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1" y="31"/>
                  </a:lnTo>
                  <a:lnTo>
                    <a:pt x="91" y="31"/>
                  </a:lnTo>
                  <a:lnTo>
                    <a:pt x="91" y="31"/>
                  </a:lnTo>
                  <a:lnTo>
                    <a:pt x="92" y="32"/>
                  </a:lnTo>
                  <a:lnTo>
                    <a:pt x="92" y="33"/>
                  </a:lnTo>
                  <a:lnTo>
                    <a:pt x="93" y="34"/>
                  </a:lnTo>
                  <a:lnTo>
                    <a:pt x="93" y="35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2" y="39"/>
                  </a:lnTo>
                  <a:lnTo>
                    <a:pt x="92" y="39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2" y="41"/>
                  </a:lnTo>
                  <a:lnTo>
                    <a:pt x="92" y="41"/>
                  </a:lnTo>
                  <a:lnTo>
                    <a:pt x="92" y="41"/>
                  </a:lnTo>
                  <a:lnTo>
                    <a:pt x="93" y="42"/>
                  </a:lnTo>
                  <a:lnTo>
                    <a:pt x="94" y="43"/>
                  </a:lnTo>
                  <a:lnTo>
                    <a:pt x="94" y="43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94" y="45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3" y="47"/>
                  </a:lnTo>
                  <a:lnTo>
                    <a:pt x="93" y="47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3" y="50"/>
                  </a:lnTo>
                  <a:lnTo>
                    <a:pt x="93" y="50"/>
                  </a:lnTo>
                  <a:lnTo>
                    <a:pt x="93" y="51"/>
                  </a:lnTo>
                  <a:lnTo>
                    <a:pt x="94" y="51"/>
                  </a:lnTo>
                  <a:lnTo>
                    <a:pt x="94" y="51"/>
                  </a:lnTo>
                  <a:lnTo>
                    <a:pt x="95" y="51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9" y="52"/>
                  </a:lnTo>
                  <a:lnTo>
                    <a:pt x="99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2"/>
                  </a:lnTo>
                  <a:lnTo>
                    <a:pt x="101" y="52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3" y="56"/>
                  </a:lnTo>
                  <a:lnTo>
                    <a:pt x="103" y="56"/>
                  </a:lnTo>
                  <a:lnTo>
                    <a:pt x="104" y="56"/>
                  </a:lnTo>
                  <a:lnTo>
                    <a:pt x="105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6" y="58"/>
                  </a:lnTo>
                  <a:lnTo>
                    <a:pt x="107" y="58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6" y="60"/>
                  </a:lnTo>
                  <a:lnTo>
                    <a:pt x="106" y="60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7" y="62"/>
                  </a:lnTo>
                  <a:lnTo>
                    <a:pt x="107" y="63"/>
                  </a:lnTo>
                  <a:lnTo>
                    <a:pt x="108" y="63"/>
                  </a:lnTo>
                  <a:lnTo>
                    <a:pt x="108" y="63"/>
                  </a:lnTo>
                  <a:lnTo>
                    <a:pt x="109" y="64"/>
                  </a:lnTo>
                  <a:lnTo>
                    <a:pt x="109" y="66"/>
                  </a:lnTo>
                  <a:lnTo>
                    <a:pt x="110" y="67"/>
                  </a:lnTo>
                  <a:lnTo>
                    <a:pt x="110" y="69"/>
                  </a:lnTo>
                  <a:lnTo>
                    <a:pt x="111" y="69"/>
                  </a:lnTo>
                  <a:lnTo>
                    <a:pt x="112" y="70"/>
                  </a:lnTo>
                  <a:lnTo>
                    <a:pt x="114" y="72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5"/>
                  </a:lnTo>
                  <a:lnTo>
                    <a:pt x="114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5" y="76"/>
                  </a:lnTo>
                  <a:lnTo>
                    <a:pt x="115" y="77"/>
                  </a:lnTo>
                  <a:lnTo>
                    <a:pt x="115" y="77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4" y="80"/>
                  </a:lnTo>
                  <a:lnTo>
                    <a:pt x="114" y="80"/>
                  </a:lnTo>
                  <a:lnTo>
                    <a:pt x="113" y="82"/>
                  </a:lnTo>
                  <a:lnTo>
                    <a:pt x="112" y="82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8" y="83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7" y="84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8" y="86"/>
                  </a:lnTo>
                  <a:lnTo>
                    <a:pt x="108" y="86"/>
                  </a:lnTo>
                  <a:lnTo>
                    <a:pt x="108" y="86"/>
                  </a:lnTo>
                  <a:lnTo>
                    <a:pt x="108" y="87"/>
                  </a:lnTo>
                  <a:lnTo>
                    <a:pt x="108" y="8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8" y="92"/>
                  </a:lnTo>
                  <a:lnTo>
                    <a:pt x="107" y="93"/>
                  </a:lnTo>
                  <a:lnTo>
                    <a:pt x="106" y="92"/>
                  </a:lnTo>
                  <a:lnTo>
                    <a:pt x="105" y="92"/>
                  </a:lnTo>
                  <a:lnTo>
                    <a:pt x="105" y="91"/>
                  </a:lnTo>
                  <a:lnTo>
                    <a:pt x="105" y="91"/>
                  </a:lnTo>
                  <a:lnTo>
                    <a:pt x="104" y="90"/>
                  </a:lnTo>
                  <a:lnTo>
                    <a:pt x="103" y="89"/>
                  </a:lnTo>
                  <a:lnTo>
                    <a:pt x="103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89"/>
                  </a:lnTo>
                  <a:lnTo>
                    <a:pt x="97" y="88"/>
                  </a:lnTo>
                  <a:lnTo>
                    <a:pt x="96" y="87"/>
                  </a:lnTo>
                  <a:lnTo>
                    <a:pt x="96" y="87"/>
                  </a:lnTo>
                  <a:lnTo>
                    <a:pt x="96" y="87"/>
                  </a:lnTo>
                  <a:lnTo>
                    <a:pt x="96" y="86"/>
                  </a:lnTo>
                  <a:lnTo>
                    <a:pt x="96" y="86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95" y="85"/>
                  </a:lnTo>
                  <a:lnTo>
                    <a:pt x="94" y="85"/>
                  </a:lnTo>
                  <a:lnTo>
                    <a:pt x="93" y="85"/>
                  </a:lnTo>
                  <a:lnTo>
                    <a:pt x="93" y="84"/>
                  </a:lnTo>
                  <a:lnTo>
                    <a:pt x="92" y="84"/>
                  </a:lnTo>
                  <a:lnTo>
                    <a:pt x="92" y="83"/>
                  </a:lnTo>
                  <a:lnTo>
                    <a:pt x="92" y="82"/>
                  </a:lnTo>
                  <a:lnTo>
                    <a:pt x="91" y="81"/>
                  </a:lnTo>
                  <a:lnTo>
                    <a:pt x="91" y="80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92" y="77"/>
                  </a:lnTo>
                  <a:lnTo>
                    <a:pt x="91" y="77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89" y="75"/>
                  </a:lnTo>
                  <a:lnTo>
                    <a:pt x="88" y="75"/>
                  </a:lnTo>
                  <a:lnTo>
                    <a:pt x="88" y="75"/>
                  </a:lnTo>
                  <a:lnTo>
                    <a:pt x="84" y="76"/>
                  </a:lnTo>
                  <a:lnTo>
                    <a:pt x="84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2" y="77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80"/>
                  </a:lnTo>
                  <a:lnTo>
                    <a:pt x="79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77" y="81"/>
                  </a:lnTo>
                  <a:lnTo>
                    <a:pt x="77" y="81"/>
                  </a:lnTo>
                  <a:lnTo>
                    <a:pt x="75" y="81"/>
                  </a:lnTo>
                  <a:lnTo>
                    <a:pt x="74" y="78"/>
                  </a:lnTo>
                  <a:lnTo>
                    <a:pt x="74" y="77"/>
                  </a:lnTo>
                  <a:lnTo>
                    <a:pt x="74" y="77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3" y="76"/>
                  </a:lnTo>
                  <a:lnTo>
                    <a:pt x="72" y="76"/>
                  </a:lnTo>
                  <a:lnTo>
                    <a:pt x="71" y="74"/>
                  </a:lnTo>
                  <a:lnTo>
                    <a:pt x="70" y="73"/>
                  </a:lnTo>
                  <a:lnTo>
                    <a:pt x="70" y="73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6" y="72"/>
                  </a:lnTo>
                  <a:lnTo>
                    <a:pt x="66" y="73"/>
                  </a:lnTo>
                  <a:lnTo>
                    <a:pt x="65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0" y="73"/>
                  </a:lnTo>
                  <a:lnTo>
                    <a:pt x="58" y="73"/>
                  </a:lnTo>
                  <a:lnTo>
                    <a:pt x="57" y="73"/>
                  </a:lnTo>
                  <a:lnTo>
                    <a:pt x="57" y="73"/>
                  </a:lnTo>
                  <a:lnTo>
                    <a:pt x="57" y="74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0" y="75"/>
                  </a:lnTo>
                  <a:lnTo>
                    <a:pt x="50" y="75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7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5"/>
                  </a:lnTo>
                  <a:lnTo>
                    <a:pt x="43" y="74"/>
                  </a:lnTo>
                  <a:lnTo>
                    <a:pt x="42" y="74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0" y="73"/>
                  </a:lnTo>
                  <a:lnTo>
                    <a:pt x="39" y="73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37" y="74"/>
                  </a:lnTo>
                  <a:lnTo>
                    <a:pt x="36" y="74"/>
                  </a:lnTo>
                  <a:lnTo>
                    <a:pt x="34" y="74"/>
                  </a:lnTo>
                  <a:lnTo>
                    <a:pt x="33" y="73"/>
                  </a:lnTo>
                  <a:lnTo>
                    <a:pt x="32" y="73"/>
                  </a:lnTo>
                  <a:lnTo>
                    <a:pt x="28" y="72"/>
                  </a:lnTo>
                  <a:lnTo>
                    <a:pt x="27" y="71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6" y="73"/>
                  </a:lnTo>
                  <a:lnTo>
                    <a:pt x="25" y="73"/>
                  </a:lnTo>
                  <a:lnTo>
                    <a:pt x="25" y="73"/>
                  </a:lnTo>
                  <a:lnTo>
                    <a:pt x="25" y="74"/>
                  </a:lnTo>
                  <a:lnTo>
                    <a:pt x="24" y="74"/>
                  </a:lnTo>
                  <a:lnTo>
                    <a:pt x="23" y="74"/>
                  </a:lnTo>
                  <a:lnTo>
                    <a:pt x="23" y="75"/>
                  </a:lnTo>
                  <a:lnTo>
                    <a:pt x="22" y="75"/>
                  </a:lnTo>
                  <a:lnTo>
                    <a:pt x="21" y="76"/>
                  </a:lnTo>
                  <a:lnTo>
                    <a:pt x="20" y="76"/>
                  </a:lnTo>
                  <a:lnTo>
                    <a:pt x="19" y="76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8" y="74"/>
                  </a:lnTo>
                  <a:lnTo>
                    <a:pt x="17" y="74"/>
                  </a:lnTo>
                  <a:lnTo>
                    <a:pt x="16" y="72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7" y="66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2" y="64"/>
                  </a:lnTo>
                  <a:lnTo>
                    <a:pt x="21" y="64"/>
                  </a:lnTo>
                  <a:lnTo>
                    <a:pt x="20" y="63"/>
                  </a:lnTo>
                  <a:lnTo>
                    <a:pt x="20" y="64"/>
                  </a:lnTo>
                  <a:lnTo>
                    <a:pt x="20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8" y="62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5" y="59"/>
                  </a:lnTo>
                  <a:lnTo>
                    <a:pt x="15" y="57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4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4" y="52"/>
                  </a:lnTo>
                  <a:lnTo>
                    <a:pt x="14" y="51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6" y="48"/>
                  </a:lnTo>
                  <a:lnTo>
                    <a:pt x="16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6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4" y="4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3" y="40"/>
                  </a:lnTo>
                  <a:lnTo>
                    <a:pt x="13" y="39"/>
                  </a:lnTo>
                  <a:lnTo>
                    <a:pt x="14" y="39"/>
                  </a:lnTo>
                  <a:lnTo>
                    <a:pt x="13" y="39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7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3" y="34"/>
                  </a:lnTo>
                  <a:lnTo>
                    <a:pt x="13" y="33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1" y="28"/>
                  </a:lnTo>
                  <a:lnTo>
                    <a:pt x="10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9" y="23"/>
                  </a:lnTo>
                  <a:lnTo>
                    <a:pt x="8" y="23"/>
                  </a:lnTo>
                  <a:lnTo>
                    <a:pt x="7" y="22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3" y="10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9" y="2"/>
                  </a:lnTo>
                  <a:lnTo>
                    <a:pt x="12" y="4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4" y="4"/>
                  </a:lnTo>
                  <a:lnTo>
                    <a:pt x="14" y="3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8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3"/>
                  </a:lnTo>
                  <a:lnTo>
                    <a:pt x="28" y="5"/>
                  </a:lnTo>
                  <a:lnTo>
                    <a:pt x="28" y="6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10"/>
                  </a:lnTo>
                  <a:lnTo>
                    <a:pt x="25" y="11"/>
                  </a:lnTo>
                  <a:lnTo>
                    <a:pt x="26" y="12"/>
                  </a:lnTo>
                  <a:lnTo>
                    <a:pt x="27" y="14"/>
                  </a:lnTo>
                  <a:lnTo>
                    <a:pt x="30" y="18"/>
                  </a:lnTo>
                  <a:lnTo>
                    <a:pt x="30" y="19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9" y="20"/>
                  </a:lnTo>
                  <a:lnTo>
                    <a:pt x="44" y="22"/>
                  </a:lnTo>
                  <a:lnTo>
                    <a:pt x="51" y="22"/>
                  </a:lnTo>
                  <a:lnTo>
                    <a:pt x="53" y="23"/>
                  </a:lnTo>
                  <a:lnTo>
                    <a:pt x="54" y="23"/>
                  </a:lnTo>
                  <a:lnTo>
                    <a:pt x="55" y="22"/>
                  </a:lnTo>
                  <a:lnTo>
                    <a:pt x="56" y="22"/>
                  </a:lnTo>
                  <a:lnTo>
                    <a:pt x="58" y="23"/>
                  </a:lnTo>
                  <a:lnTo>
                    <a:pt x="60" y="23"/>
                  </a:lnTo>
                  <a:lnTo>
                    <a:pt x="61" y="23"/>
                  </a:lnTo>
                  <a:lnTo>
                    <a:pt x="62" y="24"/>
                  </a:lnTo>
                  <a:lnTo>
                    <a:pt x="64" y="25"/>
                  </a:lnTo>
                  <a:lnTo>
                    <a:pt x="68" y="27"/>
                  </a:lnTo>
                  <a:lnTo>
                    <a:pt x="69" y="26"/>
                  </a:lnTo>
                  <a:lnTo>
                    <a:pt x="75" y="24"/>
                  </a:lnTo>
                  <a:lnTo>
                    <a:pt x="77" y="24"/>
                  </a:lnTo>
                  <a:lnTo>
                    <a:pt x="78" y="23"/>
                  </a:lnTo>
                  <a:lnTo>
                    <a:pt x="79" y="22"/>
                  </a:lnTo>
                  <a:lnTo>
                    <a:pt x="79" y="22"/>
                  </a:lnTo>
                  <a:lnTo>
                    <a:pt x="80" y="21"/>
                  </a:lnTo>
                  <a:lnTo>
                    <a:pt x="83" y="19"/>
                  </a:lnTo>
                  <a:lnTo>
                    <a:pt x="88" y="1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4779963" y="2181225"/>
              <a:ext cx="390525" cy="384175"/>
            </a:xfrm>
            <a:custGeom>
              <a:avLst/>
              <a:gdLst>
                <a:gd name="T0" fmla="*/ 25 w 109"/>
                <a:gd name="T1" fmla="*/ 5 h 107"/>
                <a:gd name="T2" fmla="*/ 30 w 109"/>
                <a:gd name="T3" fmla="*/ 4 h 107"/>
                <a:gd name="T4" fmla="*/ 35 w 109"/>
                <a:gd name="T5" fmla="*/ 4 h 107"/>
                <a:gd name="T6" fmla="*/ 46 w 109"/>
                <a:gd name="T7" fmla="*/ 9 h 107"/>
                <a:gd name="T8" fmla="*/ 49 w 109"/>
                <a:gd name="T9" fmla="*/ 7 h 107"/>
                <a:gd name="T10" fmla="*/ 57 w 109"/>
                <a:gd name="T11" fmla="*/ 9 h 107"/>
                <a:gd name="T12" fmla="*/ 64 w 109"/>
                <a:gd name="T13" fmla="*/ 12 h 107"/>
                <a:gd name="T14" fmla="*/ 65 w 109"/>
                <a:gd name="T15" fmla="*/ 16 h 107"/>
                <a:gd name="T16" fmla="*/ 70 w 109"/>
                <a:gd name="T17" fmla="*/ 23 h 107"/>
                <a:gd name="T18" fmla="*/ 71 w 109"/>
                <a:gd name="T19" fmla="*/ 26 h 107"/>
                <a:gd name="T20" fmla="*/ 76 w 109"/>
                <a:gd name="T21" fmla="*/ 25 h 107"/>
                <a:gd name="T22" fmla="*/ 84 w 109"/>
                <a:gd name="T23" fmla="*/ 30 h 107"/>
                <a:gd name="T24" fmla="*/ 88 w 109"/>
                <a:gd name="T25" fmla="*/ 29 h 107"/>
                <a:gd name="T26" fmla="*/ 96 w 109"/>
                <a:gd name="T27" fmla="*/ 29 h 107"/>
                <a:gd name="T28" fmla="*/ 102 w 109"/>
                <a:gd name="T29" fmla="*/ 28 h 107"/>
                <a:gd name="T30" fmla="*/ 106 w 109"/>
                <a:gd name="T31" fmla="*/ 33 h 107"/>
                <a:gd name="T32" fmla="*/ 105 w 109"/>
                <a:gd name="T33" fmla="*/ 40 h 107"/>
                <a:gd name="T34" fmla="*/ 96 w 109"/>
                <a:gd name="T35" fmla="*/ 40 h 107"/>
                <a:gd name="T36" fmla="*/ 89 w 109"/>
                <a:gd name="T37" fmla="*/ 36 h 107"/>
                <a:gd name="T38" fmla="*/ 86 w 109"/>
                <a:gd name="T39" fmla="*/ 33 h 107"/>
                <a:gd name="T40" fmla="*/ 85 w 109"/>
                <a:gd name="T41" fmla="*/ 38 h 107"/>
                <a:gd name="T42" fmla="*/ 82 w 109"/>
                <a:gd name="T43" fmla="*/ 42 h 107"/>
                <a:gd name="T44" fmla="*/ 86 w 109"/>
                <a:gd name="T45" fmla="*/ 46 h 107"/>
                <a:gd name="T46" fmla="*/ 88 w 109"/>
                <a:gd name="T47" fmla="*/ 49 h 107"/>
                <a:gd name="T48" fmla="*/ 91 w 109"/>
                <a:gd name="T49" fmla="*/ 46 h 107"/>
                <a:gd name="T50" fmla="*/ 95 w 109"/>
                <a:gd name="T51" fmla="*/ 50 h 107"/>
                <a:gd name="T52" fmla="*/ 93 w 109"/>
                <a:gd name="T53" fmla="*/ 56 h 107"/>
                <a:gd name="T54" fmla="*/ 94 w 109"/>
                <a:gd name="T55" fmla="*/ 62 h 107"/>
                <a:gd name="T56" fmla="*/ 89 w 109"/>
                <a:gd name="T57" fmla="*/ 67 h 107"/>
                <a:gd name="T58" fmla="*/ 87 w 109"/>
                <a:gd name="T59" fmla="*/ 76 h 107"/>
                <a:gd name="T60" fmla="*/ 91 w 109"/>
                <a:gd name="T61" fmla="*/ 78 h 107"/>
                <a:gd name="T62" fmla="*/ 84 w 109"/>
                <a:gd name="T63" fmla="*/ 94 h 107"/>
                <a:gd name="T64" fmla="*/ 80 w 109"/>
                <a:gd name="T65" fmla="*/ 103 h 107"/>
                <a:gd name="T66" fmla="*/ 77 w 109"/>
                <a:gd name="T67" fmla="*/ 107 h 107"/>
                <a:gd name="T68" fmla="*/ 68 w 109"/>
                <a:gd name="T69" fmla="*/ 100 h 107"/>
                <a:gd name="T70" fmla="*/ 63 w 109"/>
                <a:gd name="T71" fmla="*/ 102 h 107"/>
                <a:gd name="T72" fmla="*/ 52 w 109"/>
                <a:gd name="T73" fmla="*/ 100 h 107"/>
                <a:gd name="T74" fmla="*/ 47 w 109"/>
                <a:gd name="T75" fmla="*/ 96 h 107"/>
                <a:gd name="T76" fmla="*/ 42 w 109"/>
                <a:gd name="T77" fmla="*/ 100 h 107"/>
                <a:gd name="T78" fmla="*/ 40 w 109"/>
                <a:gd name="T79" fmla="*/ 99 h 107"/>
                <a:gd name="T80" fmla="*/ 35 w 109"/>
                <a:gd name="T81" fmla="*/ 98 h 107"/>
                <a:gd name="T82" fmla="*/ 33 w 109"/>
                <a:gd name="T83" fmla="*/ 94 h 107"/>
                <a:gd name="T84" fmla="*/ 31 w 109"/>
                <a:gd name="T85" fmla="*/ 87 h 107"/>
                <a:gd name="T86" fmla="*/ 30 w 109"/>
                <a:gd name="T87" fmla="*/ 82 h 107"/>
                <a:gd name="T88" fmla="*/ 28 w 109"/>
                <a:gd name="T89" fmla="*/ 80 h 107"/>
                <a:gd name="T90" fmla="*/ 23 w 109"/>
                <a:gd name="T91" fmla="*/ 76 h 107"/>
                <a:gd name="T92" fmla="*/ 21 w 109"/>
                <a:gd name="T93" fmla="*/ 74 h 107"/>
                <a:gd name="T94" fmla="*/ 17 w 109"/>
                <a:gd name="T95" fmla="*/ 66 h 107"/>
                <a:gd name="T96" fmla="*/ 4 w 109"/>
                <a:gd name="T97" fmla="*/ 58 h 107"/>
                <a:gd name="T98" fmla="*/ 0 w 109"/>
                <a:gd name="T99" fmla="*/ 49 h 107"/>
                <a:gd name="T100" fmla="*/ 1 w 109"/>
                <a:gd name="T101" fmla="*/ 42 h 107"/>
                <a:gd name="T102" fmla="*/ 4 w 109"/>
                <a:gd name="T103" fmla="*/ 39 h 107"/>
                <a:gd name="T104" fmla="*/ 4 w 109"/>
                <a:gd name="T105" fmla="*/ 35 h 107"/>
                <a:gd name="T106" fmla="*/ 2 w 109"/>
                <a:gd name="T107" fmla="*/ 25 h 107"/>
                <a:gd name="T108" fmla="*/ 5 w 109"/>
                <a:gd name="T109" fmla="*/ 18 h 107"/>
                <a:gd name="T110" fmla="*/ 8 w 109"/>
                <a:gd name="T111" fmla="*/ 9 h 107"/>
                <a:gd name="T112" fmla="*/ 7 w 109"/>
                <a:gd name="T113" fmla="*/ 5 h 107"/>
                <a:gd name="T114" fmla="*/ 9 w 109"/>
                <a:gd name="T115" fmla="*/ 1 h 107"/>
                <a:gd name="T116" fmla="*/ 15 w 109"/>
                <a:gd name="T117" fmla="*/ 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9" h="107">
                  <a:moveTo>
                    <a:pt x="22" y="4"/>
                  </a:moveTo>
                  <a:lnTo>
                    <a:pt x="22" y="4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8" y="7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6" y="10"/>
                  </a:lnTo>
                  <a:lnTo>
                    <a:pt x="46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1" y="6"/>
                  </a:lnTo>
                  <a:lnTo>
                    <a:pt x="52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5" y="9"/>
                  </a:lnTo>
                  <a:lnTo>
                    <a:pt x="56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59" y="8"/>
                  </a:lnTo>
                  <a:lnTo>
                    <a:pt x="59" y="9"/>
                  </a:lnTo>
                  <a:lnTo>
                    <a:pt x="63" y="10"/>
                  </a:lnTo>
                  <a:lnTo>
                    <a:pt x="64" y="11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3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7"/>
                  </a:lnTo>
                  <a:lnTo>
                    <a:pt x="66" y="18"/>
                  </a:lnTo>
                  <a:lnTo>
                    <a:pt x="69" y="20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70" y="22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2" y="27"/>
                  </a:lnTo>
                  <a:lnTo>
                    <a:pt x="72" y="27"/>
                  </a:lnTo>
                  <a:lnTo>
                    <a:pt x="74" y="27"/>
                  </a:lnTo>
                  <a:lnTo>
                    <a:pt x="75" y="28"/>
                  </a:lnTo>
                  <a:lnTo>
                    <a:pt x="76" y="28"/>
                  </a:lnTo>
                  <a:lnTo>
                    <a:pt x="77" y="27"/>
                  </a:lnTo>
                  <a:lnTo>
                    <a:pt x="76" y="26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8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2" y="26"/>
                  </a:lnTo>
                  <a:lnTo>
                    <a:pt x="83" y="26"/>
                  </a:lnTo>
                  <a:lnTo>
                    <a:pt x="83" y="28"/>
                  </a:lnTo>
                  <a:lnTo>
                    <a:pt x="83" y="28"/>
                  </a:lnTo>
                  <a:lnTo>
                    <a:pt x="84" y="30"/>
                  </a:lnTo>
                  <a:lnTo>
                    <a:pt x="85" y="30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9" y="30"/>
                  </a:lnTo>
                  <a:lnTo>
                    <a:pt x="92" y="30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4" y="29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96" y="29"/>
                  </a:lnTo>
                  <a:lnTo>
                    <a:pt x="96" y="29"/>
                  </a:lnTo>
                  <a:lnTo>
                    <a:pt x="96" y="28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98" y="26"/>
                  </a:lnTo>
                  <a:lnTo>
                    <a:pt x="99" y="27"/>
                  </a:lnTo>
                  <a:lnTo>
                    <a:pt x="99" y="27"/>
                  </a:lnTo>
                  <a:lnTo>
                    <a:pt x="101" y="27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30"/>
                  </a:lnTo>
                  <a:lnTo>
                    <a:pt x="103" y="31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6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9" y="35"/>
                  </a:lnTo>
                  <a:lnTo>
                    <a:pt x="107" y="37"/>
                  </a:lnTo>
                  <a:lnTo>
                    <a:pt x="106" y="39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5" y="40"/>
                  </a:lnTo>
                  <a:lnTo>
                    <a:pt x="105" y="40"/>
                  </a:lnTo>
                  <a:lnTo>
                    <a:pt x="105" y="40"/>
                  </a:lnTo>
                  <a:lnTo>
                    <a:pt x="104" y="40"/>
                  </a:lnTo>
                  <a:lnTo>
                    <a:pt x="103" y="40"/>
                  </a:lnTo>
                  <a:lnTo>
                    <a:pt x="103" y="39"/>
                  </a:lnTo>
                  <a:lnTo>
                    <a:pt x="102" y="39"/>
                  </a:lnTo>
                  <a:lnTo>
                    <a:pt x="102" y="39"/>
                  </a:lnTo>
                  <a:lnTo>
                    <a:pt x="98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5" y="40"/>
                  </a:lnTo>
                  <a:lnTo>
                    <a:pt x="95" y="39"/>
                  </a:lnTo>
                  <a:lnTo>
                    <a:pt x="95" y="39"/>
                  </a:lnTo>
                  <a:lnTo>
                    <a:pt x="95" y="39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2" y="37"/>
                  </a:lnTo>
                  <a:lnTo>
                    <a:pt x="91" y="37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88" y="36"/>
                  </a:lnTo>
                  <a:lnTo>
                    <a:pt x="88" y="35"/>
                  </a:lnTo>
                  <a:lnTo>
                    <a:pt x="88" y="34"/>
                  </a:lnTo>
                  <a:lnTo>
                    <a:pt x="88" y="33"/>
                  </a:lnTo>
                  <a:lnTo>
                    <a:pt x="87" y="33"/>
                  </a:lnTo>
                  <a:lnTo>
                    <a:pt x="87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4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4" y="38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3"/>
                  </a:lnTo>
                  <a:lnTo>
                    <a:pt x="83" y="43"/>
                  </a:lnTo>
                  <a:lnTo>
                    <a:pt x="83" y="43"/>
                  </a:lnTo>
                  <a:lnTo>
                    <a:pt x="84" y="44"/>
                  </a:lnTo>
                  <a:lnTo>
                    <a:pt x="86" y="45"/>
                  </a:lnTo>
                  <a:lnTo>
                    <a:pt x="87" y="45"/>
                  </a:lnTo>
                  <a:lnTo>
                    <a:pt x="87" y="45"/>
                  </a:lnTo>
                  <a:lnTo>
                    <a:pt x="87" y="46"/>
                  </a:lnTo>
                  <a:lnTo>
                    <a:pt x="86" y="46"/>
                  </a:lnTo>
                  <a:lnTo>
                    <a:pt x="86" y="47"/>
                  </a:lnTo>
                  <a:lnTo>
                    <a:pt x="86" y="47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7" y="48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90" y="48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3" y="48"/>
                  </a:lnTo>
                  <a:lnTo>
                    <a:pt x="95" y="50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6" y="51"/>
                  </a:lnTo>
                  <a:lnTo>
                    <a:pt x="96" y="52"/>
                  </a:lnTo>
                  <a:lnTo>
                    <a:pt x="95" y="52"/>
                  </a:lnTo>
                  <a:lnTo>
                    <a:pt x="95" y="52"/>
                  </a:lnTo>
                  <a:lnTo>
                    <a:pt x="94" y="54"/>
                  </a:lnTo>
                  <a:lnTo>
                    <a:pt x="94" y="55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4" y="56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5" y="57"/>
                  </a:lnTo>
                  <a:lnTo>
                    <a:pt x="95" y="57"/>
                  </a:lnTo>
                  <a:lnTo>
                    <a:pt x="95" y="58"/>
                  </a:lnTo>
                  <a:lnTo>
                    <a:pt x="94" y="59"/>
                  </a:lnTo>
                  <a:lnTo>
                    <a:pt x="94" y="61"/>
                  </a:lnTo>
                  <a:lnTo>
                    <a:pt x="94" y="62"/>
                  </a:lnTo>
                  <a:lnTo>
                    <a:pt x="93" y="62"/>
                  </a:lnTo>
                  <a:lnTo>
                    <a:pt x="93" y="63"/>
                  </a:lnTo>
                  <a:lnTo>
                    <a:pt x="91" y="64"/>
                  </a:lnTo>
                  <a:lnTo>
                    <a:pt x="91" y="64"/>
                  </a:lnTo>
                  <a:lnTo>
                    <a:pt x="91" y="65"/>
                  </a:lnTo>
                  <a:lnTo>
                    <a:pt x="91" y="65"/>
                  </a:lnTo>
                  <a:lnTo>
                    <a:pt x="87" y="65"/>
                  </a:lnTo>
                  <a:lnTo>
                    <a:pt x="86" y="65"/>
                  </a:lnTo>
                  <a:lnTo>
                    <a:pt x="88" y="66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88" y="67"/>
                  </a:lnTo>
                  <a:lnTo>
                    <a:pt x="88" y="68"/>
                  </a:lnTo>
                  <a:lnTo>
                    <a:pt x="88" y="70"/>
                  </a:lnTo>
                  <a:lnTo>
                    <a:pt x="88" y="73"/>
                  </a:lnTo>
                  <a:lnTo>
                    <a:pt x="88" y="73"/>
                  </a:lnTo>
                  <a:lnTo>
                    <a:pt x="88" y="74"/>
                  </a:lnTo>
                  <a:lnTo>
                    <a:pt x="87" y="75"/>
                  </a:lnTo>
                  <a:lnTo>
                    <a:pt x="87" y="75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8" y="76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89" y="77"/>
                  </a:lnTo>
                  <a:lnTo>
                    <a:pt x="90" y="77"/>
                  </a:lnTo>
                  <a:lnTo>
                    <a:pt x="90" y="77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91" y="78"/>
                  </a:lnTo>
                  <a:lnTo>
                    <a:pt x="86" y="87"/>
                  </a:lnTo>
                  <a:lnTo>
                    <a:pt x="86" y="87"/>
                  </a:lnTo>
                  <a:lnTo>
                    <a:pt x="86" y="88"/>
                  </a:lnTo>
                  <a:lnTo>
                    <a:pt x="86" y="88"/>
                  </a:lnTo>
                  <a:lnTo>
                    <a:pt x="86" y="89"/>
                  </a:lnTo>
                  <a:lnTo>
                    <a:pt x="86" y="89"/>
                  </a:lnTo>
                  <a:lnTo>
                    <a:pt x="86" y="90"/>
                  </a:lnTo>
                  <a:lnTo>
                    <a:pt x="86" y="90"/>
                  </a:lnTo>
                  <a:lnTo>
                    <a:pt x="85" y="91"/>
                  </a:lnTo>
                  <a:lnTo>
                    <a:pt x="84" y="94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1" y="98"/>
                  </a:lnTo>
                  <a:lnTo>
                    <a:pt x="81" y="99"/>
                  </a:lnTo>
                  <a:lnTo>
                    <a:pt x="81" y="99"/>
                  </a:lnTo>
                  <a:lnTo>
                    <a:pt x="81" y="100"/>
                  </a:lnTo>
                  <a:lnTo>
                    <a:pt x="81" y="101"/>
                  </a:lnTo>
                  <a:lnTo>
                    <a:pt x="81" y="101"/>
                  </a:lnTo>
                  <a:lnTo>
                    <a:pt x="80" y="102"/>
                  </a:lnTo>
                  <a:lnTo>
                    <a:pt x="80" y="103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79" y="106"/>
                  </a:lnTo>
                  <a:lnTo>
                    <a:pt x="78" y="107"/>
                  </a:lnTo>
                  <a:lnTo>
                    <a:pt x="78" y="107"/>
                  </a:lnTo>
                  <a:lnTo>
                    <a:pt x="77" y="107"/>
                  </a:lnTo>
                  <a:lnTo>
                    <a:pt x="74" y="104"/>
                  </a:lnTo>
                  <a:lnTo>
                    <a:pt x="73" y="104"/>
                  </a:lnTo>
                  <a:lnTo>
                    <a:pt x="72" y="103"/>
                  </a:lnTo>
                  <a:lnTo>
                    <a:pt x="71" y="103"/>
                  </a:lnTo>
                  <a:lnTo>
                    <a:pt x="70" y="103"/>
                  </a:lnTo>
                  <a:lnTo>
                    <a:pt x="70" y="102"/>
                  </a:lnTo>
                  <a:lnTo>
                    <a:pt x="69" y="101"/>
                  </a:lnTo>
                  <a:lnTo>
                    <a:pt x="69" y="100"/>
                  </a:lnTo>
                  <a:lnTo>
                    <a:pt x="68" y="100"/>
                  </a:lnTo>
                  <a:lnTo>
                    <a:pt x="68" y="100"/>
                  </a:lnTo>
                  <a:lnTo>
                    <a:pt x="67" y="100"/>
                  </a:lnTo>
                  <a:lnTo>
                    <a:pt x="67" y="100"/>
                  </a:lnTo>
                  <a:lnTo>
                    <a:pt x="67" y="101"/>
                  </a:lnTo>
                  <a:lnTo>
                    <a:pt x="67" y="101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5" y="102"/>
                  </a:lnTo>
                  <a:lnTo>
                    <a:pt x="65" y="102"/>
                  </a:lnTo>
                  <a:lnTo>
                    <a:pt x="64" y="102"/>
                  </a:lnTo>
                  <a:lnTo>
                    <a:pt x="63" y="102"/>
                  </a:lnTo>
                  <a:lnTo>
                    <a:pt x="63" y="102"/>
                  </a:lnTo>
                  <a:lnTo>
                    <a:pt x="60" y="100"/>
                  </a:lnTo>
                  <a:lnTo>
                    <a:pt x="58" y="99"/>
                  </a:lnTo>
                  <a:lnTo>
                    <a:pt x="56" y="99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4" y="100"/>
                  </a:lnTo>
                  <a:lnTo>
                    <a:pt x="53" y="100"/>
                  </a:lnTo>
                  <a:lnTo>
                    <a:pt x="52" y="100"/>
                  </a:lnTo>
                  <a:lnTo>
                    <a:pt x="52" y="100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8"/>
                  </a:lnTo>
                  <a:lnTo>
                    <a:pt x="51" y="98"/>
                  </a:lnTo>
                  <a:lnTo>
                    <a:pt x="50" y="97"/>
                  </a:lnTo>
                  <a:lnTo>
                    <a:pt x="50" y="97"/>
                  </a:lnTo>
                  <a:lnTo>
                    <a:pt x="49" y="96"/>
                  </a:lnTo>
                  <a:lnTo>
                    <a:pt x="47" y="96"/>
                  </a:lnTo>
                  <a:lnTo>
                    <a:pt x="47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5" y="97"/>
                  </a:lnTo>
                  <a:lnTo>
                    <a:pt x="45" y="98"/>
                  </a:lnTo>
                  <a:lnTo>
                    <a:pt x="44" y="98"/>
                  </a:lnTo>
                  <a:lnTo>
                    <a:pt x="43" y="99"/>
                  </a:lnTo>
                  <a:lnTo>
                    <a:pt x="43" y="99"/>
                  </a:lnTo>
                  <a:lnTo>
                    <a:pt x="43" y="100"/>
                  </a:lnTo>
                  <a:lnTo>
                    <a:pt x="42" y="100"/>
                  </a:lnTo>
                  <a:lnTo>
                    <a:pt x="42" y="100"/>
                  </a:lnTo>
                  <a:lnTo>
                    <a:pt x="42" y="99"/>
                  </a:lnTo>
                  <a:lnTo>
                    <a:pt x="42" y="99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40" y="99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39" y="100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5" y="98"/>
                  </a:lnTo>
                  <a:lnTo>
                    <a:pt x="35" y="98"/>
                  </a:lnTo>
                  <a:lnTo>
                    <a:pt x="35" y="97"/>
                  </a:lnTo>
                  <a:lnTo>
                    <a:pt x="35" y="96"/>
                  </a:lnTo>
                  <a:lnTo>
                    <a:pt x="35" y="96"/>
                  </a:lnTo>
                  <a:lnTo>
                    <a:pt x="35" y="95"/>
                  </a:lnTo>
                  <a:lnTo>
                    <a:pt x="35" y="95"/>
                  </a:lnTo>
                  <a:lnTo>
                    <a:pt x="34" y="95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2" y="93"/>
                  </a:lnTo>
                  <a:lnTo>
                    <a:pt x="31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89"/>
                  </a:lnTo>
                  <a:lnTo>
                    <a:pt x="31" y="88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2" y="85"/>
                  </a:lnTo>
                  <a:lnTo>
                    <a:pt x="32" y="85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1" y="83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6" y="79"/>
                  </a:lnTo>
                  <a:lnTo>
                    <a:pt x="26" y="78"/>
                  </a:lnTo>
                  <a:lnTo>
                    <a:pt x="25" y="77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3" y="75"/>
                  </a:lnTo>
                  <a:lnTo>
                    <a:pt x="23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2" y="77"/>
                  </a:lnTo>
                  <a:lnTo>
                    <a:pt x="21" y="77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5"/>
                  </a:lnTo>
                  <a:lnTo>
                    <a:pt x="21" y="74"/>
                  </a:lnTo>
                  <a:lnTo>
                    <a:pt x="20" y="74"/>
                  </a:lnTo>
                  <a:lnTo>
                    <a:pt x="21" y="73"/>
                  </a:lnTo>
                  <a:lnTo>
                    <a:pt x="21" y="72"/>
                  </a:lnTo>
                  <a:lnTo>
                    <a:pt x="22" y="72"/>
                  </a:lnTo>
                  <a:lnTo>
                    <a:pt x="18" y="68"/>
                  </a:lnTo>
                  <a:lnTo>
                    <a:pt x="18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6"/>
                  </a:lnTo>
                  <a:lnTo>
                    <a:pt x="16" y="66"/>
                  </a:lnTo>
                  <a:lnTo>
                    <a:pt x="15" y="66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8" y="62"/>
                  </a:lnTo>
                  <a:lnTo>
                    <a:pt x="7" y="61"/>
                  </a:lnTo>
                  <a:lnTo>
                    <a:pt x="5" y="60"/>
                  </a:lnTo>
                  <a:lnTo>
                    <a:pt x="5" y="59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3" y="55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2" y="50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" y="47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5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2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4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171951" y="2847975"/>
              <a:ext cx="279400" cy="307975"/>
            </a:xfrm>
            <a:custGeom>
              <a:avLst/>
              <a:gdLst>
                <a:gd name="T0" fmla="*/ 68 w 78"/>
                <a:gd name="T1" fmla="*/ 8 h 86"/>
                <a:gd name="T2" fmla="*/ 71 w 78"/>
                <a:gd name="T3" fmla="*/ 11 h 86"/>
                <a:gd name="T4" fmla="*/ 75 w 78"/>
                <a:gd name="T5" fmla="*/ 16 h 86"/>
                <a:gd name="T6" fmla="*/ 77 w 78"/>
                <a:gd name="T7" fmla="*/ 24 h 86"/>
                <a:gd name="T8" fmla="*/ 77 w 78"/>
                <a:gd name="T9" fmla="*/ 28 h 86"/>
                <a:gd name="T10" fmla="*/ 75 w 78"/>
                <a:gd name="T11" fmla="*/ 32 h 86"/>
                <a:gd name="T12" fmla="*/ 72 w 78"/>
                <a:gd name="T13" fmla="*/ 34 h 86"/>
                <a:gd name="T14" fmla="*/ 71 w 78"/>
                <a:gd name="T15" fmla="*/ 38 h 86"/>
                <a:gd name="T16" fmla="*/ 73 w 78"/>
                <a:gd name="T17" fmla="*/ 40 h 86"/>
                <a:gd name="T18" fmla="*/ 75 w 78"/>
                <a:gd name="T19" fmla="*/ 46 h 86"/>
                <a:gd name="T20" fmla="*/ 72 w 78"/>
                <a:gd name="T21" fmla="*/ 50 h 86"/>
                <a:gd name="T22" fmla="*/ 74 w 78"/>
                <a:gd name="T23" fmla="*/ 55 h 86"/>
                <a:gd name="T24" fmla="*/ 71 w 78"/>
                <a:gd name="T25" fmla="*/ 61 h 86"/>
                <a:gd name="T26" fmla="*/ 68 w 78"/>
                <a:gd name="T27" fmla="*/ 60 h 86"/>
                <a:gd name="T28" fmla="*/ 68 w 78"/>
                <a:gd name="T29" fmla="*/ 61 h 86"/>
                <a:gd name="T30" fmla="*/ 67 w 78"/>
                <a:gd name="T31" fmla="*/ 64 h 86"/>
                <a:gd name="T32" fmla="*/ 63 w 78"/>
                <a:gd name="T33" fmla="*/ 69 h 86"/>
                <a:gd name="T34" fmla="*/ 62 w 78"/>
                <a:gd name="T35" fmla="*/ 72 h 86"/>
                <a:gd name="T36" fmla="*/ 60 w 78"/>
                <a:gd name="T37" fmla="*/ 78 h 86"/>
                <a:gd name="T38" fmla="*/ 59 w 78"/>
                <a:gd name="T39" fmla="*/ 83 h 86"/>
                <a:gd name="T40" fmla="*/ 53 w 78"/>
                <a:gd name="T41" fmla="*/ 84 h 86"/>
                <a:gd name="T42" fmla="*/ 50 w 78"/>
                <a:gd name="T43" fmla="*/ 84 h 86"/>
                <a:gd name="T44" fmla="*/ 43 w 78"/>
                <a:gd name="T45" fmla="*/ 85 h 86"/>
                <a:gd name="T46" fmla="*/ 38 w 78"/>
                <a:gd name="T47" fmla="*/ 81 h 86"/>
                <a:gd name="T48" fmla="*/ 35 w 78"/>
                <a:gd name="T49" fmla="*/ 80 h 86"/>
                <a:gd name="T50" fmla="*/ 32 w 78"/>
                <a:gd name="T51" fmla="*/ 81 h 86"/>
                <a:gd name="T52" fmla="*/ 30 w 78"/>
                <a:gd name="T53" fmla="*/ 76 h 86"/>
                <a:gd name="T54" fmla="*/ 26 w 78"/>
                <a:gd name="T55" fmla="*/ 74 h 86"/>
                <a:gd name="T56" fmla="*/ 25 w 78"/>
                <a:gd name="T57" fmla="*/ 71 h 86"/>
                <a:gd name="T58" fmla="*/ 25 w 78"/>
                <a:gd name="T59" fmla="*/ 69 h 86"/>
                <a:gd name="T60" fmla="*/ 24 w 78"/>
                <a:gd name="T61" fmla="*/ 66 h 86"/>
                <a:gd name="T62" fmla="*/ 27 w 78"/>
                <a:gd name="T63" fmla="*/ 62 h 86"/>
                <a:gd name="T64" fmla="*/ 25 w 78"/>
                <a:gd name="T65" fmla="*/ 61 h 86"/>
                <a:gd name="T66" fmla="*/ 25 w 78"/>
                <a:gd name="T67" fmla="*/ 58 h 86"/>
                <a:gd name="T68" fmla="*/ 19 w 78"/>
                <a:gd name="T69" fmla="*/ 55 h 86"/>
                <a:gd name="T70" fmla="*/ 21 w 78"/>
                <a:gd name="T71" fmla="*/ 53 h 86"/>
                <a:gd name="T72" fmla="*/ 15 w 78"/>
                <a:gd name="T73" fmla="*/ 49 h 86"/>
                <a:gd name="T74" fmla="*/ 10 w 78"/>
                <a:gd name="T75" fmla="*/ 48 h 86"/>
                <a:gd name="T76" fmla="*/ 7 w 78"/>
                <a:gd name="T77" fmla="*/ 49 h 86"/>
                <a:gd name="T78" fmla="*/ 4 w 78"/>
                <a:gd name="T79" fmla="*/ 44 h 86"/>
                <a:gd name="T80" fmla="*/ 1 w 78"/>
                <a:gd name="T81" fmla="*/ 40 h 86"/>
                <a:gd name="T82" fmla="*/ 4 w 78"/>
                <a:gd name="T83" fmla="*/ 38 h 86"/>
                <a:gd name="T84" fmla="*/ 6 w 78"/>
                <a:gd name="T85" fmla="*/ 33 h 86"/>
                <a:gd name="T86" fmla="*/ 8 w 78"/>
                <a:gd name="T87" fmla="*/ 30 h 86"/>
                <a:gd name="T88" fmla="*/ 10 w 78"/>
                <a:gd name="T89" fmla="*/ 26 h 86"/>
                <a:gd name="T90" fmla="*/ 7 w 78"/>
                <a:gd name="T91" fmla="*/ 23 h 86"/>
                <a:gd name="T92" fmla="*/ 7 w 78"/>
                <a:gd name="T93" fmla="*/ 19 h 86"/>
                <a:gd name="T94" fmla="*/ 6 w 78"/>
                <a:gd name="T95" fmla="*/ 13 h 86"/>
                <a:gd name="T96" fmla="*/ 11 w 78"/>
                <a:gd name="T97" fmla="*/ 10 h 86"/>
                <a:gd name="T98" fmla="*/ 14 w 78"/>
                <a:gd name="T99" fmla="*/ 8 h 86"/>
                <a:gd name="T100" fmla="*/ 18 w 78"/>
                <a:gd name="T101" fmla="*/ 5 h 86"/>
                <a:gd name="T102" fmla="*/ 23 w 78"/>
                <a:gd name="T103" fmla="*/ 5 h 86"/>
                <a:gd name="T104" fmla="*/ 28 w 78"/>
                <a:gd name="T105" fmla="*/ 4 h 86"/>
                <a:gd name="T106" fmla="*/ 35 w 78"/>
                <a:gd name="T107" fmla="*/ 3 h 86"/>
                <a:gd name="T108" fmla="*/ 38 w 78"/>
                <a:gd name="T109" fmla="*/ 4 h 86"/>
                <a:gd name="T110" fmla="*/ 41 w 78"/>
                <a:gd name="T111" fmla="*/ 3 h 86"/>
                <a:gd name="T112" fmla="*/ 44 w 78"/>
                <a:gd name="T113" fmla="*/ 1 h 86"/>
                <a:gd name="T114" fmla="*/ 47 w 78"/>
                <a:gd name="T115" fmla="*/ 2 h 86"/>
                <a:gd name="T116" fmla="*/ 54 w 78"/>
                <a:gd name="T117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6">
                  <a:moveTo>
                    <a:pt x="64" y="2"/>
                  </a:moveTo>
                  <a:lnTo>
                    <a:pt x="65" y="4"/>
                  </a:lnTo>
                  <a:lnTo>
                    <a:pt x="66" y="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3" y="11"/>
                  </a:lnTo>
                  <a:lnTo>
                    <a:pt x="74" y="13"/>
                  </a:lnTo>
                  <a:lnTo>
                    <a:pt x="74" y="14"/>
                  </a:lnTo>
                  <a:lnTo>
                    <a:pt x="75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6" y="29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76" y="31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0" y="35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3" y="40"/>
                  </a:lnTo>
                  <a:lnTo>
                    <a:pt x="73" y="41"/>
                  </a:lnTo>
                  <a:lnTo>
                    <a:pt x="73" y="41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5" y="44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5" y="46"/>
                  </a:lnTo>
                  <a:lnTo>
                    <a:pt x="74" y="46"/>
                  </a:lnTo>
                  <a:lnTo>
                    <a:pt x="74" y="47"/>
                  </a:lnTo>
                  <a:lnTo>
                    <a:pt x="74" y="47"/>
                  </a:lnTo>
                  <a:lnTo>
                    <a:pt x="74" y="47"/>
                  </a:lnTo>
                  <a:lnTo>
                    <a:pt x="73" y="47"/>
                  </a:lnTo>
                  <a:lnTo>
                    <a:pt x="73" y="48"/>
                  </a:lnTo>
                  <a:lnTo>
                    <a:pt x="73" y="48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3" y="51"/>
                  </a:lnTo>
                  <a:lnTo>
                    <a:pt x="73" y="51"/>
                  </a:lnTo>
                  <a:lnTo>
                    <a:pt x="73" y="52"/>
                  </a:lnTo>
                  <a:lnTo>
                    <a:pt x="74" y="53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4" y="56"/>
                  </a:lnTo>
                  <a:lnTo>
                    <a:pt x="74" y="59"/>
                  </a:lnTo>
                  <a:lnTo>
                    <a:pt x="73" y="60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2" y="61"/>
                  </a:lnTo>
                  <a:lnTo>
                    <a:pt x="71" y="61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6" y="66"/>
                  </a:lnTo>
                  <a:lnTo>
                    <a:pt x="65" y="66"/>
                  </a:lnTo>
                  <a:lnTo>
                    <a:pt x="65" y="67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63" y="69"/>
                  </a:lnTo>
                  <a:lnTo>
                    <a:pt x="63" y="69"/>
                  </a:lnTo>
                  <a:lnTo>
                    <a:pt x="62" y="70"/>
                  </a:lnTo>
                  <a:lnTo>
                    <a:pt x="61" y="70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3"/>
                  </a:lnTo>
                  <a:lnTo>
                    <a:pt x="62" y="74"/>
                  </a:lnTo>
                  <a:lnTo>
                    <a:pt x="61" y="75"/>
                  </a:lnTo>
                  <a:lnTo>
                    <a:pt x="61" y="76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7" y="83"/>
                  </a:lnTo>
                  <a:lnTo>
                    <a:pt x="56" y="84"/>
                  </a:lnTo>
                  <a:lnTo>
                    <a:pt x="54" y="84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1" y="84"/>
                  </a:lnTo>
                  <a:lnTo>
                    <a:pt x="51" y="84"/>
                  </a:lnTo>
                  <a:lnTo>
                    <a:pt x="51" y="84"/>
                  </a:lnTo>
                  <a:lnTo>
                    <a:pt x="50" y="84"/>
                  </a:lnTo>
                  <a:lnTo>
                    <a:pt x="48" y="86"/>
                  </a:lnTo>
                  <a:lnTo>
                    <a:pt x="46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3"/>
                  </a:lnTo>
                  <a:lnTo>
                    <a:pt x="40" y="82"/>
                  </a:lnTo>
                  <a:lnTo>
                    <a:pt x="39" y="81"/>
                  </a:lnTo>
                  <a:lnTo>
                    <a:pt x="38" y="81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2" y="82"/>
                  </a:lnTo>
                  <a:lnTo>
                    <a:pt x="32" y="81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1" y="79"/>
                  </a:lnTo>
                  <a:lnTo>
                    <a:pt x="30" y="79"/>
                  </a:lnTo>
                  <a:lnTo>
                    <a:pt x="30" y="78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27" y="75"/>
                  </a:lnTo>
                  <a:lnTo>
                    <a:pt x="27" y="75"/>
                  </a:lnTo>
                  <a:lnTo>
                    <a:pt x="26" y="75"/>
                  </a:lnTo>
                  <a:lnTo>
                    <a:pt x="26" y="74"/>
                  </a:lnTo>
                  <a:lnTo>
                    <a:pt x="25" y="74"/>
                  </a:lnTo>
                  <a:lnTo>
                    <a:pt x="25" y="74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6" y="63"/>
                  </a:lnTo>
                  <a:lnTo>
                    <a:pt x="27" y="62"/>
                  </a:lnTo>
                  <a:lnTo>
                    <a:pt x="27" y="62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6" y="61"/>
                  </a:lnTo>
                  <a:lnTo>
                    <a:pt x="26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59"/>
                  </a:lnTo>
                  <a:lnTo>
                    <a:pt x="26" y="59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3" y="57"/>
                  </a:lnTo>
                  <a:lnTo>
                    <a:pt x="22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0" y="56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6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9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5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8"/>
                  </a:lnTo>
                  <a:lnTo>
                    <a:pt x="3" y="38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0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0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31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3" y="4"/>
                  </a:lnTo>
                  <a:lnTo>
                    <a:pt x="43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1"/>
                  </a:lnTo>
                  <a:lnTo>
                    <a:pt x="46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8" y="2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60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6"/>
            <p:cNvSpPr>
              <a:spLocks noEditPoints="1"/>
            </p:cNvSpPr>
            <p:nvPr/>
          </p:nvSpPr>
          <p:spPr bwMode="auto">
            <a:xfrm>
              <a:off x="4322763" y="3152775"/>
              <a:ext cx="449263" cy="512763"/>
            </a:xfrm>
            <a:custGeom>
              <a:avLst/>
              <a:gdLst>
                <a:gd name="T0" fmla="*/ 91 w 125"/>
                <a:gd name="T1" fmla="*/ 28 h 143"/>
                <a:gd name="T2" fmla="*/ 95 w 125"/>
                <a:gd name="T3" fmla="*/ 35 h 143"/>
                <a:gd name="T4" fmla="*/ 102 w 125"/>
                <a:gd name="T5" fmla="*/ 36 h 143"/>
                <a:gd name="T6" fmla="*/ 108 w 125"/>
                <a:gd name="T7" fmla="*/ 37 h 143"/>
                <a:gd name="T8" fmla="*/ 114 w 125"/>
                <a:gd name="T9" fmla="*/ 36 h 143"/>
                <a:gd name="T10" fmla="*/ 118 w 125"/>
                <a:gd name="T11" fmla="*/ 41 h 143"/>
                <a:gd name="T12" fmla="*/ 120 w 125"/>
                <a:gd name="T13" fmla="*/ 48 h 143"/>
                <a:gd name="T14" fmla="*/ 125 w 125"/>
                <a:gd name="T15" fmla="*/ 52 h 143"/>
                <a:gd name="T16" fmla="*/ 124 w 125"/>
                <a:gd name="T17" fmla="*/ 53 h 143"/>
                <a:gd name="T18" fmla="*/ 122 w 125"/>
                <a:gd name="T19" fmla="*/ 57 h 143"/>
                <a:gd name="T20" fmla="*/ 117 w 125"/>
                <a:gd name="T21" fmla="*/ 64 h 143"/>
                <a:gd name="T22" fmla="*/ 115 w 125"/>
                <a:gd name="T23" fmla="*/ 69 h 143"/>
                <a:gd name="T24" fmla="*/ 108 w 125"/>
                <a:gd name="T25" fmla="*/ 73 h 143"/>
                <a:gd name="T26" fmla="*/ 109 w 125"/>
                <a:gd name="T27" fmla="*/ 75 h 143"/>
                <a:gd name="T28" fmla="*/ 102 w 125"/>
                <a:gd name="T29" fmla="*/ 79 h 143"/>
                <a:gd name="T30" fmla="*/ 98 w 125"/>
                <a:gd name="T31" fmla="*/ 81 h 143"/>
                <a:gd name="T32" fmla="*/ 95 w 125"/>
                <a:gd name="T33" fmla="*/ 75 h 143"/>
                <a:gd name="T34" fmla="*/ 82 w 125"/>
                <a:gd name="T35" fmla="*/ 83 h 143"/>
                <a:gd name="T36" fmla="*/ 62 w 125"/>
                <a:gd name="T37" fmla="*/ 96 h 143"/>
                <a:gd name="T38" fmla="*/ 57 w 125"/>
                <a:gd name="T39" fmla="*/ 101 h 143"/>
                <a:gd name="T40" fmla="*/ 56 w 125"/>
                <a:gd name="T41" fmla="*/ 108 h 143"/>
                <a:gd name="T42" fmla="*/ 55 w 125"/>
                <a:gd name="T43" fmla="*/ 112 h 143"/>
                <a:gd name="T44" fmla="*/ 53 w 125"/>
                <a:gd name="T45" fmla="*/ 117 h 143"/>
                <a:gd name="T46" fmla="*/ 54 w 125"/>
                <a:gd name="T47" fmla="*/ 125 h 143"/>
                <a:gd name="T48" fmla="*/ 55 w 125"/>
                <a:gd name="T49" fmla="*/ 138 h 143"/>
                <a:gd name="T50" fmla="*/ 46 w 125"/>
                <a:gd name="T51" fmla="*/ 137 h 143"/>
                <a:gd name="T52" fmla="*/ 36 w 125"/>
                <a:gd name="T53" fmla="*/ 143 h 143"/>
                <a:gd name="T54" fmla="*/ 27 w 125"/>
                <a:gd name="T55" fmla="*/ 140 h 143"/>
                <a:gd name="T56" fmla="*/ 13 w 125"/>
                <a:gd name="T57" fmla="*/ 142 h 143"/>
                <a:gd name="T58" fmla="*/ 0 w 125"/>
                <a:gd name="T59" fmla="*/ 135 h 143"/>
                <a:gd name="T60" fmla="*/ 9 w 125"/>
                <a:gd name="T61" fmla="*/ 131 h 143"/>
                <a:gd name="T62" fmla="*/ 18 w 125"/>
                <a:gd name="T63" fmla="*/ 126 h 143"/>
                <a:gd name="T64" fmla="*/ 15 w 125"/>
                <a:gd name="T65" fmla="*/ 121 h 143"/>
                <a:gd name="T66" fmla="*/ 8 w 125"/>
                <a:gd name="T67" fmla="*/ 119 h 143"/>
                <a:gd name="T68" fmla="*/ 9 w 125"/>
                <a:gd name="T69" fmla="*/ 115 h 143"/>
                <a:gd name="T70" fmla="*/ 11 w 125"/>
                <a:gd name="T71" fmla="*/ 110 h 143"/>
                <a:gd name="T72" fmla="*/ 10 w 125"/>
                <a:gd name="T73" fmla="*/ 103 h 143"/>
                <a:gd name="T74" fmla="*/ 1 w 125"/>
                <a:gd name="T75" fmla="*/ 98 h 143"/>
                <a:gd name="T76" fmla="*/ 2 w 125"/>
                <a:gd name="T77" fmla="*/ 90 h 143"/>
                <a:gd name="T78" fmla="*/ 5 w 125"/>
                <a:gd name="T79" fmla="*/ 85 h 143"/>
                <a:gd name="T80" fmla="*/ 10 w 125"/>
                <a:gd name="T81" fmla="*/ 85 h 143"/>
                <a:gd name="T82" fmla="*/ 21 w 125"/>
                <a:gd name="T83" fmla="*/ 86 h 143"/>
                <a:gd name="T84" fmla="*/ 35 w 125"/>
                <a:gd name="T85" fmla="*/ 84 h 143"/>
                <a:gd name="T86" fmla="*/ 38 w 125"/>
                <a:gd name="T87" fmla="*/ 80 h 143"/>
                <a:gd name="T88" fmla="*/ 37 w 125"/>
                <a:gd name="T89" fmla="*/ 74 h 143"/>
                <a:gd name="T90" fmla="*/ 48 w 125"/>
                <a:gd name="T91" fmla="*/ 70 h 143"/>
                <a:gd name="T92" fmla="*/ 54 w 125"/>
                <a:gd name="T93" fmla="*/ 67 h 143"/>
                <a:gd name="T94" fmla="*/ 55 w 125"/>
                <a:gd name="T95" fmla="*/ 63 h 143"/>
                <a:gd name="T96" fmla="*/ 61 w 125"/>
                <a:gd name="T97" fmla="*/ 60 h 143"/>
                <a:gd name="T98" fmla="*/ 69 w 125"/>
                <a:gd name="T99" fmla="*/ 53 h 143"/>
                <a:gd name="T100" fmla="*/ 65 w 125"/>
                <a:gd name="T101" fmla="*/ 49 h 143"/>
                <a:gd name="T102" fmla="*/ 65 w 125"/>
                <a:gd name="T103" fmla="*/ 45 h 143"/>
                <a:gd name="T104" fmla="*/ 60 w 125"/>
                <a:gd name="T105" fmla="*/ 40 h 143"/>
                <a:gd name="T106" fmla="*/ 56 w 125"/>
                <a:gd name="T107" fmla="*/ 32 h 143"/>
                <a:gd name="T108" fmla="*/ 55 w 125"/>
                <a:gd name="T109" fmla="*/ 24 h 143"/>
                <a:gd name="T110" fmla="*/ 55 w 125"/>
                <a:gd name="T111" fmla="*/ 7 h 143"/>
                <a:gd name="T112" fmla="*/ 62 w 125"/>
                <a:gd name="T113" fmla="*/ 2 h 143"/>
                <a:gd name="T114" fmla="*/ 70 w 125"/>
                <a:gd name="T115" fmla="*/ 7 h 143"/>
                <a:gd name="T116" fmla="*/ 76 w 125"/>
                <a:gd name="T117" fmla="*/ 4 h 143"/>
                <a:gd name="T118" fmla="*/ 82 w 125"/>
                <a:gd name="T119" fmla="*/ 9 h 143"/>
                <a:gd name="T120" fmla="*/ 11 w 125"/>
                <a:gd name="T121" fmla="*/ 13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" h="143">
                  <a:moveTo>
                    <a:pt x="86" y="11"/>
                  </a:moveTo>
                  <a:lnTo>
                    <a:pt x="86" y="13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5"/>
                  </a:lnTo>
                  <a:lnTo>
                    <a:pt x="87" y="16"/>
                  </a:lnTo>
                  <a:lnTo>
                    <a:pt x="87" y="19"/>
                  </a:lnTo>
                  <a:lnTo>
                    <a:pt x="88" y="20"/>
                  </a:lnTo>
                  <a:lnTo>
                    <a:pt x="88" y="21"/>
                  </a:lnTo>
                  <a:lnTo>
                    <a:pt x="89" y="21"/>
                  </a:lnTo>
                  <a:lnTo>
                    <a:pt x="89" y="23"/>
                  </a:lnTo>
                  <a:lnTo>
                    <a:pt x="90" y="23"/>
                  </a:lnTo>
                  <a:lnTo>
                    <a:pt x="91" y="28"/>
                  </a:lnTo>
                  <a:lnTo>
                    <a:pt x="92" y="29"/>
                  </a:lnTo>
                  <a:lnTo>
                    <a:pt x="93" y="30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3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6"/>
                  </a:lnTo>
                  <a:lnTo>
                    <a:pt x="100" y="37"/>
                  </a:lnTo>
                  <a:lnTo>
                    <a:pt x="101" y="37"/>
                  </a:lnTo>
                  <a:lnTo>
                    <a:pt x="101" y="37"/>
                  </a:lnTo>
                  <a:lnTo>
                    <a:pt x="101" y="37"/>
                  </a:lnTo>
                  <a:lnTo>
                    <a:pt x="102" y="37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3" y="36"/>
                  </a:lnTo>
                  <a:lnTo>
                    <a:pt x="104" y="35"/>
                  </a:lnTo>
                  <a:lnTo>
                    <a:pt x="105" y="35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7" y="34"/>
                  </a:lnTo>
                  <a:lnTo>
                    <a:pt x="107" y="35"/>
                  </a:lnTo>
                  <a:lnTo>
                    <a:pt x="107" y="35"/>
                  </a:lnTo>
                  <a:lnTo>
                    <a:pt x="107" y="36"/>
                  </a:lnTo>
                  <a:lnTo>
                    <a:pt x="107" y="36"/>
                  </a:lnTo>
                  <a:lnTo>
                    <a:pt x="107" y="36"/>
                  </a:lnTo>
                  <a:lnTo>
                    <a:pt x="107" y="37"/>
                  </a:lnTo>
                  <a:lnTo>
                    <a:pt x="108" y="37"/>
                  </a:lnTo>
                  <a:lnTo>
                    <a:pt x="108" y="37"/>
                  </a:lnTo>
                  <a:lnTo>
                    <a:pt x="108" y="37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5"/>
                  </a:lnTo>
                  <a:lnTo>
                    <a:pt x="109" y="35"/>
                  </a:lnTo>
                  <a:lnTo>
                    <a:pt x="110" y="34"/>
                  </a:lnTo>
                  <a:lnTo>
                    <a:pt x="111" y="34"/>
                  </a:lnTo>
                  <a:lnTo>
                    <a:pt x="112" y="34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5" y="37"/>
                  </a:lnTo>
                  <a:lnTo>
                    <a:pt x="117" y="37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1"/>
                  </a:lnTo>
                  <a:lnTo>
                    <a:pt x="118" y="41"/>
                  </a:lnTo>
                  <a:lnTo>
                    <a:pt x="119" y="41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20" y="42"/>
                  </a:lnTo>
                  <a:lnTo>
                    <a:pt x="120" y="42"/>
                  </a:lnTo>
                  <a:lnTo>
                    <a:pt x="120" y="44"/>
                  </a:lnTo>
                  <a:lnTo>
                    <a:pt x="120" y="45"/>
                  </a:lnTo>
                  <a:lnTo>
                    <a:pt x="120" y="45"/>
                  </a:lnTo>
                  <a:lnTo>
                    <a:pt x="120" y="45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2" y="48"/>
                  </a:lnTo>
                  <a:lnTo>
                    <a:pt x="122" y="48"/>
                  </a:lnTo>
                  <a:lnTo>
                    <a:pt x="124" y="51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4"/>
                  </a:lnTo>
                  <a:lnTo>
                    <a:pt x="124" y="54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7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18" y="59"/>
                  </a:lnTo>
                  <a:lnTo>
                    <a:pt x="117" y="59"/>
                  </a:lnTo>
                  <a:lnTo>
                    <a:pt x="117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1"/>
                  </a:lnTo>
                  <a:lnTo>
                    <a:pt x="117" y="61"/>
                  </a:lnTo>
                  <a:lnTo>
                    <a:pt x="117" y="62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6" y="66"/>
                  </a:lnTo>
                  <a:lnTo>
                    <a:pt x="116" y="67"/>
                  </a:lnTo>
                  <a:lnTo>
                    <a:pt x="115" y="67"/>
                  </a:lnTo>
                  <a:lnTo>
                    <a:pt x="115" y="67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5" y="69"/>
                  </a:lnTo>
                  <a:lnTo>
                    <a:pt x="115" y="69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3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1" y="69"/>
                  </a:lnTo>
                  <a:lnTo>
                    <a:pt x="110" y="70"/>
                  </a:lnTo>
                  <a:lnTo>
                    <a:pt x="109" y="71"/>
                  </a:lnTo>
                  <a:lnTo>
                    <a:pt x="109" y="72"/>
                  </a:lnTo>
                  <a:lnTo>
                    <a:pt x="109" y="72"/>
                  </a:lnTo>
                  <a:lnTo>
                    <a:pt x="109" y="72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06" y="77"/>
                  </a:lnTo>
                  <a:lnTo>
                    <a:pt x="106" y="77"/>
                  </a:lnTo>
                  <a:lnTo>
                    <a:pt x="104" y="78"/>
                  </a:lnTo>
                  <a:lnTo>
                    <a:pt x="104" y="79"/>
                  </a:lnTo>
                  <a:lnTo>
                    <a:pt x="103" y="79"/>
                  </a:lnTo>
                  <a:lnTo>
                    <a:pt x="102" y="79"/>
                  </a:lnTo>
                  <a:lnTo>
                    <a:pt x="102" y="79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1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9" y="82"/>
                  </a:lnTo>
                  <a:lnTo>
                    <a:pt x="98" y="81"/>
                  </a:lnTo>
                  <a:lnTo>
                    <a:pt x="97" y="81"/>
                  </a:lnTo>
                  <a:lnTo>
                    <a:pt x="97" y="80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5" y="76"/>
                  </a:lnTo>
                  <a:lnTo>
                    <a:pt x="93" y="76"/>
                  </a:lnTo>
                  <a:lnTo>
                    <a:pt x="91" y="76"/>
                  </a:lnTo>
                  <a:lnTo>
                    <a:pt x="89" y="77"/>
                  </a:lnTo>
                  <a:lnTo>
                    <a:pt x="90" y="76"/>
                  </a:lnTo>
                  <a:lnTo>
                    <a:pt x="91" y="76"/>
                  </a:lnTo>
                  <a:lnTo>
                    <a:pt x="93" y="76"/>
                  </a:lnTo>
                  <a:lnTo>
                    <a:pt x="93" y="76"/>
                  </a:lnTo>
                  <a:lnTo>
                    <a:pt x="94" y="75"/>
                  </a:lnTo>
                  <a:lnTo>
                    <a:pt x="95" y="75"/>
                  </a:lnTo>
                  <a:lnTo>
                    <a:pt x="95" y="74"/>
                  </a:lnTo>
                  <a:lnTo>
                    <a:pt x="93" y="74"/>
                  </a:lnTo>
                  <a:lnTo>
                    <a:pt x="92" y="75"/>
                  </a:lnTo>
                  <a:lnTo>
                    <a:pt x="90" y="76"/>
                  </a:lnTo>
                  <a:lnTo>
                    <a:pt x="87" y="77"/>
                  </a:lnTo>
                  <a:lnTo>
                    <a:pt x="86" y="77"/>
                  </a:lnTo>
                  <a:lnTo>
                    <a:pt x="84" y="80"/>
                  </a:lnTo>
                  <a:lnTo>
                    <a:pt x="83" y="80"/>
                  </a:lnTo>
                  <a:lnTo>
                    <a:pt x="83" y="81"/>
                  </a:lnTo>
                  <a:lnTo>
                    <a:pt x="83" y="82"/>
                  </a:lnTo>
                  <a:lnTo>
                    <a:pt x="79" y="83"/>
                  </a:lnTo>
                  <a:lnTo>
                    <a:pt x="79" y="83"/>
                  </a:lnTo>
                  <a:lnTo>
                    <a:pt x="81" y="83"/>
                  </a:lnTo>
                  <a:lnTo>
                    <a:pt x="82" y="83"/>
                  </a:lnTo>
                  <a:lnTo>
                    <a:pt x="84" y="81"/>
                  </a:lnTo>
                  <a:lnTo>
                    <a:pt x="86" y="78"/>
                  </a:lnTo>
                  <a:lnTo>
                    <a:pt x="87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1" y="84"/>
                  </a:lnTo>
                  <a:lnTo>
                    <a:pt x="76" y="86"/>
                  </a:lnTo>
                  <a:lnTo>
                    <a:pt x="75" y="87"/>
                  </a:lnTo>
                  <a:lnTo>
                    <a:pt x="72" y="91"/>
                  </a:lnTo>
                  <a:lnTo>
                    <a:pt x="71" y="92"/>
                  </a:lnTo>
                  <a:lnTo>
                    <a:pt x="69" y="91"/>
                  </a:lnTo>
                  <a:lnTo>
                    <a:pt x="68" y="91"/>
                  </a:lnTo>
                  <a:lnTo>
                    <a:pt x="67" y="92"/>
                  </a:lnTo>
                  <a:lnTo>
                    <a:pt x="62" y="96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0" y="98"/>
                  </a:lnTo>
                  <a:lnTo>
                    <a:pt x="60" y="99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8" y="101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7" y="100"/>
                  </a:lnTo>
                  <a:lnTo>
                    <a:pt x="56" y="100"/>
                  </a:lnTo>
                  <a:lnTo>
                    <a:pt x="55" y="101"/>
                  </a:lnTo>
                  <a:lnTo>
                    <a:pt x="55" y="101"/>
                  </a:lnTo>
                  <a:lnTo>
                    <a:pt x="55" y="102"/>
                  </a:lnTo>
                  <a:lnTo>
                    <a:pt x="56" y="103"/>
                  </a:lnTo>
                  <a:lnTo>
                    <a:pt x="57" y="104"/>
                  </a:lnTo>
                  <a:lnTo>
                    <a:pt x="57" y="104"/>
                  </a:lnTo>
                  <a:lnTo>
                    <a:pt x="57" y="105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108"/>
                  </a:lnTo>
                  <a:lnTo>
                    <a:pt x="56" y="108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55" y="110"/>
                  </a:lnTo>
                  <a:lnTo>
                    <a:pt x="54" y="110"/>
                  </a:lnTo>
                  <a:lnTo>
                    <a:pt x="54" y="109"/>
                  </a:lnTo>
                  <a:lnTo>
                    <a:pt x="54" y="109"/>
                  </a:lnTo>
                  <a:lnTo>
                    <a:pt x="55" y="108"/>
                  </a:lnTo>
                  <a:lnTo>
                    <a:pt x="54" y="108"/>
                  </a:lnTo>
                  <a:lnTo>
                    <a:pt x="54" y="109"/>
                  </a:lnTo>
                  <a:lnTo>
                    <a:pt x="54" y="109"/>
                  </a:lnTo>
                  <a:lnTo>
                    <a:pt x="54" y="110"/>
                  </a:lnTo>
                  <a:lnTo>
                    <a:pt x="55" y="111"/>
                  </a:lnTo>
                  <a:lnTo>
                    <a:pt x="55" y="112"/>
                  </a:lnTo>
                  <a:lnTo>
                    <a:pt x="55" y="112"/>
                  </a:lnTo>
                  <a:lnTo>
                    <a:pt x="55" y="112"/>
                  </a:lnTo>
                  <a:lnTo>
                    <a:pt x="54" y="112"/>
                  </a:lnTo>
                  <a:lnTo>
                    <a:pt x="54" y="112"/>
                  </a:lnTo>
                  <a:lnTo>
                    <a:pt x="53" y="112"/>
                  </a:lnTo>
                  <a:lnTo>
                    <a:pt x="53" y="113"/>
                  </a:lnTo>
                  <a:lnTo>
                    <a:pt x="53" y="114"/>
                  </a:lnTo>
                  <a:lnTo>
                    <a:pt x="53" y="114"/>
                  </a:lnTo>
                  <a:lnTo>
                    <a:pt x="51" y="116"/>
                  </a:lnTo>
                  <a:lnTo>
                    <a:pt x="52" y="116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3" y="117"/>
                  </a:lnTo>
                  <a:lnTo>
                    <a:pt x="54" y="118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5" y="119"/>
                  </a:lnTo>
                  <a:lnTo>
                    <a:pt x="55" y="120"/>
                  </a:lnTo>
                  <a:lnTo>
                    <a:pt x="55" y="121"/>
                  </a:lnTo>
                  <a:lnTo>
                    <a:pt x="55" y="124"/>
                  </a:lnTo>
                  <a:lnTo>
                    <a:pt x="54" y="124"/>
                  </a:lnTo>
                  <a:lnTo>
                    <a:pt x="54" y="124"/>
                  </a:lnTo>
                  <a:lnTo>
                    <a:pt x="54" y="123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5" y="125"/>
                  </a:lnTo>
                  <a:lnTo>
                    <a:pt x="55" y="126"/>
                  </a:lnTo>
                  <a:lnTo>
                    <a:pt x="55" y="126"/>
                  </a:lnTo>
                  <a:lnTo>
                    <a:pt x="55" y="130"/>
                  </a:lnTo>
                  <a:lnTo>
                    <a:pt x="56" y="131"/>
                  </a:lnTo>
                  <a:lnTo>
                    <a:pt x="58" y="134"/>
                  </a:lnTo>
                  <a:lnTo>
                    <a:pt x="60" y="136"/>
                  </a:lnTo>
                  <a:lnTo>
                    <a:pt x="60" y="137"/>
                  </a:lnTo>
                  <a:lnTo>
                    <a:pt x="60" y="138"/>
                  </a:lnTo>
                  <a:lnTo>
                    <a:pt x="57" y="138"/>
                  </a:lnTo>
                  <a:lnTo>
                    <a:pt x="56" y="138"/>
                  </a:lnTo>
                  <a:lnTo>
                    <a:pt x="55" y="138"/>
                  </a:lnTo>
                  <a:lnTo>
                    <a:pt x="54" y="138"/>
                  </a:lnTo>
                  <a:lnTo>
                    <a:pt x="54" y="138"/>
                  </a:lnTo>
                  <a:lnTo>
                    <a:pt x="53" y="137"/>
                  </a:lnTo>
                  <a:lnTo>
                    <a:pt x="53" y="137"/>
                  </a:lnTo>
                  <a:lnTo>
                    <a:pt x="53" y="136"/>
                  </a:lnTo>
                  <a:lnTo>
                    <a:pt x="52" y="136"/>
                  </a:lnTo>
                  <a:lnTo>
                    <a:pt x="51" y="136"/>
                  </a:lnTo>
                  <a:lnTo>
                    <a:pt x="51" y="136"/>
                  </a:lnTo>
                  <a:lnTo>
                    <a:pt x="50" y="136"/>
                  </a:lnTo>
                  <a:lnTo>
                    <a:pt x="49" y="136"/>
                  </a:lnTo>
                  <a:lnTo>
                    <a:pt x="48" y="137"/>
                  </a:lnTo>
                  <a:lnTo>
                    <a:pt x="47" y="137"/>
                  </a:lnTo>
                  <a:lnTo>
                    <a:pt x="46" y="137"/>
                  </a:lnTo>
                  <a:lnTo>
                    <a:pt x="46" y="137"/>
                  </a:lnTo>
                  <a:lnTo>
                    <a:pt x="45" y="137"/>
                  </a:lnTo>
                  <a:lnTo>
                    <a:pt x="44" y="138"/>
                  </a:lnTo>
                  <a:lnTo>
                    <a:pt x="43" y="139"/>
                  </a:lnTo>
                  <a:lnTo>
                    <a:pt x="42" y="139"/>
                  </a:lnTo>
                  <a:lnTo>
                    <a:pt x="41" y="139"/>
                  </a:lnTo>
                  <a:lnTo>
                    <a:pt x="40" y="139"/>
                  </a:lnTo>
                  <a:lnTo>
                    <a:pt x="39" y="139"/>
                  </a:lnTo>
                  <a:lnTo>
                    <a:pt x="38" y="141"/>
                  </a:lnTo>
                  <a:lnTo>
                    <a:pt x="37" y="141"/>
                  </a:lnTo>
                  <a:lnTo>
                    <a:pt x="38" y="142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7" y="143"/>
                  </a:lnTo>
                  <a:lnTo>
                    <a:pt x="36" y="143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3" y="142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1" y="143"/>
                  </a:lnTo>
                  <a:lnTo>
                    <a:pt x="30" y="143"/>
                  </a:lnTo>
                  <a:lnTo>
                    <a:pt x="29" y="142"/>
                  </a:lnTo>
                  <a:lnTo>
                    <a:pt x="29" y="141"/>
                  </a:lnTo>
                  <a:lnTo>
                    <a:pt x="29" y="140"/>
                  </a:lnTo>
                  <a:lnTo>
                    <a:pt x="28" y="140"/>
                  </a:lnTo>
                  <a:lnTo>
                    <a:pt x="27" y="140"/>
                  </a:lnTo>
                  <a:lnTo>
                    <a:pt x="24" y="139"/>
                  </a:lnTo>
                  <a:lnTo>
                    <a:pt x="24" y="139"/>
                  </a:lnTo>
                  <a:lnTo>
                    <a:pt x="23" y="138"/>
                  </a:lnTo>
                  <a:lnTo>
                    <a:pt x="22" y="138"/>
                  </a:lnTo>
                  <a:lnTo>
                    <a:pt x="19" y="139"/>
                  </a:lnTo>
                  <a:lnTo>
                    <a:pt x="17" y="139"/>
                  </a:lnTo>
                  <a:lnTo>
                    <a:pt x="17" y="139"/>
                  </a:lnTo>
                  <a:lnTo>
                    <a:pt x="16" y="139"/>
                  </a:lnTo>
                  <a:lnTo>
                    <a:pt x="16" y="140"/>
                  </a:lnTo>
                  <a:lnTo>
                    <a:pt x="16" y="140"/>
                  </a:lnTo>
                  <a:lnTo>
                    <a:pt x="15" y="141"/>
                  </a:lnTo>
                  <a:lnTo>
                    <a:pt x="14" y="142"/>
                  </a:lnTo>
                  <a:lnTo>
                    <a:pt x="14" y="142"/>
                  </a:lnTo>
                  <a:lnTo>
                    <a:pt x="13" y="142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1" y="142"/>
                  </a:lnTo>
                  <a:lnTo>
                    <a:pt x="10" y="141"/>
                  </a:lnTo>
                  <a:lnTo>
                    <a:pt x="10" y="140"/>
                  </a:lnTo>
                  <a:lnTo>
                    <a:pt x="10" y="138"/>
                  </a:lnTo>
                  <a:lnTo>
                    <a:pt x="9" y="138"/>
                  </a:lnTo>
                  <a:lnTo>
                    <a:pt x="8" y="137"/>
                  </a:lnTo>
                  <a:lnTo>
                    <a:pt x="8" y="137"/>
                  </a:lnTo>
                  <a:lnTo>
                    <a:pt x="7" y="137"/>
                  </a:lnTo>
                  <a:lnTo>
                    <a:pt x="4" y="135"/>
                  </a:lnTo>
                  <a:lnTo>
                    <a:pt x="4" y="135"/>
                  </a:lnTo>
                  <a:lnTo>
                    <a:pt x="1" y="135"/>
                  </a:lnTo>
                  <a:lnTo>
                    <a:pt x="0" y="135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3"/>
                  </a:lnTo>
                  <a:lnTo>
                    <a:pt x="1" y="132"/>
                  </a:lnTo>
                  <a:lnTo>
                    <a:pt x="2" y="131"/>
                  </a:lnTo>
                  <a:lnTo>
                    <a:pt x="3" y="131"/>
                  </a:lnTo>
                  <a:lnTo>
                    <a:pt x="2" y="131"/>
                  </a:lnTo>
                  <a:lnTo>
                    <a:pt x="3" y="130"/>
                  </a:lnTo>
                  <a:lnTo>
                    <a:pt x="6" y="130"/>
                  </a:lnTo>
                  <a:lnTo>
                    <a:pt x="7" y="130"/>
                  </a:lnTo>
                  <a:lnTo>
                    <a:pt x="7" y="130"/>
                  </a:lnTo>
                  <a:lnTo>
                    <a:pt x="9" y="131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29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16" y="125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18" y="125"/>
                  </a:lnTo>
                  <a:lnTo>
                    <a:pt x="19" y="125"/>
                  </a:lnTo>
                  <a:lnTo>
                    <a:pt x="19" y="125"/>
                  </a:lnTo>
                  <a:lnTo>
                    <a:pt x="18" y="124"/>
                  </a:lnTo>
                  <a:lnTo>
                    <a:pt x="18" y="124"/>
                  </a:lnTo>
                  <a:lnTo>
                    <a:pt x="18" y="124"/>
                  </a:lnTo>
                  <a:lnTo>
                    <a:pt x="17" y="123"/>
                  </a:lnTo>
                  <a:lnTo>
                    <a:pt x="16" y="123"/>
                  </a:lnTo>
                  <a:lnTo>
                    <a:pt x="16" y="123"/>
                  </a:lnTo>
                  <a:lnTo>
                    <a:pt x="16" y="122"/>
                  </a:lnTo>
                  <a:lnTo>
                    <a:pt x="16" y="122"/>
                  </a:lnTo>
                  <a:lnTo>
                    <a:pt x="15" y="121"/>
                  </a:lnTo>
                  <a:lnTo>
                    <a:pt x="15" y="121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2" y="122"/>
                  </a:lnTo>
                  <a:lnTo>
                    <a:pt x="11" y="122"/>
                  </a:lnTo>
                  <a:lnTo>
                    <a:pt x="10" y="122"/>
                  </a:lnTo>
                  <a:lnTo>
                    <a:pt x="10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8" y="120"/>
                  </a:lnTo>
                  <a:lnTo>
                    <a:pt x="8" y="120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7" y="118"/>
                  </a:lnTo>
                  <a:lnTo>
                    <a:pt x="7" y="118"/>
                  </a:lnTo>
                  <a:lnTo>
                    <a:pt x="7" y="118"/>
                  </a:lnTo>
                  <a:lnTo>
                    <a:pt x="7" y="117"/>
                  </a:lnTo>
                  <a:lnTo>
                    <a:pt x="7" y="117"/>
                  </a:lnTo>
                  <a:lnTo>
                    <a:pt x="7" y="116"/>
                  </a:lnTo>
                  <a:lnTo>
                    <a:pt x="7" y="116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11" y="115"/>
                  </a:lnTo>
                  <a:lnTo>
                    <a:pt x="11" y="114"/>
                  </a:lnTo>
                  <a:lnTo>
                    <a:pt x="11" y="114"/>
                  </a:lnTo>
                  <a:lnTo>
                    <a:pt x="11" y="114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11" y="109"/>
                  </a:lnTo>
                  <a:lnTo>
                    <a:pt x="12" y="109"/>
                  </a:lnTo>
                  <a:lnTo>
                    <a:pt x="12" y="109"/>
                  </a:lnTo>
                  <a:lnTo>
                    <a:pt x="11" y="107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8" y="101"/>
                  </a:lnTo>
                  <a:lnTo>
                    <a:pt x="7" y="101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3" y="99"/>
                  </a:lnTo>
                  <a:lnTo>
                    <a:pt x="3" y="99"/>
                  </a:lnTo>
                  <a:lnTo>
                    <a:pt x="2" y="99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3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2" y="90"/>
                  </a:lnTo>
                  <a:lnTo>
                    <a:pt x="3" y="89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4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6" y="85"/>
                  </a:lnTo>
                  <a:lnTo>
                    <a:pt x="6" y="84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5"/>
                  </a:lnTo>
                  <a:lnTo>
                    <a:pt x="10" y="85"/>
                  </a:lnTo>
                  <a:lnTo>
                    <a:pt x="13" y="84"/>
                  </a:lnTo>
                  <a:lnTo>
                    <a:pt x="14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9" y="86"/>
                  </a:lnTo>
                  <a:lnTo>
                    <a:pt x="20" y="86"/>
                  </a:lnTo>
                  <a:lnTo>
                    <a:pt x="20" y="87"/>
                  </a:lnTo>
                  <a:lnTo>
                    <a:pt x="20" y="87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5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3" y="84"/>
                  </a:lnTo>
                  <a:lnTo>
                    <a:pt x="26" y="84"/>
                  </a:lnTo>
                  <a:lnTo>
                    <a:pt x="30" y="84"/>
                  </a:lnTo>
                  <a:lnTo>
                    <a:pt x="34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6" y="84"/>
                  </a:lnTo>
                  <a:lnTo>
                    <a:pt x="37" y="83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79"/>
                  </a:lnTo>
                  <a:lnTo>
                    <a:pt x="38" y="79"/>
                  </a:lnTo>
                  <a:lnTo>
                    <a:pt x="38" y="78"/>
                  </a:lnTo>
                  <a:lnTo>
                    <a:pt x="37" y="78"/>
                  </a:lnTo>
                  <a:lnTo>
                    <a:pt x="37" y="77"/>
                  </a:lnTo>
                  <a:lnTo>
                    <a:pt x="37" y="77"/>
                  </a:lnTo>
                  <a:lnTo>
                    <a:pt x="36" y="77"/>
                  </a:lnTo>
                  <a:lnTo>
                    <a:pt x="36" y="76"/>
                  </a:lnTo>
                  <a:lnTo>
                    <a:pt x="37" y="76"/>
                  </a:lnTo>
                  <a:lnTo>
                    <a:pt x="37" y="75"/>
                  </a:lnTo>
                  <a:lnTo>
                    <a:pt x="37" y="75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8" y="73"/>
                  </a:lnTo>
                  <a:lnTo>
                    <a:pt x="39" y="73"/>
                  </a:lnTo>
                  <a:lnTo>
                    <a:pt x="39" y="73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3" y="74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8" y="71"/>
                  </a:lnTo>
                  <a:lnTo>
                    <a:pt x="48" y="70"/>
                  </a:lnTo>
                  <a:lnTo>
                    <a:pt x="49" y="70"/>
                  </a:lnTo>
                  <a:lnTo>
                    <a:pt x="50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69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54" y="67"/>
                  </a:lnTo>
                  <a:lnTo>
                    <a:pt x="54" y="67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3" y="65"/>
                  </a:lnTo>
                  <a:lnTo>
                    <a:pt x="53" y="64"/>
                  </a:lnTo>
                  <a:lnTo>
                    <a:pt x="54" y="64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5" y="63"/>
                  </a:lnTo>
                  <a:lnTo>
                    <a:pt x="55" y="63"/>
                  </a:lnTo>
                  <a:lnTo>
                    <a:pt x="56" y="63"/>
                  </a:lnTo>
                  <a:lnTo>
                    <a:pt x="57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60" y="63"/>
                  </a:lnTo>
                  <a:lnTo>
                    <a:pt x="60" y="62"/>
                  </a:lnTo>
                  <a:lnTo>
                    <a:pt x="61" y="62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4" y="59"/>
                  </a:lnTo>
                  <a:lnTo>
                    <a:pt x="64" y="59"/>
                  </a:lnTo>
                  <a:lnTo>
                    <a:pt x="65" y="58"/>
                  </a:lnTo>
                  <a:lnTo>
                    <a:pt x="66" y="56"/>
                  </a:lnTo>
                  <a:lnTo>
                    <a:pt x="66" y="56"/>
                  </a:lnTo>
                  <a:lnTo>
                    <a:pt x="66" y="56"/>
                  </a:lnTo>
                  <a:lnTo>
                    <a:pt x="67" y="55"/>
                  </a:lnTo>
                  <a:lnTo>
                    <a:pt x="67" y="55"/>
                  </a:lnTo>
                  <a:lnTo>
                    <a:pt x="68" y="54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5" y="45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6" y="42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64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0" y="41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7" y="38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3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7" y="32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5" y="27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5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3"/>
                  </a:lnTo>
                  <a:lnTo>
                    <a:pt x="54" y="22"/>
                  </a:lnTo>
                  <a:lnTo>
                    <a:pt x="51" y="17"/>
                  </a:lnTo>
                  <a:lnTo>
                    <a:pt x="51" y="16"/>
                  </a:lnTo>
                  <a:lnTo>
                    <a:pt x="52" y="15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3" y="11"/>
                  </a:lnTo>
                  <a:lnTo>
                    <a:pt x="53" y="9"/>
                  </a:lnTo>
                  <a:lnTo>
                    <a:pt x="54" y="8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7" y="3"/>
                  </a:lnTo>
                  <a:lnTo>
                    <a:pt x="57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9" y="4"/>
                  </a:lnTo>
                  <a:lnTo>
                    <a:pt x="61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3" y="2"/>
                  </a:lnTo>
                  <a:lnTo>
                    <a:pt x="63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1"/>
                  </a:lnTo>
                  <a:lnTo>
                    <a:pt x="67" y="2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1" y="8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4" y="7"/>
                  </a:lnTo>
                  <a:lnTo>
                    <a:pt x="74" y="7"/>
                  </a:lnTo>
                  <a:lnTo>
                    <a:pt x="75" y="7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8" y="5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7" y="6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2" y="9"/>
                  </a:lnTo>
                  <a:lnTo>
                    <a:pt x="83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6" y="11"/>
                  </a:lnTo>
                  <a:close/>
                  <a:moveTo>
                    <a:pt x="11" y="137"/>
                  </a:moveTo>
                  <a:lnTo>
                    <a:pt x="12" y="137"/>
                  </a:lnTo>
                  <a:lnTo>
                    <a:pt x="12" y="137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11" y="135"/>
                  </a:lnTo>
                  <a:lnTo>
                    <a:pt x="10" y="135"/>
                  </a:lnTo>
                  <a:lnTo>
                    <a:pt x="10" y="136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11" y="13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4286251" y="2263775"/>
              <a:ext cx="298450" cy="236538"/>
            </a:xfrm>
            <a:custGeom>
              <a:avLst/>
              <a:gdLst>
                <a:gd name="T0" fmla="*/ 78 w 83"/>
                <a:gd name="T1" fmla="*/ 25 h 66"/>
                <a:gd name="T2" fmla="*/ 78 w 83"/>
                <a:gd name="T3" fmla="*/ 27 h 66"/>
                <a:gd name="T4" fmla="*/ 77 w 83"/>
                <a:gd name="T5" fmla="*/ 29 h 66"/>
                <a:gd name="T6" fmla="*/ 79 w 83"/>
                <a:gd name="T7" fmla="*/ 29 h 66"/>
                <a:gd name="T8" fmla="*/ 80 w 83"/>
                <a:gd name="T9" fmla="*/ 32 h 66"/>
                <a:gd name="T10" fmla="*/ 80 w 83"/>
                <a:gd name="T11" fmla="*/ 35 h 66"/>
                <a:gd name="T12" fmla="*/ 81 w 83"/>
                <a:gd name="T13" fmla="*/ 38 h 66"/>
                <a:gd name="T14" fmla="*/ 78 w 83"/>
                <a:gd name="T15" fmla="*/ 42 h 66"/>
                <a:gd name="T16" fmla="*/ 78 w 83"/>
                <a:gd name="T17" fmla="*/ 44 h 66"/>
                <a:gd name="T18" fmla="*/ 77 w 83"/>
                <a:gd name="T19" fmla="*/ 47 h 66"/>
                <a:gd name="T20" fmla="*/ 76 w 83"/>
                <a:gd name="T21" fmla="*/ 51 h 66"/>
                <a:gd name="T22" fmla="*/ 69 w 83"/>
                <a:gd name="T23" fmla="*/ 52 h 66"/>
                <a:gd name="T24" fmla="*/ 65 w 83"/>
                <a:gd name="T25" fmla="*/ 52 h 66"/>
                <a:gd name="T26" fmla="*/ 63 w 83"/>
                <a:gd name="T27" fmla="*/ 53 h 66"/>
                <a:gd name="T28" fmla="*/ 62 w 83"/>
                <a:gd name="T29" fmla="*/ 56 h 66"/>
                <a:gd name="T30" fmla="*/ 63 w 83"/>
                <a:gd name="T31" fmla="*/ 58 h 66"/>
                <a:gd name="T32" fmla="*/ 61 w 83"/>
                <a:gd name="T33" fmla="*/ 60 h 66"/>
                <a:gd name="T34" fmla="*/ 59 w 83"/>
                <a:gd name="T35" fmla="*/ 63 h 66"/>
                <a:gd name="T36" fmla="*/ 54 w 83"/>
                <a:gd name="T37" fmla="*/ 65 h 66"/>
                <a:gd name="T38" fmla="*/ 51 w 83"/>
                <a:gd name="T39" fmla="*/ 65 h 66"/>
                <a:gd name="T40" fmla="*/ 43 w 83"/>
                <a:gd name="T41" fmla="*/ 66 h 66"/>
                <a:gd name="T42" fmla="*/ 40 w 83"/>
                <a:gd name="T43" fmla="*/ 65 h 66"/>
                <a:gd name="T44" fmla="*/ 42 w 83"/>
                <a:gd name="T45" fmla="*/ 64 h 66"/>
                <a:gd name="T46" fmla="*/ 42 w 83"/>
                <a:gd name="T47" fmla="*/ 63 h 66"/>
                <a:gd name="T48" fmla="*/ 39 w 83"/>
                <a:gd name="T49" fmla="*/ 59 h 66"/>
                <a:gd name="T50" fmla="*/ 36 w 83"/>
                <a:gd name="T51" fmla="*/ 55 h 66"/>
                <a:gd name="T52" fmla="*/ 32 w 83"/>
                <a:gd name="T53" fmla="*/ 55 h 66"/>
                <a:gd name="T54" fmla="*/ 30 w 83"/>
                <a:gd name="T55" fmla="*/ 53 h 66"/>
                <a:gd name="T56" fmla="*/ 27 w 83"/>
                <a:gd name="T57" fmla="*/ 56 h 66"/>
                <a:gd name="T58" fmla="*/ 21 w 83"/>
                <a:gd name="T59" fmla="*/ 55 h 66"/>
                <a:gd name="T60" fmla="*/ 20 w 83"/>
                <a:gd name="T61" fmla="*/ 52 h 66"/>
                <a:gd name="T62" fmla="*/ 19 w 83"/>
                <a:gd name="T63" fmla="*/ 48 h 66"/>
                <a:gd name="T64" fmla="*/ 13 w 83"/>
                <a:gd name="T65" fmla="*/ 45 h 66"/>
                <a:gd name="T66" fmla="*/ 13 w 83"/>
                <a:gd name="T67" fmla="*/ 42 h 66"/>
                <a:gd name="T68" fmla="*/ 11 w 83"/>
                <a:gd name="T69" fmla="*/ 39 h 66"/>
                <a:gd name="T70" fmla="*/ 7 w 83"/>
                <a:gd name="T71" fmla="*/ 35 h 66"/>
                <a:gd name="T72" fmla="*/ 5 w 83"/>
                <a:gd name="T73" fmla="*/ 32 h 66"/>
                <a:gd name="T74" fmla="*/ 6 w 83"/>
                <a:gd name="T75" fmla="*/ 29 h 66"/>
                <a:gd name="T76" fmla="*/ 5 w 83"/>
                <a:gd name="T77" fmla="*/ 27 h 66"/>
                <a:gd name="T78" fmla="*/ 5 w 83"/>
                <a:gd name="T79" fmla="*/ 24 h 66"/>
                <a:gd name="T80" fmla="*/ 2 w 83"/>
                <a:gd name="T81" fmla="*/ 16 h 66"/>
                <a:gd name="T82" fmla="*/ 0 w 83"/>
                <a:gd name="T83" fmla="*/ 15 h 66"/>
                <a:gd name="T84" fmla="*/ 0 w 83"/>
                <a:gd name="T85" fmla="*/ 13 h 66"/>
                <a:gd name="T86" fmla="*/ 7 w 83"/>
                <a:gd name="T87" fmla="*/ 9 h 66"/>
                <a:gd name="T88" fmla="*/ 11 w 83"/>
                <a:gd name="T89" fmla="*/ 2 h 66"/>
                <a:gd name="T90" fmla="*/ 17 w 83"/>
                <a:gd name="T91" fmla="*/ 3 h 66"/>
                <a:gd name="T92" fmla="*/ 24 w 83"/>
                <a:gd name="T93" fmla="*/ 1 h 66"/>
                <a:gd name="T94" fmla="*/ 26 w 83"/>
                <a:gd name="T95" fmla="*/ 2 h 66"/>
                <a:gd name="T96" fmla="*/ 32 w 83"/>
                <a:gd name="T97" fmla="*/ 4 h 66"/>
                <a:gd name="T98" fmla="*/ 43 w 83"/>
                <a:gd name="T99" fmla="*/ 7 h 66"/>
                <a:gd name="T100" fmla="*/ 47 w 83"/>
                <a:gd name="T101" fmla="*/ 8 h 66"/>
                <a:gd name="T102" fmla="*/ 50 w 83"/>
                <a:gd name="T103" fmla="*/ 9 h 66"/>
                <a:gd name="T104" fmla="*/ 52 w 83"/>
                <a:gd name="T105" fmla="*/ 9 h 66"/>
                <a:gd name="T106" fmla="*/ 59 w 83"/>
                <a:gd name="T107" fmla="*/ 9 h 66"/>
                <a:gd name="T108" fmla="*/ 62 w 83"/>
                <a:gd name="T109" fmla="*/ 8 h 66"/>
                <a:gd name="T110" fmla="*/ 67 w 83"/>
                <a:gd name="T111" fmla="*/ 8 h 66"/>
                <a:gd name="T112" fmla="*/ 68 w 83"/>
                <a:gd name="T113" fmla="*/ 12 h 66"/>
                <a:gd name="T114" fmla="*/ 75 w 83"/>
                <a:gd name="T115" fmla="*/ 18 h 66"/>
                <a:gd name="T116" fmla="*/ 76 w 83"/>
                <a:gd name="T117" fmla="*/ 2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3" h="66">
                  <a:moveTo>
                    <a:pt x="80" y="23"/>
                  </a:moveTo>
                  <a:lnTo>
                    <a:pt x="80" y="24"/>
                  </a:lnTo>
                  <a:lnTo>
                    <a:pt x="80" y="24"/>
                  </a:lnTo>
                  <a:lnTo>
                    <a:pt x="80" y="25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9" y="29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79" y="31"/>
                  </a:lnTo>
                  <a:lnTo>
                    <a:pt x="80" y="31"/>
                  </a:lnTo>
                  <a:lnTo>
                    <a:pt x="80" y="32"/>
                  </a:lnTo>
                  <a:lnTo>
                    <a:pt x="80" y="33"/>
                  </a:lnTo>
                  <a:lnTo>
                    <a:pt x="80" y="34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2" y="35"/>
                  </a:lnTo>
                  <a:lnTo>
                    <a:pt x="82" y="36"/>
                  </a:lnTo>
                  <a:lnTo>
                    <a:pt x="83" y="37"/>
                  </a:lnTo>
                  <a:lnTo>
                    <a:pt x="81" y="38"/>
                  </a:lnTo>
                  <a:lnTo>
                    <a:pt x="80" y="40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7" y="43"/>
                  </a:lnTo>
                  <a:lnTo>
                    <a:pt x="78" y="43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7" y="49"/>
                  </a:lnTo>
                  <a:lnTo>
                    <a:pt x="76" y="50"/>
                  </a:lnTo>
                  <a:lnTo>
                    <a:pt x="76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4" y="51"/>
                  </a:lnTo>
                  <a:lnTo>
                    <a:pt x="74" y="51"/>
                  </a:lnTo>
                  <a:lnTo>
                    <a:pt x="70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53"/>
                  </a:lnTo>
                  <a:lnTo>
                    <a:pt x="63" y="53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2" y="57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58"/>
                  </a:lnTo>
                  <a:lnTo>
                    <a:pt x="62" y="58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1" y="60"/>
                  </a:lnTo>
                  <a:lnTo>
                    <a:pt x="60" y="61"/>
                  </a:lnTo>
                  <a:lnTo>
                    <a:pt x="59" y="61"/>
                  </a:lnTo>
                  <a:lnTo>
                    <a:pt x="59" y="62"/>
                  </a:lnTo>
                  <a:lnTo>
                    <a:pt x="59" y="62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4"/>
                  </a:lnTo>
                  <a:lnTo>
                    <a:pt x="55" y="66"/>
                  </a:lnTo>
                  <a:lnTo>
                    <a:pt x="54" y="66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4" y="65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3" y="64"/>
                  </a:lnTo>
                  <a:lnTo>
                    <a:pt x="52" y="64"/>
                  </a:lnTo>
                  <a:lnTo>
                    <a:pt x="51" y="64"/>
                  </a:lnTo>
                  <a:lnTo>
                    <a:pt x="51" y="65"/>
                  </a:lnTo>
                  <a:lnTo>
                    <a:pt x="51" y="65"/>
                  </a:lnTo>
                  <a:lnTo>
                    <a:pt x="50" y="65"/>
                  </a:lnTo>
                  <a:lnTo>
                    <a:pt x="50" y="66"/>
                  </a:lnTo>
                  <a:lnTo>
                    <a:pt x="49" y="66"/>
                  </a:lnTo>
                  <a:lnTo>
                    <a:pt x="44" y="66"/>
                  </a:lnTo>
                  <a:lnTo>
                    <a:pt x="43" y="66"/>
                  </a:lnTo>
                  <a:lnTo>
                    <a:pt x="42" y="66"/>
                  </a:lnTo>
                  <a:lnTo>
                    <a:pt x="41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1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42" y="61"/>
                  </a:lnTo>
                  <a:lnTo>
                    <a:pt x="42" y="61"/>
                  </a:lnTo>
                  <a:lnTo>
                    <a:pt x="41" y="60"/>
                  </a:lnTo>
                  <a:lnTo>
                    <a:pt x="39" y="59"/>
                  </a:lnTo>
                  <a:lnTo>
                    <a:pt x="39" y="58"/>
                  </a:lnTo>
                  <a:lnTo>
                    <a:pt x="39" y="58"/>
                  </a:lnTo>
                  <a:lnTo>
                    <a:pt x="39" y="56"/>
                  </a:lnTo>
                  <a:lnTo>
                    <a:pt x="38" y="56"/>
                  </a:lnTo>
                  <a:lnTo>
                    <a:pt x="38" y="55"/>
                  </a:lnTo>
                  <a:lnTo>
                    <a:pt x="36" y="55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1" y="55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7" y="56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5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2"/>
                  </a:lnTo>
                  <a:lnTo>
                    <a:pt x="20" y="51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8"/>
                  </a:lnTo>
                  <a:lnTo>
                    <a:pt x="19" y="47"/>
                  </a:lnTo>
                  <a:lnTo>
                    <a:pt x="18" y="47"/>
                  </a:lnTo>
                  <a:lnTo>
                    <a:pt x="17" y="47"/>
                  </a:lnTo>
                  <a:lnTo>
                    <a:pt x="16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2" y="43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1" y="40"/>
                  </a:lnTo>
                  <a:lnTo>
                    <a:pt x="11" y="39"/>
                  </a:lnTo>
                  <a:lnTo>
                    <a:pt x="10" y="39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5" y="10"/>
                  </a:lnTo>
                  <a:lnTo>
                    <a:pt x="7" y="9"/>
                  </a:lnTo>
                  <a:lnTo>
                    <a:pt x="9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5" y="3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8"/>
                  </a:lnTo>
                  <a:lnTo>
                    <a:pt x="45" y="9"/>
                  </a:lnTo>
                  <a:lnTo>
                    <a:pt x="47" y="8"/>
                  </a:lnTo>
                  <a:lnTo>
                    <a:pt x="48" y="8"/>
                  </a:lnTo>
                  <a:lnTo>
                    <a:pt x="48" y="9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10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6" y="9"/>
                  </a:lnTo>
                  <a:lnTo>
                    <a:pt x="59" y="9"/>
                  </a:lnTo>
                  <a:lnTo>
                    <a:pt x="60" y="8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5" y="7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8" y="9"/>
                  </a:lnTo>
                  <a:lnTo>
                    <a:pt x="68" y="10"/>
                  </a:lnTo>
                  <a:lnTo>
                    <a:pt x="68" y="11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74" y="19"/>
                  </a:lnTo>
                  <a:lnTo>
                    <a:pt x="75" y="19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7" y="22"/>
                  </a:lnTo>
                  <a:lnTo>
                    <a:pt x="78" y="23"/>
                  </a:lnTo>
                  <a:lnTo>
                    <a:pt x="79" y="23"/>
                  </a:lnTo>
                  <a:lnTo>
                    <a:pt x="79" y="23"/>
                  </a:lnTo>
                  <a:lnTo>
                    <a:pt x="80" y="2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4829176" y="2525713"/>
              <a:ext cx="269875" cy="361950"/>
            </a:xfrm>
            <a:custGeom>
              <a:avLst/>
              <a:gdLst>
                <a:gd name="T0" fmla="*/ 41 w 75"/>
                <a:gd name="T1" fmla="*/ 4 h 101"/>
                <a:gd name="T2" fmla="*/ 51 w 75"/>
                <a:gd name="T3" fmla="*/ 6 h 101"/>
                <a:gd name="T4" fmla="*/ 53 w 75"/>
                <a:gd name="T5" fmla="*/ 4 h 101"/>
                <a:gd name="T6" fmla="*/ 57 w 75"/>
                <a:gd name="T7" fmla="*/ 7 h 101"/>
                <a:gd name="T8" fmla="*/ 64 w 75"/>
                <a:gd name="T9" fmla="*/ 12 h 101"/>
                <a:gd name="T10" fmla="*/ 71 w 75"/>
                <a:gd name="T11" fmla="*/ 20 h 101"/>
                <a:gd name="T12" fmla="*/ 70 w 75"/>
                <a:gd name="T13" fmla="*/ 23 h 101"/>
                <a:gd name="T14" fmla="*/ 72 w 75"/>
                <a:gd name="T15" fmla="*/ 24 h 101"/>
                <a:gd name="T16" fmla="*/ 75 w 75"/>
                <a:gd name="T17" fmla="*/ 29 h 101"/>
                <a:gd name="T18" fmla="*/ 71 w 75"/>
                <a:gd name="T19" fmla="*/ 30 h 101"/>
                <a:gd name="T20" fmla="*/ 68 w 75"/>
                <a:gd name="T21" fmla="*/ 31 h 101"/>
                <a:gd name="T22" fmla="*/ 66 w 75"/>
                <a:gd name="T23" fmla="*/ 35 h 101"/>
                <a:gd name="T24" fmla="*/ 70 w 75"/>
                <a:gd name="T25" fmla="*/ 38 h 101"/>
                <a:gd name="T26" fmla="*/ 69 w 75"/>
                <a:gd name="T27" fmla="*/ 41 h 101"/>
                <a:gd name="T28" fmla="*/ 63 w 75"/>
                <a:gd name="T29" fmla="*/ 48 h 101"/>
                <a:gd name="T30" fmla="*/ 58 w 75"/>
                <a:gd name="T31" fmla="*/ 53 h 101"/>
                <a:gd name="T32" fmla="*/ 53 w 75"/>
                <a:gd name="T33" fmla="*/ 60 h 101"/>
                <a:gd name="T34" fmla="*/ 47 w 75"/>
                <a:gd name="T35" fmla="*/ 67 h 101"/>
                <a:gd name="T36" fmla="*/ 46 w 75"/>
                <a:gd name="T37" fmla="*/ 71 h 101"/>
                <a:gd name="T38" fmla="*/ 43 w 75"/>
                <a:gd name="T39" fmla="*/ 75 h 101"/>
                <a:gd name="T40" fmla="*/ 34 w 75"/>
                <a:gd name="T41" fmla="*/ 86 h 101"/>
                <a:gd name="T42" fmla="*/ 32 w 75"/>
                <a:gd name="T43" fmla="*/ 91 h 101"/>
                <a:gd name="T44" fmla="*/ 30 w 75"/>
                <a:gd name="T45" fmla="*/ 95 h 101"/>
                <a:gd name="T46" fmla="*/ 27 w 75"/>
                <a:gd name="T47" fmla="*/ 98 h 101"/>
                <a:gd name="T48" fmla="*/ 23 w 75"/>
                <a:gd name="T49" fmla="*/ 101 h 101"/>
                <a:gd name="T50" fmla="*/ 17 w 75"/>
                <a:gd name="T51" fmla="*/ 98 h 101"/>
                <a:gd name="T52" fmla="*/ 14 w 75"/>
                <a:gd name="T53" fmla="*/ 98 h 101"/>
                <a:gd name="T54" fmla="*/ 13 w 75"/>
                <a:gd name="T55" fmla="*/ 99 h 101"/>
                <a:gd name="T56" fmla="*/ 11 w 75"/>
                <a:gd name="T57" fmla="*/ 101 h 101"/>
                <a:gd name="T58" fmla="*/ 8 w 75"/>
                <a:gd name="T59" fmla="*/ 100 h 101"/>
                <a:gd name="T60" fmla="*/ 7 w 75"/>
                <a:gd name="T61" fmla="*/ 98 h 101"/>
                <a:gd name="T62" fmla="*/ 4 w 75"/>
                <a:gd name="T63" fmla="*/ 95 h 101"/>
                <a:gd name="T64" fmla="*/ 2 w 75"/>
                <a:gd name="T65" fmla="*/ 90 h 101"/>
                <a:gd name="T66" fmla="*/ 6 w 75"/>
                <a:gd name="T67" fmla="*/ 87 h 101"/>
                <a:gd name="T68" fmla="*/ 4 w 75"/>
                <a:gd name="T69" fmla="*/ 84 h 101"/>
                <a:gd name="T70" fmla="*/ 6 w 75"/>
                <a:gd name="T71" fmla="*/ 82 h 101"/>
                <a:gd name="T72" fmla="*/ 6 w 75"/>
                <a:gd name="T73" fmla="*/ 75 h 101"/>
                <a:gd name="T74" fmla="*/ 5 w 75"/>
                <a:gd name="T75" fmla="*/ 72 h 101"/>
                <a:gd name="T76" fmla="*/ 4 w 75"/>
                <a:gd name="T77" fmla="*/ 69 h 101"/>
                <a:gd name="T78" fmla="*/ 8 w 75"/>
                <a:gd name="T79" fmla="*/ 67 h 101"/>
                <a:gd name="T80" fmla="*/ 4 w 75"/>
                <a:gd name="T81" fmla="*/ 65 h 101"/>
                <a:gd name="T82" fmla="*/ 2 w 75"/>
                <a:gd name="T83" fmla="*/ 58 h 101"/>
                <a:gd name="T84" fmla="*/ 2 w 75"/>
                <a:gd name="T85" fmla="*/ 56 h 101"/>
                <a:gd name="T86" fmla="*/ 6 w 75"/>
                <a:gd name="T87" fmla="*/ 53 h 101"/>
                <a:gd name="T88" fmla="*/ 10 w 75"/>
                <a:gd name="T89" fmla="*/ 40 h 101"/>
                <a:gd name="T90" fmla="*/ 8 w 75"/>
                <a:gd name="T91" fmla="*/ 36 h 101"/>
                <a:gd name="T92" fmla="*/ 7 w 75"/>
                <a:gd name="T93" fmla="*/ 33 h 101"/>
                <a:gd name="T94" fmla="*/ 6 w 75"/>
                <a:gd name="T95" fmla="*/ 31 h 101"/>
                <a:gd name="T96" fmla="*/ 8 w 75"/>
                <a:gd name="T97" fmla="*/ 29 h 101"/>
                <a:gd name="T98" fmla="*/ 9 w 75"/>
                <a:gd name="T99" fmla="*/ 26 h 101"/>
                <a:gd name="T100" fmla="*/ 8 w 75"/>
                <a:gd name="T101" fmla="*/ 23 h 101"/>
                <a:gd name="T102" fmla="*/ 5 w 75"/>
                <a:gd name="T103" fmla="*/ 23 h 101"/>
                <a:gd name="T104" fmla="*/ 9 w 75"/>
                <a:gd name="T105" fmla="*/ 19 h 101"/>
                <a:gd name="T106" fmla="*/ 17 w 75"/>
                <a:gd name="T107" fmla="*/ 19 h 101"/>
                <a:gd name="T108" fmla="*/ 18 w 75"/>
                <a:gd name="T109" fmla="*/ 14 h 101"/>
                <a:gd name="T110" fmla="*/ 23 w 75"/>
                <a:gd name="T111" fmla="*/ 7 h 101"/>
                <a:gd name="T112" fmla="*/ 25 w 75"/>
                <a:gd name="T113" fmla="*/ 4 h 101"/>
                <a:gd name="T114" fmla="*/ 28 w 75"/>
                <a:gd name="T115" fmla="*/ 2 h 101"/>
                <a:gd name="T116" fmla="*/ 29 w 75"/>
                <a:gd name="T117" fmla="*/ 4 h 101"/>
                <a:gd name="T118" fmla="*/ 32 w 75"/>
                <a:gd name="T119" fmla="*/ 0 h 101"/>
                <a:gd name="T120" fmla="*/ 37 w 75"/>
                <a:gd name="T121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101">
                  <a:moveTo>
                    <a:pt x="38" y="4"/>
                  </a:moveTo>
                  <a:lnTo>
                    <a:pt x="38" y="4"/>
                  </a:lnTo>
                  <a:lnTo>
                    <a:pt x="39" y="4"/>
                  </a:lnTo>
                  <a:lnTo>
                    <a:pt x="40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2" y="3"/>
                  </a:lnTo>
                  <a:lnTo>
                    <a:pt x="44" y="3"/>
                  </a:lnTo>
                  <a:lnTo>
                    <a:pt x="46" y="4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6" y="6"/>
                  </a:lnTo>
                  <a:lnTo>
                    <a:pt x="56" y="7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4" y="11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3"/>
                  </a:lnTo>
                  <a:lnTo>
                    <a:pt x="70" y="16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8"/>
                  </a:lnTo>
                  <a:lnTo>
                    <a:pt x="71" y="19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70" y="22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4" y="27"/>
                  </a:lnTo>
                  <a:lnTo>
                    <a:pt x="75" y="27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3" y="30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8" y="30"/>
                  </a:lnTo>
                  <a:lnTo>
                    <a:pt x="68" y="31"/>
                  </a:lnTo>
                  <a:lnTo>
                    <a:pt x="68" y="32"/>
                  </a:lnTo>
                  <a:lnTo>
                    <a:pt x="69" y="32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7" y="34"/>
                  </a:lnTo>
                  <a:lnTo>
                    <a:pt x="66" y="34"/>
                  </a:lnTo>
                  <a:lnTo>
                    <a:pt x="66" y="35"/>
                  </a:lnTo>
                  <a:lnTo>
                    <a:pt x="65" y="36"/>
                  </a:lnTo>
                  <a:lnTo>
                    <a:pt x="64" y="37"/>
                  </a:lnTo>
                  <a:lnTo>
                    <a:pt x="64" y="37"/>
                  </a:lnTo>
                  <a:lnTo>
                    <a:pt x="64" y="38"/>
                  </a:lnTo>
                  <a:lnTo>
                    <a:pt x="68" y="38"/>
                  </a:lnTo>
                  <a:lnTo>
                    <a:pt x="69" y="37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1" y="39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8" y="41"/>
                  </a:lnTo>
                  <a:lnTo>
                    <a:pt x="68" y="41"/>
                  </a:lnTo>
                  <a:lnTo>
                    <a:pt x="67" y="42"/>
                  </a:lnTo>
                  <a:lnTo>
                    <a:pt x="67" y="43"/>
                  </a:lnTo>
                  <a:lnTo>
                    <a:pt x="67" y="45"/>
                  </a:lnTo>
                  <a:lnTo>
                    <a:pt x="65" y="47"/>
                  </a:lnTo>
                  <a:lnTo>
                    <a:pt x="63" y="48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0" y="51"/>
                  </a:lnTo>
                  <a:lnTo>
                    <a:pt x="59" y="52"/>
                  </a:lnTo>
                  <a:lnTo>
                    <a:pt x="59" y="53"/>
                  </a:lnTo>
                  <a:lnTo>
                    <a:pt x="58" y="53"/>
                  </a:lnTo>
                  <a:lnTo>
                    <a:pt x="58" y="53"/>
                  </a:lnTo>
                  <a:lnTo>
                    <a:pt x="58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6" y="55"/>
                  </a:lnTo>
                  <a:lnTo>
                    <a:pt x="57" y="56"/>
                  </a:lnTo>
                  <a:lnTo>
                    <a:pt x="56" y="58"/>
                  </a:lnTo>
                  <a:lnTo>
                    <a:pt x="53" y="60"/>
                  </a:lnTo>
                  <a:lnTo>
                    <a:pt x="49" y="61"/>
                  </a:lnTo>
                  <a:lnTo>
                    <a:pt x="47" y="62"/>
                  </a:lnTo>
                  <a:lnTo>
                    <a:pt x="46" y="64"/>
                  </a:lnTo>
                  <a:lnTo>
                    <a:pt x="46" y="65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47" y="67"/>
                  </a:lnTo>
                  <a:lnTo>
                    <a:pt x="47" y="67"/>
                  </a:lnTo>
                  <a:lnTo>
                    <a:pt x="47" y="68"/>
                  </a:lnTo>
                  <a:lnTo>
                    <a:pt x="47" y="68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2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5" y="73"/>
                  </a:lnTo>
                  <a:lnTo>
                    <a:pt x="44" y="74"/>
                  </a:lnTo>
                  <a:lnTo>
                    <a:pt x="43" y="75"/>
                  </a:lnTo>
                  <a:lnTo>
                    <a:pt x="43" y="76"/>
                  </a:lnTo>
                  <a:lnTo>
                    <a:pt x="40" y="77"/>
                  </a:lnTo>
                  <a:lnTo>
                    <a:pt x="35" y="82"/>
                  </a:lnTo>
                  <a:lnTo>
                    <a:pt x="34" y="83"/>
                  </a:lnTo>
                  <a:lnTo>
                    <a:pt x="34" y="84"/>
                  </a:lnTo>
                  <a:lnTo>
                    <a:pt x="35" y="85"/>
                  </a:lnTo>
                  <a:lnTo>
                    <a:pt x="34" y="86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2"/>
                  </a:lnTo>
                  <a:lnTo>
                    <a:pt x="31" y="92"/>
                  </a:lnTo>
                  <a:lnTo>
                    <a:pt x="32" y="92"/>
                  </a:lnTo>
                  <a:lnTo>
                    <a:pt x="30" y="94"/>
                  </a:lnTo>
                  <a:lnTo>
                    <a:pt x="30" y="95"/>
                  </a:lnTo>
                  <a:lnTo>
                    <a:pt x="29" y="95"/>
                  </a:lnTo>
                  <a:lnTo>
                    <a:pt x="28" y="97"/>
                  </a:lnTo>
                  <a:lnTo>
                    <a:pt x="28" y="9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5" y="100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3" y="101"/>
                  </a:lnTo>
                  <a:lnTo>
                    <a:pt x="19" y="101"/>
                  </a:lnTo>
                  <a:lnTo>
                    <a:pt x="18" y="101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99"/>
                  </a:lnTo>
                  <a:lnTo>
                    <a:pt x="18" y="99"/>
                  </a:lnTo>
                  <a:lnTo>
                    <a:pt x="17" y="98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4" y="97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99"/>
                  </a:lnTo>
                  <a:lnTo>
                    <a:pt x="8" y="99"/>
                  </a:lnTo>
                  <a:lnTo>
                    <a:pt x="9" y="99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7" y="98"/>
                  </a:lnTo>
                  <a:lnTo>
                    <a:pt x="7" y="98"/>
                  </a:lnTo>
                  <a:lnTo>
                    <a:pt x="7" y="97"/>
                  </a:lnTo>
                  <a:lnTo>
                    <a:pt x="6" y="97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4" y="95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4" y="93"/>
                  </a:lnTo>
                  <a:lnTo>
                    <a:pt x="3" y="93"/>
                  </a:lnTo>
                  <a:lnTo>
                    <a:pt x="2" y="93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3" y="90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4" y="85"/>
                  </a:lnTo>
                  <a:lnTo>
                    <a:pt x="4" y="84"/>
                  </a:lnTo>
                  <a:lnTo>
                    <a:pt x="4" y="84"/>
                  </a:lnTo>
                  <a:lnTo>
                    <a:pt x="4" y="83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6" y="81"/>
                  </a:lnTo>
                  <a:lnTo>
                    <a:pt x="6" y="81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7" y="79"/>
                  </a:lnTo>
                  <a:lnTo>
                    <a:pt x="6" y="78"/>
                  </a:lnTo>
                  <a:lnTo>
                    <a:pt x="6" y="75"/>
                  </a:lnTo>
                  <a:lnTo>
                    <a:pt x="5" y="75"/>
                  </a:lnTo>
                  <a:lnTo>
                    <a:pt x="5" y="74"/>
                  </a:lnTo>
                  <a:lnTo>
                    <a:pt x="4" y="74"/>
                  </a:lnTo>
                  <a:lnTo>
                    <a:pt x="4" y="73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7" y="67"/>
                  </a:lnTo>
                  <a:lnTo>
                    <a:pt x="6" y="67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3" y="64"/>
                  </a:lnTo>
                  <a:lnTo>
                    <a:pt x="1" y="62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2" y="59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5"/>
                  </a:lnTo>
                  <a:lnTo>
                    <a:pt x="3" y="55"/>
                  </a:lnTo>
                  <a:lnTo>
                    <a:pt x="4" y="55"/>
                  </a:lnTo>
                  <a:lnTo>
                    <a:pt x="4" y="54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6" y="53"/>
                  </a:lnTo>
                  <a:lnTo>
                    <a:pt x="9" y="48"/>
                  </a:lnTo>
                  <a:lnTo>
                    <a:pt x="9" y="47"/>
                  </a:lnTo>
                  <a:lnTo>
                    <a:pt x="9" y="45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9" y="40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9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5" y="23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0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3" y="21"/>
                  </a:lnTo>
                  <a:lnTo>
                    <a:pt x="13" y="20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8" y="17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7" y="13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1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6" y="1"/>
                  </a:lnTo>
                  <a:lnTo>
                    <a:pt x="36" y="1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4564063" y="2058988"/>
              <a:ext cx="355600" cy="555625"/>
            </a:xfrm>
            <a:custGeom>
              <a:avLst/>
              <a:gdLst>
                <a:gd name="T0" fmla="*/ 57 w 99"/>
                <a:gd name="T1" fmla="*/ 6 h 155"/>
                <a:gd name="T2" fmla="*/ 58 w 99"/>
                <a:gd name="T3" fmla="*/ 18 h 155"/>
                <a:gd name="T4" fmla="*/ 62 w 99"/>
                <a:gd name="T5" fmla="*/ 22 h 155"/>
                <a:gd name="T6" fmla="*/ 74 w 99"/>
                <a:gd name="T7" fmla="*/ 29 h 155"/>
                <a:gd name="T8" fmla="*/ 76 w 99"/>
                <a:gd name="T9" fmla="*/ 34 h 155"/>
                <a:gd name="T10" fmla="*/ 78 w 99"/>
                <a:gd name="T11" fmla="*/ 36 h 155"/>
                <a:gd name="T12" fmla="*/ 70 w 99"/>
                <a:gd name="T13" fmla="*/ 36 h 155"/>
                <a:gd name="T14" fmla="*/ 67 w 99"/>
                <a:gd name="T15" fmla="*/ 40 h 155"/>
                <a:gd name="T16" fmla="*/ 68 w 99"/>
                <a:gd name="T17" fmla="*/ 45 h 155"/>
                <a:gd name="T18" fmla="*/ 66 w 99"/>
                <a:gd name="T19" fmla="*/ 54 h 155"/>
                <a:gd name="T20" fmla="*/ 63 w 99"/>
                <a:gd name="T21" fmla="*/ 68 h 155"/>
                <a:gd name="T22" fmla="*/ 64 w 99"/>
                <a:gd name="T23" fmla="*/ 72 h 155"/>
                <a:gd name="T24" fmla="*/ 61 w 99"/>
                <a:gd name="T25" fmla="*/ 77 h 155"/>
                <a:gd name="T26" fmla="*/ 62 w 99"/>
                <a:gd name="T27" fmla="*/ 84 h 155"/>
                <a:gd name="T28" fmla="*/ 68 w 99"/>
                <a:gd name="T29" fmla="*/ 96 h 155"/>
                <a:gd name="T30" fmla="*/ 81 w 99"/>
                <a:gd name="T31" fmla="*/ 106 h 155"/>
                <a:gd name="T32" fmla="*/ 82 w 99"/>
                <a:gd name="T33" fmla="*/ 110 h 155"/>
                <a:gd name="T34" fmla="*/ 89 w 99"/>
                <a:gd name="T35" fmla="*/ 114 h 155"/>
                <a:gd name="T36" fmla="*/ 92 w 99"/>
                <a:gd name="T37" fmla="*/ 118 h 155"/>
                <a:gd name="T38" fmla="*/ 90 w 99"/>
                <a:gd name="T39" fmla="*/ 124 h 155"/>
                <a:gd name="T40" fmla="*/ 95 w 99"/>
                <a:gd name="T41" fmla="*/ 130 h 155"/>
                <a:gd name="T42" fmla="*/ 99 w 99"/>
                <a:gd name="T43" fmla="*/ 135 h 155"/>
                <a:gd name="T44" fmla="*/ 92 w 99"/>
                <a:gd name="T45" fmla="*/ 144 h 155"/>
                <a:gd name="T46" fmla="*/ 86 w 99"/>
                <a:gd name="T47" fmla="*/ 150 h 155"/>
                <a:gd name="T48" fmla="*/ 78 w 99"/>
                <a:gd name="T49" fmla="*/ 154 h 155"/>
                <a:gd name="T50" fmla="*/ 74 w 99"/>
                <a:gd name="T51" fmla="*/ 153 h 155"/>
                <a:gd name="T52" fmla="*/ 70 w 99"/>
                <a:gd name="T53" fmla="*/ 150 h 155"/>
                <a:gd name="T54" fmla="*/ 65 w 99"/>
                <a:gd name="T55" fmla="*/ 148 h 155"/>
                <a:gd name="T56" fmla="*/ 62 w 99"/>
                <a:gd name="T57" fmla="*/ 145 h 155"/>
                <a:gd name="T58" fmla="*/ 62 w 99"/>
                <a:gd name="T59" fmla="*/ 140 h 155"/>
                <a:gd name="T60" fmla="*/ 58 w 99"/>
                <a:gd name="T61" fmla="*/ 134 h 155"/>
                <a:gd name="T62" fmla="*/ 52 w 99"/>
                <a:gd name="T63" fmla="*/ 129 h 155"/>
                <a:gd name="T64" fmla="*/ 46 w 99"/>
                <a:gd name="T65" fmla="*/ 132 h 155"/>
                <a:gd name="T66" fmla="*/ 32 w 99"/>
                <a:gd name="T67" fmla="*/ 133 h 155"/>
                <a:gd name="T68" fmla="*/ 29 w 99"/>
                <a:gd name="T69" fmla="*/ 134 h 155"/>
                <a:gd name="T70" fmla="*/ 24 w 99"/>
                <a:gd name="T71" fmla="*/ 134 h 155"/>
                <a:gd name="T72" fmla="*/ 18 w 99"/>
                <a:gd name="T73" fmla="*/ 131 h 155"/>
                <a:gd name="T74" fmla="*/ 14 w 99"/>
                <a:gd name="T75" fmla="*/ 123 h 155"/>
                <a:gd name="T76" fmla="*/ 10 w 99"/>
                <a:gd name="T77" fmla="*/ 121 h 155"/>
                <a:gd name="T78" fmla="*/ 9 w 99"/>
                <a:gd name="T79" fmla="*/ 115 h 155"/>
                <a:gd name="T80" fmla="*/ 1 w 99"/>
                <a:gd name="T81" fmla="*/ 107 h 155"/>
                <a:gd name="T82" fmla="*/ 1 w 99"/>
                <a:gd name="T83" fmla="*/ 101 h 155"/>
                <a:gd name="T84" fmla="*/ 6 w 99"/>
                <a:gd name="T85" fmla="*/ 94 h 155"/>
                <a:gd name="T86" fmla="*/ 3 w 99"/>
                <a:gd name="T87" fmla="*/ 88 h 155"/>
                <a:gd name="T88" fmla="*/ 0 w 99"/>
                <a:gd name="T89" fmla="*/ 86 h 155"/>
                <a:gd name="T90" fmla="*/ 2 w 99"/>
                <a:gd name="T91" fmla="*/ 82 h 155"/>
                <a:gd name="T92" fmla="*/ 8 w 99"/>
                <a:gd name="T93" fmla="*/ 73 h 155"/>
                <a:gd name="T94" fmla="*/ 8 w 99"/>
                <a:gd name="T95" fmla="*/ 69 h 155"/>
                <a:gd name="T96" fmla="*/ 9 w 99"/>
                <a:gd name="T97" fmla="*/ 65 h 155"/>
                <a:gd name="T98" fmla="*/ 13 w 99"/>
                <a:gd name="T99" fmla="*/ 62 h 155"/>
                <a:gd name="T100" fmla="*/ 11 w 99"/>
                <a:gd name="T101" fmla="*/ 58 h 155"/>
                <a:gd name="T102" fmla="*/ 18 w 99"/>
                <a:gd name="T103" fmla="*/ 50 h 155"/>
                <a:gd name="T104" fmla="*/ 23 w 99"/>
                <a:gd name="T105" fmla="*/ 49 h 155"/>
                <a:gd name="T106" fmla="*/ 26 w 99"/>
                <a:gd name="T107" fmla="*/ 45 h 155"/>
                <a:gd name="T108" fmla="*/ 27 w 99"/>
                <a:gd name="T109" fmla="*/ 39 h 155"/>
                <a:gd name="T110" fmla="*/ 26 w 99"/>
                <a:gd name="T111" fmla="*/ 32 h 155"/>
                <a:gd name="T112" fmla="*/ 33 w 99"/>
                <a:gd name="T113" fmla="*/ 27 h 155"/>
                <a:gd name="T114" fmla="*/ 34 w 99"/>
                <a:gd name="T115" fmla="*/ 18 h 155"/>
                <a:gd name="T116" fmla="*/ 48 w 99"/>
                <a:gd name="T117" fmla="*/ 11 h 155"/>
                <a:gd name="T118" fmla="*/ 55 w 99"/>
                <a:gd name="T11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55">
                  <a:moveTo>
                    <a:pt x="57" y="1"/>
                  </a:moveTo>
                  <a:lnTo>
                    <a:pt x="57" y="1"/>
                  </a:lnTo>
                  <a:lnTo>
                    <a:pt x="58" y="1"/>
                  </a:lnTo>
                  <a:lnTo>
                    <a:pt x="59" y="1"/>
                  </a:lnTo>
                  <a:lnTo>
                    <a:pt x="59" y="2"/>
                  </a:lnTo>
                  <a:lnTo>
                    <a:pt x="58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7"/>
                  </a:lnTo>
                  <a:lnTo>
                    <a:pt x="57" y="8"/>
                  </a:lnTo>
                  <a:lnTo>
                    <a:pt x="55" y="11"/>
                  </a:lnTo>
                  <a:lnTo>
                    <a:pt x="55" y="12"/>
                  </a:lnTo>
                  <a:lnTo>
                    <a:pt x="56" y="13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9" y="23"/>
                  </a:lnTo>
                  <a:lnTo>
                    <a:pt x="60" y="23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3" y="22"/>
                  </a:lnTo>
                  <a:lnTo>
                    <a:pt x="63" y="23"/>
                  </a:lnTo>
                  <a:lnTo>
                    <a:pt x="65" y="24"/>
                  </a:lnTo>
                  <a:lnTo>
                    <a:pt x="66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9"/>
                  </a:lnTo>
                  <a:lnTo>
                    <a:pt x="71" y="29"/>
                  </a:lnTo>
                  <a:lnTo>
                    <a:pt x="73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5" y="32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8" y="33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9" y="35"/>
                  </a:lnTo>
                  <a:lnTo>
                    <a:pt x="78" y="35"/>
                  </a:lnTo>
                  <a:lnTo>
                    <a:pt x="78" y="36"/>
                  </a:lnTo>
                  <a:lnTo>
                    <a:pt x="76" y="37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4" y="38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3" y="37"/>
                  </a:lnTo>
                  <a:lnTo>
                    <a:pt x="72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0" y="36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7" y="39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6"/>
                  </a:lnTo>
                  <a:lnTo>
                    <a:pt x="67" y="48"/>
                  </a:lnTo>
                  <a:lnTo>
                    <a:pt x="67" y="49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4"/>
                  </a:lnTo>
                  <a:lnTo>
                    <a:pt x="65" y="54"/>
                  </a:lnTo>
                  <a:lnTo>
                    <a:pt x="65" y="55"/>
                  </a:lnTo>
                  <a:lnTo>
                    <a:pt x="63" y="57"/>
                  </a:lnTo>
                  <a:lnTo>
                    <a:pt x="63" y="58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4" y="69"/>
                  </a:lnTo>
                  <a:lnTo>
                    <a:pt x="64" y="69"/>
                  </a:lnTo>
                  <a:lnTo>
                    <a:pt x="65" y="69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4" y="72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4"/>
                  </a:lnTo>
                  <a:lnTo>
                    <a:pt x="64" y="74"/>
                  </a:lnTo>
                  <a:lnTo>
                    <a:pt x="64" y="75"/>
                  </a:lnTo>
                  <a:lnTo>
                    <a:pt x="64" y="75"/>
                  </a:lnTo>
                  <a:lnTo>
                    <a:pt x="64" y="75"/>
                  </a:lnTo>
                  <a:lnTo>
                    <a:pt x="63" y="75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1" y="76"/>
                  </a:lnTo>
                  <a:lnTo>
                    <a:pt x="61" y="77"/>
                  </a:lnTo>
                  <a:lnTo>
                    <a:pt x="61" y="78"/>
                  </a:lnTo>
                  <a:lnTo>
                    <a:pt x="61" y="79"/>
                  </a:lnTo>
                  <a:lnTo>
                    <a:pt x="61" y="79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1"/>
                  </a:lnTo>
                  <a:lnTo>
                    <a:pt x="60" y="82"/>
                  </a:lnTo>
                  <a:lnTo>
                    <a:pt x="60" y="82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2" y="84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7"/>
                  </a:lnTo>
                  <a:lnTo>
                    <a:pt x="63" y="89"/>
                  </a:lnTo>
                  <a:lnTo>
                    <a:pt x="64" y="90"/>
                  </a:lnTo>
                  <a:lnTo>
                    <a:pt x="64" y="91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5" y="93"/>
                  </a:lnTo>
                  <a:lnTo>
                    <a:pt x="65" y="94"/>
                  </a:lnTo>
                  <a:lnTo>
                    <a:pt x="67" y="95"/>
                  </a:lnTo>
                  <a:lnTo>
                    <a:pt x="68" y="96"/>
                  </a:lnTo>
                  <a:lnTo>
                    <a:pt x="71" y="98"/>
                  </a:lnTo>
                  <a:lnTo>
                    <a:pt x="74" y="100"/>
                  </a:lnTo>
                  <a:lnTo>
                    <a:pt x="75" y="100"/>
                  </a:lnTo>
                  <a:lnTo>
                    <a:pt x="76" y="100"/>
                  </a:lnTo>
                  <a:lnTo>
                    <a:pt x="77" y="100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78" y="101"/>
                  </a:lnTo>
                  <a:lnTo>
                    <a:pt x="78" y="102"/>
                  </a:lnTo>
                  <a:lnTo>
                    <a:pt x="82" y="106"/>
                  </a:lnTo>
                  <a:lnTo>
                    <a:pt x="81" y="106"/>
                  </a:lnTo>
                  <a:lnTo>
                    <a:pt x="81" y="107"/>
                  </a:lnTo>
                  <a:lnTo>
                    <a:pt x="80" y="108"/>
                  </a:lnTo>
                  <a:lnTo>
                    <a:pt x="81" y="108"/>
                  </a:lnTo>
                  <a:lnTo>
                    <a:pt x="81" y="109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2" y="111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1"/>
                  </a:lnTo>
                  <a:lnTo>
                    <a:pt x="86" y="112"/>
                  </a:lnTo>
                  <a:lnTo>
                    <a:pt x="86" y="113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90" y="114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1" y="117"/>
                  </a:lnTo>
                  <a:lnTo>
                    <a:pt x="92" y="118"/>
                  </a:lnTo>
                  <a:lnTo>
                    <a:pt x="92" y="118"/>
                  </a:lnTo>
                  <a:lnTo>
                    <a:pt x="92" y="119"/>
                  </a:lnTo>
                  <a:lnTo>
                    <a:pt x="92" y="119"/>
                  </a:lnTo>
                  <a:lnTo>
                    <a:pt x="91" y="120"/>
                  </a:lnTo>
                  <a:lnTo>
                    <a:pt x="91" y="120"/>
                  </a:lnTo>
                  <a:lnTo>
                    <a:pt x="91" y="120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1" y="122"/>
                  </a:lnTo>
                  <a:lnTo>
                    <a:pt x="90" y="123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90" y="125"/>
                  </a:lnTo>
                  <a:lnTo>
                    <a:pt x="90" y="125"/>
                  </a:lnTo>
                  <a:lnTo>
                    <a:pt x="91" y="125"/>
                  </a:lnTo>
                  <a:lnTo>
                    <a:pt x="92" y="127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4" y="128"/>
                  </a:lnTo>
                  <a:lnTo>
                    <a:pt x="94" y="128"/>
                  </a:lnTo>
                  <a:lnTo>
                    <a:pt x="94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30"/>
                  </a:lnTo>
                  <a:lnTo>
                    <a:pt x="95" y="130"/>
                  </a:lnTo>
                  <a:lnTo>
                    <a:pt x="95" y="131"/>
                  </a:lnTo>
                  <a:lnTo>
                    <a:pt x="95" y="132"/>
                  </a:lnTo>
                  <a:lnTo>
                    <a:pt x="95" y="132"/>
                  </a:lnTo>
                  <a:lnTo>
                    <a:pt x="96" y="133"/>
                  </a:lnTo>
                  <a:lnTo>
                    <a:pt x="96" y="133"/>
                  </a:lnTo>
                  <a:lnTo>
                    <a:pt x="96" y="133"/>
                  </a:lnTo>
                  <a:lnTo>
                    <a:pt x="97" y="132"/>
                  </a:lnTo>
                  <a:lnTo>
                    <a:pt x="97" y="132"/>
                  </a:lnTo>
                  <a:lnTo>
                    <a:pt x="99" y="134"/>
                  </a:lnTo>
                  <a:lnTo>
                    <a:pt x="99" y="135"/>
                  </a:lnTo>
                  <a:lnTo>
                    <a:pt x="99" y="135"/>
                  </a:lnTo>
                  <a:lnTo>
                    <a:pt x="99" y="136"/>
                  </a:lnTo>
                  <a:lnTo>
                    <a:pt x="99" y="136"/>
                  </a:lnTo>
                  <a:lnTo>
                    <a:pt x="98" y="136"/>
                  </a:lnTo>
                  <a:lnTo>
                    <a:pt x="98" y="136"/>
                  </a:lnTo>
                  <a:lnTo>
                    <a:pt x="97" y="137"/>
                  </a:lnTo>
                  <a:lnTo>
                    <a:pt x="97" y="138"/>
                  </a:lnTo>
                  <a:lnTo>
                    <a:pt x="96" y="138"/>
                  </a:lnTo>
                  <a:lnTo>
                    <a:pt x="92" y="141"/>
                  </a:lnTo>
                  <a:lnTo>
                    <a:pt x="92" y="142"/>
                  </a:lnTo>
                  <a:lnTo>
                    <a:pt x="91" y="143"/>
                  </a:lnTo>
                  <a:lnTo>
                    <a:pt x="92" y="144"/>
                  </a:lnTo>
                  <a:lnTo>
                    <a:pt x="92" y="144"/>
                  </a:lnTo>
                  <a:lnTo>
                    <a:pt x="92" y="145"/>
                  </a:lnTo>
                  <a:lnTo>
                    <a:pt x="91" y="146"/>
                  </a:lnTo>
                  <a:lnTo>
                    <a:pt x="91" y="147"/>
                  </a:lnTo>
                  <a:lnTo>
                    <a:pt x="92" y="147"/>
                  </a:lnTo>
                  <a:lnTo>
                    <a:pt x="92" y="148"/>
                  </a:lnTo>
                  <a:lnTo>
                    <a:pt x="91" y="148"/>
                  </a:lnTo>
                  <a:lnTo>
                    <a:pt x="91" y="149"/>
                  </a:lnTo>
                  <a:lnTo>
                    <a:pt x="91" y="149"/>
                  </a:lnTo>
                  <a:lnTo>
                    <a:pt x="87" y="150"/>
                  </a:lnTo>
                  <a:lnTo>
                    <a:pt x="87" y="151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4" y="149"/>
                  </a:lnTo>
                  <a:lnTo>
                    <a:pt x="83" y="149"/>
                  </a:lnTo>
                  <a:lnTo>
                    <a:pt x="82" y="149"/>
                  </a:lnTo>
                  <a:lnTo>
                    <a:pt x="81" y="150"/>
                  </a:lnTo>
                  <a:lnTo>
                    <a:pt x="81" y="150"/>
                  </a:lnTo>
                  <a:lnTo>
                    <a:pt x="80" y="150"/>
                  </a:lnTo>
                  <a:lnTo>
                    <a:pt x="80" y="150"/>
                  </a:lnTo>
                  <a:lnTo>
                    <a:pt x="80" y="150"/>
                  </a:lnTo>
                  <a:lnTo>
                    <a:pt x="79" y="153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7" y="154"/>
                  </a:lnTo>
                  <a:lnTo>
                    <a:pt x="77" y="153"/>
                  </a:lnTo>
                  <a:lnTo>
                    <a:pt x="77" y="153"/>
                  </a:lnTo>
                  <a:lnTo>
                    <a:pt x="76" y="154"/>
                  </a:lnTo>
                  <a:lnTo>
                    <a:pt x="75" y="154"/>
                  </a:lnTo>
                  <a:lnTo>
                    <a:pt x="75" y="155"/>
                  </a:lnTo>
                  <a:lnTo>
                    <a:pt x="75" y="154"/>
                  </a:lnTo>
                  <a:lnTo>
                    <a:pt x="74" y="154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3" y="152"/>
                  </a:lnTo>
                  <a:lnTo>
                    <a:pt x="72" y="152"/>
                  </a:lnTo>
                  <a:lnTo>
                    <a:pt x="72" y="151"/>
                  </a:lnTo>
                  <a:lnTo>
                    <a:pt x="71" y="151"/>
                  </a:lnTo>
                  <a:lnTo>
                    <a:pt x="71" y="150"/>
                  </a:lnTo>
                  <a:lnTo>
                    <a:pt x="71" y="150"/>
                  </a:lnTo>
                  <a:lnTo>
                    <a:pt x="71" y="150"/>
                  </a:lnTo>
                  <a:lnTo>
                    <a:pt x="71" y="149"/>
                  </a:lnTo>
                  <a:lnTo>
                    <a:pt x="70" y="149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8" y="151"/>
                  </a:lnTo>
                  <a:lnTo>
                    <a:pt x="68" y="151"/>
                  </a:lnTo>
                  <a:lnTo>
                    <a:pt x="68" y="151"/>
                  </a:lnTo>
                  <a:lnTo>
                    <a:pt x="67" y="150"/>
                  </a:lnTo>
                  <a:lnTo>
                    <a:pt x="66" y="150"/>
                  </a:lnTo>
                  <a:lnTo>
                    <a:pt x="66" y="149"/>
                  </a:lnTo>
                  <a:lnTo>
                    <a:pt x="65" y="148"/>
                  </a:lnTo>
                  <a:lnTo>
                    <a:pt x="65" y="148"/>
                  </a:lnTo>
                  <a:lnTo>
                    <a:pt x="65" y="148"/>
                  </a:lnTo>
                  <a:lnTo>
                    <a:pt x="64" y="148"/>
                  </a:lnTo>
                  <a:lnTo>
                    <a:pt x="64" y="149"/>
                  </a:lnTo>
                  <a:lnTo>
                    <a:pt x="64" y="149"/>
                  </a:lnTo>
                  <a:lnTo>
                    <a:pt x="63" y="149"/>
                  </a:lnTo>
                  <a:lnTo>
                    <a:pt x="63" y="149"/>
                  </a:lnTo>
                  <a:lnTo>
                    <a:pt x="63" y="148"/>
                  </a:lnTo>
                  <a:lnTo>
                    <a:pt x="62" y="148"/>
                  </a:lnTo>
                  <a:lnTo>
                    <a:pt x="62" y="147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1" y="144"/>
                  </a:lnTo>
                  <a:lnTo>
                    <a:pt x="61" y="144"/>
                  </a:lnTo>
                  <a:lnTo>
                    <a:pt x="61" y="143"/>
                  </a:lnTo>
                  <a:lnTo>
                    <a:pt x="61" y="143"/>
                  </a:lnTo>
                  <a:lnTo>
                    <a:pt x="62" y="143"/>
                  </a:lnTo>
                  <a:lnTo>
                    <a:pt x="63" y="143"/>
                  </a:lnTo>
                  <a:lnTo>
                    <a:pt x="63" y="143"/>
                  </a:lnTo>
                  <a:lnTo>
                    <a:pt x="63" y="142"/>
                  </a:lnTo>
                  <a:lnTo>
                    <a:pt x="63" y="142"/>
                  </a:lnTo>
                  <a:lnTo>
                    <a:pt x="63" y="142"/>
                  </a:lnTo>
                  <a:lnTo>
                    <a:pt x="63" y="141"/>
                  </a:lnTo>
                  <a:lnTo>
                    <a:pt x="62" y="140"/>
                  </a:lnTo>
                  <a:lnTo>
                    <a:pt x="62" y="138"/>
                  </a:lnTo>
                  <a:lnTo>
                    <a:pt x="60" y="136"/>
                  </a:lnTo>
                  <a:lnTo>
                    <a:pt x="59" y="136"/>
                  </a:lnTo>
                  <a:lnTo>
                    <a:pt x="59" y="136"/>
                  </a:lnTo>
                  <a:lnTo>
                    <a:pt x="59" y="136"/>
                  </a:lnTo>
                  <a:lnTo>
                    <a:pt x="58" y="137"/>
                  </a:lnTo>
                  <a:lnTo>
                    <a:pt x="58" y="136"/>
                  </a:lnTo>
                  <a:lnTo>
                    <a:pt x="58" y="136"/>
                  </a:lnTo>
                  <a:lnTo>
                    <a:pt x="58" y="136"/>
                  </a:lnTo>
                  <a:lnTo>
                    <a:pt x="58" y="135"/>
                  </a:lnTo>
                  <a:lnTo>
                    <a:pt x="58" y="135"/>
                  </a:lnTo>
                  <a:lnTo>
                    <a:pt x="58" y="134"/>
                  </a:lnTo>
                  <a:lnTo>
                    <a:pt x="58" y="134"/>
                  </a:lnTo>
                  <a:lnTo>
                    <a:pt x="58" y="134"/>
                  </a:lnTo>
                  <a:lnTo>
                    <a:pt x="58" y="133"/>
                  </a:lnTo>
                  <a:lnTo>
                    <a:pt x="58" y="133"/>
                  </a:lnTo>
                  <a:lnTo>
                    <a:pt x="56" y="133"/>
                  </a:lnTo>
                  <a:lnTo>
                    <a:pt x="56" y="132"/>
                  </a:lnTo>
                  <a:lnTo>
                    <a:pt x="56" y="132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53" y="130"/>
                  </a:lnTo>
                  <a:lnTo>
                    <a:pt x="52" y="129"/>
                  </a:lnTo>
                  <a:lnTo>
                    <a:pt x="51" y="130"/>
                  </a:lnTo>
                  <a:lnTo>
                    <a:pt x="50" y="130"/>
                  </a:lnTo>
                  <a:lnTo>
                    <a:pt x="50" y="130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47" y="130"/>
                  </a:lnTo>
                  <a:lnTo>
                    <a:pt x="46" y="130"/>
                  </a:lnTo>
                  <a:lnTo>
                    <a:pt x="46" y="131"/>
                  </a:lnTo>
                  <a:lnTo>
                    <a:pt x="46" y="131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37" y="134"/>
                  </a:lnTo>
                  <a:lnTo>
                    <a:pt x="36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4" y="134"/>
                  </a:lnTo>
                  <a:lnTo>
                    <a:pt x="34" y="133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2" y="132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0" y="133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4"/>
                  </a:lnTo>
                  <a:lnTo>
                    <a:pt x="27" y="134"/>
                  </a:lnTo>
                  <a:lnTo>
                    <a:pt x="27" y="134"/>
                  </a:lnTo>
                  <a:lnTo>
                    <a:pt x="26" y="134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5" y="135"/>
                  </a:lnTo>
                  <a:lnTo>
                    <a:pt x="25" y="135"/>
                  </a:lnTo>
                  <a:lnTo>
                    <a:pt x="24" y="135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22" y="135"/>
                  </a:lnTo>
                  <a:lnTo>
                    <a:pt x="21" y="134"/>
                  </a:lnTo>
                  <a:lnTo>
                    <a:pt x="21" y="134"/>
                  </a:lnTo>
                  <a:lnTo>
                    <a:pt x="20" y="134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0" y="132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19" y="131"/>
                  </a:lnTo>
                  <a:lnTo>
                    <a:pt x="18" y="131"/>
                  </a:lnTo>
                  <a:lnTo>
                    <a:pt x="18" y="131"/>
                  </a:lnTo>
                  <a:lnTo>
                    <a:pt x="17" y="131"/>
                  </a:lnTo>
                  <a:lnTo>
                    <a:pt x="17" y="130"/>
                  </a:lnTo>
                  <a:lnTo>
                    <a:pt x="17" y="130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9" y="130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6" y="124"/>
                  </a:lnTo>
                  <a:lnTo>
                    <a:pt x="15" y="123"/>
                  </a:lnTo>
                  <a:lnTo>
                    <a:pt x="14" y="123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3" y="121"/>
                  </a:lnTo>
                  <a:lnTo>
                    <a:pt x="13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2"/>
                  </a:lnTo>
                  <a:lnTo>
                    <a:pt x="11" y="122"/>
                  </a:lnTo>
                  <a:lnTo>
                    <a:pt x="11" y="122"/>
                  </a:lnTo>
                  <a:lnTo>
                    <a:pt x="10" y="121"/>
                  </a:lnTo>
                  <a:lnTo>
                    <a:pt x="9" y="120"/>
                  </a:lnTo>
                  <a:lnTo>
                    <a:pt x="8" y="120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8"/>
                  </a:lnTo>
                  <a:lnTo>
                    <a:pt x="9" y="118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5"/>
                  </a:lnTo>
                  <a:lnTo>
                    <a:pt x="8" y="115"/>
                  </a:lnTo>
                  <a:lnTo>
                    <a:pt x="8" y="114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4" y="109"/>
                  </a:lnTo>
                  <a:lnTo>
                    <a:pt x="3" y="109"/>
                  </a:lnTo>
                  <a:lnTo>
                    <a:pt x="2" y="108"/>
                  </a:lnTo>
                  <a:lnTo>
                    <a:pt x="1" y="109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6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0"/>
                  </a:lnTo>
                  <a:lnTo>
                    <a:pt x="0" y="100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3" y="98"/>
                  </a:lnTo>
                  <a:lnTo>
                    <a:pt x="3" y="98"/>
                  </a:lnTo>
                  <a:lnTo>
                    <a:pt x="3" y="97"/>
                  </a:lnTo>
                  <a:lnTo>
                    <a:pt x="4" y="95"/>
                  </a:lnTo>
                  <a:lnTo>
                    <a:pt x="6" y="94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3" y="90"/>
                  </a:lnTo>
                  <a:lnTo>
                    <a:pt x="3" y="89"/>
                  </a:lnTo>
                  <a:lnTo>
                    <a:pt x="3" y="88"/>
                  </a:lnTo>
                  <a:lnTo>
                    <a:pt x="2" y="88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2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2" y="82"/>
                  </a:lnTo>
                  <a:lnTo>
                    <a:pt x="3" y="82"/>
                  </a:lnTo>
                  <a:lnTo>
                    <a:pt x="3" y="81"/>
                  </a:lnTo>
                  <a:lnTo>
                    <a:pt x="3" y="81"/>
                  </a:lnTo>
                  <a:lnTo>
                    <a:pt x="3" y="80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5" y="77"/>
                  </a:lnTo>
                  <a:lnTo>
                    <a:pt x="7" y="7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9" y="72"/>
                  </a:lnTo>
                  <a:lnTo>
                    <a:pt x="9" y="71"/>
                  </a:lnTo>
                  <a:lnTo>
                    <a:pt x="10" y="71"/>
                  </a:lnTo>
                  <a:lnTo>
                    <a:pt x="11" y="71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1" y="62"/>
                  </a:lnTo>
                  <a:lnTo>
                    <a:pt x="12" y="62"/>
                  </a:lnTo>
                  <a:lnTo>
                    <a:pt x="13" y="62"/>
                  </a:lnTo>
                  <a:lnTo>
                    <a:pt x="13" y="62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3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7"/>
                  </a:lnTo>
                  <a:lnTo>
                    <a:pt x="11" y="55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0" y="53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2" y="51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2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46"/>
                  </a:lnTo>
                  <a:lnTo>
                    <a:pt x="26" y="45"/>
                  </a:lnTo>
                  <a:lnTo>
                    <a:pt x="25" y="45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0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9" y="31"/>
                  </a:lnTo>
                  <a:lnTo>
                    <a:pt x="29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29"/>
                  </a:lnTo>
                  <a:lnTo>
                    <a:pt x="31" y="29"/>
                  </a:lnTo>
                  <a:lnTo>
                    <a:pt x="31" y="28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4"/>
                  </a:lnTo>
                  <a:lnTo>
                    <a:pt x="32" y="23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5"/>
                  </a:lnTo>
                  <a:lnTo>
                    <a:pt x="33" y="14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5" y="12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2" y="14"/>
                  </a:lnTo>
                  <a:lnTo>
                    <a:pt x="48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0"/>
                  </a:lnTo>
                  <a:lnTo>
                    <a:pt x="51" y="9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57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4089401" y="2324100"/>
              <a:ext cx="434975" cy="546100"/>
            </a:xfrm>
            <a:custGeom>
              <a:avLst/>
              <a:gdLst>
                <a:gd name="T0" fmla="*/ 120 w 121"/>
                <a:gd name="T1" fmla="*/ 54 h 152"/>
                <a:gd name="T2" fmla="*/ 117 w 121"/>
                <a:gd name="T3" fmla="*/ 62 h 152"/>
                <a:gd name="T4" fmla="*/ 116 w 121"/>
                <a:gd name="T5" fmla="*/ 67 h 152"/>
                <a:gd name="T6" fmla="*/ 111 w 121"/>
                <a:gd name="T7" fmla="*/ 71 h 152"/>
                <a:gd name="T8" fmla="*/ 113 w 121"/>
                <a:gd name="T9" fmla="*/ 75 h 152"/>
                <a:gd name="T10" fmla="*/ 113 w 121"/>
                <a:gd name="T11" fmla="*/ 82 h 152"/>
                <a:gd name="T12" fmla="*/ 113 w 121"/>
                <a:gd name="T13" fmla="*/ 91 h 152"/>
                <a:gd name="T14" fmla="*/ 112 w 121"/>
                <a:gd name="T15" fmla="*/ 96 h 152"/>
                <a:gd name="T16" fmla="*/ 116 w 121"/>
                <a:gd name="T17" fmla="*/ 100 h 152"/>
                <a:gd name="T18" fmla="*/ 118 w 121"/>
                <a:gd name="T19" fmla="*/ 110 h 152"/>
                <a:gd name="T20" fmla="*/ 119 w 121"/>
                <a:gd name="T21" fmla="*/ 116 h 152"/>
                <a:gd name="T22" fmla="*/ 119 w 121"/>
                <a:gd name="T23" fmla="*/ 123 h 152"/>
                <a:gd name="T24" fmla="*/ 110 w 121"/>
                <a:gd name="T25" fmla="*/ 130 h 152"/>
                <a:gd name="T26" fmla="*/ 105 w 121"/>
                <a:gd name="T27" fmla="*/ 130 h 152"/>
                <a:gd name="T28" fmla="*/ 100 w 121"/>
                <a:gd name="T29" fmla="*/ 135 h 152"/>
                <a:gd name="T30" fmla="*/ 101 w 121"/>
                <a:gd name="T31" fmla="*/ 140 h 152"/>
                <a:gd name="T32" fmla="*/ 93 w 121"/>
                <a:gd name="T33" fmla="*/ 142 h 152"/>
                <a:gd name="T34" fmla="*/ 80 w 121"/>
                <a:gd name="T35" fmla="*/ 148 h 152"/>
                <a:gd name="T36" fmla="*/ 68 w 121"/>
                <a:gd name="T37" fmla="*/ 147 h 152"/>
                <a:gd name="T38" fmla="*/ 66 w 121"/>
                <a:gd name="T39" fmla="*/ 150 h 152"/>
                <a:gd name="T40" fmla="*/ 61 w 121"/>
                <a:gd name="T41" fmla="*/ 149 h 152"/>
                <a:gd name="T42" fmla="*/ 51 w 121"/>
                <a:gd name="T43" fmla="*/ 150 h 152"/>
                <a:gd name="T44" fmla="*/ 44 w 121"/>
                <a:gd name="T45" fmla="*/ 150 h 152"/>
                <a:gd name="T46" fmla="*/ 42 w 121"/>
                <a:gd name="T47" fmla="*/ 142 h 152"/>
                <a:gd name="T48" fmla="*/ 35 w 121"/>
                <a:gd name="T49" fmla="*/ 138 h 152"/>
                <a:gd name="T50" fmla="*/ 33 w 121"/>
                <a:gd name="T51" fmla="*/ 130 h 152"/>
                <a:gd name="T52" fmla="*/ 20 w 121"/>
                <a:gd name="T53" fmla="*/ 115 h 152"/>
                <a:gd name="T54" fmla="*/ 21 w 121"/>
                <a:gd name="T55" fmla="*/ 117 h 152"/>
                <a:gd name="T56" fmla="*/ 11 w 121"/>
                <a:gd name="T57" fmla="*/ 118 h 152"/>
                <a:gd name="T58" fmla="*/ 9 w 121"/>
                <a:gd name="T59" fmla="*/ 112 h 152"/>
                <a:gd name="T60" fmla="*/ 5 w 121"/>
                <a:gd name="T61" fmla="*/ 110 h 152"/>
                <a:gd name="T62" fmla="*/ 2 w 121"/>
                <a:gd name="T63" fmla="*/ 108 h 152"/>
                <a:gd name="T64" fmla="*/ 4 w 121"/>
                <a:gd name="T65" fmla="*/ 95 h 152"/>
                <a:gd name="T66" fmla="*/ 6 w 121"/>
                <a:gd name="T67" fmla="*/ 82 h 152"/>
                <a:gd name="T68" fmla="*/ 13 w 121"/>
                <a:gd name="T69" fmla="*/ 78 h 152"/>
                <a:gd name="T70" fmla="*/ 22 w 121"/>
                <a:gd name="T71" fmla="*/ 76 h 152"/>
                <a:gd name="T72" fmla="*/ 27 w 121"/>
                <a:gd name="T73" fmla="*/ 69 h 152"/>
                <a:gd name="T74" fmla="*/ 30 w 121"/>
                <a:gd name="T75" fmla="*/ 61 h 152"/>
                <a:gd name="T76" fmla="*/ 30 w 121"/>
                <a:gd name="T77" fmla="*/ 54 h 152"/>
                <a:gd name="T78" fmla="*/ 31 w 121"/>
                <a:gd name="T79" fmla="*/ 51 h 152"/>
                <a:gd name="T80" fmla="*/ 32 w 121"/>
                <a:gd name="T81" fmla="*/ 47 h 152"/>
                <a:gd name="T82" fmla="*/ 29 w 121"/>
                <a:gd name="T83" fmla="*/ 41 h 152"/>
                <a:gd name="T84" fmla="*/ 30 w 121"/>
                <a:gd name="T85" fmla="*/ 36 h 152"/>
                <a:gd name="T86" fmla="*/ 36 w 121"/>
                <a:gd name="T87" fmla="*/ 30 h 152"/>
                <a:gd name="T88" fmla="*/ 35 w 121"/>
                <a:gd name="T89" fmla="*/ 25 h 152"/>
                <a:gd name="T90" fmla="*/ 37 w 121"/>
                <a:gd name="T91" fmla="*/ 14 h 152"/>
                <a:gd name="T92" fmla="*/ 41 w 121"/>
                <a:gd name="T93" fmla="*/ 12 h 152"/>
                <a:gd name="T94" fmla="*/ 46 w 121"/>
                <a:gd name="T95" fmla="*/ 11 h 152"/>
                <a:gd name="T96" fmla="*/ 52 w 121"/>
                <a:gd name="T97" fmla="*/ 7 h 152"/>
                <a:gd name="T98" fmla="*/ 57 w 121"/>
                <a:gd name="T99" fmla="*/ 0 h 152"/>
                <a:gd name="T100" fmla="*/ 60 w 121"/>
                <a:gd name="T101" fmla="*/ 11 h 152"/>
                <a:gd name="T102" fmla="*/ 61 w 121"/>
                <a:gd name="T103" fmla="*/ 16 h 152"/>
                <a:gd name="T104" fmla="*/ 67 w 121"/>
                <a:gd name="T105" fmla="*/ 23 h 152"/>
                <a:gd name="T106" fmla="*/ 71 w 121"/>
                <a:gd name="T107" fmla="*/ 30 h 152"/>
                <a:gd name="T108" fmla="*/ 76 w 121"/>
                <a:gd name="T109" fmla="*/ 36 h 152"/>
                <a:gd name="T110" fmla="*/ 84 w 121"/>
                <a:gd name="T111" fmla="*/ 38 h 152"/>
                <a:gd name="T112" fmla="*/ 88 w 121"/>
                <a:gd name="T113" fmla="*/ 38 h 152"/>
                <a:gd name="T114" fmla="*/ 97 w 121"/>
                <a:gd name="T115" fmla="*/ 44 h 152"/>
                <a:gd name="T116" fmla="*/ 96 w 121"/>
                <a:gd name="T117" fmla="*/ 47 h 152"/>
                <a:gd name="T118" fmla="*/ 104 w 121"/>
                <a:gd name="T119" fmla="*/ 49 h 152"/>
                <a:gd name="T120" fmla="*/ 108 w 121"/>
                <a:gd name="T121" fmla="*/ 4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1" h="152">
                  <a:moveTo>
                    <a:pt x="114" y="47"/>
                  </a:moveTo>
                  <a:lnTo>
                    <a:pt x="114" y="47"/>
                  </a:lnTo>
                  <a:lnTo>
                    <a:pt x="115" y="47"/>
                  </a:lnTo>
                  <a:lnTo>
                    <a:pt x="116" y="48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7" y="49"/>
                  </a:lnTo>
                  <a:lnTo>
                    <a:pt x="118" y="49"/>
                  </a:lnTo>
                  <a:lnTo>
                    <a:pt x="118" y="52"/>
                  </a:lnTo>
                  <a:lnTo>
                    <a:pt x="119" y="52"/>
                  </a:lnTo>
                  <a:lnTo>
                    <a:pt x="119" y="53"/>
                  </a:lnTo>
                  <a:lnTo>
                    <a:pt x="120" y="54"/>
                  </a:lnTo>
                  <a:lnTo>
                    <a:pt x="121" y="54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6"/>
                  </a:lnTo>
                  <a:lnTo>
                    <a:pt x="121" y="57"/>
                  </a:lnTo>
                  <a:lnTo>
                    <a:pt x="120" y="59"/>
                  </a:lnTo>
                  <a:lnTo>
                    <a:pt x="120" y="59"/>
                  </a:lnTo>
                  <a:lnTo>
                    <a:pt x="119" y="60"/>
                  </a:lnTo>
                  <a:lnTo>
                    <a:pt x="119" y="60"/>
                  </a:lnTo>
                  <a:lnTo>
                    <a:pt x="118" y="60"/>
                  </a:lnTo>
                  <a:lnTo>
                    <a:pt x="118" y="61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6" y="64"/>
                  </a:lnTo>
                  <a:lnTo>
                    <a:pt x="116" y="64"/>
                  </a:lnTo>
                  <a:lnTo>
                    <a:pt x="117" y="65"/>
                  </a:lnTo>
                  <a:lnTo>
                    <a:pt x="117" y="65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116" y="66"/>
                  </a:lnTo>
                  <a:lnTo>
                    <a:pt x="116" y="67"/>
                  </a:lnTo>
                  <a:lnTo>
                    <a:pt x="116" y="67"/>
                  </a:lnTo>
                  <a:lnTo>
                    <a:pt x="117" y="68"/>
                  </a:lnTo>
                  <a:lnTo>
                    <a:pt x="116" y="68"/>
                  </a:lnTo>
                  <a:lnTo>
                    <a:pt x="116" y="69"/>
                  </a:lnTo>
                  <a:lnTo>
                    <a:pt x="116" y="69"/>
                  </a:lnTo>
                  <a:lnTo>
                    <a:pt x="115" y="69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2" y="70"/>
                  </a:lnTo>
                  <a:lnTo>
                    <a:pt x="111" y="70"/>
                  </a:lnTo>
                  <a:lnTo>
                    <a:pt x="111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2"/>
                  </a:lnTo>
                  <a:lnTo>
                    <a:pt x="110" y="72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11" y="73"/>
                  </a:lnTo>
                  <a:lnTo>
                    <a:pt x="111" y="74"/>
                  </a:lnTo>
                  <a:lnTo>
                    <a:pt x="112" y="74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4" y="76"/>
                  </a:lnTo>
                  <a:lnTo>
                    <a:pt x="114" y="77"/>
                  </a:lnTo>
                  <a:lnTo>
                    <a:pt x="114" y="78"/>
                  </a:lnTo>
                  <a:lnTo>
                    <a:pt x="113" y="78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81"/>
                  </a:lnTo>
                  <a:lnTo>
                    <a:pt x="115" y="82"/>
                  </a:lnTo>
                  <a:lnTo>
                    <a:pt x="114" y="82"/>
                  </a:lnTo>
                  <a:lnTo>
                    <a:pt x="113" y="82"/>
                  </a:lnTo>
                  <a:lnTo>
                    <a:pt x="113" y="82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4"/>
                  </a:lnTo>
                  <a:lnTo>
                    <a:pt x="112" y="85"/>
                  </a:lnTo>
                  <a:lnTo>
                    <a:pt x="112" y="86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9"/>
                  </a:lnTo>
                  <a:lnTo>
                    <a:pt x="114" y="89"/>
                  </a:lnTo>
                  <a:lnTo>
                    <a:pt x="113" y="91"/>
                  </a:lnTo>
                  <a:lnTo>
                    <a:pt x="113" y="91"/>
                  </a:lnTo>
                  <a:lnTo>
                    <a:pt x="113" y="92"/>
                  </a:lnTo>
                  <a:lnTo>
                    <a:pt x="113" y="92"/>
                  </a:lnTo>
                  <a:lnTo>
                    <a:pt x="113" y="92"/>
                  </a:lnTo>
                  <a:lnTo>
                    <a:pt x="113" y="93"/>
                  </a:lnTo>
                  <a:lnTo>
                    <a:pt x="112" y="93"/>
                  </a:lnTo>
                  <a:lnTo>
                    <a:pt x="112" y="94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4" y="98"/>
                  </a:lnTo>
                  <a:lnTo>
                    <a:pt x="115" y="99"/>
                  </a:lnTo>
                  <a:lnTo>
                    <a:pt x="115" y="99"/>
                  </a:lnTo>
                  <a:lnTo>
                    <a:pt x="115" y="99"/>
                  </a:lnTo>
                  <a:lnTo>
                    <a:pt x="116" y="100"/>
                  </a:lnTo>
                  <a:lnTo>
                    <a:pt x="116" y="100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3"/>
                  </a:lnTo>
                  <a:lnTo>
                    <a:pt x="117" y="105"/>
                  </a:lnTo>
                  <a:lnTo>
                    <a:pt x="117" y="106"/>
                  </a:lnTo>
                  <a:lnTo>
                    <a:pt x="118" y="107"/>
                  </a:lnTo>
                  <a:lnTo>
                    <a:pt x="118" y="108"/>
                  </a:lnTo>
                  <a:lnTo>
                    <a:pt x="118" y="108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18" y="110"/>
                  </a:lnTo>
                  <a:lnTo>
                    <a:pt x="118" y="110"/>
                  </a:lnTo>
                  <a:lnTo>
                    <a:pt x="118" y="111"/>
                  </a:lnTo>
                  <a:lnTo>
                    <a:pt x="118" y="111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3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7"/>
                  </a:lnTo>
                  <a:lnTo>
                    <a:pt x="119" y="118"/>
                  </a:lnTo>
                  <a:lnTo>
                    <a:pt x="119" y="119"/>
                  </a:lnTo>
                  <a:lnTo>
                    <a:pt x="119" y="120"/>
                  </a:lnTo>
                  <a:lnTo>
                    <a:pt x="119" y="120"/>
                  </a:lnTo>
                  <a:lnTo>
                    <a:pt x="119" y="120"/>
                  </a:lnTo>
                  <a:lnTo>
                    <a:pt x="119" y="121"/>
                  </a:lnTo>
                  <a:lnTo>
                    <a:pt x="119" y="121"/>
                  </a:lnTo>
                  <a:lnTo>
                    <a:pt x="119" y="122"/>
                  </a:lnTo>
                  <a:lnTo>
                    <a:pt x="119" y="122"/>
                  </a:lnTo>
                  <a:lnTo>
                    <a:pt x="119" y="122"/>
                  </a:lnTo>
                  <a:lnTo>
                    <a:pt x="119" y="123"/>
                  </a:lnTo>
                  <a:lnTo>
                    <a:pt x="119" y="123"/>
                  </a:lnTo>
                  <a:lnTo>
                    <a:pt x="118" y="125"/>
                  </a:lnTo>
                  <a:lnTo>
                    <a:pt x="118" y="126"/>
                  </a:lnTo>
                  <a:lnTo>
                    <a:pt x="118" y="126"/>
                  </a:lnTo>
                  <a:lnTo>
                    <a:pt x="118" y="127"/>
                  </a:lnTo>
                  <a:lnTo>
                    <a:pt x="117" y="127"/>
                  </a:lnTo>
                  <a:lnTo>
                    <a:pt x="116" y="127"/>
                  </a:lnTo>
                  <a:lnTo>
                    <a:pt x="114" y="127"/>
                  </a:lnTo>
                  <a:lnTo>
                    <a:pt x="111" y="129"/>
                  </a:lnTo>
                  <a:lnTo>
                    <a:pt x="111" y="129"/>
                  </a:lnTo>
                  <a:lnTo>
                    <a:pt x="111" y="130"/>
                  </a:lnTo>
                  <a:lnTo>
                    <a:pt x="110" y="130"/>
                  </a:lnTo>
                  <a:lnTo>
                    <a:pt x="110" y="131"/>
                  </a:lnTo>
                  <a:lnTo>
                    <a:pt x="110" y="131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8" y="131"/>
                  </a:lnTo>
                  <a:lnTo>
                    <a:pt x="108" y="131"/>
                  </a:lnTo>
                  <a:lnTo>
                    <a:pt x="107" y="131"/>
                  </a:lnTo>
                  <a:lnTo>
                    <a:pt x="106" y="131"/>
                  </a:lnTo>
                  <a:lnTo>
                    <a:pt x="106" y="131"/>
                  </a:lnTo>
                  <a:lnTo>
                    <a:pt x="106" y="130"/>
                  </a:lnTo>
                  <a:lnTo>
                    <a:pt x="105" y="130"/>
                  </a:lnTo>
                  <a:lnTo>
                    <a:pt x="105" y="130"/>
                  </a:lnTo>
                  <a:lnTo>
                    <a:pt x="105" y="131"/>
                  </a:lnTo>
                  <a:lnTo>
                    <a:pt x="103" y="132"/>
                  </a:lnTo>
                  <a:lnTo>
                    <a:pt x="103" y="133"/>
                  </a:lnTo>
                  <a:lnTo>
                    <a:pt x="102" y="133"/>
                  </a:lnTo>
                  <a:lnTo>
                    <a:pt x="102" y="133"/>
                  </a:lnTo>
                  <a:lnTo>
                    <a:pt x="101" y="133"/>
                  </a:lnTo>
                  <a:lnTo>
                    <a:pt x="102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0" y="134"/>
                  </a:lnTo>
                  <a:lnTo>
                    <a:pt x="100" y="134"/>
                  </a:lnTo>
                  <a:lnTo>
                    <a:pt x="100" y="135"/>
                  </a:lnTo>
                  <a:lnTo>
                    <a:pt x="100" y="135"/>
                  </a:lnTo>
                  <a:lnTo>
                    <a:pt x="100" y="135"/>
                  </a:lnTo>
                  <a:lnTo>
                    <a:pt x="100" y="136"/>
                  </a:lnTo>
                  <a:lnTo>
                    <a:pt x="100" y="136"/>
                  </a:lnTo>
                  <a:lnTo>
                    <a:pt x="100" y="136"/>
                  </a:lnTo>
                  <a:lnTo>
                    <a:pt x="100" y="137"/>
                  </a:lnTo>
                  <a:lnTo>
                    <a:pt x="100" y="137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1" y="139"/>
                  </a:lnTo>
                  <a:lnTo>
                    <a:pt x="101" y="139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1"/>
                  </a:lnTo>
                  <a:lnTo>
                    <a:pt x="101" y="141"/>
                  </a:lnTo>
                  <a:lnTo>
                    <a:pt x="98" y="142"/>
                  </a:lnTo>
                  <a:lnTo>
                    <a:pt x="96" y="142"/>
                  </a:lnTo>
                  <a:lnTo>
                    <a:pt x="95" y="142"/>
                  </a:lnTo>
                  <a:lnTo>
                    <a:pt x="94" y="142"/>
                  </a:lnTo>
                  <a:lnTo>
                    <a:pt x="94" y="142"/>
                  </a:lnTo>
                  <a:lnTo>
                    <a:pt x="93" y="142"/>
                  </a:lnTo>
                  <a:lnTo>
                    <a:pt x="93" y="142"/>
                  </a:lnTo>
                  <a:lnTo>
                    <a:pt x="90" y="144"/>
                  </a:lnTo>
                  <a:lnTo>
                    <a:pt x="90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8" y="145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7" y="148"/>
                  </a:lnTo>
                  <a:lnTo>
                    <a:pt x="83" y="148"/>
                  </a:lnTo>
                  <a:lnTo>
                    <a:pt x="81" y="148"/>
                  </a:lnTo>
                  <a:lnTo>
                    <a:pt x="80" y="148"/>
                  </a:lnTo>
                  <a:lnTo>
                    <a:pt x="77" y="148"/>
                  </a:lnTo>
                  <a:lnTo>
                    <a:pt x="77" y="148"/>
                  </a:lnTo>
                  <a:lnTo>
                    <a:pt x="76" y="147"/>
                  </a:lnTo>
                  <a:lnTo>
                    <a:pt x="76" y="147"/>
                  </a:lnTo>
                  <a:lnTo>
                    <a:pt x="72" y="147"/>
                  </a:lnTo>
                  <a:lnTo>
                    <a:pt x="72" y="147"/>
                  </a:lnTo>
                  <a:lnTo>
                    <a:pt x="71" y="147"/>
                  </a:lnTo>
                  <a:lnTo>
                    <a:pt x="71" y="148"/>
                  </a:lnTo>
                  <a:lnTo>
                    <a:pt x="70" y="148"/>
                  </a:lnTo>
                  <a:lnTo>
                    <a:pt x="70" y="148"/>
                  </a:lnTo>
                  <a:lnTo>
                    <a:pt x="69" y="148"/>
                  </a:lnTo>
                  <a:lnTo>
                    <a:pt x="68" y="147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67" y="146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8"/>
                  </a:lnTo>
                  <a:lnTo>
                    <a:pt x="67" y="148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6" y="149"/>
                  </a:lnTo>
                  <a:lnTo>
                    <a:pt x="66" y="150"/>
                  </a:lnTo>
                  <a:lnTo>
                    <a:pt x="64" y="149"/>
                  </a:lnTo>
                  <a:lnTo>
                    <a:pt x="64" y="149"/>
                  </a:lnTo>
                  <a:lnTo>
                    <a:pt x="63" y="150"/>
                  </a:lnTo>
                  <a:lnTo>
                    <a:pt x="63" y="150"/>
                  </a:lnTo>
                  <a:lnTo>
                    <a:pt x="63" y="150"/>
                  </a:lnTo>
                  <a:lnTo>
                    <a:pt x="62" y="150"/>
                  </a:lnTo>
                  <a:lnTo>
                    <a:pt x="62" y="150"/>
                  </a:lnTo>
                  <a:lnTo>
                    <a:pt x="61" y="150"/>
                  </a:lnTo>
                  <a:lnTo>
                    <a:pt x="61" y="150"/>
                  </a:lnTo>
                  <a:lnTo>
                    <a:pt x="61" y="149"/>
                  </a:lnTo>
                  <a:lnTo>
                    <a:pt x="61" y="149"/>
                  </a:lnTo>
                  <a:lnTo>
                    <a:pt x="61" y="149"/>
                  </a:lnTo>
                  <a:lnTo>
                    <a:pt x="60" y="149"/>
                  </a:lnTo>
                  <a:lnTo>
                    <a:pt x="59" y="149"/>
                  </a:lnTo>
                  <a:lnTo>
                    <a:pt x="58" y="149"/>
                  </a:lnTo>
                  <a:lnTo>
                    <a:pt x="58" y="149"/>
                  </a:lnTo>
                  <a:lnTo>
                    <a:pt x="58" y="149"/>
                  </a:lnTo>
                  <a:lnTo>
                    <a:pt x="55" y="151"/>
                  </a:lnTo>
                  <a:lnTo>
                    <a:pt x="54" y="152"/>
                  </a:lnTo>
                  <a:lnTo>
                    <a:pt x="52" y="151"/>
                  </a:lnTo>
                  <a:lnTo>
                    <a:pt x="52" y="151"/>
                  </a:lnTo>
                  <a:lnTo>
                    <a:pt x="52" y="150"/>
                  </a:lnTo>
                  <a:lnTo>
                    <a:pt x="51" y="150"/>
                  </a:lnTo>
                  <a:lnTo>
                    <a:pt x="51" y="150"/>
                  </a:lnTo>
                  <a:lnTo>
                    <a:pt x="51" y="150"/>
                  </a:lnTo>
                  <a:lnTo>
                    <a:pt x="50" y="150"/>
                  </a:lnTo>
                  <a:lnTo>
                    <a:pt x="50" y="150"/>
                  </a:lnTo>
                  <a:lnTo>
                    <a:pt x="50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47" y="151"/>
                  </a:lnTo>
                  <a:lnTo>
                    <a:pt x="46" y="151"/>
                  </a:lnTo>
                  <a:lnTo>
                    <a:pt x="46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4" y="150"/>
                  </a:lnTo>
                  <a:lnTo>
                    <a:pt x="45" y="148"/>
                  </a:lnTo>
                  <a:lnTo>
                    <a:pt x="44" y="147"/>
                  </a:lnTo>
                  <a:lnTo>
                    <a:pt x="44" y="147"/>
                  </a:lnTo>
                  <a:lnTo>
                    <a:pt x="43" y="146"/>
                  </a:lnTo>
                  <a:lnTo>
                    <a:pt x="43" y="146"/>
                  </a:lnTo>
                  <a:lnTo>
                    <a:pt x="43" y="145"/>
                  </a:lnTo>
                  <a:lnTo>
                    <a:pt x="43" y="144"/>
                  </a:lnTo>
                  <a:lnTo>
                    <a:pt x="43" y="144"/>
                  </a:lnTo>
                  <a:lnTo>
                    <a:pt x="43" y="143"/>
                  </a:lnTo>
                  <a:lnTo>
                    <a:pt x="43" y="143"/>
                  </a:lnTo>
                  <a:lnTo>
                    <a:pt x="43" y="143"/>
                  </a:lnTo>
                  <a:lnTo>
                    <a:pt x="42" y="142"/>
                  </a:lnTo>
                  <a:lnTo>
                    <a:pt x="42" y="142"/>
                  </a:lnTo>
                  <a:lnTo>
                    <a:pt x="42" y="142"/>
                  </a:lnTo>
                  <a:lnTo>
                    <a:pt x="41" y="142"/>
                  </a:lnTo>
                  <a:lnTo>
                    <a:pt x="39" y="142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38" y="140"/>
                  </a:lnTo>
                  <a:lnTo>
                    <a:pt x="38" y="140"/>
                  </a:lnTo>
                  <a:lnTo>
                    <a:pt x="38" y="140"/>
                  </a:lnTo>
                  <a:lnTo>
                    <a:pt x="37" y="140"/>
                  </a:lnTo>
                  <a:lnTo>
                    <a:pt x="36" y="139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7"/>
                  </a:lnTo>
                  <a:lnTo>
                    <a:pt x="34" y="136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4" y="134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4" y="132"/>
                  </a:lnTo>
                  <a:lnTo>
                    <a:pt x="34" y="132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2" y="129"/>
                  </a:lnTo>
                  <a:lnTo>
                    <a:pt x="31" y="128"/>
                  </a:lnTo>
                  <a:lnTo>
                    <a:pt x="26" y="121"/>
                  </a:lnTo>
                  <a:lnTo>
                    <a:pt x="25" y="118"/>
                  </a:lnTo>
                  <a:lnTo>
                    <a:pt x="25" y="117"/>
                  </a:lnTo>
                  <a:lnTo>
                    <a:pt x="24" y="117"/>
                  </a:lnTo>
                  <a:lnTo>
                    <a:pt x="24" y="116"/>
                  </a:lnTo>
                  <a:lnTo>
                    <a:pt x="23" y="116"/>
                  </a:lnTo>
                  <a:lnTo>
                    <a:pt x="21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0" y="117"/>
                  </a:lnTo>
                  <a:lnTo>
                    <a:pt x="20" y="118"/>
                  </a:lnTo>
                  <a:lnTo>
                    <a:pt x="17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3" y="118"/>
                  </a:lnTo>
                  <a:lnTo>
                    <a:pt x="11" y="119"/>
                  </a:lnTo>
                  <a:lnTo>
                    <a:pt x="11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0" y="116"/>
                  </a:lnTo>
                  <a:lnTo>
                    <a:pt x="10" y="115"/>
                  </a:lnTo>
                  <a:lnTo>
                    <a:pt x="10" y="114"/>
                  </a:lnTo>
                  <a:lnTo>
                    <a:pt x="10" y="113"/>
                  </a:lnTo>
                  <a:lnTo>
                    <a:pt x="10" y="113"/>
                  </a:lnTo>
                  <a:lnTo>
                    <a:pt x="10" y="112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4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7"/>
                  </a:lnTo>
                  <a:lnTo>
                    <a:pt x="3" y="107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6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2" y="97"/>
                  </a:lnTo>
                  <a:lnTo>
                    <a:pt x="2" y="97"/>
                  </a:lnTo>
                  <a:lnTo>
                    <a:pt x="2" y="96"/>
                  </a:lnTo>
                  <a:lnTo>
                    <a:pt x="4" y="95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4" y="91"/>
                  </a:lnTo>
                  <a:lnTo>
                    <a:pt x="5" y="91"/>
                  </a:lnTo>
                  <a:lnTo>
                    <a:pt x="5" y="89"/>
                  </a:lnTo>
                  <a:lnTo>
                    <a:pt x="5" y="88"/>
                  </a:lnTo>
                  <a:lnTo>
                    <a:pt x="6" y="86"/>
                  </a:lnTo>
                  <a:lnTo>
                    <a:pt x="6" y="85"/>
                  </a:lnTo>
                  <a:lnTo>
                    <a:pt x="6" y="85"/>
                  </a:lnTo>
                  <a:lnTo>
                    <a:pt x="6" y="84"/>
                  </a:lnTo>
                  <a:lnTo>
                    <a:pt x="6" y="83"/>
                  </a:lnTo>
                  <a:lnTo>
                    <a:pt x="6" y="82"/>
                  </a:lnTo>
                  <a:lnTo>
                    <a:pt x="7" y="80"/>
                  </a:lnTo>
                  <a:lnTo>
                    <a:pt x="9" y="80"/>
                  </a:lnTo>
                  <a:lnTo>
                    <a:pt x="10" y="80"/>
                  </a:lnTo>
                  <a:lnTo>
                    <a:pt x="12" y="81"/>
                  </a:lnTo>
                  <a:lnTo>
                    <a:pt x="13" y="81"/>
                  </a:lnTo>
                  <a:lnTo>
                    <a:pt x="13" y="81"/>
                  </a:lnTo>
                  <a:lnTo>
                    <a:pt x="13" y="80"/>
                  </a:lnTo>
                  <a:lnTo>
                    <a:pt x="13" y="80"/>
                  </a:lnTo>
                  <a:lnTo>
                    <a:pt x="13" y="79"/>
                  </a:lnTo>
                  <a:lnTo>
                    <a:pt x="13" y="79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6" y="79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7" y="78"/>
                  </a:lnTo>
                  <a:lnTo>
                    <a:pt x="18" y="77"/>
                  </a:lnTo>
                  <a:lnTo>
                    <a:pt x="20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2" y="76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1" y="74"/>
                  </a:lnTo>
                  <a:lnTo>
                    <a:pt x="22" y="73"/>
                  </a:lnTo>
                  <a:lnTo>
                    <a:pt x="23" y="72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5" y="71"/>
                  </a:lnTo>
                  <a:lnTo>
                    <a:pt x="26" y="70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28" y="66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3"/>
                  </a:lnTo>
                  <a:lnTo>
                    <a:pt x="28" y="63"/>
                  </a:lnTo>
                  <a:lnTo>
                    <a:pt x="28" y="62"/>
                  </a:lnTo>
                  <a:lnTo>
                    <a:pt x="29" y="62"/>
                  </a:lnTo>
                  <a:lnTo>
                    <a:pt x="29" y="61"/>
                  </a:lnTo>
                  <a:lnTo>
                    <a:pt x="30" y="61"/>
                  </a:lnTo>
                  <a:lnTo>
                    <a:pt x="30" y="60"/>
                  </a:lnTo>
                  <a:lnTo>
                    <a:pt x="31" y="60"/>
                  </a:lnTo>
                  <a:lnTo>
                    <a:pt x="31" y="59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7"/>
                  </a:lnTo>
                  <a:lnTo>
                    <a:pt x="31" y="56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9" y="54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29" y="52"/>
                  </a:lnTo>
                  <a:lnTo>
                    <a:pt x="30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2" y="47"/>
                  </a:lnTo>
                  <a:lnTo>
                    <a:pt x="31" y="47"/>
                  </a:lnTo>
                  <a:lnTo>
                    <a:pt x="29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3" y="35"/>
                  </a:lnTo>
                  <a:lnTo>
                    <a:pt x="34" y="35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5"/>
                  </a:lnTo>
                  <a:lnTo>
                    <a:pt x="33" y="23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0"/>
                  </a:lnTo>
                  <a:lnTo>
                    <a:pt x="30" y="19"/>
                  </a:lnTo>
                  <a:lnTo>
                    <a:pt x="30" y="17"/>
                  </a:lnTo>
                  <a:lnTo>
                    <a:pt x="31" y="15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3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5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9" y="11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3" y="6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5" y="1"/>
                  </a:lnTo>
                  <a:lnTo>
                    <a:pt x="57" y="0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7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2"/>
                  </a:lnTo>
                  <a:lnTo>
                    <a:pt x="66" y="22"/>
                  </a:lnTo>
                  <a:lnTo>
                    <a:pt x="66" y="23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7" y="26"/>
                  </a:lnTo>
                  <a:lnTo>
                    <a:pt x="67" y="27"/>
                  </a:lnTo>
                  <a:lnTo>
                    <a:pt x="68" y="27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9" y="29"/>
                  </a:lnTo>
                  <a:lnTo>
                    <a:pt x="71" y="30"/>
                  </a:lnTo>
                  <a:lnTo>
                    <a:pt x="72" y="30"/>
                  </a:lnTo>
                  <a:lnTo>
                    <a:pt x="73" y="30"/>
                  </a:lnTo>
                  <a:lnTo>
                    <a:pt x="74" y="30"/>
                  </a:lnTo>
                  <a:lnTo>
                    <a:pt x="74" y="31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4"/>
                  </a:lnTo>
                  <a:lnTo>
                    <a:pt x="75" y="35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6" y="38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82" y="39"/>
                  </a:lnTo>
                  <a:lnTo>
                    <a:pt x="83" y="38"/>
                  </a:lnTo>
                  <a:lnTo>
                    <a:pt x="84" y="38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3" y="38"/>
                  </a:lnTo>
                  <a:lnTo>
                    <a:pt x="93" y="39"/>
                  </a:lnTo>
                  <a:lnTo>
                    <a:pt x="94" y="39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94" y="42"/>
                  </a:lnTo>
                  <a:lnTo>
                    <a:pt x="96" y="43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97" y="45"/>
                  </a:lnTo>
                  <a:lnTo>
                    <a:pt x="97" y="45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6" y="47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5" y="49"/>
                  </a:lnTo>
                  <a:lnTo>
                    <a:pt x="95" y="49"/>
                  </a:lnTo>
                  <a:lnTo>
                    <a:pt x="96" y="49"/>
                  </a:lnTo>
                  <a:lnTo>
                    <a:pt x="97" y="49"/>
                  </a:lnTo>
                  <a:lnTo>
                    <a:pt x="98" y="49"/>
                  </a:lnTo>
                  <a:lnTo>
                    <a:pt x="99" y="49"/>
                  </a:lnTo>
                  <a:lnTo>
                    <a:pt x="104" y="49"/>
                  </a:lnTo>
                  <a:lnTo>
                    <a:pt x="105" y="49"/>
                  </a:lnTo>
                  <a:lnTo>
                    <a:pt x="105" y="48"/>
                  </a:lnTo>
                  <a:lnTo>
                    <a:pt x="106" y="48"/>
                  </a:lnTo>
                  <a:lnTo>
                    <a:pt x="106" y="48"/>
                  </a:lnTo>
                  <a:lnTo>
                    <a:pt x="106" y="47"/>
                  </a:lnTo>
                  <a:lnTo>
                    <a:pt x="107" y="47"/>
                  </a:lnTo>
                  <a:lnTo>
                    <a:pt x="108" y="47"/>
                  </a:lnTo>
                  <a:lnTo>
                    <a:pt x="109" y="47"/>
                  </a:lnTo>
                  <a:lnTo>
                    <a:pt x="109" y="47"/>
                  </a:lnTo>
                  <a:lnTo>
                    <a:pt x="109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9" y="49"/>
                  </a:lnTo>
                  <a:lnTo>
                    <a:pt x="110" y="49"/>
                  </a:lnTo>
                  <a:lnTo>
                    <a:pt x="114" y="4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4484688" y="2438400"/>
              <a:ext cx="381000" cy="466725"/>
            </a:xfrm>
            <a:custGeom>
              <a:avLst/>
              <a:gdLst>
                <a:gd name="T0" fmla="*/ 105 w 106"/>
                <a:gd name="T1" fmla="*/ 49 h 130"/>
                <a:gd name="T2" fmla="*/ 103 w 106"/>
                <a:gd name="T3" fmla="*/ 54 h 130"/>
                <a:gd name="T4" fmla="*/ 104 w 106"/>
                <a:gd name="T5" fmla="*/ 58 h 130"/>
                <a:gd name="T6" fmla="*/ 106 w 106"/>
                <a:gd name="T7" fmla="*/ 65 h 130"/>
                <a:gd name="T8" fmla="*/ 98 w 106"/>
                <a:gd name="T9" fmla="*/ 80 h 130"/>
                <a:gd name="T10" fmla="*/ 100 w 106"/>
                <a:gd name="T11" fmla="*/ 89 h 130"/>
                <a:gd name="T12" fmla="*/ 101 w 106"/>
                <a:gd name="T13" fmla="*/ 93 h 130"/>
                <a:gd name="T14" fmla="*/ 101 w 106"/>
                <a:gd name="T15" fmla="*/ 98 h 130"/>
                <a:gd name="T16" fmla="*/ 101 w 106"/>
                <a:gd name="T17" fmla="*/ 107 h 130"/>
                <a:gd name="T18" fmla="*/ 102 w 106"/>
                <a:gd name="T19" fmla="*/ 113 h 130"/>
                <a:gd name="T20" fmla="*/ 87 w 106"/>
                <a:gd name="T21" fmla="*/ 112 h 130"/>
                <a:gd name="T22" fmla="*/ 82 w 106"/>
                <a:gd name="T23" fmla="*/ 114 h 130"/>
                <a:gd name="T24" fmla="*/ 81 w 106"/>
                <a:gd name="T25" fmla="*/ 121 h 130"/>
                <a:gd name="T26" fmla="*/ 74 w 106"/>
                <a:gd name="T27" fmla="*/ 128 h 130"/>
                <a:gd name="T28" fmla="*/ 71 w 106"/>
                <a:gd name="T29" fmla="*/ 124 h 130"/>
                <a:gd name="T30" fmla="*/ 67 w 106"/>
                <a:gd name="T31" fmla="*/ 124 h 130"/>
                <a:gd name="T32" fmla="*/ 59 w 106"/>
                <a:gd name="T33" fmla="*/ 130 h 130"/>
                <a:gd name="T34" fmla="*/ 49 w 106"/>
                <a:gd name="T35" fmla="*/ 129 h 130"/>
                <a:gd name="T36" fmla="*/ 42 w 106"/>
                <a:gd name="T37" fmla="*/ 126 h 130"/>
                <a:gd name="T38" fmla="*/ 46 w 106"/>
                <a:gd name="T39" fmla="*/ 121 h 130"/>
                <a:gd name="T40" fmla="*/ 45 w 106"/>
                <a:gd name="T41" fmla="*/ 118 h 130"/>
                <a:gd name="T42" fmla="*/ 44 w 106"/>
                <a:gd name="T43" fmla="*/ 113 h 130"/>
                <a:gd name="T44" fmla="*/ 39 w 106"/>
                <a:gd name="T45" fmla="*/ 110 h 130"/>
                <a:gd name="T46" fmla="*/ 36 w 106"/>
                <a:gd name="T47" fmla="*/ 109 h 130"/>
                <a:gd name="T48" fmla="*/ 34 w 106"/>
                <a:gd name="T49" fmla="*/ 102 h 130"/>
                <a:gd name="T50" fmla="*/ 30 w 106"/>
                <a:gd name="T51" fmla="*/ 99 h 130"/>
                <a:gd name="T52" fmla="*/ 25 w 106"/>
                <a:gd name="T53" fmla="*/ 102 h 130"/>
                <a:gd name="T54" fmla="*/ 20 w 106"/>
                <a:gd name="T55" fmla="*/ 101 h 130"/>
                <a:gd name="T56" fmla="*/ 11 w 106"/>
                <a:gd name="T57" fmla="*/ 98 h 130"/>
                <a:gd name="T58" fmla="*/ 8 w 106"/>
                <a:gd name="T59" fmla="*/ 94 h 130"/>
                <a:gd name="T60" fmla="*/ 9 w 106"/>
                <a:gd name="T61" fmla="*/ 87 h 130"/>
                <a:gd name="T62" fmla="*/ 8 w 106"/>
                <a:gd name="T63" fmla="*/ 79 h 130"/>
                <a:gd name="T64" fmla="*/ 6 w 106"/>
                <a:gd name="T65" fmla="*/ 68 h 130"/>
                <a:gd name="T66" fmla="*/ 2 w 106"/>
                <a:gd name="T67" fmla="*/ 64 h 130"/>
                <a:gd name="T68" fmla="*/ 4 w 106"/>
                <a:gd name="T69" fmla="*/ 57 h 130"/>
                <a:gd name="T70" fmla="*/ 4 w 106"/>
                <a:gd name="T71" fmla="*/ 50 h 130"/>
                <a:gd name="T72" fmla="*/ 1 w 106"/>
                <a:gd name="T73" fmla="*/ 41 h 130"/>
                <a:gd name="T74" fmla="*/ 3 w 106"/>
                <a:gd name="T75" fmla="*/ 38 h 130"/>
                <a:gd name="T76" fmla="*/ 7 w 106"/>
                <a:gd name="T77" fmla="*/ 33 h 130"/>
                <a:gd name="T78" fmla="*/ 10 w 106"/>
                <a:gd name="T79" fmla="*/ 27 h 130"/>
                <a:gd name="T80" fmla="*/ 7 w 106"/>
                <a:gd name="T81" fmla="*/ 16 h 130"/>
                <a:gd name="T82" fmla="*/ 7 w 106"/>
                <a:gd name="T83" fmla="*/ 10 h 130"/>
                <a:gd name="T84" fmla="*/ 7 w 106"/>
                <a:gd name="T85" fmla="*/ 5 h 130"/>
                <a:gd name="T86" fmla="*/ 12 w 106"/>
                <a:gd name="T87" fmla="*/ 2 h 130"/>
                <a:gd name="T88" fmla="*/ 23 w 106"/>
                <a:gd name="T89" fmla="*/ 2 h 130"/>
                <a:gd name="T90" fmla="*/ 31 w 106"/>
                <a:gd name="T91" fmla="*/ 10 h 130"/>
                <a:gd name="T92" fmla="*/ 34 w 106"/>
                <a:gd name="T93" fmla="*/ 15 h 130"/>
                <a:gd name="T94" fmla="*/ 41 w 106"/>
                <a:gd name="T95" fmla="*/ 24 h 130"/>
                <a:gd name="T96" fmla="*/ 42 w 106"/>
                <a:gd name="T97" fmla="*/ 27 h 130"/>
                <a:gd name="T98" fmla="*/ 48 w 106"/>
                <a:gd name="T99" fmla="*/ 28 h 130"/>
                <a:gd name="T100" fmla="*/ 54 w 106"/>
                <a:gd name="T101" fmla="*/ 28 h 130"/>
                <a:gd name="T102" fmla="*/ 57 w 106"/>
                <a:gd name="T103" fmla="*/ 29 h 130"/>
                <a:gd name="T104" fmla="*/ 72 w 106"/>
                <a:gd name="T105" fmla="*/ 24 h 130"/>
                <a:gd name="T106" fmla="*/ 80 w 106"/>
                <a:gd name="T107" fmla="*/ 28 h 130"/>
                <a:gd name="T108" fmla="*/ 84 w 106"/>
                <a:gd name="T109" fmla="*/ 34 h 130"/>
                <a:gd name="T110" fmla="*/ 84 w 106"/>
                <a:gd name="T111" fmla="*/ 39 h 130"/>
                <a:gd name="T112" fmla="*/ 87 w 106"/>
                <a:gd name="T113" fmla="*/ 42 h 130"/>
                <a:gd name="T114" fmla="*/ 92 w 106"/>
                <a:gd name="T115" fmla="*/ 43 h 130"/>
                <a:gd name="T116" fmla="*/ 97 w 106"/>
                <a:gd name="T117" fmla="*/ 4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6" h="130">
                  <a:moveTo>
                    <a:pt x="101" y="47"/>
                  </a:moveTo>
                  <a:lnTo>
                    <a:pt x="102" y="48"/>
                  </a:lnTo>
                  <a:lnTo>
                    <a:pt x="102" y="48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9"/>
                  </a:lnTo>
                  <a:lnTo>
                    <a:pt x="105" y="49"/>
                  </a:lnTo>
                  <a:lnTo>
                    <a:pt x="105" y="49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1"/>
                  </a:lnTo>
                  <a:lnTo>
                    <a:pt x="105" y="51"/>
                  </a:lnTo>
                  <a:lnTo>
                    <a:pt x="105" y="51"/>
                  </a:lnTo>
                  <a:lnTo>
                    <a:pt x="105" y="52"/>
                  </a:lnTo>
                  <a:lnTo>
                    <a:pt x="105" y="52"/>
                  </a:lnTo>
                  <a:lnTo>
                    <a:pt x="104" y="53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3" y="54"/>
                  </a:lnTo>
                  <a:lnTo>
                    <a:pt x="103" y="54"/>
                  </a:lnTo>
                  <a:lnTo>
                    <a:pt x="102" y="54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2" y="57"/>
                  </a:lnTo>
                  <a:lnTo>
                    <a:pt x="102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4" y="59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5" y="61"/>
                  </a:lnTo>
                  <a:lnTo>
                    <a:pt x="105" y="61"/>
                  </a:lnTo>
                  <a:lnTo>
                    <a:pt x="105" y="61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5" y="6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6"/>
                  </a:lnTo>
                  <a:lnTo>
                    <a:pt x="105" y="69"/>
                  </a:lnTo>
                  <a:lnTo>
                    <a:pt x="105" y="71"/>
                  </a:lnTo>
                  <a:lnTo>
                    <a:pt x="105" y="72"/>
                  </a:lnTo>
                  <a:lnTo>
                    <a:pt x="102" y="77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78"/>
                  </a:lnTo>
                  <a:lnTo>
                    <a:pt x="100" y="79"/>
                  </a:lnTo>
                  <a:lnTo>
                    <a:pt x="99" y="79"/>
                  </a:lnTo>
                  <a:lnTo>
                    <a:pt x="98" y="79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8" y="81"/>
                  </a:lnTo>
                  <a:lnTo>
                    <a:pt x="98" y="81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8" y="83"/>
                  </a:lnTo>
                  <a:lnTo>
                    <a:pt x="96" y="83"/>
                  </a:lnTo>
                  <a:lnTo>
                    <a:pt x="96" y="84"/>
                  </a:lnTo>
                  <a:lnTo>
                    <a:pt x="97" y="86"/>
                  </a:lnTo>
                  <a:lnTo>
                    <a:pt x="99" y="88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1"/>
                  </a:lnTo>
                  <a:lnTo>
                    <a:pt x="103" y="91"/>
                  </a:lnTo>
                  <a:lnTo>
                    <a:pt x="104" y="91"/>
                  </a:lnTo>
                  <a:lnTo>
                    <a:pt x="104" y="91"/>
                  </a:lnTo>
                  <a:lnTo>
                    <a:pt x="104" y="92"/>
                  </a:lnTo>
                  <a:lnTo>
                    <a:pt x="104" y="92"/>
                  </a:lnTo>
                  <a:lnTo>
                    <a:pt x="103" y="93"/>
                  </a:lnTo>
                  <a:lnTo>
                    <a:pt x="103" y="93"/>
                  </a:lnTo>
                  <a:lnTo>
                    <a:pt x="101" y="93"/>
                  </a:lnTo>
                  <a:lnTo>
                    <a:pt x="100" y="93"/>
                  </a:lnTo>
                  <a:lnTo>
                    <a:pt x="100" y="93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1" y="96"/>
                  </a:lnTo>
                  <a:lnTo>
                    <a:pt x="101" y="96"/>
                  </a:lnTo>
                  <a:lnTo>
                    <a:pt x="101" y="96"/>
                  </a:lnTo>
                  <a:lnTo>
                    <a:pt x="100" y="97"/>
                  </a:lnTo>
                  <a:lnTo>
                    <a:pt x="100" y="98"/>
                  </a:lnTo>
                  <a:lnTo>
                    <a:pt x="101" y="98"/>
                  </a:lnTo>
                  <a:lnTo>
                    <a:pt x="101" y="99"/>
                  </a:lnTo>
                  <a:lnTo>
                    <a:pt x="102" y="99"/>
                  </a:lnTo>
                  <a:lnTo>
                    <a:pt x="102" y="102"/>
                  </a:lnTo>
                  <a:lnTo>
                    <a:pt x="103" y="103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5"/>
                  </a:lnTo>
                  <a:lnTo>
                    <a:pt x="102" y="105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1" y="107"/>
                  </a:lnTo>
                  <a:lnTo>
                    <a:pt x="101" y="107"/>
                  </a:lnTo>
                  <a:lnTo>
                    <a:pt x="100" y="107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9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99" y="114"/>
                  </a:lnTo>
                  <a:lnTo>
                    <a:pt x="98" y="114"/>
                  </a:lnTo>
                  <a:lnTo>
                    <a:pt x="95" y="113"/>
                  </a:lnTo>
                  <a:lnTo>
                    <a:pt x="94" y="113"/>
                  </a:lnTo>
                  <a:lnTo>
                    <a:pt x="93" y="112"/>
                  </a:lnTo>
                  <a:lnTo>
                    <a:pt x="93" y="111"/>
                  </a:lnTo>
                  <a:lnTo>
                    <a:pt x="92" y="111"/>
                  </a:lnTo>
                  <a:lnTo>
                    <a:pt x="92" y="111"/>
                  </a:lnTo>
                  <a:lnTo>
                    <a:pt x="91" y="111"/>
                  </a:lnTo>
                  <a:lnTo>
                    <a:pt x="88" y="112"/>
                  </a:lnTo>
                  <a:lnTo>
                    <a:pt x="87" y="112"/>
                  </a:lnTo>
                  <a:lnTo>
                    <a:pt x="87" y="112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3" y="111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5"/>
                  </a:lnTo>
                  <a:lnTo>
                    <a:pt x="82" y="117"/>
                  </a:lnTo>
                  <a:lnTo>
                    <a:pt x="82" y="117"/>
                  </a:lnTo>
                  <a:lnTo>
                    <a:pt x="82" y="118"/>
                  </a:lnTo>
                  <a:lnTo>
                    <a:pt x="81" y="119"/>
                  </a:lnTo>
                  <a:lnTo>
                    <a:pt x="81" y="119"/>
                  </a:lnTo>
                  <a:lnTo>
                    <a:pt x="81" y="119"/>
                  </a:lnTo>
                  <a:lnTo>
                    <a:pt x="81" y="120"/>
                  </a:lnTo>
                  <a:lnTo>
                    <a:pt x="81" y="120"/>
                  </a:lnTo>
                  <a:lnTo>
                    <a:pt x="81" y="120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79" y="126"/>
                  </a:lnTo>
                  <a:lnTo>
                    <a:pt x="78" y="126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5" y="130"/>
                  </a:lnTo>
                  <a:lnTo>
                    <a:pt x="75" y="129"/>
                  </a:lnTo>
                  <a:lnTo>
                    <a:pt x="74" y="129"/>
                  </a:lnTo>
                  <a:lnTo>
                    <a:pt x="74" y="128"/>
                  </a:lnTo>
                  <a:lnTo>
                    <a:pt x="74" y="127"/>
                  </a:lnTo>
                  <a:lnTo>
                    <a:pt x="74" y="127"/>
                  </a:lnTo>
                  <a:lnTo>
                    <a:pt x="74" y="126"/>
                  </a:lnTo>
                  <a:lnTo>
                    <a:pt x="74" y="126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73" y="124"/>
                  </a:lnTo>
                  <a:lnTo>
                    <a:pt x="73" y="124"/>
                  </a:lnTo>
                  <a:lnTo>
                    <a:pt x="72" y="124"/>
                  </a:lnTo>
                  <a:lnTo>
                    <a:pt x="71" y="123"/>
                  </a:lnTo>
                  <a:lnTo>
                    <a:pt x="71" y="123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69" y="125"/>
                  </a:lnTo>
                  <a:lnTo>
                    <a:pt x="69" y="125"/>
                  </a:lnTo>
                  <a:lnTo>
                    <a:pt x="68" y="124"/>
                  </a:lnTo>
                  <a:lnTo>
                    <a:pt x="68" y="124"/>
                  </a:lnTo>
                  <a:lnTo>
                    <a:pt x="68" y="124"/>
                  </a:lnTo>
                  <a:lnTo>
                    <a:pt x="67" y="124"/>
                  </a:lnTo>
                  <a:lnTo>
                    <a:pt x="67" y="124"/>
                  </a:lnTo>
                  <a:lnTo>
                    <a:pt x="67" y="124"/>
                  </a:lnTo>
                  <a:lnTo>
                    <a:pt x="66" y="125"/>
                  </a:lnTo>
                  <a:lnTo>
                    <a:pt x="64" y="124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62" y="126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0" y="129"/>
                  </a:lnTo>
                  <a:lnTo>
                    <a:pt x="59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6" y="130"/>
                  </a:lnTo>
                  <a:lnTo>
                    <a:pt x="54" y="129"/>
                  </a:lnTo>
                  <a:lnTo>
                    <a:pt x="53" y="129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1" y="130"/>
                  </a:lnTo>
                  <a:lnTo>
                    <a:pt x="50" y="129"/>
                  </a:lnTo>
                  <a:lnTo>
                    <a:pt x="49" y="129"/>
                  </a:lnTo>
                  <a:lnTo>
                    <a:pt x="49" y="129"/>
                  </a:lnTo>
                  <a:lnTo>
                    <a:pt x="46" y="130"/>
                  </a:lnTo>
                  <a:lnTo>
                    <a:pt x="46" y="130"/>
                  </a:lnTo>
                  <a:lnTo>
                    <a:pt x="45" y="130"/>
                  </a:lnTo>
                  <a:lnTo>
                    <a:pt x="45" y="130"/>
                  </a:lnTo>
                  <a:lnTo>
                    <a:pt x="44" y="129"/>
                  </a:lnTo>
                  <a:lnTo>
                    <a:pt x="44" y="129"/>
                  </a:lnTo>
                  <a:lnTo>
                    <a:pt x="43" y="128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42" y="127"/>
                  </a:lnTo>
                  <a:lnTo>
                    <a:pt x="42" y="126"/>
                  </a:lnTo>
                  <a:lnTo>
                    <a:pt x="42" y="126"/>
                  </a:lnTo>
                  <a:lnTo>
                    <a:pt x="42" y="126"/>
                  </a:lnTo>
                  <a:lnTo>
                    <a:pt x="42" y="125"/>
                  </a:lnTo>
                  <a:lnTo>
                    <a:pt x="42" y="124"/>
                  </a:lnTo>
                  <a:lnTo>
                    <a:pt x="45" y="122"/>
                  </a:lnTo>
                  <a:lnTo>
                    <a:pt x="46" y="122"/>
                  </a:lnTo>
                  <a:lnTo>
                    <a:pt x="46" y="122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45" y="119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6" y="115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45" y="114"/>
                  </a:lnTo>
                  <a:lnTo>
                    <a:pt x="45" y="114"/>
                  </a:lnTo>
                  <a:lnTo>
                    <a:pt x="45" y="114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44" y="113"/>
                  </a:lnTo>
                  <a:lnTo>
                    <a:pt x="44" y="113"/>
                  </a:lnTo>
                  <a:lnTo>
                    <a:pt x="44" y="113"/>
                  </a:lnTo>
                  <a:lnTo>
                    <a:pt x="42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1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0"/>
                  </a:lnTo>
                  <a:lnTo>
                    <a:pt x="39" y="110"/>
                  </a:lnTo>
                  <a:lnTo>
                    <a:pt x="39" y="110"/>
                  </a:lnTo>
                  <a:lnTo>
                    <a:pt x="39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37" y="109"/>
                  </a:lnTo>
                  <a:lnTo>
                    <a:pt x="37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36" y="106"/>
                  </a:lnTo>
                  <a:lnTo>
                    <a:pt x="36" y="105"/>
                  </a:lnTo>
                  <a:lnTo>
                    <a:pt x="36" y="105"/>
                  </a:lnTo>
                  <a:lnTo>
                    <a:pt x="36" y="105"/>
                  </a:lnTo>
                  <a:lnTo>
                    <a:pt x="35" y="105"/>
                  </a:lnTo>
                  <a:lnTo>
                    <a:pt x="35" y="104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3" y="102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2" y="101"/>
                  </a:lnTo>
                  <a:lnTo>
                    <a:pt x="32" y="100"/>
                  </a:lnTo>
                  <a:lnTo>
                    <a:pt x="32" y="100"/>
                  </a:lnTo>
                  <a:lnTo>
                    <a:pt x="31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28" y="101"/>
                  </a:lnTo>
                  <a:lnTo>
                    <a:pt x="28" y="102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3" y="99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0" y="101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8" y="100"/>
                  </a:lnTo>
                  <a:lnTo>
                    <a:pt x="17" y="100"/>
                  </a:lnTo>
                  <a:lnTo>
                    <a:pt x="17" y="100"/>
                  </a:lnTo>
                  <a:lnTo>
                    <a:pt x="15" y="101"/>
                  </a:lnTo>
                  <a:lnTo>
                    <a:pt x="15" y="101"/>
                  </a:lnTo>
                  <a:lnTo>
                    <a:pt x="14" y="101"/>
                  </a:lnTo>
                  <a:lnTo>
                    <a:pt x="14" y="100"/>
                  </a:lnTo>
                  <a:lnTo>
                    <a:pt x="13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1" y="98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10" y="99"/>
                  </a:lnTo>
                  <a:lnTo>
                    <a:pt x="10" y="98"/>
                  </a:lnTo>
                  <a:lnTo>
                    <a:pt x="9" y="98"/>
                  </a:lnTo>
                  <a:lnTo>
                    <a:pt x="9" y="97"/>
                  </a:lnTo>
                  <a:lnTo>
                    <a:pt x="8" y="97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8" y="93"/>
                  </a:lnTo>
                  <a:lnTo>
                    <a:pt x="9" y="91"/>
                  </a:lnTo>
                  <a:lnTo>
                    <a:pt x="9" y="91"/>
                  </a:lnTo>
                  <a:lnTo>
                    <a:pt x="9" y="90"/>
                  </a:lnTo>
                  <a:lnTo>
                    <a:pt x="9" y="90"/>
                  </a:lnTo>
                  <a:lnTo>
                    <a:pt x="9" y="90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9" y="87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1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8" y="75"/>
                  </a:lnTo>
                  <a:lnTo>
                    <a:pt x="7" y="74"/>
                  </a:lnTo>
                  <a:lnTo>
                    <a:pt x="7" y="73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4" y="66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2" y="65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2"/>
                  </a:lnTo>
                  <a:lnTo>
                    <a:pt x="2" y="61"/>
                  </a:lnTo>
                  <a:lnTo>
                    <a:pt x="3" y="61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2" y="54"/>
                  </a:lnTo>
                  <a:lnTo>
                    <a:pt x="2" y="53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4" y="46"/>
                  </a:lnTo>
                  <a:lnTo>
                    <a:pt x="4" y="45"/>
                  </a:lnTo>
                  <a:lnTo>
                    <a:pt x="4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2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5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1" y="25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0" y="22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2"/>
                  </a:lnTo>
                  <a:lnTo>
                    <a:pt x="5" y="12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2" y="0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3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30" y="8"/>
                  </a:lnTo>
                  <a:lnTo>
                    <a:pt x="30" y="9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2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38" y="18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1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2" y="26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8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4" y="29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50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2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6" y="27"/>
                  </a:lnTo>
                  <a:lnTo>
                    <a:pt x="56" y="28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8" y="29"/>
                  </a:lnTo>
                  <a:lnTo>
                    <a:pt x="59" y="28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4"/>
                  </a:lnTo>
                  <a:lnTo>
                    <a:pt x="69" y="24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3" y="24"/>
                  </a:lnTo>
                  <a:lnTo>
                    <a:pt x="74" y="23"/>
                  </a:lnTo>
                  <a:lnTo>
                    <a:pt x="75" y="24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7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2" y="30"/>
                  </a:lnTo>
                  <a:lnTo>
                    <a:pt x="84" y="32"/>
                  </a:lnTo>
                  <a:lnTo>
                    <a:pt x="84" y="34"/>
                  </a:lnTo>
                  <a:lnTo>
                    <a:pt x="85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4" y="37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8"/>
                  </a:lnTo>
                  <a:lnTo>
                    <a:pt x="83" y="38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41"/>
                  </a:lnTo>
                  <a:lnTo>
                    <a:pt x="84" y="42"/>
                  </a:lnTo>
                  <a:lnTo>
                    <a:pt x="85" y="42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6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8" y="43"/>
                  </a:lnTo>
                  <a:lnTo>
                    <a:pt x="88" y="44"/>
                  </a:lnTo>
                  <a:lnTo>
                    <a:pt x="89" y="44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3"/>
                  </a:lnTo>
                  <a:lnTo>
                    <a:pt x="93" y="43"/>
                  </a:lnTo>
                  <a:lnTo>
                    <a:pt x="93" y="44"/>
                  </a:lnTo>
                  <a:lnTo>
                    <a:pt x="93" y="44"/>
                  </a:lnTo>
                  <a:lnTo>
                    <a:pt x="93" y="44"/>
                  </a:lnTo>
                  <a:lnTo>
                    <a:pt x="93" y="45"/>
                  </a:lnTo>
                  <a:lnTo>
                    <a:pt x="94" y="45"/>
                  </a:lnTo>
                  <a:lnTo>
                    <a:pt x="94" y="46"/>
                  </a:lnTo>
                  <a:lnTo>
                    <a:pt x="95" y="46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8"/>
                  </a:lnTo>
                  <a:lnTo>
                    <a:pt x="97" y="48"/>
                  </a:lnTo>
                  <a:lnTo>
                    <a:pt x="97" y="49"/>
                  </a:lnTo>
                  <a:lnTo>
                    <a:pt x="97" y="48"/>
                  </a:lnTo>
                  <a:lnTo>
                    <a:pt x="98" y="48"/>
                  </a:lnTo>
                  <a:lnTo>
                    <a:pt x="99" y="47"/>
                  </a:lnTo>
                  <a:lnTo>
                    <a:pt x="99" y="47"/>
                  </a:lnTo>
                  <a:lnTo>
                    <a:pt x="99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1" y="4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"/>
            <p:cNvSpPr>
              <a:spLocks noEditPoints="1"/>
            </p:cNvSpPr>
            <p:nvPr/>
          </p:nvSpPr>
          <p:spPr bwMode="auto">
            <a:xfrm>
              <a:off x="3348038" y="2338388"/>
              <a:ext cx="582613" cy="338138"/>
            </a:xfrm>
            <a:custGeom>
              <a:avLst/>
              <a:gdLst>
                <a:gd name="T0" fmla="*/ 161 w 162"/>
                <a:gd name="T1" fmla="*/ 40 h 94"/>
                <a:gd name="T2" fmla="*/ 161 w 162"/>
                <a:gd name="T3" fmla="*/ 26 h 94"/>
                <a:gd name="T4" fmla="*/ 148 w 162"/>
                <a:gd name="T5" fmla="*/ 25 h 94"/>
                <a:gd name="T6" fmla="*/ 141 w 162"/>
                <a:gd name="T7" fmla="*/ 15 h 94"/>
                <a:gd name="T8" fmla="*/ 125 w 162"/>
                <a:gd name="T9" fmla="*/ 11 h 94"/>
                <a:gd name="T10" fmla="*/ 126 w 162"/>
                <a:gd name="T11" fmla="*/ 18 h 94"/>
                <a:gd name="T12" fmla="*/ 123 w 162"/>
                <a:gd name="T13" fmla="*/ 16 h 94"/>
                <a:gd name="T14" fmla="*/ 117 w 162"/>
                <a:gd name="T15" fmla="*/ 17 h 94"/>
                <a:gd name="T16" fmla="*/ 112 w 162"/>
                <a:gd name="T17" fmla="*/ 14 h 94"/>
                <a:gd name="T18" fmla="*/ 106 w 162"/>
                <a:gd name="T19" fmla="*/ 14 h 94"/>
                <a:gd name="T20" fmla="*/ 96 w 162"/>
                <a:gd name="T21" fmla="*/ 21 h 94"/>
                <a:gd name="T22" fmla="*/ 89 w 162"/>
                <a:gd name="T23" fmla="*/ 11 h 94"/>
                <a:gd name="T24" fmla="*/ 84 w 162"/>
                <a:gd name="T25" fmla="*/ 5 h 94"/>
                <a:gd name="T26" fmla="*/ 81 w 162"/>
                <a:gd name="T27" fmla="*/ 6 h 94"/>
                <a:gd name="T28" fmla="*/ 76 w 162"/>
                <a:gd name="T29" fmla="*/ 5 h 94"/>
                <a:gd name="T30" fmla="*/ 69 w 162"/>
                <a:gd name="T31" fmla="*/ 4 h 94"/>
                <a:gd name="T32" fmla="*/ 64 w 162"/>
                <a:gd name="T33" fmla="*/ 8 h 94"/>
                <a:gd name="T34" fmla="*/ 53 w 162"/>
                <a:gd name="T35" fmla="*/ 9 h 94"/>
                <a:gd name="T36" fmla="*/ 51 w 162"/>
                <a:gd name="T37" fmla="*/ 15 h 94"/>
                <a:gd name="T38" fmla="*/ 46 w 162"/>
                <a:gd name="T39" fmla="*/ 10 h 94"/>
                <a:gd name="T40" fmla="*/ 42 w 162"/>
                <a:gd name="T41" fmla="*/ 11 h 94"/>
                <a:gd name="T42" fmla="*/ 33 w 162"/>
                <a:gd name="T43" fmla="*/ 12 h 94"/>
                <a:gd name="T44" fmla="*/ 24 w 162"/>
                <a:gd name="T45" fmla="*/ 17 h 94"/>
                <a:gd name="T46" fmla="*/ 14 w 162"/>
                <a:gd name="T47" fmla="*/ 23 h 94"/>
                <a:gd name="T48" fmla="*/ 18 w 162"/>
                <a:gd name="T49" fmla="*/ 31 h 94"/>
                <a:gd name="T50" fmla="*/ 28 w 162"/>
                <a:gd name="T51" fmla="*/ 32 h 94"/>
                <a:gd name="T52" fmla="*/ 32 w 162"/>
                <a:gd name="T53" fmla="*/ 32 h 94"/>
                <a:gd name="T54" fmla="*/ 36 w 162"/>
                <a:gd name="T55" fmla="*/ 34 h 94"/>
                <a:gd name="T56" fmla="*/ 24 w 162"/>
                <a:gd name="T57" fmla="*/ 34 h 94"/>
                <a:gd name="T58" fmla="*/ 23 w 162"/>
                <a:gd name="T59" fmla="*/ 37 h 94"/>
                <a:gd name="T60" fmla="*/ 30 w 162"/>
                <a:gd name="T61" fmla="*/ 39 h 94"/>
                <a:gd name="T62" fmla="*/ 17 w 162"/>
                <a:gd name="T63" fmla="*/ 48 h 94"/>
                <a:gd name="T64" fmla="*/ 30 w 162"/>
                <a:gd name="T65" fmla="*/ 57 h 94"/>
                <a:gd name="T66" fmla="*/ 38 w 162"/>
                <a:gd name="T67" fmla="*/ 61 h 94"/>
                <a:gd name="T68" fmla="*/ 40 w 162"/>
                <a:gd name="T69" fmla="*/ 59 h 94"/>
                <a:gd name="T70" fmla="*/ 46 w 162"/>
                <a:gd name="T71" fmla="*/ 58 h 94"/>
                <a:gd name="T72" fmla="*/ 54 w 162"/>
                <a:gd name="T73" fmla="*/ 65 h 94"/>
                <a:gd name="T74" fmla="*/ 65 w 162"/>
                <a:gd name="T75" fmla="*/ 68 h 94"/>
                <a:gd name="T76" fmla="*/ 72 w 162"/>
                <a:gd name="T77" fmla="*/ 68 h 94"/>
                <a:gd name="T78" fmla="*/ 74 w 162"/>
                <a:gd name="T79" fmla="*/ 71 h 94"/>
                <a:gd name="T80" fmla="*/ 78 w 162"/>
                <a:gd name="T81" fmla="*/ 69 h 94"/>
                <a:gd name="T82" fmla="*/ 80 w 162"/>
                <a:gd name="T83" fmla="*/ 70 h 94"/>
                <a:gd name="T84" fmla="*/ 80 w 162"/>
                <a:gd name="T85" fmla="*/ 83 h 94"/>
                <a:gd name="T86" fmla="*/ 81 w 162"/>
                <a:gd name="T87" fmla="*/ 77 h 94"/>
                <a:gd name="T88" fmla="*/ 87 w 162"/>
                <a:gd name="T89" fmla="*/ 77 h 94"/>
                <a:gd name="T90" fmla="*/ 87 w 162"/>
                <a:gd name="T91" fmla="*/ 74 h 94"/>
                <a:gd name="T92" fmla="*/ 93 w 162"/>
                <a:gd name="T93" fmla="*/ 74 h 94"/>
                <a:gd name="T94" fmla="*/ 96 w 162"/>
                <a:gd name="T95" fmla="*/ 74 h 94"/>
                <a:gd name="T96" fmla="*/ 90 w 162"/>
                <a:gd name="T97" fmla="*/ 78 h 94"/>
                <a:gd name="T98" fmla="*/ 95 w 162"/>
                <a:gd name="T99" fmla="*/ 81 h 94"/>
                <a:gd name="T100" fmla="*/ 101 w 162"/>
                <a:gd name="T101" fmla="*/ 80 h 94"/>
                <a:gd name="T102" fmla="*/ 105 w 162"/>
                <a:gd name="T103" fmla="*/ 82 h 94"/>
                <a:gd name="T104" fmla="*/ 111 w 162"/>
                <a:gd name="T105" fmla="*/ 84 h 94"/>
                <a:gd name="T106" fmla="*/ 115 w 162"/>
                <a:gd name="T107" fmla="*/ 82 h 94"/>
                <a:gd name="T108" fmla="*/ 120 w 162"/>
                <a:gd name="T109" fmla="*/ 80 h 94"/>
                <a:gd name="T110" fmla="*/ 125 w 162"/>
                <a:gd name="T111" fmla="*/ 71 h 94"/>
                <a:gd name="T112" fmla="*/ 146 w 162"/>
                <a:gd name="T113" fmla="*/ 63 h 94"/>
                <a:gd name="T114" fmla="*/ 156 w 162"/>
                <a:gd name="T115" fmla="*/ 58 h 94"/>
                <a:gd name="T116" fmla="*/ 162 w 162"/>
                <a:gd name="T117" fmla="*/ 51 h 94"/>
                <a:gd name="T118" fmla="*/ 4 w 162"/>
                <a:gd name="T119" fmla="*/ 25 h 94"/>
                <a:gd name="T120" fmla="*/ 75 w 162"/>
                <a:gd name="T121" fmla="*/ 9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2" h="94">
                  <a:moveTo>
                    <a:pt x="162" y="50"/>
                  </a:moveTo>
                  <a:lnTo>
                    <a:pt x="162" y="50"/>
                  </a:lnTo>
                  <a:lnTo>
                    <a:pt x="162" y="49"/>
                  </a:lnTo>
                  <a:lnTo>
                    <a:pt x="162" y="49"/>
                  </a:lnTo>
                  <a:lnTo>
                    <a:pt x="162" y="48"/>
                  </a:lnTo>
                  <a:lnTo>
                    <a:pt x="162" y="48"/>
                  </a:lnTo>
                  <a:lnTo>
                    <a:pt x="161" y="47"/>
                  </a:lnTo>
                  <a:lnTo>
                    <a:pt x="161" y="47"/>
                  </a:lnTo>
                  <a:lnTo>
                    <a:pt x="161" y="47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9"/>
                  </a:lnTo>
                  <a:lnTo>
                    <a:pt x="161" y="38"/>
                  </a:lnTo>
                  <a:lnTo>
                    <a:pt x="161" y="38"/>
                  </a:lnTo>
                  <a:lnTo>
                    <a:pt x="160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6"/>
                  </a:lnTo>
                  <a:lnTo>
                    <a:pt x="160" y="35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3"/>
                  </a:lnTo>
                  <a:lnTo>
                    <a:pt x="161" y="32"/>
                  </a:lnTo>
                  <a:lnTo>
                    <a:pt x="161" y="27"/>
                  </a:lnTo>
                  <a:lnTo>
                    <a:pt x="161" y="26"/>
                  </a:lnTo>
                  <a:lnTo>
                    <a:pt x="161" y="25"/>
                  </a:lnTo>
                  <a:lnTo>
                    <a:pt x="161" y="23"/>
                  </a:lnTo>
                  <a:lnTo>
                    <a:pt x="160" y="22"/>
                  </a:lnTo>
                  <a:lnTo>
                    <a:pt x="159" y="22"/>
                  </a:lnTo>
                  <a:lnTo>
                    <a:pt x="155" y="21"/>
                  </a:lnTo>
                  <a:lnTo>
                    <a:pt x="154" y="20"/>
                  </a:lnTo>
                  <a:lnTo>
                    <a:pt x="153" y="21"/>
                  </a:lnTo>
                  <a:lnTo>
                    <a:pt x="153" y="21"/>
                  </a:lnTo>
                  <a:lnTo>
                    <a:pt x="153" y="22"/>
                  </a:lnTo>
                  <a:lnTo>
                    <a:pt x="152" y="22"/>
                  </a:lnTo>
                  <a:lnTo>
                    <a:pt x="152" y="22"/>
                  </a:lnTo>
                  <a:lnTo>
                    <a:pt x="152" y="23"/>
                  </a:lnTo>
                  <a:lnTo>
                    <a:pt x="151" y="23"/>
                  </a:lnTo>
                  <a:lnTo>
                    <a:pt x="150" y="23"/>
                  </a:lnTo>
                  <a:lnTo>
                    <a:pt x="150" y="24"/>
                  </a:lnTo>
                  <a:lnTo>
                    <a:pt x="149" y="24"/>
                  </a:lnTo>
                  <a:lnTo>
                    <a:pt x="148" y="25"/>
                  </a:lnTo>
                  <a:lnTo>
                    <a:pt x="147" y="25"/>
                  </a:lnTo>
                  <a:lnTo>
                    <a:pt x="146" y="25"/>
                  </a:lnTo>
                  <a:lnTo>
                    <a:pt x="146" y="24"/>
                  </a:lnTo>
                  <a:lnTo>
                    <a:pt x="146" y="24"/>
                  </a:lnTo>
                  <a:lnTo>
                    <a:pt x="145" y="23"/>
                  </a:lnTo>
                  <a:lnTo>
                    <a:pt x="144" y="23"/>
                  </a:lnTo>
                  <a:lnTo>
                    <a:pt x="143" y="21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5"/>
                  </a:lnTo>
                  <a:lnTo>
                    <a:pt x="141" y="15"/>
                  </a:lnTo>
                  <a:lnTo>
                    <a:pt x="141" y="14"/>
                  </a:lnTo>
                  <a:lnTo>
                    <a:pt x="141" y="14"/>
                  </a:lnTo>
                  <a:lnTo>
                    <a:pt x="140" y="14"/>
                  </a:lnTo>
                  <a:lnTo>
                    <a:pt x="139" y="15"/>
                  </a:lnTo>
                  <a:lnTo>
                    <a:pt x="135" y="16"/>
                  </a:lnTo>
                  <a:lnTo>
                    <a:pt x="132" y="16"/>
                  </a:lnTo>
                  <a:lnTo>
                    <a:pt x="131" y="15"/>
                  </a:lnTo>
                  <a:lnTo>
                    <a:pt x="130" y="14"/>
                  </a:lnTo>
                  <a:lnTo>
                    <a:pt x="130" y="13"/>
                  </a:lnTo>
                  <a:lnTo>
                    <a:pt x="131" y="11"/>
                  </a:lnTo>
                  <a:lnTo>
                    <a:pt x="131" y="11"/>
                  </a:lnTo>
                  <a:lnTo>
                    <a:pt x="130" y="11"/>
                  </a:lnTo>
                  <a:lnTo>
                    <a:pt x="130" y="10"/>
                  </a:lnTo>
                  <a:lnTo>
                    <a:pt x="131" y="10"/>
                  </a:lnTo>
                  <a:lnTo>
                    <a:pt x="127" y="11"/>
                  </a:lnTo>
                  <a:lnTo>
                    <a:pt x="127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4" y="13"/>
                  </a:lnTo>
                  <a:lnTo>
                    <a:pt x="124" y="13"/>
                  </a:lnTo>
                  <a:lnTo>
                    <a:pt x="123" y="14"/>
                  </a:lnTo>
                  <a:lnTo>
                    <a:pt x="123" y="14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26" y="17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25" y="18"/>
                  </a:lnTo>
                  <a:lnTo>
                    <a:pt x="126" y="19"/>
                  </a:lnTo>
                  <a:lnTo>
                    <a:pt x="126" y="20"/>
                  </a:lnTo>
                  <a:lnTo>
                    <a:pt x="127" y="21"/>
                  </a:lnTo>
                  <a:lnTo>
                    <a:pt x="126" y="21"/>
                  </a:lnTo>
                  <a:lnTo>
                    <a:pt x="125" y="22"/>
                  </a:lnTo>
                  <a:lnTo>
                    <a:pt x="125" y="21"/>
                  </a:lnTo>
                  <a:lnTo>
                    <a:pt x="125" y="20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7"/>
                  </a:lnTo>
                  <a:lnTo>
                    <a:pt x="124" y="17"/>
                  </a:lnTo>
                  <a:lnTo>
                    <a:pt x="124" y="17"/>
                  </a:lnTo>
                  <a:lnTo>
                    <a:pt x="123" y="16"/>
                  </a:lnTo>
                  <a:lnTo>
                    <a:pt x="123" y="16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20" y="14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7" y="18"/>
                  </a:lnTo>
                  <a:lnTo>
                    <a:pt x="117" y="17"/>
                  </a:lnTo>
                  <a:lnTo>
                    <a:pt x="117" y="17"/>
                  </a:lnTo>
                  <a:lnTo>
                    <a:pt x="117" y="16"/>
                  </a:lnTo>
                  <a:lnTo>
                    <a:pt x="117" y="16"/>
                  </a:lnTo>
                  <a:lnTo>
                    <a:pt x="117" y="17"/>
                  </a:lnTo>
                  <a:lnTo>
                    <a:pt x="116" y="18"/>
                  </a:lnTo>
                  <a:lnTo>
                    <a:pt x="116" y="18"/>
                  </a:lnTo>
                  <a:lnTo>
                    <a:pt x="116" y="17"/>
                  </a:lnTo>
                  <a:lnTo>
                    <a:pt x="116" y="16"/>
                  </a:lnTo>
                  <a:lnTo>
                    <a:pt x="115" y="16"/>
                  </a:lnTo>
                  <a:lnTo>
                    <a:pt x="115" y="16"/>
                  </a:lnTo>
                  <a:lnTo>
                    <a:pt x="115" y="15"/>
                  </a:lnTo>
                  <a:lnTo>
                    <a:pt x="115" y="14"/>
                  </a:lnTo>
                  <a:lnTo>
                    <a:pt x="114" y="14"/>
                  </a:lnTo>
                  <a:lnTo>
                    <a:pt x="114" y="14"/>
                  </a:lnTo>
                  <a:lnTo>
                    <a:pt x="113" y="15"/>
                  </a:lnTo>
                  <a:lnTo>
                    <a:pt x="112" y="16"/>
                  </a:lnTo>
                  <a:lnTo>
                    <a:pt x="111" y="15"/>
                  </a:lnTo>
                  <a:lnTo>
                    <a:pt x="112" y="14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2"/>
                  </a:lnTo>
                  <a:lnTo>
                    <a:pt x="113" y="12"/>
                  </a:lnTo>
                  <a:lnTo>
                    <a:pt x="113" y="12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12" y="11"/>
                  </a:lnTo>
                  <a:lnTo>
                    <a:pt x="111" y="12"/>
                  </a:lnTo>
                  <a:lnTo>
                    <a:pt x="110" y="13"/>
                  </a:lnTo>
                  <a:lnTo>
                    <a:pt x="109" y="14"/>
                  </a:lnTo>
                  <a:lnTo>
                    <a:pt x="108" y="14"/>
                  </a:lnTo>
                  <a:lnTo>
                    <a:pt x="108" y="13"/>
                  </a:lnTo>
                  <a:lnTo>
                    <a:pt x="107" y="13"/>
                  </a:lnTo>
                  <a:lnTo>
                    <a:pt x="105" y="14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106" y="15"/>
                  </a:lnTo>
                  <a:lnTo>
                    <a:pt x="106" y="15"/>
                  </a:lnTo>
                  <a:lnTo>
                    <a:pt x="103" y="17"/>
                  </a:lnTo>
                  <a:lnTo>
                    <a:pt x="102" y="17"/>
                  </a:lnTo>
                  <a:lnTo>
                    <a:pt x="102" y="17"/>
                  </a:lnTo>
                  <a:lnTo>
                    <a:pt x="102" y="18"/>
                  </a:lnTo>
                  <a:lnTo>
                    <a:pt x="101" y="19"/>
                  </a:lnTo>
                  <a:lnTo>
                    <a:pt x="100" y="20"/>
                  </a:lnTo>
                  <a:lnTo>
                    <a:pt x="99" y="20"/>
                  </a:lnTo>
                  <a:lnTo>
                    <a:pt x="98" y="20"/>
                  </a:lnTo>
                  <a:lnTo>
                    <a:pt x="97" y="21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5" y="21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6" y="19"/>
                  </a:lnTo>
                  <a:lnTo>
                    <a:pt x="94" y="18"/>
                  </a:lnTo>
                  <a:lnTo>
                    <a:pt x="93" y="17"/>
                  </a:lnTo>
                  <a:lnTo>
                    <a:pt x="92" y="17"/>
                  </a:lnTo>
                  <a:lnTo>
                    <a:pt x="92" y="17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5"/>
                  </a:lnTo>
                  <a:lnTo>
                    <a:pt x="92" y="13"/>
                  </a:lnTo>
                  <a:lnTo>
                    <a:pt x="89" y="11"/>
                  </a:lnTo>
                  <a:lnTo>
                    <a:pt x="89" y="10"/>
                  </a:lnTo>
                  <a:lnTo>
                    <a:pt x="88" y="10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7" y="6"/>
                  </a:lnTo>
                  <a:lnTo>
                    <a:pt x="85" y="6"/>
                  </a:lnTo>
                  <a:lnTo>
                    <a:pt x="84" y="6"/>
                  </a:lnTo>
                  <a:lnTo>
                    <a:pt x="84" y="5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1" y="4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1" y="6"/>
                  </a:lnTo>
                  <a:lnTo>
                    <a:pt x="81" y="5"/>
                  </a:lnTo>
                  <a:lnTo>
                    <a:pt x="81" y="4"/>
                  </a:lnTo>
                  <a:lnTo>
                    <a:pt x="82" y="3"/>
                  </a:lnTo>
                  <a:lnTo>
                    <a:pt x="81" y="3"/>
                  </a:lnTo>
                  <a:lnTo>
                    <a:pt x="81" y="2"/>
                  </a:lnTo>
                  <a:lnTo>
                    <a:pt x="81" y="2"/>
                  </a:lnTo>
                  <a:lnTo>
                    <a:pt x="81" y="1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0" y="0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8" y="2"/>
                  </a:lnTo>
                  <a:lnTo>
                    <a:pt x="77" y="4"/>
                  </a:lnTo>
                  <a:lnTo>
                    <a:pt x="76" y="4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3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6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3" y="2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4" y="2"/>
                  </a:lnTo>
                  <a:lnTo>
                    <a:pt x="64" y="3"/>
                  </a:lnTo>
                  <a:lnTo>
                    <a:pt x="63" y="4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6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2" y="12"/>
                  </a:lnTo>
                  <a:lnTo>
                    <a:pt x="60" y="12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1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3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49" y="14"/>
                  </a:lnTo>
                  <a:lnTo>
                    <a:pt x="49" y="13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8" y="12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7" y="11"/>
                  </a:lnTo>
                  <a:lnTo>
                    <a:pt x="47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5" y="9"/>
                  </a:lnTo>
                  <a:lnTo>
                    <a:pt x="44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2"/>
                  </a:lnTo>
                  <a:lnTo>
                    <a:pt x="37" y="12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5" y="13"/>
                  </a:lnTo>
                  <a:lnTo>
                    <a:pt x="34" y="14"/>
                  </a:lnTo>
                  <a:lnTo>
                    <a:pt x="33" y="14"/>
                  </a:lnTo>
                  <a:lnTo>
                    <a:pt x="33" y="13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8" y="14"/>
                  </a:lnTo>
                  <a:lnTo>
                    <a:pt x="27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4" y="17"/>
                  </a:lnTo>
                  <a:lnTo>
                    <a:pt x="23" y="17"/>
                  </a:lnTo>
                  <a:lnTo>
                    <a:pt x="22" y="16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6" y="20"/>
                  </a:lnTo>
                  <a:lnTo>
                    <a:pt x="15" y="21"/>
                  </a:lnTo>
                  <a:lnTo>
                    <a:pt x="14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4" y="31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9" y="31"/>
                  </a:lnTo>
                  <a:lnTo>
                    <a:pt x="20" y="32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31" y="28"/>
                  </a:lnTo>
                  <a:lnTo>
                    <a:pt x="32" y="28"/>
                  </a:lnTo>
                  <a:lnTo>
                    <a:pt x="33" y="27"/>
                  </a:lnTo>
                  <a:lnTo>
                    <a:pt x="34" y="27"/>
                  </a:lnTo>
                  <a:lnTo>
                    <a:pt x="30" y="29"/>
                  </a:lnTo>
                  <a:lnTo>
                    <a:pt x="29" y="29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1" y="31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3" y="32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8" y="34"/>
                  </a:lnTo>
                  <a:lnTo>
                    <a:pt x="38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2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28" y="35"/>
                  </a:lnTo>
                  <a:lnTo>
                    <a:pt x="25" y="35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0" y="36"/>
                  </a:lnTo>
                  <a:lnTo>
                    <a:pt x="20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40"/>
                  </a:lnTo>
                  <a:lnTo>
                    <a:pt x="24" y="40"/>
                  </a:lnTo>
                  <a:lnTo>
                    <a:pt x="23" y="41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9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3" y="40"/>
                  </a:lnTo>
                  <a:lnTo>
                    <a:pt x="33" y="41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4" y="43"/>
                  </a:lnTo>
                  <a:lnTo>
                    <a:pt x="34" y="44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3" y="46"/>
                  </a:lnTo>
                  <a:lnTo>
                    <a:pt x="31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7" y="50"/>
                  </a:lnTo>
                  <a:lnTo>
                    <a:pt x="16" y="50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2" y="52"/>
                  </a:lnTo>
                  <a:lnTo>
                    <a:pt x="23" y="52"/>
                  </a:lnTo>
                  <a:lnTo>
                    <a:pt x="23" y="51"/>
                  </a:lnTo>
                  <a:lnTo>
                    <a:pt x="24" y="51"/>
                  </a:lnTo>
                  <a:lnTo>
                    <a:pt x="24" y="51"/>
                  </a:lnTo>
                  <a:lnTo>
                    <a:pt x="28" y="54"/>
                  </a:lnTo>
                  <a:lnTo>
                    <a:pt x="30" y="56"/>
                  </a:lnTo>
                  <a:lnTo>
                    <a:pt x="30" y="57"/>
                  </a:lnTo>
                  <a:lnTo>
                    <a:pt x="31" y="59"/>
                  </a:lnTo>
                  <a:lnTo>
                    <a:pt x="31" y="60"/>
                  </a:lnTo>
                  <a:lnTo>
                    <a:pt x="32" y="61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0" y="63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37" y="64"/>
                  </a:lnTo>
                  <a:lnTo>
                    <a:pt x="38" y="63"/>
                  </a:lnTo>
                  <a:lnTo>
                    <a:pt x="39" y="62"/>
                  </a:lnTo>
                  <a:lnTo>
                    <a:pt x="39" y="62"/>
                  </a:lnTo>
                  <a:lnTo>
                    <a:pt x="38" y="62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9" y="61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0" y="59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57"/>
                  </a:lnTo>
                  <a:lnTo>
                    <a:pt x="40" y="58"/>
                  </a:lnTo>
                  <a:lnTo>
                    <a:pt x="40" y="59"/>
                  </a:lnTo>
                  <a:lnTo>
                    <a:pt x="41" y="59"/>
                  </a:lnTo>
                  <a:lnTo>
                    <a:pt x="41" y="60"/>
                  </a:lnTo>
                  <a:lnTo>
                    <a:pt x="42" y="60"/>
                  </a:lnTo>
                  <a:lnTo>
                    <a:pt x="43" y="60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5" y="61"/>
                  </a:lnTo>
                  <a:lnTo>
                    <a:pt x="46" y="60"/>
                  </a:lnTo>
                  <a:lnTo>
                    <a:pt x="46" y="59"/>
                  </a:lnTo>
                  <a:lnTo>
                    <a:pt x="46" y="58"/>
                  </a:lnTo>
                  <a:lnTo>
                    <a:pt x="47" y="58"/>
                  </a:lnTo>
                  <a:lnTo>
                    <a:pt x="48" y="59"/>
                  </a:lnTo>
                  <a:lnTo>
                    <a:pt x="48" y="60"/>
                  </a:lnTo>
                  <a:lnTo>
                    <a:pt x="49" y="60"/>
                  </a:lnTo>
                  <a:lnTo>
                    <a:pt x="49" y="61"/>
                  </a:lnTo>
                  <a:lnTo>
                    <a:pt x="49" y="61"/>
                  </a:lnTo>
                  <a:lnTo>
                    <a:pt x="50" y="61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2" y="64"/>
                  </a:lnTo>
                  <a:lnTo>
                    <a:pt x="53" y="64"/>
                  </a:lnTo>
                  <a:lnTo>
                    <a:pt x="53" y="64"/>
                  </a:lnTo>
                  <a:lnTo>
                    <a:pt x="54" y="65"/>
                  </a:lnTo>
                  <a:lnTo>
                    <a:pt x="56" y="63"/>
                  </a:lnTo>
                  <a:lnTo>
                    <a:pt x="56" y="64"/>
                  </a:lnTo>
                  <a:lnTo>
                    <a:pt x="57" y="64"/>
                  </a:lnTo>
                  <a:lnTo>
                    <a:pt x="58" y="65"/>
                  </a:lnTo>
                  <a:lnTo>
                    <a:pt x="59" y="65"/>
                  </a:lnTo>
                  <a:lnTo>
                    <a:pt x="59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1" y="65"/>
                  </a:lnTo>
                  <a:lnTo>
                    <a:pt x="63" y="66"/>
                  </a:lnTo>
                  <a:lnTo>
                    <a:pt x="63" y="66"/>
                  </a:lnTo>
                  <a:lnTo>
                    <a:pt x="64" y="65"/>
                  </a:lnTo>
                  <a:lnTo>
                    <a:pt x="64" y="66"/>
                  </a:lnTo>
                  <a:lnTo>
                    <a:pt x="64" y="66"/>
                  </a:lnTo>
                  <a:lnTo>
                    <a:pt x="65" y="67"/>
                  </a:lnTo>
                  <a:lnTo>
                    <a:pt x="65" y="68"/>
                  </a:lnTo>
                  <a:lnTo>
                    <a:pt x="66" y="69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70" y="69"/>
                  </a:lnTo>
                  <a:lnTo>
                    <a:pt x="70" y="69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2" y="67"/>
                  </a:lnTo>
                  <a:lnTo>
                    <a:pt x="73" y="66"/>
                  </a:lnTo>
                  <a:lnTo>
                    <a:pt x="74" y="65"/>
                  </a:lnTo>
                  <a:lnTo>
                    <a:pt x="74" y="65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2" y="70"/>
                  </a:lnTo>
                  <a:lnTo>
                    <a:pt x="73" y="70"/>
                  </a:lnTo>
                  <a:lnTo>
                    <a:pt x="74" y="70"/>
                  </a:lnTo>
                  <a:lnTo>
                    <a:pt x="74" y="71"/>
                  </a:lnTo>
                  <a:lnTo>
                    <a:pt x="72" y="70"/>
                  </a:lnTo>
                  <a:lnTo>
                    <a:pt x="71" y="70"/>
                  </a:lnTo>
                  <a:lnTo>
                    <a:pt x="71" y="70"/>
                  </a:lnTo>
                  <a:lnTo>
                    <a:pt x="72" y="70"/>
                  </a:lnTo>
                  <a:lnTo>
                    <a:pt x="73" y="71"/>
                  </a:lnTo>
                  <a:lnTo>
                    <a:pt x="74" y="71"/>
                  </a:lnTo>
                  <a:lnTo>
                    <a:pt x="76" y="72"/>
                  </a:lnTo>
                  <a:lnTo>
                    <a:pt x="76" y="73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77" y="71"/>
                  </a:lnTo>
                  <a:lnTo>
                    <a:pt x="77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8" y="69"/>
                  </a:lnTo>
                  <a:lnTo>
                    <a:pt x="78" y="70"/>
                  </a:lnTo>
                  <a:lnTo>
                    <a:pt x="78" y="70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8"/>
                  </a:lnTo>
                  <a:lnTo>
                    <a:pt x="78" y="67"/>
                  </a:lnTo>
                  <a:lnTo>
                    <a:pt x="77" y="67"/>
                  </a:lnTo>
                  <a:lnTo>
                    <a:pt x="78" y="67"/>
                  </a:lnTo>
                  <a:lnTo>
                    <a:pt x="78" y="67"/>
                  </a:lnTo>
                  <a:lnTo>
                    <a:pt x="79" y="68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9"/>
                  </a:lnTo>
                  <a:lnTo>
                    <a:pt x="79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0" y="70"/>
                  </a:lnTo>
                  <a:lnTo>
                    <a:pt x="77" y="71"/>
                  </a:lnTo>
                  <a:lnTo>
                    <a:pt x="77" y="73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8" y="74"/>
                  </a:lnTo>
                  <a:lnTo>
                    <a:pt x="78" y="75"/>
                  </a:lnTo>
                  <a:lnTo>
                    <a:pt x="79" y="75"/>
                  </a:lnTo>
                  <a:lnTo>
                    <a:pt x="79" y="76"/>
                  </a:lnTo>
                  <a:lnTo>
                    <a:pt x="79" y="77"/>
                  </a:lnTo>
                  <a:lnTo>
                    <a:pt x="80" y="78"/>
                  </a:lnTo>
                  <a:lnTo>
                    <a:pt x="79" y="79"/>
                  </a:lnTo>
                  <a:lnTo>
                    <a:pt x="79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1" y="83"/>
                  </a:lnTo>
                  <a:lnTo>
                    <a:pt x="81" y="83"/>
                  </a:lnTo>
                  <a:lnTo>
                    <a:pt x="81" y="82"/>
                  </a:lnTo>
                  <a:lnTo>
                    <a:pt x="80" y="81"/>
                  </a:lnTo>
                  <a:lnTo>
                    <a:pt x="80" y="79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1" y="76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2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6"/>
                  </a:lnTo>
                  <a:lnTo>
                    <a:pt x="84" y="76"/>
                  </a:lnTo>
                  <a:lnTo>
                    <a:pt x="84" y="75"/>
                  </a:lnTo>
                  <a:lnTo>
                    <a:pt x="84" y="76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76"/>
                  </a:lnTo>
                  <a:lnTo>
                    <a:pt x="86" y="77"/>
                  </a:lnTo>
                  <a:lnTo>
                    <a:pt x="86" y="77"/>
                  </a:lnTo>
                  <a:lnTo>
                    <a:pt x="86" y="78"/>
                  </a:lnTo>
                  <a:lnTo>
                    <a:pt x="87" y="77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7"/>
                  </a:lnTo>
                  <a:lnTo>
                    <a:pt x="87" y="77"/>
                  </a:lnTo>
                  <a:lnTo>
                    <a:pt x="87" y="76"/>
                  </a:lnTo>
                  <a:lnTo>
                    <a:pt x="86" y="76"/>
                  </a:lnTo>
                  <a:lnTo>
                    <a:pt x="86" y="75"/>
                  </a:lnTo>
                  <a:lnTo>
                    <a:pt x="86" y="74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5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8" y="76"/>
                  </a:lnTo>
                  <a:lnTo>
                    <a:pt x="88" y="75"/>
                  </a:lnTo>
                  <a:lnTo>
                    <a:pt x="88" y="75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89" y="76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1" y="74"/>
                  </a:lnTo>
                  <a:lnTo>
                    <a:pt x="93" y="74"/>
                  </a:lnTo>
                  <a:lnTo>
                    <a:pt x="94" y="74"/>
                  </a:lnTo>
                  <a:lnTo>
                    <a:pt x="93" y="73"/>
                  </a:lnTo>
                  <a:lnTo>
                    <a:pt x="94" y="74"/>
                  </a:lnTo>
                  <a:lnTo>
                    <a:pt x="95" y="74"/>
                  </a:lnTo>
                  <a:lnTo>
                    <a:pt x="95" y="75"/>
                  </a:lnTo>
                  <a:lnTo>
                    <a:pt x="95" y="74"/>
                  </a:lnTo>
                  <a:lnTo>
                    <a:pt x="94" y="74"/>
                  </a:lnTo>
                  <a:lnTo>
                    <a:pt x="96" y="75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7" y="75"/>
                  </a:lnTo>
                  <a:lnTo>
                    <a:pt x="96" y="75"/>
                  </a:lnTo>
                  <a:lnTo>
                    <a:pt x="97" y="75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6" y="74"/>
                  </a:lnTo>
                  <a:lnTo>
                    <a:pt x="96" y="73"/>
                  </a:lnTo>
                  <a:lnTo>
                    <a:pt x="97" y="75"/>
                  </a:lnTo>
                  <a:lnTo>
                    <a:pt x="97" y="76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5" y="79"/>
                  </a:lnTo>
                  <a:lnTo>
                    <a:pt x="94" y="79"/>
                  </a:lnTo>
                  <a:lnTo>
                    <a:pt x="93" y="78"/>
                  </a:lnTo>
                  <a:lnTo>
                    <a:pt x="92" y="78"/>
                  </a:lnTo>
                  <a:lnTo>
                    <a:pt x="92" y="79"/>
                  </a:lnTo>
                  <a:lnTo>
                    <a:pt x="92" y="79"/>
                  </a:lnTo>
                  <a:lnTo>
                    <a:pt x="92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0" y="78"/>
                  </a:lnTo>
                  <a:lnTo>
                    <a:pt x="89" y="78"/>
                  </a:lnTo>
                  <a:lnTo>
                    <a:pt x="88" y="78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2" y="82"/>
                  </a:lnTo>
                  <a:lnTo>
                    <a:pt x="92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95" y="81"/>
                  </a:lnTo>
                  <a:lnTo>
                    <a:pt x="96" y="81"/>
                  </a:lnTo>
                  <a:lnTo>
                    <a:pt x="97" y="81"/>
                  </a:lnTo>
                  <a:lnTo>
                    <a:pt x="98" y="81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9" y="80"/>
                  </a:lnTo>
                  <a:lnTo>
                    <a:pt x="100" y="80"/>
                  </a:lnTo>
                  <a:lnTo>
                    <a:pt x="100" y="80"/>
                  </a:lnTo>
                  <a:lnTo>
                    <a:pt x="100" y="80"/>
                  </a:lnTo>
                  <a:lnTo>
                    <a:pt x="99" y="79"/>
                  </a:lnTo>
                  <a:lnTo>
                    <a:pt x="99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1" y="79"/>
                  </a:lnTo>
                  <a:lnTo>
                    <a:pt x="102" y="79"/>
                  </a:lnTo>
                  <a:lnTo>
                    <a:pt x="101" y="79"/>
                  </a:lnTo>
                  <a:lnTo>
                    <a:pt x="101" y="80"/>
                  </a:lnTo>
                  <a:lnTo>
                    <a:pt x="100" y="80"/>
                  </a:lnTo>
                  <a:lnTo>
                    <a:pt x="99" y="81"/>
                  </a:lnTo>
                  <a:lnTo>
                    <a:pt x="100" y="81"/>
                  </a:lnTo>
                  <a:lnTo>
                    <a:pt x="100" y="81"/>
                  </a:lnTo>
                  <a:lnTo>
                    <a:pt x="100" y="81"/>
                  </a:lnTo>
                  <a:lnTo>
                    <a:pt x="101" y="81"/>
                  </a:lnTo>
                  <a:lnTo>
                    <a:pt x="102" y="81"/>
                  </a:lnTo>
                  <a:lnTo>
                    <a:pt x="103" y="80"/>
                  </a:lnTo>
                  <a:lnTo>
                    <a:pt x="104" y="80"/>
                  </a:lnTo>
                  <a:lnTo>
                    <a:pt x="105" y="80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9" y="81"/>
                  </a:lnTo>
                  <a:lnTo>
                    <a:pt x="110" y="81"/>
                  </a:lnTo>
                  <a:lnTo>
                    <a:pt x="109" y="81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5" y="82"/>
                  </a:lnTo>
                  <a:lnTo>
                    <a:pt x="105" y="83"/>
                  </a:lnTo>
                  <a:lnTo>
                    <a:pt x="105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7" y="84"/>
                  </a:lnTo>
                  <a:lnTo>
                    <a:pt x="107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9" y="84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1" y="84"/>
                  </a:lnTo>
                  <a:lnTo>
                    <a:pt x="111" y="84"/>
                  </a:lnTo>
                  <a:lnTo>
                    <a:pt x="112" y="83"/>
                  </a:lnTo>
                  <a:lnTo>
                    <a:pt x="112" y="83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13" y="82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4" y="81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17" y="81"/>
                  </a:lnTo>
                  <a:lnTo>
                    <a:pt x="117" y="82"/>
                  </a:lnTo>
                  <a:lnTo>
                    <a:pt x="116" y="82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8" y="83"/>
                  </a:lnTo>
                  <a:lnTo>
                    <a:pt x="118" y="82"/>
                  </a:lnTo>
                  <a:lnTo>
                    <a:pt x="118" y="81"/>
                  </a:lnTo>
                  <a:lnTo>
                    <a:pt x="118" y="81"/>
                  </a:lnTo>
                  <a:lnTo>
                    <a:pt x="119" y="81"/>
                  </a:lnTo>
                  <a:lnTo>
                    <a:pt x="119" y="80"/>
                  </a:lnTo>
                  <a:lnTo>
                    <a:pt x="120" y="80"/>
                  </a:lnTo>
                  <a:lnTo>
                    <a:pt x="120" y="79"/>
                  </a:lnTo>
                  <a:lnTo>
                    <a:pt x="121" y="77"/>
                  </a:lnTo>
                  <a:lnTo>
                    <a:pt x="121" y="76"/>
                  </a:lnTo>
                  <a:lnTo>
                    <a:pt x="121" y="76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4"/>
                  </a:lnTo>
                  <a:lnTo>
                    <a:pt x="121" y="74"/>
                  </a:lnTo>
                  <a:lnTo>
                    <a:pt x="121" y="73"/>
                  </a:lnTo>
                  <a:lnTo>
                    <a:pt x="122" y="72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5" y="71"/>
                  </a:lnTo>
                  <a:lnTo>
                    <a:pt x="126" y="71"/>
                  </a:lnTo>
                  <a:lnTo>
                    <a:pt x="127" y="71"/>
                  </a:lnTo>
                  <a:lnTo>
                    <a:pt x="130" y="70"/>
                  </a:lnTo>
                  <a:lnTo>
                    <a:pt x="131" y="70"/>
                  </a:lnTo>
                  <a:lnTo>
                    <a:pt x="132" y="70"/>
                  </a:lnTo>
                  <a:lnTo>
                    <a:pt x="132" y="70"/>
                  </a:lnTo>
                  <a:lnTo>
                    <a:pt x="137" y="69"/>
                  </a:lnTo>
                  <a:lnTo>
                    <a:pt x="138" y="68"/>
                  </a:lnTo>
                  <a:lnTo>
                    <a:pt x="139" y="68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40" y="66"/>
                  </a:lnTo>
                  <a:lnTo>
                    <a:pt x="141" y="66"/>
                  </a:lnTo>
                  <a:lnTo>
                    <a:pt x="145" y="64"/>
                  </a:lnTo>
                  <a:lnTo>
                    <a:pt x="145" y="63"/>
                  </a:lnTo>
                  <a:lnTo>
                    <a:pt x="146" y="63"/>
                  </a:lnTo>
                  <a:lnTo>
                    <a:pt x="147" y="63"/>
                  </a:lnTo>
                  <a:lnTo>
                    <a:pt x="148" y="63"/>
                  </a:lnTo>
                  <a:lnTo>
                    <a:pt x="148" y="63"/>
                  </a:lnTo>
                  <a:lnTo>
                    <a:pt x="149" y="63"/>
                  </a:lnTo>
                  <a:lnTo>
                    <a:pt x="149" y="64"/>
                  </a:lnTo>
                  <a:lnTo>
                    <a:pt x="149" y="64"/>
                  </a:lnTo>
                  <a:lnTo>
                    <a:pt x="150" y="64"/>
                  </a:lnTo>
                  <a:lnTo>
                    <a:pt x="150" y="65"/>
                  </a:lnTo>
                  <a:lnTo>
                    <a:pt x="154" y="65"/>
                  </a:lnTo>
                  <a:lnTo>
                    <a:pt x="154" y="64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62"/>
                  </a:lnTo>
                  <a:lnTo>
                    <a:pt x="155" y="61"/>
                  </a:lnTo>
                  <a:lnTo>
                    <a:pt x="156" y="60"/>
                  </a:lnTo>
                  <a:lnTo>
                    <a:pt x="156" y="59"/>
                  </a:lnTo>
                  <a:lnTo>
                    <a:pt x="156" y="58"/>
                  </a:lnTo>
                  <a:lnTo>
                    <a:pt x="157" y="56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9" y="53"/>
                  </a:lnTo>
                  <a:lnTo>
                    <a:pt x="159" y="53"/>
                  </a:lnTo>
                  <a:lnTo>
                    <a:pt x="160" y="53"/>
                  </a:lnTo>
                  <a:lnTo>
                    <a:pt x="161" y="53"/>
                  </a:lnTo>
                  <a:lnTo>
                    <a:pt x="161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2"/>
                  </a:lnTo>
                  <a:lnTo>
                    <a:pt x="162" y="52"/>
                  </a:lnTo>
                  <a:lnTo>
                    <a:pt x="162" y="52"/>
                  </a:lnTo>
                  <a:lnTo>
                    <a:pt x="162" y="51"/>
                  </a:lnTo>
                  <a:lnTo>
                    <a:pt x="162" y="50"/>
                  </a:lnTo>
                  <a:close/>
                  <a:moveTo>
                    <a:pt x="4" y="24"/>
                  </a:moveTo>
                  <a:lnTo>
                    <a:pt x="4" y="24"/>
                  </a:lnTo>
                  <a:lnTo>
                    <a:pt x="4" y="24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6"/>
                  </a:lnTo>
                  <a:lnTo>
                    <a:pt x="4" y="25"/>
                  </a:lnTo>
                  <a:lnTo>
                    <a:pt x="4" y="24"/>
                  </a:lnTo>
                  <a:lnTo>
                    <a:pt x="4" y="24"/>
                  </a:lnTo>
                  <a:close/>
                  <a:moveTo>
                    <a:pt x="81" y="92"/>
                  </a:moveTo>
                  <a:lnTo>
                    <a:pt x="80" y="92"/>
                  </a:lnTo>
                  <a:lnTo>
                    <a:pt x="79" y="90"/>
                  </a:lnTo>
                  <a:lnTo>
                    <a:pt x="79" y="90"/>
                  </a:lnTo>
                  <a:lnTo>
                    <a:pt x="78" y="89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74" y="89"/>
                  </a:lnTo>
                  <a:lnTo>
                    <a:pt x="75" y="89"/>
                  </a:lnTo>
                  <a:lnTo>
                    <a:pt x="75" y="90"/>
                  </a:lnTo>
                  <a:lnTo>
                    <a:pt x="75" y="91"/>
                  </a:lnTo>
                  <a:lnTo>
                    <a:pt x="75" y="92"/>
                  </a:lnTo>
                  <a:lnTo>
                    <a:pt x="76" y="93"/>
                  </a:lnTo>
                  <a:lnTo>
                    <a:pt x="78" y="93"/>
                  </a:lnTo>
                  <a:lnTo>
                    <a:pt x="81" y="94"/>
                  </a:lnTo>
                  <a:lnTo>
                    <a:pt x="82" y="93"/>
                  </a:lnTo>
                  <a:lnTo>
                    <a:pt x="82" y="92"/>
                  </a:lnTo>
                  <a:lnTo>
                    <a:pt x="82" y="92"/>
                  </a:lnTo>
                  <a:lnTo>
                    <a:pt x="81" y="9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4373563" y="2779713"/>
              <a:ext cx="344488" cy="441325"/>
            </a:xfrm>
            <a:custGeom>
              <a:avLst/>
              <a:gdLst>
                <a:gd name="T0" fmla="*/ 42 w 96"/>
                <a:gd name="T1" fmla="*/ 4 h 123"/>
                <a:gd name="T2" fmla="*/ 50 w 96"/>
                <a:gd name="T3" fmla="*/ 5 h 123"/>
                <a:gd name="T4" fmla="*/ 55 w 96"/>
                <a:gd name="T5" fmla="*/ 6 h 123"/>
                <a:gd name="T6" fmla="*/ 60 w 96"/>
                <a:gd name="T7" fmla="*/ 6 h 123"/>
                <a:gd name="T8" fmla="*/ 63 w 96"/>
                <a:gd name="T9" fmla="*/ 6 h 123"/>
                <a:gd name="T10" fmla="*/ 67 w 96"/>
                <a:gd name="T11" fmla="*/ 10 h 123"/>
                <a:gd name="T12" fmla="*/ 68 w 96"/>
                <a:gd name="T13" fmla="*/ 15 h 123"/>
                <a:gd name="T14" fmla="*/ 72 w 96"/>
                <a:gd name="T15" fmla="*/ 16 h 123"/>
                <a:gd name="T16" fmla="*/ 76 w 96"/>
                <a:gd name="T17" fmla="*/ 19 h 123"/>
                <a:gd name="T18" fmla="*/ 76 w 96"/>
                <a:gd name="T19" fmla="*/ 23 h 123"/>
                <a:gd name="T20" fmla="*/ 77 w 96"/>
                <a:gd name="T21" fmla="*/ 26 h 123"/>
                <a:gd name="T22" fmla="*/ 69 w 96"/>
                <a:gd name="T23" fmla="*/ 31 h 123"/>
                <a:gd name="T24" fmla="*/ 69 w 96"/>
                <a:gd name="T25" fmla="*/ 35 h 123"/>
                <a:gd name="T26" fmla="*/ 70 w 96"/>
                <a:gd name="T27" fmla="*/ 44 h 123"/>
                <a:gd name="T28" fmla="*/ 66 w 96"/>
                <a:gd name="T29" fmla="*/ 50 h 123"/>
                <a:gd name="T30" fmla="*/ 66 w 96"/>
                <a:gd name="T31" fmla="*/ 55 h 123"/>
                <a:gd name="T32" fmla="*/ 69 w 96"/>
                <a:gd name="T33" fmla="*/ 64 h 123"/>
                <a:gd name="T34" fmla="*/ 74 w 96"/>
                <a:gd name="T35" fmla="*/ 78 h 123"/>
                <a:gd name="T36" fmla="*/ 76 w 96"/>
                <a:gd name="T37" fmla="*/ 81 h 123"/>
                <a:gd name="T38" fmla="*/ 83 w 96"/>
                <a:gd name="T39" fmla="*/ 80 h 123"/>
                <a:gd name="T40" fmla="*/ 90 w 96"/>
                <a:gd name="T41" fmla="*/ 80 h 123"/>
                <a:gd name="T42" fmla="*/ 91 w 96"/>
                <a:gd name="T43" fmla="*/ 86 h 123"/>
                <a:gd name="T44" fmla="*/ 95 w 96"/>
                <a:gd name="T45" fmla="*/ 93 h 123"/>
                <a:gd name="T46" fmla="*/ 92 w 96"/>
                <a:gd name="T47" fmla="*/ 94 h 123"/>
                <a:gd name="T48" fmla="*/ 92 w 96"/>
                <a:gd name="T49" fmla="*/ 99 h 123"/>
                <a:gd name="T50" fmla="*/ 89 w 96"/>
                <a:gd name="T51" fmla="*/ 103 h 123"/>
                <a:gd name="T52" fmla="*/ 84 w 96"/>
                <a:gd name="T53" fmla="*/ 108 h 123"/>
                <a:gd name="T54" fmla="*/ 77 w 96"/>
                <a:gd name="T55" fmla="*/ 111 h 123"/>
                <a:gd name="T56" fmla="*/ 71 w 96"/>
                <a:gd name="T57" fmla="*/ 115 h 123"/>
                <a:gd name="T58" fmla="*/ 63 w 96"/>
                <a:gd name="T59" fmla="*/ 110 h 123"/>
                <a:gd name="T60" fmla="*/ 61 w 96"/>
                <a:gd name="T61" fmla="*/ 110 h 123"/>
                <a:gd name="T62" fmla="*/ 53 w 96"/>
                <a:gd name="T63" fmla="*/ 105 h 123"/>
                <a:gd name="T64" fmla="*/ 48 w 96"/>
                <a:gd name="T65" fmla="*/ 106 h 123"/>
                <a:gd name="T66" fmla="*/ 41 w 96"/>
                <a:gd name="T67" fmla="*/ 111 h 123"/>
                <a:gd name="T68" fmla="*/ 35 w 96"/>
                <a:gd name="T69" fmla="*/ 120 h 123"/>
                <a:gd name="T70" fmla="*/ 35 w 96"/>
                <a:gd name="T71" fmla="*/ 114 h 123"/>
                <a:gd name="T72" fmla="*/ 31 w 96"/>
                <a:gd name="T73" fmla="*/ 109 h 123"/>
                <a:gd name="T74" fmla="*/ 28 w 96"/>
                <a:gd name="T75" fmla="*/ 106 h 123"/>
                <a:gd name="T76" fmla="*/ 19 w 96"/>
                <a:gd name="T77" fmla="*/ 115 h 123"/>
                <a:gd name="T78" fmla="*/ 13 w 96"/>
                <a:gd name="T79" fmla="*/ 120 h 123"/>
                <a:gd name="T80" fmla="*/ 7 w 96"/>
                <a:gd name="T81" fmla="*/ 121 h 123"/>
                <a:gd name="T82" fmla="*/ 3 w 96"/>
                <a:gd name="T83" fmla="*/ 118 h 123"/>
                <a:gd name="T84" fmla="*/ 3 w 96"/>
                <a:gd name="T85" fmla="*/ 102 h 123"/>
                <a:gd name="T86" fmla="*/ 4 w 96"/>
                <a:gd name="T87" fmla="*/ 97 h 123"/>
                <a:gd name="T88" fmla="*/ 5 w 96"/>
                <a:gd name="T89" fmla="*/ 90 h 123"/>
                <a:gd name="T90" fmla="*/ 11 w 96"/>
                <a:gd name="T91" fmla="*/ 83 h 123"/>
                <a:gd name="T92" fmla="*/ 12 w 96"/>
                <a:gd name="T93" fmla="*/ 79 h 123"/>
                <a:gd name="T94" fmla="*/ 15 w 96"/>
                <a:gd name="T95" fmla="*/ 80 h 123"/>
                <a:gd name="T96" fmla="*/ 17 w 96"/>
                <a:gd name="T97" fmla="*/ 71 h 123"/>
                <a:gd name="T98" fmla="*/ 19 w 96"/>
                <a:gd name="T99" fmla="*/ 65 h 123"/>
                <a:gd name="T100" fmla="*/ 15 w 96"/>
                <a:gd name="T101" fmla="*/ 59 h 123"/>
                <a:gd name="T102" fmla="*/ 16 w 96"/>
                <a:gd name="T103" fmla="*/ 53 h 123"/>
                <a:gd name="T104" fmla="*/ 20 w 96"/>
                <a:gd name="T105" fmla="*/ 49 h 123"/>
                <a:gd name="T106" fmla="*/ 21 w 96"/>
                <a:gd name="T107" fmla="*/ 43 h 123"/>
                <a:gd name="T108" fmla="*/ 17 w 96"/>
                <a:gd name="T109" fmla="*/ 30 h 123"/>
                <a:gd name="T110" fmla="*/ 12 w 96"/>
                <a:gd name="T111" fmla="*/ 27 h 123"/>
                <a:gd name="T112" fmla="*/ 10 w 96"/>
                <a:gd name="T113" fmla="*/ 18 h 123"/>
                <a:gd name="T114" fmla="*/ 22 w 96"/>
                <a:gd name="T115" fmla="*/ 14 h 123"/>
                <a:gd name="T116" fmla="*/ 21 w 96"/>
                <a:gd name="T117" fmla="*/ 9 h 123"/>
                <a:gd name="T118" fmla="*/ 23 w 96"/>
                <a:gd name="T119" fmla="*/ 6 h 123"/>
                <a:gd name="T120" fmla="*/ 30 w 96"/>
                <a:gd name="T121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123">
                  <a:moveTo>
                    <a:pt x="39" y="0"/>
                  </a:moveTo>
                  <a:lnTo>
                    <a:pt x="3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1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4" y="4"/>
                  </a:lnTo>
                  <a:lnTo>
                    <a:pt x="45" y="5"/>
                  </a:lnTo>
                  <a:lnTo>
                    <a:pt x="45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4" y="4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6"/>
                  </a:lnTo>
                  <a:lnTo>
                    <a:pt x="55" y="6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9" y="7"/>
                  </a:lnTo>
                  <a:lnTo>
                    <a:pt x="59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9"/>
                  </a:lnTo>
                  <a:lnTo>
                    <a:pt x="66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1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2" y="16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7"/>
                  </a:lnTo>
                  <a:lnTo>
                    <a:pt x="73" y="29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9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3"/>
                  </a:lnTo>
                  <a:lnTo>
                    <a:pt x="70" y="43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69" y="46"/>
                  </a:lnTo>
                  <a:lnTo>
                    <a:pt x="68" y="46"/>
                  </a:lnTo>
                  <a:lnTo>
                    <a:pt x="66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5" y="49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3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65" y="56"/>
                  </a:lnTo>
                  <a:lnTo>
                    <a:pt x="65" y="57"/>
                  </a:lnTo>
                  <a:lnTo>
                    <a:pt x="65" y="57"/>
                  </a:lnTo>
                  <a:lnTo>
                    <a:pt x="66" y="58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8" y="63"/>
                  </a:lnTo>
                  <a:lnTo>
                    <a:pt x="69" y="64"/>
                  </a:lnTo>
                  <a:lnTo>
                    <a:pt x="69" y="65"/>
                  </a:lnTo>
                  <a:lnTo>
                    <a:pt x="74" y="69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5" y="73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5"/>
                  </a:lnTo>
                  <a:lnTo>
                    <a:pt x="75" y="76"/>
                  </a:lnTo>
                  <a:lnTo>
                    <a:pt x="75" y="77"/>
                  </a:lnTo>
                  <a:lnTo>
                    <a:pt x="74" y="78"/>
                  </a:lnTo>
                  <a:lnTo>
                    <a:pt x="73" y="78"/>
                  </a:lnTo>
                  <a:lnTo>
                    <a:pt x="73" y="79"/>
                  </a:lnTo>
                  <a:lnTo>
                    <a:pt x="73" y="81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5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8" y="82"/>
                  </a:lnTo>
                  <a:lnTo>
                    <a:pt x="79" y="82"/>
                  </a:lnTo>
                  <a:lnTo>
                    <a:pt x="82" y="82"/>
                  </a:lnTo>
                  <a:lnTo>
                    <a:pt x="83" y="81"/>
                  </a:lnTo>
                  <a:lnTo>
                    <a:pt x="83" y="81"/>
                  </a:lnTo>
                  <a:lnTo>
                    <a:pt x="83" y="8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4" y="80"/>
                  </a:lnTo>
                  <a:lnTo>
                    <a:pt x="85" y="80"/>
                  </a:lnTo>
                  <a:lnTo>
                    <a:pt x="86" y="80"/>
                  </a:lnTo>
                  <a:lnTo>
                    <a:pt x="87" y="81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0"/>
                  </a:lnTo>
                  <a:lnTo>
                    <a:pt x="89" y="80"/>
                  </a:lnTo>
                  <a:lnTo>
                    <a:pt x="89" y="80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91" y="85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2" y="86"/>
                  </a:lnTo>
                  <a:lnTo>
                    <a:pt x="93" y="86"/>
                  </a:lnTo>
                  <a:lnTo>
                    <a:pt x="94" y="87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90"/>
                  </a:lnTo>
                  <a:lnTo>
                    <a:pt x="96" y="90"/>
                  </a:lnTo>
                  <a:lnTo>
                    <a:pt x="96" y="91"/>
                  </a:lnTo>
                  <a:lnTo>
                    <a:pt x="95" y="92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4"/>
                  </a:lnTo>
                  <a:lnTo>
                    <a:pt x="95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3" y="95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2" y="94"/>
                  </a:lnTo>
                  <a:lnTo>
                    <a:pt x="92" y="94"/>
                  </a:lnTo>
                  <a:lnTo>
                    <a:pt x="92" y="94"/>
                  </a:lnTo>
                  <a:lnTo>
                    <a:pt x="92" y="95"/>
                  </a:lnTo>
                  <a:lnTo>
                    <a:pt x="92" y="95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2" y="97"/>
                  </a:lnTo>
                  <a:lnTo>
                    <a:pt x="91" y="97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2" y="99"/>
                  </a:lnTo>
                  <a:lnTo>
                    <a:pt x="92" y="99"/>
                  </a:lnTo>
                  <a:lnTo>
                    <a:pt x="92" y="99"/>
                  </a:lnTo>
                  <a:lnTo>
                    <a:pt x="91" y="100"/>
                  </a:lnTo>
                  <a:lnTo>
                    <a:pt x="91" y="100"/>
                  </a:lnTo>
                  <a:lnTo>
                    <a:pt x="90" y="100"/>
                  </a:lnTo>
                  <a:lnTo>
                    <a:pt x="89" y="100"/>
                  </a:lnTo>
                  <a:lnTo>
                    <a:pt x="89" y="100"/>
                  </a:lnTo>
                  <a:lnTo>
                    <a:pt x="89" y="101"/>
                  </a:lnTo>
                  <a:lnTo>
                    <a:pt x="89" y="101"/>
                  </a:lnTo>
                  <a:lnTo>
                    <a:pt x="89" y="101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89" y="103"/>
                  </a:lnTo>
                  <a:lnTo>
                    <a:pt x="89" y="103"/>
                  </a:lnTo>
                  <a:lnTo>
                    <a:pt x="88" y="103"/>
                  </a:lnTo>
                  <a:lnTo>
                    <a:pt x="87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5" y="104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6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3" y="108"/>
                  </a:lnTo>
                  <a:lnTo>
                    <a:pt x="83" y="109"/>
                  </a:lnTo>
                  <a:lnTo>
                    <a:pt x="81" y="109"/>
                  </a:lnTo>
                  <a:lnTo>
                    <a:pt x="80" y="109"/>
                  </a:lnTo>
                  <a:lnTo>
                    <a:pt x="79" y="109"/>
                  </a:lnTo>
                  <a:lnTo>
                    <a:pt x="78" y="109"/>
                  </a:lnTo>
                  <a:lnTo>
                    <a:pt x="78" y="109"/>
                  </a:lnTo>
                  <a:lnTo>
                    <a:pt x="78" y="110"/>
                  </a:lnTo>
                  <a:lnTo>
                    <a:pt x="78" y="110"/>
                  </a:lnTo>
                  <a:lnTo>
                    <a:pt x="78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5" y="111"/>
                  </a:lnTo>
                  <a:lnTo>
                    <a:pt x="75" y="112"/>
                  </a:lnTo>
                  <a:lnTo>
                    <a:pt x="73" y="114"/>
                  </a:lnTo>
                  <a:lnTo>
                    <a:pt x="73" y="115"/>
                  </a:lnTo>
                  <a:lnTo>
                    <a:pt x="73" y="115"/>
                  </a:lnTo>
                  <a:lnTo>
                    <a:pt x="72" y="115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0" y="115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69" y="114"/>
                  </a:lnTo>
                  <a:lnTo>
                    <a:pt x="68" y="113"/>
                  </a:lnTo>
                  <a:lnTo>
                    <a:pt x="67" y="112"/>
                  </a:lnTo>
                  <a:lnTo>
                    <a:pt x="66" y="112"/>
                  </a:lnTo>
                  <a:lnTo>
                    <a:pt x="66" y="111"/>
                  </a:lnTo>
                  <a:lnTo>
                    <a:pt x="64" y="111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63" y="110"/>
                  </a:lnTo>
                  <a:lnTo>
                    <a:pt x="64" y="110"/>
                  </a:lnTo>
                  <a:lnTo>
                    <a:pt x="64" y="110"/>
                  </a:lnTo>
                  <a:lnTo>
                    <a:pt x="64" y="109"/>
                  </a:lnTo>
                  <a:lnTo>
                    <a:pt x="63" y="109"/>
                  </a:lnTo>
                  <a:lnTo>
                    <a:pt x="63" y="109"/>
                  </a:lnTo>
                  <a:lnTo>
                    <a:pt x="62" y="108"/>
                  </a:lnTo>
                  <a:lnTo>
                    <a:pt x="62" y="10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10"/>
                  </a:lnTo>
                  <a:lnTo>
                    <a:pt x="61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58" y="111"/>
                  </a:lnTo>
                  <a:lnTo>
                    <a:pt x="58" y="111"/>
                  </a:lnTo>
                  <a:lnTo>
                    <a:pt x="58" y="111"/>
                  </a:lnTo>
                  <a:lnTo>
                    <a:pt x="57" y="112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3" y="106"/>
                  </a:lnTo>
                  <a:lnTo>
                    <a:pt x="53" y="105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49" y="105"/>
                  </a:lnTo>
                  <a:lnTo>
                    <a:pt x="49" y="106"/>
                  </a:lnTo>
                  <a:lnTo>
                    <a:pt x="48" y="106"/>
                  </a:lnTo>
                  <a:lnTo>
                    <a:pt x="48" y="106"/>
                  </a:lnTo>
                  <a:lnTo>
                    <a:pt x="48" y="106"/>
                  </a:lnTo>
                  <a:lnTo>
                    <a:pt x="47" y="106"/>
                  </a:lnTo>
                  <a:lnTo>
                    <a:pt x="45" y="108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3" y="108"/>
                  </a:lnTo>
                  <a:lnTo>
                    <a:pt x="43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1" y="108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1"/>
                  </a:lnTo>
                  <a:lnTo>
                    <a:pt x="40" y="111"/>
                  </a:lnTo>
                  <a:lnTo>
                    <a:pt x="40" y="112"/>
                  </a:lnTo>
                  <a:lnTo>
                    <a:pt x="39" y="113"/>
                  </a:lnTo>
                  <a:lnTo>
                    <a:pt x="39" y="115"/>
                  </a:lnTo>
                  <a:lnTo>
                    <a:pt x="38" y="117"/>
                  </a:lnTo>
                  <a:lnTo>
                    <a:pt x="38" y="118"/>
                  </a:lnTo>
                  <a:lnTo>
                    <a:pt x="38" y="119"/>
                  </a:lnTo>
                  <a:lnTo>
                    <a:pt x="37" y="120"/>
                  </a:lnTo>
                  <a:lnTo>
                    <a:pt x="37" y="121"/>
                  </a:lnTo>
                  <a:lnTo>
                    <a:pt x="35" y="120"/>
                  </a:lnTo>
                  <a:lnTo>
                    <a:pt x="35" y="120"/>
                  </a:lnTo>
                  <a:lnTo>
                    <a:pt x="35" y="119"/>
                  </a:lnTo>
                  <a:lnTo>
                    <a:pt x="35" y="119"/>
                  </a:lnTo>
                  <a:lnTo>
                    <a:pt x="34" y="118"/>
                  </a:lnTo>
                  <a:lnTo>
                    <a:pt x="34" y="118"/>
                  </a:lnTo>
                  <a:lnTo>
                    <a:pt x="34" y="117"/>
                  </a:lnTo>
                  <a:lnTo>
                    <a:pt x="34" y="116"/>
                  </a:lnTo>
                  <a:lnTo>
                    <a:pt x="34" y="116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2" y="112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1" y="110"/>
                  </a:lnTo>
                  <a:lnTo>
                    <a:pt x="31" y="109"/>
                  </a:lnTo>
                  <a:lnTo>
                    <a:pt x="31" y="109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8" y="109"/>
                  </a:lnTo>
                  <a:lnTo>
                    <a:pt x="29" y="108"/>
                  </a:lnTo>
                  <a:lnTo>
                    <a:pt x="29" y="108"/>
                  </a:lnTo>
                  <a:lnTo>
                    <a:pt x="28" y="107"/>
                  </a:lnTo>
                  <a:lnTo>
                    <a:pt x="28" y="107"/>
                  </a:lnTo>
                  <a:lnTo>
                    <a:pt x="28" y="107"/>
                  </a:lnTo>
                  <a:lnTo>
                    <a:pt x="28" y="106"/>
                  </a:lnTo>
                  <a:lnTo>
                    <a:pt x="27" y="106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2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20" y="114"/>
                  </a:lnTo>
                  <a:lnTo>
                    <a:pt x="19" y="115"/>
                  </a:lnTo>
                  <a:lnTo>
                    <a:pt x="19" y="116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8"/>
                  </a:lnTo>
                  <a:lnTo>
                    <a:pt x="17" y="119"/>
                  </a:lnTo>
                  <a:lnTo>
                    <a:pt x="17" y="120"/>
                  </a:lnTo>
                  <a:lnTo>
                    <a:pt x="17" y="120"/>
                  </a:lnTo>
                  <a:lnTo>
                    <a:pt x="16" y="120"/>
                  </a:lnTo>
                  <a:lnTo>
                    <a:pt x="15" y="121"/>
                  </a:lnTo>
                  <a:lnTo>
                    <a:pt x="13" y="121"/>
                  </a:lnTo>
                  <a:lnTo>
                    <a:pt x="13" y="120"/>
                  </a:lnTo>
                  <a:lnTo>
                    <a:pt x="12" y="120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1" y="121"/>
                  </a:lnTo>
                  <a:lnTo>
                    <a:pt x="11" y="121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0" y="120"/>
                  </a:lnTo>
                  <a:lnTo>
                    <a:pt x="10" y="120"/>
                  </a:lnTo>
                  <a:lnTo>
                    <a:pt x="7" y="121"/>
                  </a:lnTo>
                  <a:lnTo>
                    <a:pt x="7" y="121"/>
                  </a:lnTo>
                  <a:lnTo>
                    <a:pt x="6" y="121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1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3" y="118"/>
                  </a:lnTo>
                  <a:lnTo>
                    <a:pt x="3" y="118"/>
                  </a:lnTo>
                  <a:lnTo>
                    <a:pt x="3" y="118"/>
                  </a:lnTo>
                  <a:lnTo>
                    <a:pt x="4" y="117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3"/>
                  </a:lnTo>
                  <a:lnTo>
                    <a:pt x="3" y="112"/>
                  </a:lnTo>
                  <a:lnTo>
                    <a:pt x="2" y="109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4"/>
                  </a:lnTo>
                  <a:lnTo>
                    <a:pt x="0" y="103"/>
                  </a:lnTo>
                  <a:lnTo>
                    <a:pt x="1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8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5"/>
                  </a:lnTo>
                  <a:lnTo>
                    <a:pt x="5" y="94"/>
                  </a:lnTo>
                  <a:lnTo>
                    <a:pt x="6" y="93"/>
                  </a:lnTo>
                  <a:lnTo>
                    <a:pt x="6" y="92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89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10" y="85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5" y="80"/>
                  </a:lnTo>
                  <a:lnTo>
                    <a:pt x="16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79"/>
                  </a:lnTo>
                  <a:lnTo>
                    <a:pt x="18" y="78"/>
                  </a:lnTo>
                  <a:lnTo>
                    <a:pt x="18" y="75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8" y="72"/>
                  </a:lnTo>
                  <a:lnTo>
                    <a:pt x="17" y="71"/>
                  </a:lnTo>
                  <a:lnTo>
                    <a:pt x="17" y="70"/>
                  </a:lnTo>
                  <a:lnTo>
                    <a:pt x="17" y="70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6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18" y="65"/>
                  </a:lnTo>
                  <a:lnTo>
                    <a:pt x="19" y="65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3"/>
                  </a:lnTo>
                  <a:lnTo>
                    <a:pt x="19" y="62"/>
                  </a:lnTo>
                  <a:lnTo>
                    <a:pt x="18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4" y="56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0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2" y="45"/>
                  </a:lnTo>
                  <a:lnTo>
                    <a:pt x="22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0" y="42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4"/>
                  </a:lnTo>
                  <a:lnTo>
                    <a:pt x="18" y="33"/>
                  </a:lnTo>
                  <a:lnTo>
                    <a:pt x="18" y="32"/>
                  </a:lnTo>
                  <a:lnTo>
                    <a:pt x="17" y="30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0" y="24"/>
                  </a:lnTo>
                  <a:lnTo>
                    <a:pt x="9" y="23"/>
                  </a:lnTo>
                  <a:lnTo>
                    <a:pt x="8" y="21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3822701" y="3001963"/>
              <a:ext cx="463550" cy="581025"/>
            </a:xfrm>
            <a:custGeom>
              <a:avLst/>
              <a:gdLst>
                <a:gd name="T0" fmla="*/ 102 w 129"/>
                <a:gd name="T1" fmla="*/ 5 h 162"/>
                <a:gd name="T2" fmla="*/ 109 w 129"/>
                <a:gd name="T3" fmla="*/ 5 h 162"/>
                <a:gd name="T4" fmla="*/ 117 w 129"/>
                <a:gd name="T5" fmla="*/ 9 h 162"/>
                <a:gd name="T6" fmla="*/ 118 w 129"/>
                <a:gd name="T7" fmla="*/ 13 h 162"/>
                <a:gd name="T8" fmla="*/ 122 w 129"/>
                <a:gd name="T9" fmla="*/ 17 h 162"/>
                <a:gd name="T10" fmla="*/ 123 w 129"/>
                <a:gd name="T11" fmla="*/ 20 h 162"/>
                <a:gd name="T12" fmla="*/ 122 w 129"/>
                <a:gd name="T13" fmla="*/ 25 h 162"/>
                <a:gd name="T14" fmla="*/ 123 w 129"/>
                <a:gd name="T15" fmla="*/ 29 h 162"/>
                <a:gd name="T16" fmla="*/ 127 w 129"/>
                <a:gd name="T17" fmla="*/ 32 h 162"/>
                <a:gd name="T18" fmla="*/ 128 w 129"/>
                <a:gd name="T19" fmla="*/ 40 h 162"/>
                <a:gd name="T20" fmla="*/ 127 w 129"/>
                <a:gd name="T21" fmla="*/ 48 h 162"/>
                <a:gd name="T22" fmla="*/ 124 w 129"/>
                <a:gd name="T23" fmla="*/ 53 h 162"/>
                <a:gd name="T24" fmla="*/ 119 w 129"/>
                <a:gd name="T25" fmla="*/ 57 h 162"/>
                <a:gd name="T26" fmla="*/ 112 w 129"/>
                <a:gd name="T27" fmla="*/ 67 h 162"/>
                <a:gd name="T28" fmla="*/ 114 w 129"/>
                <a:gd name="T29" fmla="*/ 72 h 162"/>
                <a:gd name="T30" fmla="*/ 107 w 129"/>
                <a:gd name="T31" fmla="*/ 75 h 162"/>
                <a:gd name="T32" fmla="*/ 109 w 129"/>
                <a:gd name="T33" fmla="*/ 79 h 162"/>
                <a:gd name="T34" fmla="*/ 107 w 129"/>
                <a:gd name="T35" fmla="*/ 86 h 162"/>
                <a:gd name="T36" fmla="*/ 103 w 129"/>
                <a:gd name="T37" fmla="*/ 87 h 162"/>
                <a:gd name="T38" fmla="*/ 97 w 129"/>
                <a:gd name="T39" fmla="*/ 93 h 162"/>
                <a:gd name="T40" fmla="*/ 86 w 129"/>
                <a:gd name="T41" fmla="*/ 94 h 162"/>
                <a:gd name="T42" fmla="*/ 79 w 129"/>
                <a:gd name="T43" fmla="*/ 96 h 162"/>
                <a:gd name="T44" fmla="*/ 75 w 129"/>
                <a:gd name="T45" fmla="*/ 99 h 162"/>
                <a:gd name="T46" fmla="*/ 72 w 129"/>
                <a:gd name="T47" fmla="*/ 98 h 162"/>
                <a:gd name="T48" fmla="*/ 67 w 129"/>
                <a:gd name="T49" fmla="*/ 99 h 162"/>
                <a:gd name="T50" fmla="*/ 64 w 129"/>
                <a:gd name="T51" fmla="*/ 104 h 162"/>
                <a:gd name="T52" fmla="*/ 64 w 129"/>
                <a:gd name="T53" fmla="*/ 110 h 162"/>
                <a:gd name="T54" fmla="*/ 61 w 129"/>
                <a:gd name="T55" fmla="*/ 115 h 162"/>
                <a:gd name="T56" fmla="*/ 69 w 129"/>
                <a:gd name="T57" fmla="*/ 120 h 162"/>
                <a:gd name="T58" fmla="*/ 70 w 129"/>
                <a:gd name="T59" fmla="*/ 126 h 162"/>
                <a:gd name="T60" fmla="*/ 72 w 129"/>
                <a:gd name="T61" fmla="*/ 130 h 162"/>
                <a:gd name="T62" fmla="*/ 71 w 129"/>
                <a:gd name="T63" fmla="*/ 136 h 162"/>
                <a:gd name="T64" fmla="*/ 67 w 129"/>
                <a:gd name="T65" fmla="*/ 140 h 162"/>
                <a:gd name="T66" fmla="*/ 64 w 129"/>
                <a:gd name="T67" fmla="*/ 147 h 162"/>
                <a:gd name="T68" fmla="*/ 60 w 129"/>
                <a:gd name="T69" fmla="*/ 151 h 162"/>
                <a:gd name="T70" fmla="*/ 60 w 129"/>
                <a:gd name="T71" fmla="*/ 158 h 162"/>
                <a:gd name="T72" fmla="*/ 50 w 129"/>
                <a:gd name="T73" fmla="*/ 161 h 162"/>
                <a:gd name="T74" fmla="*/ 48 w 129"/>
                <a:gd name="T75" fmla="*/ 160 h 162"/>
                <a:gd name="T76" fmla="*/ 42 w 129"/>
                <a:gd name="T77" fmla="*/ 154 h 162"/>
                <a:gd name="T78" fmla="*/ 28 w 129"/>
                <a:gd name="T79" fmla="*/ 149 h 162"/>
                <a:gd name="T80" fmla="*/ 18 w 129"/>
                <a:gd name="T81" fmla="*/ 144 h 162"/>
                <a:gd name="T82" fmla="*/ 15 w 129"/>
                <a:gd name="T83" fmla="*/ 142 h 162"/>
                <a:gd name="T84" fmla="*/ 9 w 129"/>
                <a:gd name="T85" fmla="*/ 135 h 162"/>
                <a:gd name="T86" fmla="*/ 5 w 129"/>
                <a:gd name="T87" fmla="*/ 133 h 162"/>
                <a:gd name="T88" fmla="*/ 0 w 129"/>
                <a:gd name="T89" fmla="*/ 129 h 162"/>
                <a:gd name="T90" fmla="*/ 10 w 129"/>
                <a:gd name="T91" fmla="*/ 122 h 162"/>
                <a:gd name="T92" fmla="*/ 22 w 129"/>
                <a:gd name="T93" fmla="*/ 66 h 162"/>
                <a:gd name="T94" fmla="*/ 30 w 129"/>
                <a:gd name="T95" fmla="*/ 57 h 162"/>
                <a:gd name="T96" fmla="*/ 25 w 129"/>
                <a:gd name="T97" fmla="*/ 53 h 162"/>
                <a:gd name="T98" fmla="*/ 29 w 129"/>
                <a:gd name="T99" fmla="*/ 8 h 162"/>
                <a:gd name="T100" fmla="*/ 33 w 129"/>
                <a:gd name="T101" fmla="*/ 13 h 162"/>
                <a:gd name="T102" fmla="*/ 47 w 129"/>
                <a:gd name="T103" fmla="*/ 38 h 162"/>
                <a:gd name="T104" fmla="*/ 50 w 129"/>
                <a:gd name="T105" fmla="*/ 42 h 162"/>
                <a:gd name="T106" fmla="*/ 46 w 129"/>
                <a:gd name="T107" fmla="*/ 35 h 162"/>
                <a:gd name="T108" fmla="*/ 48 w 129"/>
                <a:gd name="T109" fmla="*/ 20 h 162"/>
                <a:gd name="T110" fmla="*/ 52 w 129"/>
                <a:gd name="T111" fmla="*/ 23 h 162"/>
                <a:gd name="T112" fmla="*/ 56 w 129"/>
                <a:gd name="T113" fmla="*/ 30 h 162"/>
                <a:gd name="T114" fmla="*/ 63 w 129"/>
                <a:gd name="T115" fmla="*/ 33 h 162"/>
                <a:gd name="T116" fmla="*/ 71 w 129"/>
                <a:gd name="T117" fmla="*/ 30 h 162"/>
                <a:gd name="T118" fmla="*/ 77 w 129"/>
                <a:gd name="T119" fmla="*/ 27 h 162"/>
                <a:gd name="T120" fmla="*/ 82 w 129"/>
                <a:gd name="T121" fmla="*/ 22 h 162"/>
                <a:gd name="T122" fmla="*/ 89 w 129"/>
                <a:gd name="T123" fmla="*/ 12 h 162"/>
                <a:gd name="T124" fmla="*/ 93 w 129"/>
                <a:gd name="T125" fmla="*/ 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9" h="162">
                  <a:moveTo>
                    <a:pt x="98" y="0"/>
                  </a:moveTo>
                  <a:lnTo>
                    <a:pt x="99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1" y="1"/>
                  </a:lnTo>
                  <a:lnTo>
                    <a:pt x="101" y="1"/>
                  </a:lnTo>
                  <a:lnTo>
                    <a:pt x="102" y="2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3" y="6"/>
                  </a:lnTo>
                  <a:lnTo>
                    <a:pt x="104" y="6"/>
                  </a:lnTo>
                  <a:lnTo>
                    <a:pt x="105" y="6"/>
                  </a:lnTo>
                  <a:lnTo>
                    <a:pt x="105" y="6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9" y="5"/>
                  </a:lnTo>
                  <a:lnTo>
                    <a:pt x="109" y="5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7" y="9"/>
                  </a:lnTo>
                  <a:lnTo>
                    <a:pt x="117" y="10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7" y="11"/>
                  </a:lnTo>
                  <a:lnTo>
                    <a:pt x="117" y="11"/>
                  </a:lnTo>
                  <a:lnTo>
                    <a:pt x="116" y="11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7" y="13"/>
                  </a:lnTo>
                  <a:lnTo>
                    <a:pt x="118" y="13"/>
                  </a:lnTo>
                  <a:lnTo>
                    <a:pt x="118" y="13"/>
                  </a:lnTo>
                  <a:lnTo>
                    <a:pt x="119" y="14"/>
                  </a:lnTo>
                  <a:lnTo>
                    <a:pt x="120" y="14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23" y="15"/>
                  </a:lnTo>
                  <a:lnTo>
                    <a:pt x="123" y="15"/>
                  </a:lnTo>
                  <a:lnTo>
                    <a:pt x="123" y="16"/>
                  </a:lnTo>
                  <a:lnTo>
                    <a:pt x="122" y="16"/>
                  </a:lnTo>
                  <a:lnTo>
                    <a:pt x="122" y="17"/>
                  </a:lnTo>
                  <a:lnTo>
                    <a:pt x="122" y="17"/>
                  </a:lnTo>
                  <a:lnTo>
                    <a:pt x="122" y="17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3" y="18"/>
                  </a:lnTo>
                  <a:lnTo>
                    <a:pt x="123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123" y="20"/>
                  </a:lnTo>
                  <a:lnTo>
                    <a:pt x="122" y="21"/>
                  </a:lnTo>
                  <a:lnTo>
                    <a:pt x="122" y="21"/>
                  </a:lnTo>
                  <a:lnTo>
                    <a:pt x="121" y="22"/>
                  </a:lnTo>
                  <a:lnTo>
                    <a:pt x="121" y="22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21" y="27"/>
                  </a:lnTo>
                  <a:lnTo>
                    <a:pt x="121" y="27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3" y="30"/>
                  </a:lnTo>
                  <a:lnTo>
                    <a:pt x="122" y="30"/>
                  </a:lnTo>
                  <a:lnTo>
                    <a:pt x="122" y="31"/>
                  </a:lnTo>
                  <a:lnTo>
                    <a:pt x="122" y="31"/>
                  </a:lnTo>
                  <a:lnTo>
                    <a:pt x="123" y="31"/>
                  </a:lnTo>
                  <a:lnTo>
                    <a:pt x="123" y="32"/>
                  </a:lnTo>
                  <a:lnTo>
                    <a:pt x="124" y="32"/>
                  </a:lnTo>
                  <a:lnTo>
                    <a:pt x="124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4"/>
                  </a:lnTo>
                  <a:lnTo>
                    <a:pt x="127" y="34"/>
                  </a:lnTo>
                  <a:lnTo>
                    <a:pt x="127" y="35"/>
                  </a:lnTo>
                  <a:lnTo>
                    <a:pt x="127" y="36"/>
                  </a:lnTo>
                  <a:lnTo>
                    <a:pt x="128" y="36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29" y="38"/>
                  </a:lnTo>
                  <a:lnTo>
                    <a:pt x="129" y="39"/>
                  </a:lnTo>
                  <a:lnTo>
                    <a:pt x="128" y="40"/>
                  </a:lnTo>
                  <a:lnTo>
                    <a:pt x="128" y="40"/>
                  </a:lnTo>
                  <a:lnTo>
                    <a:pt x="129" y="43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8" y="45"/>
                  </a:lnTo>
                  <a:lnTo>
                    <a:pt x="128" y="45"/>
                  </a:lnTo>
                  <a:lnTo>
                    <a:pt x="129" y="46"/>
                  </a:lnTo>
                  <a:lnTo>
                    <a:pt x="129" y="46"/>
                  </a:lnTo>
                  <a:lnTo>
                    <a:pt x="128" y="46"/>
                  </a:lnTo>
                  <a:lnTo>
                    <a:pt x="128" y="47"/>
                  </a:lnTo>
                  <a:lnTo>
                    <a:pt x="127" y="48"/>
                  </a:lnTo>
                  <a:lnTo>
                    <a:pt x="127" y="48"/>
                  </a:lnTo>
                  <a:lnTo>
                    <a:pt x="126" y="49"/>
                  </a:lnTo>
                  <a:lnTo>
                    <a:pt x="126" y="50"/>
                  </a:lnTo>
                  <a:lnTo>
                    <a:pt x="126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4" y="51"/>
                  </a:lnTo>
                  <a:lnTo>
                    <a:pt x="124" y="51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4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2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7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58"/>
                  </a:lnTo>
                  <a:lnTo>
                    <a:pt x="116" y="61"/>
                  </a:lnTo>
                  <a:lnTo>
                    <a:pt x="116" y="62"/>
                  </a:lnTo>
                  <a:lnTo>
                    <a:pt x="115" y="63"/>
                  </a:lnTo>
                  <a:lnTo>
                    <a:pt x="114" y="64"/>
                  </a:lnTo>
                  <a:lnTo>
                    <a:pt x="112" y="65"/>
                  </a:lnTo>
                  <a:lnTo>
                    <a:pt x="111" y="65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12" y="66"/>
                  </a:lnTo>
                  <a:lnTo>
                    <a:pt x="112" y="67"/>
                  </a:lnTo>
                  <a:lnTo>
                    <a:pt x="112" y="67"/>
                  </a:lnTo>
                  <a:lnTo>
                    <a:pt x="112" y="67"/>
                  </a:lnTo>
                  <a:lnTo>
                    <a:pt x="112" y="68"/>
                  </a:lnTo>
                  <a:lnTo>
                    <a:pt x="112" y="68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3" y="71"/>
                  </a:lnTo>
                  <a:lnTo>
                    <a:pt x="114" y="71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4" y="73"/>
                  </a:lnTo>
                  <a:lnTo>
                    <a:pt x="114" y="74"/>
                  </a:lnTo>
                  <a:lnTo>
                    <a:pt x="113" y="75"/>
                  </a:lnTo>
                  <a:lnTo>
                    <a:pt x="110" y="75"/>
                  </a:lnTo>
                  <a:lnTo>
                    <a:pt x="109" y="75"/>
                  </a:lnTo>
                  <a:lnTo>
                    <a:pt x="109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7" y="74"/>
                  </a:lnTo>
                  <a:lnTo>
                    <a:pt x="107" y="75"/>
                  </a:lnTo>
                  <a:lnTo>
                    <a:pt x="107" y="75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7"/>
                  </a:lnTo>
                  <a:lnTo>
                    <a:pt x="107" y="78"/>
                  </a:lnTo>
                  <a:lnTo>
                    <a:pt x="107" y="78"/>
                  </a:lnTo>
                  <a:lnTo>
                    <a:pt x="107" y="79"/>
                  </a:lnTo>
                  <a:lnTo>
                    <a:pt x="107" y="79"/>
                  </a:lnTo>
                  <a:lnTo>
                    <a:pt x="108" y="79"/>
                  </a:lnTo>
                  <a:lnTo>
                    <a:pt x="109" y="79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09" y="81"/>
                  </a:lnTo>
                  <a:lnTo>
                    <a:pt x="108" y="84"/>
                  </a:lnTo>
                  <a:lnTo>
                    <a:pt x="107" y="84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06" y="87"/>
                  </a:lnTo>
                  <a:lnTo>
                    <a:pt x="106" y="87"/>
                  </a:lnTo>
                  <a:lnTo>
                    <a:pt x="105" y="87"/>
                  </a:lnTo>
                  <a:lnTo>
                    <a:pt x="105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3" y="87"/>
                  </a:lnTo>
                  <a:lnTo>
                    <a:pt x="103" y="87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99" y="93"/>
                  </a:lnTo>
                  <a:lnTo>
                    <a:pt x="98" y="93"/>
                  </a:lnTo>
                  <a:lnTo>
                    <a:pt x="97" y="93"/>
                  </a:lnTo>
                  <a:lnTo>
                    <a:pt x="96" y="91"/>
                  </a:lnTo>
                  <a:lnTo>
                    <a:pt x="96" y="91"/>
                  </a:lnTo>
                  <a:lnTo>
                    <a:pt x="95" y="91"/>
                  </a:lnTo>
                  <a:lnTo>
                    <a:pt x="94" y="91"/>
                  </a:lnTo>
                  <a:lnTo>
                    <a:pt x="92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89" y="92"/>
                  </a:lnTo>
                  <a:lnTo>
                    <a:pt x="86" y="94"/>
                  </a:lnTo>
                  <a:lnTo>
                    <a:pt x="86" y="94"/>
                  </a:lnTo>
                  <a:lnTo>
                    <a:pt x="85" y="94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3" y="95"/>
                  </a:lnTo>
                  <a:lnTo>
                    <a:pt x="83" y="95"/>
                  </a:lnTo>
                  <a:lnTo>
                    <a:pt x="82" y="95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79" y="94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8" y="96"/>
                  </a:lnTo>
                  <a:lnTo>
                    <a:pt x="78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6" y="96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2" y="97"/>
                  </a:lnTo>
                  <a:lnTo>
                    <a:pt x="72" y="97"/>
                  </a:lnTo>
                  <a:lnTo>
                    <a:pt x="72" y="97"/>
                  </a:lnTo>
                  <a:lnTo>
                    <a:pt x="71" y="97"/>
                  </a:lnTo>
                  <a:lnTo>
                    <a:pt x="71" y="96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69" y="98"/>
                  </a:lnTo>
                  <a:lnTo>
                    <a:pt x="68" y="98"/>
                  </a:lnTo>
                  <a:lnTo>
                    <a:pt x="68" y="99"/>
                  </a:lnTo>
                  <a:lnTo>
                    <a:pt x="67" y="99"/>
                  </a:lnTo>
                  <a:lnTo>
                    <a:pt x="66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1"/>
                  </a:lnTo>
                  <a:lnTo>
                    <a:pt x="63" y="101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4" y="103"/>
                  </a:lnTo>
                  <a:lnTo>
                    <a:pt x="64" y="103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5"/>
                  </a:lnTo>
                  <a:lnTo>
                    <a:pt x="64" y="106"/>
                  </a:lnTo>
                  <a:lnTo>
                    <a:pt x="63" y="106"/>
                  </a:lnTo>
                  <a:lnTo>
                    <a:pt x="63" y="106"/>
                  </a:lnTo>
                  <a:lnTo>
                    <a:pt x="63" y="107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4" y="110"/>
                  </a:lnTo>
                  <a:lnTo>
                    <a:pt x="63" y="111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3"/>
                  </a:lnTo>
                  <a:lnTo>
                    <a:pt x="62" y="113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62" y="116"/>
                  </a:lnTo>
                  <a:lnTo>
                    <a:pt x="62" y="116"/>
                  </a:lnTo>
                  <a:lnTo>
                    <a:pt x="62" y="117"/>
                  </a:lnTo>
                  <a:lnTo>
                    <a:pt x="62" y="117"/>
                  </a:lnTo>
                  <a:lnTo>
                    <a:pt x="62" y="117"/>
                  </a:lnTo>
                  <a:lnTo>
                    <a:pt x="64" y="117"/>
                  </a:lnTo>
                  <a:lnTo>
                    <a:pt x="67" y="118"/>
                  </a:lnTo>
                  <a:lnTo>
                    <a:pt x="68" y="119"/>
                  </a:lnTo>
                  <a:lnTo>
                    <a:pt x="68" y="120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70" y="121"/>
                  </a:lnTo>
                  <a:lnTo>
                    <a:pt x="70" y="121"/>
                  </a:lnTo>
                  <a:lnTo>
                    <a:pt x="71" y="123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71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6"/>
                  </a:lnTo>
                  <a:lnTo>
                    <a:pt x="70" y="127"/>
                  </a:lnTo>
                  <a:lnTo>
                    <a:pt x="70" y="127"/>
                  </a:lnTo>
                  <a:lnTo>
                    <a:pt x="71" y="127"/>
                  </a:lnTo>
                  <a:lnTo>
                    <a:pt x="71" y="126"/>
                  </a:lnTo>
                  <a:lnTo>
                    <a:pt x="71" y="126"/>
                  </a:lnTo>
                  <a:lnTo>
                    <a:pt x="71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8"/>
                  </a:lnTo>
                  <a:lnTo>
                    <a:pt x="72" y="129"/>
                  </a:lnTo>
                  <a:lnTo>
                    <a:pt x="72" y="130"/>
                  </a:lnTo>
                  <a:lnTo>
                    <a:pt x="73" y="131"/>
                  </a:lnTo>
                  <a:lnTo>
                    <a:pt x="72" y="131"/>
                  </a:lnTo>
                  <a:lnTo>
                    <a:pt x="72" y="132"/>
                  </a:lnTo>
                  <a:lnTo>
                    <a:pt x="71" y="132"/>
                  </a:lnTo>
                  <a:lnTo>
                    <a:pt x="71" y="132"/>
                  </a:lnTo>
                  <a:lnTo>
                    <a:pt x="71" y="132"/>
                  </a:lnTo>
                  <a:lnTo>
                    <a:pt x="71" y="133"/>
                  </a:lnTo>
                  <a:lnTo>
                    <a:pt x="70" y="133"/>
                  </a:lnTo>
                  <a:lnTo>
                    <a:pt x="70" y="134"/>
                  </a:lnTo>
                  <a:lnTo>
                    <a:pt x="70" y="134"/>
                  </a:lnTo>
                  <a:lnTo>
                    <a:pt x="71" y="135"/>
                  </a:lnTo>
                  <a:lnTo>
                    <a:pt x="71" y="136"/>
                  </a:lnTo>
                  <a:lnTo>
                    <a:pt x="71" y="136"/>
                  </a:lnTo>
                  <a:lnTo>
                    <a:pt x="70" y="136"/>
                  </a:lnTo>
                  <a:lnTo>
                    <a:pt x="70" y="137"/>
                  </a:lnTo>
                  <a:lnTo>
                    <a:pt x="70" y="137"/>
                  </a:lnTo>
                  <a:lnTo>
                    <a:pt x="69" y="138"/>
                  </a:lnTo>
                  <a:lnTo>
                    <a:pt x="69" y="138"/>
                  </a:lnTo>
                  <a:lnTo>
                    <a:pt x="69" y="138"/>
                  </a:lnTo>
                  <a:lnTo>
                    <a:pt x="69" y="140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7" y="140"/>
                  </a:lnTo>
                  <a:lnTo>
                    <a:pt x="67" y="140"/>
                  </a:lnTo>
                  <a:lnTo>
                    <a:pt x="67" y="141"/>
                  </a:lnTo>
                  <a:lnTo>
                    <a:pt x="66" y="142"/>
                  </a:lnTo>
                  <a:lnTo>
                    <a:pt x="66" y="143"/>
                  </a:lnTo>
                  <a:lnTo>
                    <a:pt x="66" y="143"/>
                  </a:lnTo>
                  <a:lnTo>
                    <a:pt x="65" y="143"/>
                  </a:lnTo>
                  <a:lnTo>
                    <a:pt x="65" y="144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64" y="145"/>
                  </a:lnTo>
                  <a:lnTo>
                    <a:pt x="64" y="146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3" y="148"/>
                  </a:lnTo>
                  <a:lnTo>
                    <a:pt x="62" y="148"/>
                  </a:lnTo>
                  <a:lnTo>
                    <a:pt x="62" y="148"/>
                  </a:lnTo>
                  <a:lnTo>
                    <a:pt x="62" y="148"/>
                  </a:lnTo>
                  <a:lnTo>
                    <a:pt x="61" y="148"/>
                  </a:lnTo>
                  <a:lnTo>
                    <a:pt x="60" y="149"/>
                  </a:lnTo>
                  <a:lnTo>
                    <a:pt x="60" y="150"/>
                  </a:lnTo>
                  <a:lnTo>
                    <a:pt x="60" y="150"/>
                  </a:lnTo>
                  <a:lnTo>
                    <a:pt x="60" y="150"/>
                  </a:lnTo>
                  <a:lnTo>
                    <a:pt x="60" y="151"/>
                  </a:lnTo>
                  <a:lnTo>
                    <a:pt x="60" y="152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4"/>
                  </a:lnTo>
                  <a:lnTo>
                    <a:pt x="59" y="154"/>
                  </a:lnTo>
                  <a:lnTo>
                    <a:pt x="59" y="155"/>
                  </a:lnTo>
                  <a:lnTo>
                    <a:pt x="59" y="155"/>
                  </a:lnTo>
                  <a:lnTo>
                    <a:pt x="59" y="155"/>
                  </a:lnTo>
                  <a:lnTo>
                    <a:pt x="59" y="156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59" y="158"/>
                  </a:lnTo>
                  <a:lnTo>
                    <a:pt x="59" y="158"/>
                  </a:lnTo>
                  <a:lnTo>
                    <a:pt x="59" y="158"/>
                  </a:lnTo>
                  <a:lnTo>
                    <a:pt x="58" y="159"/>
                  </a:lnTo>
                  <a:lnTo>
                    <a:pt x="58" y="159"/>
                  </a:lnTo>
                  <a:lnTo>
                    <a:pt x="58" y="158"/>
                  </a:lnTo>
                  <a:lnTo>
                    <a:pt x="56" y="160"/>
                  </a:lnTo>
                  <a:lnTo>
                    <a:pt x="55" y="161"/>
                  </a:lnTo>
                  <a:lnTo>
                    <a:pt x="54" y="161"/>
                  </a:lnTo>
                  <a:lnTo>
                    <a:pt x="51" y="160"/>
                  </a:lnTo>
                  <a:lnTo>
                    <a:pt x="50" y="160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49" y="161"/>
                  </a:lnTo>
                  <a:lnTo>
                    <a:pt x="49" y="162"/>
                  </a:lnTo>
                  <a:lnTo>
                    <a:pt x="49" y="161"/>
                  </a:lnTo>
                  <a:lnTo>
                    <a:pt x="49" y="161"/>
                  </a:lnTo>
                  <a:lnTo>
                    <a:pt x="49" y="161"/>
                  </a:lnTo>
                  <a:lnTo>
                    <a:pt x="49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47" y="160"/>
                  </a:lnTo>
                  <a:lnTo>
                    <a:pt x="47" y="160"/>
                  </a:lnTo>
                  <a:lnTo>
                    <a:pt x="48" y="160"/>
                  </a:lnTo>
                  <a:lnTo>
                    <a:pt x="47" y="159"/>
                  </a:lnTo>
                  <a:lnTo>
                    <a:pt x="46" y="157"/>
                  </a:lnTo>
                  <a:lnTo>
                    <a:pt x="45" y="157"/>
                  </a:lnTo>
                  <a:lnTo>
                    <a:pt x="44" y="156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2" y="152"/>
                  </a:lnTo>
                  <a:lnTo>
                    <a:pt x="40" y="152"/>
                  </a:lnTo>
                  <a:lnTo>
                    <a:pt x="37" y="152"/>
                  </a:lnTo>
                  <a:lnTo>
                    <a:pt x="34" y="152"/>
                  </a:lnTo>
                  <a:lnTo>
                    <a:pt x="33" y="152"/>
                  </a:lnTo>
                  <a:lnTo>
                    <a:pt x="31" y="151"/>
                  </a:lnTo>
                  <a:lnTo>
                    <a:pt x="31" y="150"/>
                  </a:lnTo>
                  <a:lnTo>
                    <a:pt x="30" y="150"/>
                  </a:lnTo>
                  <a:lnTo>
                    <a:pt x="29" y="150"/>
                  </a:lnTo>
                  <a:lnTo>
                    <a:pt x="29" y="149"/>
                  </a:lnTo>
                  <a:lnTo>
                    <a:pt x="28" y="149"/>
                  </a:lnTo>
                  <a:lnTo>
                    <a:pt x="28" y="149"/>
                  </a:lnTo>
                  <a:lnTo>
                    <a:pt x="26" y="149"/>
                  </a:lnTo>
                  <a:lnTo>
                    <a:pt x="25" y="148"/>
                  </a:lnTo>
                  <a:lnTo>
                    <a:pt x="23" y="147"/>
                  </a:lnTo>
                  <a:lnTo>
                    <a:pt x="21" y="147"/>
                  </a:lnTo>
                  <a:lnTo>
                    <a:pt x="20" y="146"/>
                  </a:lnTo>
                  <a:lnTo>
                    <a:pt x="20" y="146"/>
                  </a:lnTo>
                  <a:lnTo>
                    <a:pt x="20" y="145"/>
                  </a:lnTo>
                  <a:lnTo>
                    <a:pt x="20" y="144"/>
                  </a:lnTo>
                  <a:lnTo>
                    <a:pt x="21" y="143"/>
                  </a:lnTo>
                  <a:lnTo>
                    <a:pt x="20" y="143"/>
                  </a:lnTo>
                  <a:lnTo>
                    <a:pt x="19" y="143"/>
                  </a:lnTo>
                  <a:lnTo>
                    <a:pt x="18" y="144"/>
                  </a:lnTo>
                  <a:lnTo>
                    <a:pt x="18" y="145"/>
                  </a:lnTo>
                  <a:lnTo>
                    <a:pt x="18" y="147"/>
                  </a:lnTo>
                  <a:lnTo>
                    <a:pt x="17" y="147"/>
                  </a:lnTo>
                  <a:lnTo>
                    <a:pt x="17" y="148"/>
                  </a:lnTo>
                  <a:lnTo>
                    <a:pt x="16" y="148"/>
                  </a:lnTo>
                  <a:lnTo>
                    <a:pt x="15" y="147"/>
                  </a:lnTo>
                  <a:lnTo>
                    <a:pt x="14" y="147"/>
                  </a:lnTo>
                  <a:lnTo>
                    <a:pt x="13" y="146"/>
                  </a:lnTo>
                  <a:lnTo>
                    <a:pt x="13" y="145"/>
                  </a:lnTo>
                  <a:lnTo>
                    <a:pt x="13" y="144"/>
                  </a:lnTo>
                  <a:lnTo>
                    <a:pt x="15" y="143"/>
                  </a:lnTo>
                  <a:lnTo>
                    <a:pt x="15" y="142"/>
                  </a:lnTo>
                  <a:lnTo>
                    <a:pt x="16" y="140"/>
                  </a:lnTo>
                  <a:lnTo>
                    <a:pt x="16" y="138"/>
                  </a:lnTo>
                  <a:lnTo>
                    <a:pt x="16" y="136"/>
                  </a:lnTo>
                  <a:lnTo>
                    <a:pt x="15" y="135"/>
                  </a:lnTo>
                  <a:lnTo>
                    <a:pt x="14" y="135"/>
                  </a:lnTo>
                  <a:lnTo>
                    <a:pt x="14" y="135"/>
                  </a:lnTo>
                  <a:lnTo>
                    <a:pt x="14" y="135"/>
                  </a:lnTo>
                  <a:lnTo>
                    <a:pt x="12" y="134"/>
                  </a:lnTo>
                  <a:lnTo>
                    <a:pt x="11" y="134"/>
                  </a:lnTo>
                  <a:lnTo>
                    <a:pt x="10" y="134"/>
                  </a:lnTo>
                  <a:lnTo>
                    <a:pt x="9" y="134"/>
                  </a:lnTo>
                  <a:lnTo>
                    <a:pt x="9" y="135"/>
                  </a:lnTo>
                  <a:lnTo>
                    <a:pt x="9" y="136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5"/>
                  </a:lnTo>
                  <a:lnTo>
                    <a:pt x="6" y="135"/>
                  </a:lnTo>
                  <a:lnTo>
                    <a:pt x="6" y="134"/>
                  </a:lnTo>
                  <a:lnTo>
                    <a:pt x="6" y="134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4" y="133"/>
                  </a:lnTo>
                  <a:lnTo>
                    <a:pt x="3" y="133"/>
                  </a:lnTo>
                  <a:lnTo>
                    <a:pt x="3" y="133"/>
                  </a:lnTo>
                  <a:lnTo>
                    <a:pt x="2" y="134"/>
                  </a:lnTo>
                  <a:lnTo>
                    <a:pt x="2" y="133"/>
                  </a:lnTo>
                  <a:lnTo>
                    <a:pt x="2" y="133"/>
                  </a:lnTo>
                  <a:lnTo>
                    <a:pt x="2" y="132"/>
                  </a:lnTo>
                  <a:lnTo>
                    <a:pt x="2" y="131"/>
                  </a:lnTo>
                  <a:lnTo>
                    <a:pt x="0" y="131"/>
                  </a:lnTo>
                  <a:lnTo>
                    <a:pt x="0" y="130"/>
                  </a:lnTo>
                  <a:lnTo>
                    <a:pt x="0" y="129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2" y="128"/>
                  </a:lnTo>
                  <a:lnTo>
                    <a:pt x="2" y="127"/>
                  </a:lnTo>
                  <a:lnTo>
                    <a:pt x="6" y="127"/>
                  </a:lnTo>
                  <a:lnTo>
                    <a:pt x="7" y="126"/>
                  </a:lnTo>
                  <a:lnTo>
                    <a:pt x="8" y="126"/>
                  </a:lnTo>
                  <a:lnTo>
                    <a:pt x="8" y="125"/>
                  </a:lnTo>
                  <a:lnTo>
                    <a:pt x="9" y="125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10" y="122"/>
                  </a:lnTo>
                  <a:lnTo>
                    <a:pt x="12" y="121"/>
                  </a:lnTo>
                  <a:lnTo>
                    <a:pt x="12" y="120"/>
                  </a:lnTo>
                  <a:lnTo>
                    <a:pt x="13" y="118"/>
                  </a:lnTo>
                  <a:lnTo>
                    <a:pt x="13" y="116"/>
                  </a:lnTo>
                  <a:lnTo>
                    <a:pt x="14" y="113"/>
                  </a:lnTo>
                  <a:lnTo>
                    <a:pt x="16" y="104"/>
                  </a:lnTo>
                  <a:lnTo>
                    <a:pt x="17" y="101"/>
                  </a:lnTo>
                  <a:lnTo>
                    <a:pt x="18" y="94"/>
                  </a:lnTo>
                  <a:lnTo>
                    <a:pt x="21" y="78"/>
                  </a:lnTo>
                  <a:lnTo>
                    <a:pt x="22" y="71"/>
                  </a:lnTo>
                  <a:lnTo>
                    <a:pt x="22" y="67"/>
                  </a:lnTo>
                  <a:lnTo>
                    <a:pt x="22" y="66"/>
                  </a:lnTo>
                  <a:lnTo>
                    <a:pt x="22" y="65"/>
                  </a:lnTo>
                  <a:lnTo>
                    <a:pt x="22" y="64"/>
                  </a:lnTo>
                  <a:lnTo>
                    <a:pt x="23" y="63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59"/>
                  </a:lnTo>
                  <a:lnTo>
                    <a:pt x="25" y="58"/>
                  </a:lnTo>
                  <a:lnTo>
                    <a:pt x="26" y="58"/>
                  </a:lnTo>
                  <a:lnTo>
                    <a:pt x="28" y="59"/>
                  </a:lnTo>
                  <a:lnTo>
                    <a:pt x="29" y="59"/>
                  </a:lnTo>
                  <a:lnTo>
                    <a:pt x="30" y="58"/>
                  </a:lnTo>
                  <a:lnTo>
                    <a:pt x="30" y="57"/>
                  </a:lnTo>
                  <a:lnTo>
                    <a:pt x="29" y="56"/>
                  </a:lnTo>
                  <a:lnTo>
                    <a:pt x="30" y="56"/>
                  </a:lnTo>
                  <a:lnTo>
                    <a:pt x="29" y="55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4" y="33"/>
                  </a:lnTo>
                  <a:lnTo>
                    <a:pt x="26" y="24"/>
                  </a:lnTo>
                  <a:lnTo>
                    <a:pt x="26" y="12"/>
                  </a:lnTo>
                  <a:lnTo>
                    <a:pt x="27" y="11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3" y="13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40" y="20"/>
                  </a:lnTo>
                  <a:lnTo>
                    <a:pt x="41" y="21"/>
                  </a:lnTo>
                  <a:lnTo>
                    <a:pt x="42" y="23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3" y="31"/>
                  </a:lnTo>
                  <a:lnTo>
                    <a:pt x="43" y="32"/>
                  </a:lnTo>
                  <a:lnTo>
                    <a:pt x="45" y="35"/>
                  </a:lnTo>
                  <a:lnTo>
                    <a:pt x="46" y="37"/>
                  </a:lnTo>
                  <a:lnTo>
                    <a:pt x="47" y="38"/>
                  </a:lnTo>
                  <a:lnTo>
                    <a:pt x="49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2"/>
                  </a:lnTo>
                  <a:lnTo>
                    <a:pt x="49" y="43"/>
                  </a:lnTo>
                  <a:lnTo>
                    <a:pt x="50" y="44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49" y="39"/>
                  </a:lnTo>
                  <a:lnTo>
                    <a:pt x="48" y="38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1" y="39"/>
                  </a:lnTo>
                  <a:lnTo>
                    <a:pt x="52" y="40"/>
                  </a:lnTo>
                  <a:lnTo>
                    <a:pt x="51" y="38"/>
                  </a:lnTo>
                  <a:lnTo>
                    <a:pt x="49" y="37"/>
                  </a:lnTo>
                  <a:lnTo>
                    <a:pt x="48" y="37"/>
                  </a:lnTo>
                  <a:lnTo>
                    <a:pt x="46" y="35"/>
                  </a:lnTo>
                  <a:lnTo>
                    <a:pt x="46" y="34"/>
                  </a:lnTo>
                  <a:lnTo>
                    <a:pt x="45" y="32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1"/>
                  </a:lnTo>
                  <a:lnTo>
                    <a:pt x="46" y="22"/>
                  </a:lnTo>
                  <a:lnTo>
                    <a:pt x="47" y="22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9" y="20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2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3" y="24"/>
                  </a:lnTo>
                  <a:lnTo>
                    <a:pt x="54" y="25"/>
                  </a:lnTo>
                  <a:lnTo>
                    <a:pt x="55" y="25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5" y="28"/>
                  </a:lnTo>
                  <a:lnTo>
                    <a:pt x="55" y="28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9" y="31"/>
                  </a:lnTo>
                  <a:lnTo>
                    <a:pt x="60" y="31"/>
                  </a:lnTo>
                  <a:lnTo>
                    <a:pt x="61" y="32"/>
                  </a:lnTo>
                  <a:lnTo>
                    <a:pt x="61" y="32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3" y="33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6" y="34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9" y="33"/>
                  </a:lnTo>
                  <a:lnTo>
                    <a:pt x="70" y="33"/>
                  </a:lnTo>
                  <a:lnTo>
                    <a:pt x="71" y="32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6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9" y="25"/>
                  </a:lnTo>
                  <a:lnTo>
                    <a:pt x="80" y="25"/>
                  </a:lnTo>
                  <a:lnTo>
                    <a:pt x="80" y="24"/>
                  </a:lnTo>
                  <a:lnTo>
                    <a:pt x="81" y="24"/>
                  </a:lnTo>
                  <a:lnTo>
                    <a:pt x="82" y="23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82" y="19"/>
                  </a:lnTo>
                  <a:lnTo>
                    <a:pt x="82" y="17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7" y="13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90" y="9"/>
                  </a:lnTo>
                  <a:lnTo>
                    <a:pt x="91" y="8"/>
                  </a:lnTo>
                  <a:lnTo>
                    <a:pt x="92" y="8"/>
                  </a:lnTo>
                  <a:lnTo>
                    <a:pt x="92" y="7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3" y="3"/>
                  </a:lnTo>
                  <a:lnTo>
                    <a:pt x="93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7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5059363" y="2298700"/>
              <a:ext cx="187325" cy="352425"/>
            </a:xfrm>
            <a:custGeom>
              <a:avLst/>
              <a:gdLst>
                <a:gd name="T0" fmla="*/ 25 w 52"/>
                <a:gd name="T1" fmla="*/ 6 h 98"/>
                <a:gd name="T2" fmla="*/ 28 w 52"/>
                <a:gd name="T3" fmla="*/ 7 h 98"/>
                <a:gd name="T4" fmla="*/ 31 w 52"/>
                <a:gd name="T5" fmla="*/ 1 h 98"/>
                <a:gd name="T6" fmla="*/ 34 w 52"/>
                <a:gd name="T7" fmla="*/ 1 h 98"/>
                <a:gd name="T8" fmla="*/ 48 w 52"/>
                <a:gd name="T9" fmla="*/ 5 h 98"/>
                <a:gd name="T10" fmla="*/ 49 w 52"/>
                <a:gd name="T11" fmla="*/ 14 h 98"/>
                <a:gd name="T12" fmla="*/ 46 w 52"/>
                <a:gd name="T13" fmla="*/ 17 h 98"/>
                <a:gd name="T14" fmla="*/ 44 w 52"/>
                <a:gd name="T15" fmla="*/ 18 h 98"/>
                <a:gd name="T16" fmla="*/ 42 w 52"/>
                <a:gd name="T17" fmla="*/ 22 h 98"/>
                <a:gd name="T18" fmla="*/ 37 w 52"/>
                <a:gd name="T19" fmla="*/ 27 h 98"/>
                <a:gd name="T20" fmla="*/ 36 w 52"/>
                <a:gd name="T21" fmla="*/ 33 h 98"/>
                <a:gd name="T22" fmla="*/ 35 w 52"/>
                <a:gd name="T23" fmla="*/ 37 h 98"/>
                <a:gd name="T24" fmla="*/ 35 w 52"/>
                <a:gd name="T25" fmla="*/ 42 h 98"/>
                <a:gd name="T26" fmla="*/ 32 w 52"/>
                <a:gd name="T27" fmla="*/ 47 h 98"/>
                <a:gd name="T28" fmla="*/ 29 w 52"/>
                <a:gd name="T29" fmla="*/ 55 h 98"/>
                <a:gd name="T30" fmla="*/ 29 w 52"/>
                <a:gd name="T31" fmla="*/ 63 h 98"/>
                <a:gd name="T32" fmla="*/ 28 w 52"/>
                <a:gd name="T33" fmla="*/ 69 h 98"/>
                <a:gd name="T34" fmla="*/ 27 w 52"/>
                <a:gd name="T35" fmla="*/ 70 h 98"/>
                <a:gd name="T36" fmla="*/ 27 w 52"/>
                <a:gd name="T37" fmla="*/ 71 h 98"/>
                <a:gd name="T38" fmla="*/ 26 w 52"/>
                <a:gd name="T39" fmla="*/ 75 h 98"/>
                <a:gd name="T40" fmla="*/ 25 w 52"/>
                <a:gd name="T41" fmla="*/ 81 h 98"/>
                <a:gd name="T42" fmla="*/ 27 w 52"/>
                <a:gd name="T43" fmla="*/ 84 h 98"/>
                <a:gd name="T44" fmla="*/ 28 w 52"/>
                <a:gd name="T45" fmla="*/ 87 h 98"/>
                <a:gd name="T46" fmla="*/ 24 w 52"/>
                <a:gd name="T47" fmla="*/ 90 h 98"/>
                <a:gd name="T48" fmla="*/ 24 w 52"/>
                <a:gd name="T49" fmla="*/ 92 h 98"/>
                <a:gd name="T50" fmla="*/ 24 w 52"/>
                <a:gd name="T51" fmla="*/ 93 h 98"/>
                <a:gd name="T52" fmla="*/ 23 w 52"/>
                <a:gd name="T53" fmla="*/ 93 h 98"/>
                <a:gd name="T54" fmla="*/ 22 w 52"/>
                <a:gd name="T55" fmla="*/ 94 h 98"/>
                <a:gd name="T56" fmla="*/ 20 w 52"/>
                <a:gd name="T57" fmla="*/ 97 h 98"/>
                <a:gd name="T58" fmla="*/ 14 w 52"/>
                <a:gd name="T59" fmla="*/ 97 h 98"/>
                <a:gd name="T60" fmla="*/ 11 w 52"/>
                <a:gd name="T61" fmla="*/ 95 h 98"/>
                <a:gd name="T62" fmla="*/ 11 w 52"/>
                <a:gd name="T63" fmla="*/ 92 h 98"/>
                <a:gd name="T64" fmla="*/ 8 w 52"/>
                <a:gd name="T65" fmla="*/ 87 h 98"/>
                <a:gd name="T66" fmla="*/ 6 w 52"/>
                <a:gd name="T67" fmla="*/ 87 h 98"/>
                <a:gd name="T68" fmla="*/ 7 w 52"/>
                <a:gd name="T69" fmla="*/ 84 h 98"/>
                <a:gd name="T70" fmla="*/ 7 w 52"/>
                <a:gd name="T71" fmla="*/ 80 h 98"/>
                <a:gd name="T72" fmla="*/ 0 w 52"/>
                <a:gd name="T73" fmla="*/ 74 h 98"/>
                <a:gd name="T74" fmla="*/ 2 w 52"/>
                <a:gd name="T75" fmla="*/ 72 h 98"/>
                <a:gd name="T76" fmla="*/ 3 w 52"/>
                <a:gd name="T77" fmla="*/ 68 h 98"/>
                <a:gd name="T78" fmla="*/ 5 w 52"/>
                <a:gd name="T79" fmla="*/ 63 h 98"/>
                <a:gd name="T80" fmla="*/ 8 w 52"/>
                <a:gd name="T81" fmla="*/ 56 h 98"/>
                <a:gd name="T82" fmla="*/ 13 w 52"/>
                <a:gd name="T83" fmla="*/ 45 h 98"/>
                <a:gd name="T84" fmla="*/ 10 w 52"/>
                <a:gd name="T85" fmla="*/ 44 h 98"/>
                <a:gd name="T86" fmla="*/ 10 w 52"/>
                <a:gd name="T87" fmla="*/ 41 h 98"/>
                <a:gd name="T88" fmla="*/ 11 w 52"/>
                <a:gd name="T89" fmla="*/ 34 h 98"/>
                <a:gd name="T90" fmla="*/ 13 w 52"/>
                <a:gd name="T91" fmla="*/ 32 h 98"/>
                <a:gd name="T92" fmla="*/ 16 w 52"/>
                <a:gd name="T93" fmla="*/ 28 h 98"/>
                <a:gd name="T94" fmla="*/ 16 w 52"/>
                <a:gd name="T95" fmla="*/ 24 h 98"/>
                <a:gd name="T96" fmla="*/ 17 w 52"/>
                <a:gd name="T97" fmla="*/ 19 h 98"/>
                <a:gd name="T98" fmla="*/ 17 w 52"/>
                <a:gd name="T99" fmla="*/ 18 h 98"/>
                <a:gd name="T100" fmla="*/ 13 w 52"/>
                <a:gd name="T101" fmla="*/ 14 h 98"/>
                <a:gd name="T102" fmla="*/ 13 w 52"/>
                <a:gd name="T103" fmla="*/ 13 h 98"/>
                <a:gd name="T104" fmla="*/ 11 w 52"/>
                <a:gd name="T105" fmla="*/ 15 h 98"/>
                <a:gd name="T106" fmla="*/ 9 w 52"/>
                <a:gd name="T107" fmla="*/ 16 h 98"/>
                <a:gd name="T108" fmla="*/ 8 w 52"/>
                <a:gd name="T109" fmla="*/ 14 h 98"/>
                <a:gd name="T110" fmla="*/ 6 w 52"/>
                <a:gd name="T111" fmla="*/ 11 h 98"/>
                <a:gd name="T112" fmla="*/ 4 w 52"/>
                <a:gd name="T113" fmla="*/ 9 h 98"/>
                <a:gd name="T114" fmla="*/ 6 w 52"/>
                <a:gd name="T115" fmla="*/ 5 h 98"/>
                <a:gd name="T116" fmla="*/ 7 w 52"/>
                <a:gd name="T117" fmla="*/ 4 h 98"/>
                <a:gd name="T118" fmla="*/ 8 w 52"/>
                <a:gd name="T119" fmla="*/ 1 h 98"/>
                <a:gd name="T120" fmla="*/ 10 w 52"/>
                <a:gd name="T121" fmla="*/ 0 h 98"/>
                <a:gd name="T122" fmla="*/ 13 w 52"/>
                <a:gd name="T123" fmla="*/ 4 h 98"/>
                <a:gd name="T124" fmla="*/ 17 w 52"/>
                <a:gd name="T125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2" h="98">
                  <a:moveTo>
                    <a:pt x="18" y="7"/>
                  </a:moveTo>
                  <a:lnTo>
                    <a:pt x="18" y="7"/>
                  </a:lnTo>
                  <a:lnTo>
                    <a:pt x="20" y="7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5" y="7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9" y="4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3" y="2"/>
                  </a:lnTo>
                  <a:lnTo>
                    <a:pt x="34" y="2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8" y="5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7"/>
                  </a:lnTo>
                  <a:lnTo>
                    <a:pt x="50" y="10"/>
                  </a:lnTo>
                  <a:lnTo>
                    <a:pt x="49" y="14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4" y="18"/>
                  </a:lnTo>
                  <a:lnTo>
                    <a:pt x="43" y="18"/>
                  </a:lnTo>
                  <a:lnTo>
                    <a:pt x="43" y="19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1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7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3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7"/>
                  </a:lnTo>
                  <a:lnTo>
                    <a:pt x="34" y="38"/>
                  </a:lnTo>
                  <a:lnTo>
                    <a:pt x="34" y="39"/>
                  </a:lnTo>
                  <a:lnTo>
                    <a:pt x="34" y="40"/>
                  </a:lnTo>
                  <a:lnTo>
                    <a:pt x="34" y="41"/>
                  </a:lnTo>
                  <a:lnTo>
                    <a:pt x="35" y="41"/>
                  </a:lnTo>
                  <a:lnTo>
                    <a:pt x="35" y="42"/>
                  </a:lnTo>
                  <a:lnTo>
                    <a:pt x="35" y="43"/>
                  </a:lnTo>
                  <a:lnTo>
                    <a:pt x="34" y="44"/>
                  </a:lnTo>
                  <a:lnTo>
                    <a:pt x="33" y="44"/>
                  </a:lnTo>
                  <a:lnTo>
                    <a:pt x="33" y="45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2" y="48"/>
                  </a:lnTo>
                  <a:lnTo>
                    <a:pt x="32" y="49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8" y="57"/>
                  </a:lnTo>
                  <a:lnTo>
                    <a:pt x="28" y="58"/>
                  </a:lnTo>
                  <a:lnTo>
                    <a:pt x="28" y="60"/>
                  </a:lnTo>
                  <a:lnTo>
                    <a:pt x="29" y="63"/>
                  </a:lnTo>
                  <a:lnTo>
                    <a:pt x="30" y="65"/>
                  </a:lnTo>
                  <a:lnTo>
                    <a:pt x="30" y="65"/>
                  </a:lnTo>
                  <a:lnTo>
                    <a:pt x="29" y="66"/>
                  </a:lnTo>
                  <a:lnTo>
                    <a:pt x="28" y="67"/>
                  </a:lnTo>
                  <a:lnTo>
                    <a:pt x="28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2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6" y="73"/>
                  </a:lnTo>
                  <a:lnTo>
                    <a:pt x="26" y="75"/>
                  </a:lnTo>
                  <a:lnTo>
                    <a:pt x="26" y="76"/>
                  </a:lnTo>
                  <a:lnTo>
                    <a:pt x="26" y="78"/>
                  </a:lnTo>
                  <a:lnTo>
                    <a:pt x="26" y="79"/>
                  </a:lnTo>
                  <a:lnTo>
                    <a:pt x="26" y="80"/>
                  </a:lnTo>
                  <a:lnTo>
                    <a:pt x="25" y="80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2"/>
                  </a:lnTo>
                  <a:lnTo>
                    <a:pt x="25" y="82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7" y="84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7" y="88"/>
                  </a:lnTo>
                  <a:lnTo>
                    <a:pt x="26" y="89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3" y="94"/>
                  </a:lnTo>
                  <a:lnTo>
                    <a:pt x="23" y="94"/>
                  </a:lnTo>
                  <a:lnTo>
                    <a:pt x="23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1" y="93"/>
                  </a:lnTo>
                  <a:lnTo>
                    <a:pt x="21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6"/>
                  </a:lnTo>
                  <a:lnTo>
                    <a:pt x="21" y="96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6" y="97"/>
                  </a:lnTo>
                  <a:lnTo>
                    <a:pt x="15" y="98"/>
                  </a:lnTo>
                  <a:lnTo>
                    <a:pt x="14" y="98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2" y="97"/>
                  </a:lnTo>
                  <a:lnTo>
                    <a:pt x="12" y="96"/>
                  </a:lnTo>
                  <a:lnTo>
                    <a:pt x="11" y="95"/>
                  </a:lnTo>
                  <a:lnTo>
                    <a:pt x="12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0"/>
                  </a:lnTo>
                  <a:lnTo>
                    <a:pt x="10" y="90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7" y="87"/>
                  </a:lnTo>
                  <a:lnTo>
                    <a:pt x="7" y="87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6" y="86"/>
                  </a:lnTo>
                  <a:lnTo>
                    <a:pt x="6" y="86"/>
                  </a:lnTo>
                  <a:lnTo>
                    <a:pt x="6" y="85"/>
                  </a:lnTo>
                  <a:lnTo>
                    <a:pt x="7" y="85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3"/>
                  </a:lnTo>
                  <a:lnTo>
                    <a:pt x="7" y="83"/>
                  </a:lnTo>
                  <a:lnTo>
                    <a:pt x="7" y="83"/>
                  </a:lnTo>
                  <a:lnTo>
                    <a:pt x="7" y="82"/>
                  </a:lnTo>
                  <a:lnTo>
                    <a:pt x="7" y="81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6" y="79"/>
                  </a:lnTo>
                  <a:lnTo>
                    <a:pt x="0" y="76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2" y="69"/>
                  </a:lnTo>
                  <a:lnTo>
                    <a:pt x="3" y="68"/>
                  </a:lnTo>
                  <a:lnTo>
                    <a:pt x="3" y="68"/>
                  </a:lnTo>
                  <a:lnTo>
                    <a:pt x="3" y="67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5"/>
                  </a:lnTo>
                  <a:lnTo>
                    <a:pt x="5" y="63"/>
                  </a:lnTo>
                  <a:lnTo>
                    <a:pt x="5" y="63"/>
                  </a:lnTo>
                  <a:lnTo>
                    <a:pt x="6" y="61"/>
                  </a:lnTo>
                  <a:lnTo>
                    <a:pt x="7" y="58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1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37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5" y="30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28"/>
                  </a:lnTo>
                  <a:lnTo>
                    <a:pt x="16" y="26"/>
                  </a:lnTo>
                  <a:lnTo>
                    <a:pt x="17" y="25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5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4"/>
                  </a:lnTo>
                  <a:lnTo>
                    <a:pt x="14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8" y="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France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3" name="Group 62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64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3624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838200" y="1504950"/>
            <a:ext cx="4128040" cy="3007936"/>
            <a:chOff x="5166544" y="1780016"/>
            <a:chExt cx="3700952" cy="2696734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5166544" y="2131034"/>
              <a:ext cx="1268243" cy="1681834"/>
            </a:xfrm>
            <a:custGeom>
              <a:avLst/>
              <a:gdLst>
                <a:gd name="T0" fmla="*/ 151 w 198"/>
                <a:gd name="T1" fmla="*/ 10 h 263"/>
                <a:gd name="T2" fmla="*/ 144 w 198"/>
                <a:gd name="T3" fmla="*/ 21 h 263"/>
                <a:gd name="T4" fmla="*/ 190 w 198"/>
                <a:gd name="T5" fmla="*/ 15 h 263"/>
                <a:gd name="T6" fmla="*/ 187 w 198"/>
                <a:gd name="T7" fmla="*/ 19 h 263"/>
                <a:gd name="T8" fmla="*/ 186 w 198"/>
                <a:gd name="T9" fmla="*/ 11 h 263"/>
                <a:gd name="T10" fmla="*/ 178 w 198"/>
                <a:gd name="T11" fmla="*/ 3 h 263"/>
                <a:gd name="T12" fmla="*/ 172 w 198"/>
                <a:gd name="T13" fmla="*/ 0 h 263"/>
                <a:gd name="T14" fmla="*/ 170 w 198"/>
                <a:gd name="T15" fmla="*/ 4 h 263"/>
                <a:gd name="T16" fmla="*/ 166 w 198"/>
                <a:gd name="T17" fmla="*/ 3 h 263"/>
                <a:gd name="T18" fmla="*/ 163 w 198"/>
                <a:gd name="T19" fmla="*/ 3 h 263"/>
                <a:gd name="T20" fmla="*/ 163 w 198"/>
                <a:gd name="T21" fmla="*/ 5 h 263"/>
                <a:gd name="T22" fmla="*/ 160 w 198"/>
                <a:gd name="T23" fmla="*/ 11 h 263"/>
                <a:gd name="T24" fmla="*/ 157 w 198"/>
                <a:gd name="T25" fmla="*/ 8 h 263"/>
                <a:gd name="T26" fmla="*/ 155 w 198"/>
                <a:gd name="T27" fmla="*/ 10 h 263"/>
                <a:gd name="T28" fmla="*/ 151 w 198"/>
                <a:gd name="T29" fmla="*/ 13 h 263"/>
                <a:gd name="T30" fmla="*/ 153 w 198"/>
                <a:gd name="T31" fmla="*/ 16 h 263"/>
                <a:gd name="T32" fmla="*/ 151 w 198"/>
                <a:gd name="T33" fmla="*/ 18 h 263"/>
                <a:gd name="T34" fmla="*/ 147 w 198"/>
                <a:gd name="T35" fmla="*/ 19 h 263"/>
                <a:gd name="T36" fmla="*/ 150 w 198"/>
                <a:gd name="T37" fmla="*/ 20 h 263"/>
                <a:gd name="T38" fmla="*/ 145 w 198"/>
                <a:gd name="T39" fmla="*/ 19 h 263"/>
                <a:gd name="T40" fmla="*/ 141 w 198"/>
                <a:gd name="T41" fmla="*/ 24 h 263"/>
                <a:gd name="T42" fmla="*/ 143 w 198"/>
                <a:gd name="T43" fmla="*/ 30 h 263"/>
                <a:gd name="T44" fmla="*/ 144 w 198"/>
                <a:gd name="T45" fmla="*/ 33 h 263"/>
                <a:gd name="T46" fmla="*/ 134 w 198"/>
                <a:gd name="T47" fmla="*/ 32 h 263"/>
                <a:gd name="T48" fmla="*/ 133 w 198"/>
                <a:gd name="T49" fmla="*/ 32 h 263"/>
                <a:gd name="T50" fmla="*/ 131 w 198"/>
                <a:gd name="T51" fmla="*/ 35 h 263"/>
                <a:gd name="T52" fmla="*/ 133 w 198"/>
                <a:gd name="T53" fmla="*/ 42 h 263"/>
                <a:gd name="T54" fmla="*/ 130 w 198"/>
                <a:gd name="T55" fmla="*/ 45 h 263"/>
                <a:gd name="T56" fmla="*/ 124 w 198"/>
                <a:gd name="T57" fmla="*/ 34 h 263"/>
                <a:gd name="T58" fmla="*/ 118 w 198"/>
                <a:gd name="T59" fmla="*/ 39 h 263"/>
                <a:gd name="T60" fmla="*/ 116 w 198"/>
                <a:gd name="T61" fmla="*/ 52 h 263"/>
                <a:gd name="T62" fmla="*/ 106 w 198"/>
                <a:gd name="T63" fmla="*/ 66 h 263"/>
                <a:gd name="T64" fmla="*/ 75 w 198"/>
                <a:gd name="T65" fmla="*/ 78 h 263"/>
                <a:gd name="T66" fmla="*/ 60 w 198"/>
                <a:gd name="T67" fmla="*/ 85 h 263"/>
                <a:gd name="T68" fmla="*/ 48 w 198"/>
                <a:gd name="T69" fmla="*/ 84 h 263"/>
                <a:gd name="T70" fmla="*/ 27 w 198"/>
                <a:gd name="T71" fmla="*/ 98 h 263"/>
                <a:gd name="T72" fmla="*/ 16 w 198"/>
                <a:gd name="T73" fmla="*/ 108 h 263"/>
                <a:gd name="T74" fmla="*/ 9 w 198"/>
                <a:gd name="T75" fmla="*/ 109 h 263"/>
                <a:gd name="T76" fmla="*/ 6 w 198"/>
                <a:gd name="T77" fmla="*/ 127 h 263"/>
                <a:gd name="T78" fmla="*/ 17 w 198"/>
                <a:gd name="T79" fmla="*/ 149 h 263"/>
                <a:gd name="T80" fmla="*/ 12 w 198"/>
                <a:gd name="T81" fmla="*/ 150 h 263"/>
                <a:gd name="T82" fmla="*/ 6 w 198"/>
                <a:gd name="T83" fmla="*/ 147 h 263"/>
                <a:gd name="T84" fmla="*/ 9 w 198"/>
                <a:gd name="T85" fmla="*/ 157 h 263"/>
                <a:gd name="T86" fmla="*/ 5 w 198"/>
                <a:gd name="T87" fmla="*/ 154 h 263"/>
                <a:gd name="T88" fmla="*/ 18 w 198"/>
                <a:gd name="T89" fmla="*/ 179 h 263"/>
                <a:gd name="T90" fmla="*/ 27 w 198"/>
                <a:gd name="T91" fmla="*/ 208 h 263"/>
                <a:gd name="T92" fmla="*/ 34 w 198"/>
                <a:gd name="T93" fmla="*/ 233 h 263"/>
                <a:gd name="T94" fmla="*/ 26 w 198"/>
                <a:gd name="T95" fmla="*/ 247 h 263"/>
                <a:gd name="T96" fmla="*/ 44 w 198"/>
                <a:gd name="T97" fmla="*/ 261 h 263"/>
                <a:gd name="T98" fmla="*/ 56 w 198"/>
                <a:gd name="T99" fmla="*/ 262 h 263"/>
                <a:gd name="T100" fmla="*/ 65 w 198"/>
                <a:gd name="T101" fmla="*/ 261 h 263"/>
                <a:gd name="T102" fmla="*/ 78 w 198"/>
                <a:gd name="T103" fmla="*/ 255 h 263"/>
                <a:gd name="T104" fmla="*/ 92 w 198"/>
                <a:gd name="T105" fmla="*/ 249 h 263"/>
                <a:gd name="T106" fmla="*/ 112 w 198"/>
                <a:gd name="T107" fmla="*/ 247 h 263"/>
                <a:gd name="T108" fmla="*/ 127 w 198"/>
                <a:gd name="T109" fmla="*/ 249 h 263"/>
                <a:gd name="T110" fmla="*/ 138 w 198"/>
                <a:gd name="T111" fmla="*/ 238 h 263"/>
                <a:gd name="T112" fmla="*/ 198 w 198"/>
                <a:gd name="T113" fmla="*/ 221 h 263"/>
                <a:gd name="T114" fmla="*/ 195 w 198"/>
                <a:gd name="T115" fmla="*/ 34 h 263"/>
                <a:gd name="T116" fmla="*/ 193 w 198"/>
                <a:gd name="T117" fmla="*/ 36 h 263"/>
                <a:gd name="T118" fmla="*/ 194 w 198"/>
                <a:gd name="T119" fmla="*/ 29 h 263"/>
                <a:gd name="T120" fmla="*/ 187 w 198"/>
                <a:gd name="T121" fmla="*/ 18 h 263"/>
                <a:gd name="T122" fmla="*/ 2 w 198"/>
                <a:gd name="T123" fmla="*/ 148 h 263"/>
                <a:gd name="T124" fmla="*/ 31 w 198"/>
                <a:gd name="T125" fmla="*/ 8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8" h="263">
                  <a:moveTo>
                    <a:pt x="167" y="2"/>
                  </a:moveTo>
                  <a:lnTo>
                    <a:pt x="167" y="2"/>
                  </a:lnTo>
                  <a:lnTo>
                    <a:pt x="167" y="2"/>
                  </a:lnTo>
                  <a:lnTo>
                    <a:pt x="167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7" y="2"/>
                  </a:lnTo>
                  <a:lnTo>
                    <a:pt x="167" y="2"/>
                  </a:lnTo>
                  <a:lnTo>
                    <a:pt x="167" y="2"/>
                  </a:lnTo>
                  <a:close/>
                  <a:moveTo>
                    <a:pt x="147" y="16"/>
                  </a:move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6"/>
                  </a:lnTo>
                  <a:lnTo>
                    <a:pt x="147" y="16"/>
                  </a:lnTo>
                  <a:close/>
                  <a:moveTo>
                    <a:pt x="150" y="11"/>
                  </a:move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2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close/>
                  <a:moveTo>
                    <a:pt x="190" y="15"/>
                  </a:moveTo>
                  <a:lnTo>
                    <a:pt x="190" y="15"/>
                  </a:lnTo>
                  <a:lnTo>
                    <a:pt x="190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5"/>
                  </a:lnTo>
                  <a:close/>
                  <a:moveTo>
                    <a:pt x="142" y="20"/>
                  </a:moveTo>
                  <a:lnTo>
                    <a:pt x="142" y="20"/>
                  </a:lnTo>
                  <a:lnTo>
                    <a:pt x="142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3" y="19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3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close/>
                  <a:moveTo>
                    <a:pt x="198" y="14"/>
                  </a:moveTo>
                  <a:lnTo>
                    <a:pt x="198" y="14"/>
                  </a:lnTo>
                  <a:lnTo>
                    <a:pt x="197" y="14"/>
                  </a:lnTo>
                  <a:lnTo>
                    <a:pt x="197" y="14"/>
                  </a:lnTo>
                  <a:lnTo>
                    <a:pt x="197" y="14"/>
                  </a:lnTo>
                  <a:lnTo>
                    <a:pt x="196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4" y="13"/>
                  </a:lnTo>
                  <a:lnTo>
                    <a:pt x="194" y="13"/>
                  </a:lnTo>
                  <a:lnTo>
                    <a:pt x="193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1" y="13"/>
                  </a:lnTo>
                  <a:lnTo>
                    <a:pt x="191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1" y="15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8" y="16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20"/>
                  </a:lnTo>
                  <a:lnTo>
                    <a:pt x="189" y="21"/>
                  </a:lnTo>
                  <a:lnTo>
                    <a:pt x="189" y="21"/>
                  </a:lnTo>
                  <a:lnTo>
                    <a:pt x="189" y="21"/>
                  </a:lnTo>
                  <a:lnTo>
                    <a:pt x="189" y="20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8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9"/>
                  </a:lnTo>
                  <a:lnTo>
                    <a:pt x="187" y="19"/>
                  </a:lnTo>
                  <a:lnTo>
                    <a:pt x="187" y="19"/>
                  </a:lnTo>
                  <a:lnTo>
                    <a:pt x="187" y="20"/>
                  </a:lnTo>
                  <a:lnTo>
                    <a:pt x="187" y="21"/>
                  </a:lnTo>
                  <a:lnTo>
                    <a:pt x="187" y="21"/>
                  </a:lnTo>
                  <a:lnTo>
                    <a:pt x="186" y="21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1"/>
                  </a:lnTo>
                  <a:lnTo>
                    <a:pt x="186" y="21"/>
                  </a:lnTo>
                  <a:lnTo>
                    <a:pt x="186" y="20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7" y="16"/>
                  </a:lnTo>
                  <a:lnTo>
                    <a:pt x="186" y="16"/>
                  </a:lnTo>
                  <a:lnTo>
                    <a:pt x="186" y="16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5"/>
                  </a:lnTo>
                  <a:lnTo>
                    <a:pt x="187" y="15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7" y="12"/>
                  </a:lnTo>
                  <a:lnTo>
                    <a:pt x="187" y="12"/>
                  </a:lnTo>
                  <a:lnTo>
                    <a:pt x="187" y="11"/>
                  </a:lnTo>
                  <a:lnTo>
                    <a:pt x="187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4" y="10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10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2" y="7"/>
                  </a:lnTo>
                  <a:lnTo>
                    <a:pt x="182" y="7"/>
                  </a:lnTo>
                  <a:lnTo>
                    <a:pt x="182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79" y="5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5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7" y="3"/>
                  </a:lnTo>
                  <a:lnTo>
                    <a:pt x="177" y="2"/>
                  </a:lnTo>
                  <a:lnTo>
                    <a:pt x="177" y="2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1"/>
                  </a:lnTo>
                  <a:lnTo>
                    <a:pt x="174" y="2"/>
                  </a:lnTo>
                  <a:lnTo>
                    <a:pt x="174" y="1"/>
                  </a:lnTo>
                  <a:lnTo>
                    <a:pt x="174" y="1"/>
                  </a:lnTo>
                  <a:lnTo>
                    <a:pt x="174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0"/>
                  </a:lnTo>
                  <a:lnTo>
                    <a:pt x="171" y="0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69" y="4"/>
                  </a:lnTo>
                  <a:lnTo>
                    <a:pt x="169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4"/>
                  </a:lnTo>
                  <a:lnTo>
                    <a:pt x="169" y="4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6"/>
                  </a:lnTo>
                  <a:lnTo>
                    <a:pt x="169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6" y="5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8" y="3"/>
                  </a:lnTo>
                  <a:lnTo>
                    <a:pt x="168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3"/>
                  </a:lnTo>
                  <a:lnTo>
                    <a:pt x="164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2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3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8"/>
                  </a:lnTo>
                  <a:lnTo>
                    <a:pt x="157" y="8"/>
                  </a:lnTo>
                  <a:lnTo>
                    <a:pt x="157" y="9"/>
                  </a:lnTo>
                  <a:lnTo>
                    <a:pt x="157" y="9"/>
                  </a:lnTo>
                  <a:lnTo>
                    <a:pt x="157" y="10"/>
                  </a:lnTo>
                  <a:lnTo>
                    <a:pt x="157" y="10"/>
                  </a:lnTo>
                  <a:lnTo>
                    <a:pt x="157" y="11"/>
                  </a:lnTo>
                  <a:lnTo>
                    <a:pt x="156" y="11"/>
                  </a:lnTo>
                  <a:lnTo>
                    <a:pt x="156" y="11"/>
                  </a:lnTo>
                  <a:lnTo>
                    <a:pt x="157" y="10"/>
                  </a:lnTo>
                  <a:lnTo>
                    <a:pt x="157" y="9"/>
                  </a:lnTo>
                  <a:lnTo>
                    <a:pt x="157" y="9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8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6" y="7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9"/>
                  </a:lnTo>
                  <a:lnTo>
                    <a:pt x="156" y="9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4" y="17"/>
                  </a:lnTo>
                  <a:lnTo>
                    <a:pt x="154" y="17"/>
                  </a:lnTo>
                  <a:lnTo>
                    <a:pt x="154" y="18"/>
                  </a:lnTo>
                  <a:lnTo>
                    <a:pt x="154" y="18"/>
                  </a:lnTo>
                  <a:lnTo>
                    <a:pt x="153" y="18"/>
                  </a:lnTo>
                  <a:lnTo>
                    <a:pt x="153" y="18"/>
                  </a:lnTo>
                  <a:lnTo>
                    <a:pt x="153" y="18"/>
                  </a:lnTo>
                  <a:lnTo>
                    <a:pt x="152" y="18"/>
                  </a:lnTo>
                  <a:lnTo>
                    <a:pt x="152" y="18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0" y="18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49" y="17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49" y="15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5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8" y="18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9"/>
                  </a:lnTo>
                  <a:lnTo>
                    <a:pt x="148" y="19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20"/>
                  </a:lnTo>
                  <a:lnTo>
                    <a:pt x="147" y="19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9" y="19"/>
                  </a:lnTo>
                  <a:lnTo>
                    <a:pt x="149" y="19"/>
                  </a:lnTo>
                  <a:lnTo>
                    <a:pt x="149" y="19"/>
                  </a:lnTo>
                  <a:lnTo>
                    <a:pt x="149" y="20"/>
                  </a:lnTo>
                  <a:lnTo>
                    <a:pt x="150" y="20"/>
                  </a:lnTo>
                  <a:lnTo>
                    <a:pt x="150" y="19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49" y="21"/>
                  </a:lnTo>
                  <a:lnTo>
                    <a:pt x="149" y="21"/>
                  </a:lnTo>
                  <a:lnTo>
                    <a:pt x="150" y="21"/>
                  </a:lnTo>
                  <a:lnTo>
                    <a:pt x="150" y="22"/>
                  </a:lnTo>
                  <a:lnTo>
                    <a:pt x="151" y="22"/>
                  </a:lnTo>
                  <a:lnTo>
                    <a:pt x="151" y="22"/>
                  </a:lnTo>
                  <a:lnTo>
                    <a:pt x="151" y="22"/>
                  </a:lnTo>
                  <a:lnTo>
                    <a:pt x="150" y="21"/>
                  </a:lnTo>
                  <a:lnTo>
                    <a:pt x="149" y="21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6" y="19"/>
                  </a:lnTo>
                  <a:lnTo>
                    <a:pt x="146" y="19"/>
                  </a:lnTo>
                  <a:lnTo>
                    <a:pt x="146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6" y="20"/>
                  </a:lnTo>
                  <a:lnTo>
                    <a:pt x="146" y="19"/>
                  </a:lnTo>
                  <a:lnTo>
                    <a:pt x="146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3"/>
                  </a:lnTo>
                  <a:lnTo>
                    <a:pt x="141" y="23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2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1" y="27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3" y="28"/>
                  </a:lnTo>
                  <a:lnTo>
                    <a:pt x="143" y="27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7"/>
                  </a:lnTo>
                  <a:lnTo>
                    <a:pt x="145" y="27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4" y="27"/>
                  </a:lnTo>
                  <a:lnTo>
                    <a:pt x="144" y="27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43" y="28"/>
                  </a:lnTo>
                  <a:lnTo>
                    <a:pt x="144" y="28"/>
                  </a:lnTo>
                  <a:lnTo>
                    <a:pt x="144" y="29"/>
                  </a:lnTo>
                  <a:lnTo>
                    <a:pt x="144" y="30"/>
                  </a:lnTo>
                  <a:lnTo>
                    <a:pt x="143" y="29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3" y="32"/>
                  </a:lnTo>
                  <a:lnTo>
                    <a:pt x="144" y="32"/>
                  </a:lnTo>
                  <a:lnTo>
                    <a:pt x="145" y="32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3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39" y="33"/>
                  </a:lnTo>
                  <a:lnTo>
                    <a:pt x="139" y="33"/>
                  </a:lnTo>
                  <a:lnTo>
                    <a:pt x="139" y="33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38" y="31"/>
                  </a:lnTo>
                  <a:lnTo>
                    <a:pt x="138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2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1" y="33"/>
                  </a:lnTo>
                  <a:lnTo>
                    <a:pt x="131" y="33"/>
                  </a:lnTo>
                  <a:lnTo>
                    <a:pt x="131" y="33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31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5"/>
                  </a:lnTo>
                  <a:lnTo>
                    <a:pt x="132" y="35"/>
                  </a:lnTo>
                  <a:lnTo>
                    <a:pt x="131" y="35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1" y="36"/>
                  </a:lnTo>
                  <a:lnTo>
                    <a:pt x="132" y="36"/>
                  </a:lnTo>
                  <a:lnTo>
                    <a:pt x="132" y="37"/>
                  </a:lnTo>
                  <a:lnTo>
                    <a:pt x="132" y="37"/>
                  </a:lnTo>
                  <a:lnTo>
                    <a:pt x="133" y="37"/>
                  </a:lnTo>
                  <a:lnTo>
                    <a:pt x="133" y="37"/>
                  </a:lnTo>
                  <a:lnTo>
                    <a:pt x="133" y="37"/>
                  </a:lnTo>
                  <a:lnTo>
                    <a:pt x="133" y="38"/>
                  </a:lnTo>
                  <a:lnTo>
                    <a:pt x="133" y="38"/>
                  </a:lnTo>
                  <a:lnTo>
                    <a:pt x="133" y="39"/>
                  </a:lnTo>
                  <a:lnTo>
                    <a:pt x="134" y="39"/>
                  </a:lnTo>
                  <a:lnTo>
                    <a:pt x="134" y="39"/>
                  </a:lnTo>
                  <a:lnTo>
                    <a:pt x="135" y="39"/>
                  </a:lnTo>
                  <a:lnTo>
                    <a:pt x="135" y="38"/>
                  </a:lnTo>
                  <a:lnTo>
                    <a:pt x="135" y="38"/>
                  </a:lnTo>
                  <a:lnTo>
                    <a:pt x="136" y="38"/>
                  </a:lnTo>
                  <a:lnTo>
                    <a:pt x="136" y="38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5" y="40"/>
                  </a:lnTo>
                  <a:lnTo>
                    <a:pt x="135" y="40"/>
                  </a:lnTo>
                  <a:lnTo>
                    <a:pt x="135" y="41"/>
                  </a:lnTo>
                  <a:lnTo>
                    <a:pt x="135" y="41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4" y="43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1"/>
                  </a:lnTo>
                  <a:lnTo>
                    <a:pt x="131" y="41"/>
                  </a:lnTo>
                  <a:lnTo>
                    <a:pt x="131" y="42"/>
                  </a:lnTo>
                  <a:lnTo>
                    <a:pt x="132" y="42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1" y="43"/>
                  </a:lnTo>
                  <a:lnTo>
                    <a:pt x="131" y="43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5"/>
                  </a:lnTo>
                  <a:lnTo>
                    <a:pt x="131" y="45"/>
                  </a:lnTo>
                  <a:lnTo>
                    <a:pt x="131" y="45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29" y="45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3"/>
                  </a:lnTo>
                  <a:lnTo>
                    <a:pt x="128" y="43"/>
                  </a:lnTo>
                  <a:lnTo>
                    <a:pt x="128" y="43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7" y="42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0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5" y="38"/>
                  </a:lnTo>
                  <a:lnTo>
                    <a:pt x="125" y="38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3" y="33"/>
                  </a:lnTo>
                  <a:lnTo>
                    <a:pt x="123" y="33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34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1" y="35"/>
                  </a:lnTo>
                  <a:lnTo>
                    <a:pt x="121" y="35"/>
                  </a:lnTo>
                  <a:lnTo>
                    <a:pt x="121" y="35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2" y="38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9" y="39"/>
                  </a:lnTo>
                  <a:lnTo>
                    <a:pt x="119" y="40"/>
                  </a:lnTo>
                  <a:lnTo>
                    <a:pt x="119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5" y="41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14" y="45"/>
                  </a:lnTo>
                  <a:lnTo>
                    <a:pt x="113" y="46"/>
                  </a:lnTo>
                  <a:lnTo>
                    <a:pt x="114" y="47"/>
                  </a:lnTo>
                  <a:lnTo>
                    <a:pt x="114" y="47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50"/>
                  </a:lnTo>
                  <a:lnTo>
                    <a:pt x="114" y="51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3"/>
                  </a:lnTo>
                  <a:lnTo>
                    <a:pt x="114" y="53"/>
                  </a:lnTo>
                  <a:lnTo>
                    <a:pt x="114" y="53"/>
                  </a:lnTo>
                  <a:lnTo>
                    <a:pt x="114" y="52"/>
                  </a:lnTo>
                  <a:lnTo>
                    <a:pt x="115" y="52"/>
                  </a:lnTo>
                  <a:lnTo>
                    <a:pt x="115" y="52"/>
                  </a:lnTo>
                  <a:lnTo>
                    <a:pt x="116" y="52"/>
                  </a:lnTo>
                  <a:lnTo>
                    <a:pt x="116" y="52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6" y="55"/>
                  </a:lnTo>
                  <a:lnTo>
                    <a:pt x="115" y="55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7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1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09" y="58"/>
                  </a:lnTo>
                  <a:lnTo>
                    <a:pt x="109" y="59"/>
                  </a:lnTo>
                  <a:lnTo>
                    <a:pt x="109" y="59"/>
                  </a:lnTo>
                  <a:lnTo>
                    <a:pt x="109" y="60"/>
                  </a:lnTo>
                  <a:lnTo>
                    <a:pt x="108" y="60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109" y="61"/>
                  </a:lnTo>
                  <a:lnTo>
                    <a:pt x="109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3"/>
                  </a:lnTo>
                  <a:lnTo>
                    <a:pt x="107" y="63"/>
                  </a:lnTo>
                  <a:lnTo>
                    <a:pt x="107" y="63"/>
                  </a:lnTo>
                  <a:lnTo>
                    <a:pt x="107" y="64"/>
                  </a:lnTo>
                  <a:lnTo>
                    <a:pt x="107" y="64"/>
                  </a:lnTo>
                  <a:lnTo>
                    <a:pt x="107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6"/>
                  </a:lnTo>
                  <a:lnTo>
                    <a:pt x="105" y="68"/>
                  </a:lnTo>
                  <a:lnTo>
                    <a:pt x="103" y="69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1" y="71"/>
                  </a:lnTo>
                  <a:lnTo>
                    <a:pt x="99" y="73"/>
                  </a:lnTo>
                  <a:lnTo>
                    <a:pt x="97" y="73"/>
                  </a:lnTo>
                  <a:lnTo>
                    <a:pt x="95" y="74"/>
                  </a:lnTo>
                  <a:lnTo>
                    <a:pt x="92" y="76"/>
                  </a:lnTo>
                  <a:lnTo>
                    <a:pt x="90" y="76"/>
                  </a:lnTo>
                  <a:lnTo>
                    <a:pt x="88" y="76"/>
                  </a:lnTo>
                  <a:lnTo>
                    <a:pt x="86" y="77"/>
                  </a:lnTo>
                  <a:lnTo>
                    <a:pt x="85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79" y="77"/>
                  </a:lnTo>
                  <a:lnTo>
                    <a:pt x="79" y="77"/>
                  </a:lnTo>
                  <a:lnTo>
                    <a:pt x="79" y="77"/>
                  </a:lnTo>
                  <a:lnTo>
                    <a:pt x="78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4" y="78"/>
                  </a:lnTo>
                  <a:lnTo>
                    <a:pt x="73" y="79"/>
                  </a:lnTo>
                  <a:lnTo>
                    <a:pt x="73" y="80"/>
                  </a:lnTo>
                  <a:lnTo>
                    <a:pt x="73" y="80"/>
                  </a:lnTo>
                  <a:lnTo>
                    <a:pt x="73" y="81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69" y="81"/>
                  </a:lnTo>
                  <a:lnTo>
                    <a:pt x="69" y="81"/>
                  </a:lnTo>
                  <a:lnTo>
                    <a:pt x="69" y="81"/>
                  </a:lnTo>
                  <a:lnTo>
                    <a:pt x="68" y="81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1"/>
                  </a:lnTo>
                  <a:lnTo>
                    <a:pt x="67" y="81"/>
                  </a:lnTo>
                  <a:lnTo>
                    <a:pt x="67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1"/>
                  </a:lnTo>
                  <a:lnTo>
                    <a:pt x="65" y="81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4" y="82"/>
                  </a:lnTo>
                  <a:lnTo>
                    <a:pt x="62" y="83"/>
                  </a:lnTo>
                  <a:lnTo>
                    <a:pt x="62" y="83"/>
                  </a:lnTo>
                  <a:lnTo>
                    <a:pt x="62" y="83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7" y="86"/>
                  </a:lnTo>
                  <a:lnTo>
                    <a:pt x="57" y="86"/>
                  </a:lnTo>
                  <a:lnTo>
                    <a:pt x="56" y="86"/>
                  </a:lnTo>
                  <a:lnTo>
                    <a:pt x="55" y="86"/>
                  </a:lnTo>
                  <a:lnTo>
                    <a:pt x="54" y="86"/>
                  </a:lnTo>
                  <a:lnTo>
                    <a:pt x="54" y="86"/>
                  </a:lnTo>
                  <a:lnTo>
                    <a:pt x="53" y="86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1" y="85"/>
                  </a:lnTo>
                  <a:lnTo>
                    <a:pt x="51" y="85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0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8" y="86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7" y="85"/>
                  </a:lnTo>
                  <a:lnTo>
                    <a:pt x="47" y="85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39" y="89"/>
                  </a:lnTo>
                  <a:lnTo>
                    <a:pt x="39" y="90"/>
                  </a:lnTo>
                  <a:lnTo>
                    <a:pt x="39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7" y="90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36" y="91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4" y="93"/>
                  </a:lnTo>
                  <a:lnTo>
                    <a:pt x="34" y="93"/>
                  </a:lnTo>
                  <a:lnTo>
                    <a:pt x="33" y="94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6"/>
                  </a:lnTo>
                  <a:lnTo>
                    <a:pt x="31" y="96"/>
                  </a:lnTo>
                  <a:lnTo>
                    <a:pt x="29" y="97"/>
                  </a:lnTo>
                  <a:lnTo>
                    <a:pt x="27" y="98"/>
                  </a:lnTo>
                  <a:lnTo>
                    <a:pt x="27" y="97"/>
                  </a:lnTo>
                  <a:lnTo>
                    <a:pt x="27" y="9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6" y="98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3" y="99"/>
                  </a:lnTo>
                  <a:lnTo>
                    <a:pt x="22" y="99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1" y="100"/>
                  </a:lnTo>
                  <a:lnTo>
                    <a:pt x="21" y="100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7" y="108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6" y="107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5"/>
                  </a:lnTo>
                  <a:lnTo>
                    <a:pt x="15" y="105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5"/>
                  </a:lnTo>
                  <a:lnTo>
                    <a:pt x="15" y="105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5" y="103"/>
                  </a:lnTo>
                  <a:lnTo>
                    <a:pt x="15" y="103"/>
                  </a:lnTo>
                  <a:lnTo>
                    <a:pt x="15" y="101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6" y="99"/>
                  </a:lnTo>
                  <a:lnTo>
                    <a:pt x="16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3" y="101"/>
                  </a:lnTo>
                  <a:lnTo>
                    <a:pt x="13" y="102"/>
                  </a:lnTo>
                  <a:lnTo>
                    <a:pt x="12" y="102"/>
                  </a:lnTo>
                  <a:lnTo>
                    <a:pt x="12" y="103"/>
                  </a:lnTo>
                  <a:lnTo>
                    <a:pt x="12" y="103"/>
                  </a:lnTo>
                  <a:lnTo>
                    <a:pt x="12" y="103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10"/>
                  </a:lnTo>
                  <a:lnTo>
                    <a:pt x="9" y="110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9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1" y="111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1" y="113"/>
                  </a:lnTo>
                  <a:lnTo>
                    <a:pt x="11" y="113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6"/>
                  </a:lnTo>
                  <a:lnTo>
                    <a:pt x="11" y="116"/>
                  </a:lnTo>
                  <a:lnTo>
                    <a:pt x="10" y="116"/>
                  </a:lnTo>
                  <a:lnTo>
                    <a:pt x="11" y="116"/>
                  </a:lnTo>
                  <a:lnTo>
                    <a:pt x="11" y="117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1" y="119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0" y="120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7" y="124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8"/>
                  </a:lnTo>
                  <a:lnTo>
                    <a:pt x="7" y="128"/>
                  </a:lnTo>
                  <a:lnTo>
                    <a:pt x="7" y="128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31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7" y="133"/>
                  </a:lnTo>
                  <a:lnTo>
                    <a:pt x="8" y="134"/>
                  </a:lnTo>
                  <a:lnTo>
                    <a:pt x="9" y="135"/>
                  </a:lnTo>
                  <a:lnTo>
                    <a:pt x="9" y="135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0" y="139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3" y="144"/>
                  </a:lnTo>
                  <a:lnTo>
                    <a:pt x="13" y="145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6" y="148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50"/>
                  </a:lnTo>
                  <a:lnTo>
                    <a:pt x="16" y="150"/>
                  </a:lnTo>
                  <a:lnTo>
                    <a:pt x="16" y="150"/>
                  </a:lnTo>
                  <a:lnTo>
                    <a:pt x="17" y="150"/>
                  </a:lnTo>
                  <a:lnTo>
                    <a:pt x="17" y="150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0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4"/>
                  </a:lnTo>
                  <a:lnTo>
                    <a:pt x="16" y="154"/>
                  </a:lnTo>
                  <a:lnTo>
                    <a:pt x="16" y="154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5" y="155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7"/>
                  </a:lnTo>
                  <a:lnTo>
                    <a:pt x="14" y="156"/>
                  </a:lnTo>
                  <a:lnTo>
                    <a:pt x="14" y="155"/>
                  </a:lnTo>
                  <a:lnTo>
                    <a:pt x="13" y="155"/>
                  </a:lnTo>
                  <a:lnTo>
                    <a:pt x="13" y="155"/>
                  </a:lnTo>
                  <a:lnTo>
                    <a:pt x="13" y="154"/>
                  </a:lnTo>
                  <a:lnTo>
                    <a:pt x="13" y="154"/>
                  </a:lnTo>
                  <a:lnTo>
                    <a:pt x="13" y="154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13" y="152"/>
                  </a:lnTo>
                  <a:lnTo>
                    <a:pt x="12" y="152"/>
                  </a:lnTo>
                  <a:lnTo>
                    <a:pt x="12" y="152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2"/>
                  </a:lnTo>
                  <a:lnTo>
                    <a:pt x="12" y="152"/>
                  </a:lnTo>
                  <a:lnTo>
                    <a:pt x="11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7" y="146"/>
                  </a:lnTo>
                  <a:lnTo>
                    <a:pt x="7" y="146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6"/>
                  </a:lnTo>
                  <a:lnTo>
                    <a:pt x="7" y="146"/>
                  </a:lnTo>
                  <a:lnTo>
                    <a:pt x="6" y="146"/>
                  </a:lnTo>
                  <a:lnTo>
                    <a:pt x="6" y="146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8" y="150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9" y="152"/>
                  </a:lnTo>
                  <a:lnTo>
                    <a:pt x="9" y="152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10" y="153"/>
                  </a:lnTo>
                  <a:lnTo>
                    <a:pt x="10" y="154"/>
                  </a:lnTo>
                  <a:lnTo>
                    <a:pt x="11" y="154"/>
                  </a:lnTo>
                  <a:lnTo>
                    <a:pt x="11" y="154"/>
                  </a:lnTo>
                  <a:lnTo>
                    <a:pt x="12" y="154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5"/>
                  </a:lnTo>
                  <a:lnTo>
                    <a:pt x="8" y="155"/>
                  </a:lnTo>
                  <a:lnTo>
                    <a:pt x="8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6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3"/>
                  </a:lnTo>
                  <a:lnTo>
                    <a:pt x="6" y="153"/>
                  </a:lnTo>
                  <a:lnTo>
                    <a:pt x="6" y="152"/>
                  </a:lnTo>
                  <a:lnTo>
                    <a:pt x="6" y="153"/>
                  </a:lnTo>
                  <a:lnTo>
                    <a:pt x="6" y="153"/>
                  </a:lnTo>
                  <a:lnTo>
                    <a:pt x="6" y="151"/>
                  </a:lnTo>
                  <a:lnTo>
                    <a:pt x="6" y="151"/>
                  </a:lnTo>
                  <a:lnTo>
                    <a:pt x="6" y="151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5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53"/>
                  </a:lnTo>
                  <a:lnTo>
                    <a:pt x="5" y="153"/>
                  </a:lnTo>
                  <a:lnTo>
                    <a:pt x="4" y="153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4" y="153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7" y="158"/>
                  </a:lnTo>
                  <a:lnTo>
                    <a:pt x="8" y="158"/>
                  </a:lnTo>
                  <a:lnTo>
                    <a:pt x="8" y="159"/>
                  </a:lnTo>
                  <a:lnTo>
                    <a:pt x="8" y="159"/>
                  </a:lnTo>
                  <a:lnTo>
                    <a:pt x="9" y="160"/>
                  </a:lnTo>
                  <a:lnTo>
                    <a:pt x="11" y="162"/>
                  </a:lnTo>
                  <a:lnTo>
                    <a:pt x="13" y="165"/>
                  </a:lnTo>
                  <a:lnTo>
                    <a:pt x="14" y="167"/>
                  </a:lnTo>
                  <a:lnTo>
                    <a:pt x="14" y="169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3"/>
                  </a:lnTo>
                  <a:lnTo>
                    <a:pt x="15" y="173"/>
                  </a:lnTo>
                  <a:lnTo>
                    <a:pt x="15" y="174"/>
                  </a:lnTo>
                  <a:lnTo>
                    <a:pt x="15" y="174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6" y="177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8" y="179"/>
                  </a:lnTo>
                  <a:lnTo>
                    <a:pt x="18" y="179"/>
                  </a:lnTo>
                  <a:lnTo>
                    <a:pt x="18" y="179"/>
                  </a:lnTo>
                  <a:lnTo>
                    <a:pt x="19" y="180"/>
                  </a:lnTo>
                  <a:lnTo>
                    <a:pt x="20" y="181"/>
                  </a:lnTo>
                  <a:lnTo>
                    <a:pt x="20" y="182"/>
                  </a:lnTo>
                  <a:lnTo>
                    <a:pt x="21" y="183"/>
                  </a:lnTo>
                  <a:lnTo>
                    <a:pt x="21" y="184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21" y="186"/>
                  </a:lnTo>
                  <a:lnTo>
                    <a:pt x="21" y="186"/>
                  </a:lnTo>
                  <a:lnTo>
                    <a:pt x="22" y="186"/>
                  </a:lnTo>
                  <a:lnTo>
                    <a:pt x="22" y="187"/>
                  </a:lnTo>
                  <a:lnTo>
                    <a:pt x="24" y="189"/>
                  </a:lnTo>
                  <a:lnTo>
                    <a:pt x="24" y="189"/>
                  </a:lnTo>
                  <a:lnTo>
                    <a:pt x="25" y="191"/>
                  </a:lnTo>
                  <a:lnTo>
                    <a:pt x="25" y="191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3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5" y="195"/>
                  </a:lnTo>
                  <a:lnTo>
                    <a:pt x="25" y="196"/>
                  </a:lnTo>
                  <a:lnTo>
                    <a:pt x="25" y="197"/>
                  </a:lnTo>
                  <a:lnTo>
                    <a:pt x="25" y="198"/>
                  </a:lnTo>
                  <a:lnTo>
                    <a:pt x="25" y="198"/>
                  </a:lnTo>
                  <a:lnTo>
                    <a:pt x="25" y="198"/>
                  </a:lnTo>
                  <a:lnTo>
                    <a:pt x="25" y="199"/>
                  </a:lnTo>
                  <a:lnTo>
                    <a:pt x="25" y="200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6" y="201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7" y="205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27" y="207"/>
                  </a:lnTo>
                  <a:lnTo>
                    <a:pt x="27" y="208"/>
                  </a:lnTo>
                  <a:lnTo>
                    <a:pt x="27" y="208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10"/>
                  </a:lnTo>
                  <a:lnTo>
                    <a:pt x="29" y="211"/>
                  </a:lnTo>
                  <a:lnTo>
                    <a:pt x="30" y="212"/>
                  </a:lnTo>
                  <a:lnTo>
                    <a:pt x="31" y="214"/>
                  </a:lnTo>
                  <a:lnTo>
                    <a:pt x="31" y="216"/>
                  </a:lnTo>
                  <a:lnTo>
                    <a:pt x="33" y="218"/>
                  </a:lnTo>
                  <a:lnTo>
                    <a:pt x="33" y="219"/>
                  </a:lnTo>
                  <a:lnTo>
                    <a:pt x="34" y="220"/>
                  </a:lnTo>
                  <a:lnTo>
                    <a:pt x="34" y="221"/>
                  </a:lnTo>
                  <a:lnTo>
                    <a:pt x="35" y="222"/>
                  </a:lnTo>
                  <a:lnTo>
                    <a:pt x="35" y="224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7"/>
                  </a:lnTo>
                  <a:lnTo>
                    <a:pt x="35" y="227"/>
                  </a:lnTo>
                  <a:lnTo>
                    <a:pt x="35" y="227"/>
                  </a:lnTo>
                  <a:lnTo>
                    <a:pt x="35" y="228"/>
                  </a:lnTo>
                  <a:lnTo>
                    <a:pt x="35" y="228"/>
                  </a:lnTo>
                  <a:lnTo>
                    <a:pt x="34" y="228"/>
                  </a:lnTo>
                  <a:lnTo>
                    <a:pt x="34" y="228"/>
                  </a:lnTo>
                  <a:lnTo>
                    <a:pt x="35" y="228"/>
                  </a:lnTo>
                  <a:lnTo>
                    <a:pt x="35" y="228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30"/>
                  </a:lnTo>
                  <a:lnTo>
                    <a:pt x="35" y="230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5" y="234"/>
                  </a:lnTo>
                  <a:lnTo>
                    <a:pt x="35" y="234"/>
                  </a:lnTo>
                  <a:lnTo>
                    <a:pt x="35" y="234"/>
                  </a:lnTo>
                  <a:lnTo>
                    <a:pt x="34" y="234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2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4" y="232"/>
                  </a:lnTo>
                  <a:lnTo>
                    <a:pt x="33" y="232"/>
                  </a:lnTo>
                  <a:lnTo>
                    <a:pt x="33" y="233"/>
                  </a:lnTo>
                  <a:lnTo>
                    <a:pt x="33" y="233"/>
                  </a:lnTo>
                  <a:lnTo>
                    <a:pt x="33" y="233"/>
                  </a:lnTo>
                  <a:lnTo>
                    <a:pt x="34" y="234"/>
                  </a:lnTo>
                  <a:lnTo>
                    <a:pt x="34" y="236"/>
                  </a:lnTo>
                  <a:lnTo>
                    <a:pt x="34" y="237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39"/>
                  </a:lnTo>
                  <a:lnTo>
                    <a:pt x="34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5" y="240"/>
                  </a:lnTo>
                  <a:lnTo>
                    <a:pt x="34" y="240"/>
                  </a:lnTo>
                  <a:lnTo>
                    <a:pt x="34" y="241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1"/>
                  </a:lnTo>
                  <a:lnTo>
                    <a:pt x="33" y="241"/>
                  </a:lnTo>
                  <a:lnTo>
                    <a:pt x="33" y="241"/>
                  </a:lnTo>
                  <a:lnTo>
                    <a:pt x="33" y="242"/>
                  </a:lnTo>
                  <a:lnTo>
                    <a:pt x="32" y="243"/>
                  </a:lnTo>
                  <a:lnTo>
                    <a:pt x="31" y="244"/>
                  </a:lnTo>
                  <a:lnTo>
                    <a:pt x="31" y="244"/>
                  </a:lnTo>
                  <a:lnTo>
                    <a:pt x="30" y="244"/>
                  </a:lnTo>
                  <a:lnTo>
                    <a:pt x="30" y="245"/>
                  </a:lnTo>
                  <a:lnTo>
                    <a:pt x="29" y="245"/>
                  </a:lnTo>
                  <a:lnTo>
                    <a:pt x="29" y="245"/>
                  </a:lnTo>
                  <a:lnTo>
                    <a:pt x="28" y="245"/>
                  </a:lnTo>
                  <a:lnTo>
                    <a:pt x="28" y="244"/>
                  </a:lnTo>
                  <a:lnTo>
                    <a:pt x="27" y="244"/>
                  </a:lnTo>
                  <a:lnTo>
                    <a:pt x="27" y="244"/>
                  </a:lnTo>
                  <a:lnTo>
                    <a:pt x="27" y="244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4"/>
                  </a:lnTo>
                  <a:lnTo>
                    <a:pt x="26" y="244"/>
                  </a:lnTo>
                  <a:lnTo>
                    <a:pt x="26" y="244"/>
                  </a:lnTo>
                  <a:lnTo>
                    <a:pt x="25" y="245"/>
                  </a:lnTo>
                  <a:lnTo>
                    <a:pt x="25" y="245"/>
                  </a:lnTo>
                  <a:lnTo>
                    <a:pt x="25" y="246"/>
                  </a:lnTo>
                  <a:lnTo>
                    <a:pt x="26" y="246"/>
                  </a:lnTo>
                  <a:lnTo>
                    <a:pt x="26" y="246"/>
                  </a:lnTo>
                  <a:lnTo>
                    <a:pt x="26" y="247"/>
                  </a:lnTo>
                  <a:lnTo>
                    <a:pt x="25" y="247"/>
                  </a:lnTo>
                  <a:lnTo>
                    <a:pt x="25" y="247"/>
                  </a:lnTo>
                  <a:lnTo>
                    <a:pt x="25" y="248"/>
                  </a:lnTo>
                  <a:lnTo>
                    <a:pt x="26" y="248"/>
                  </a:lnTo>
                  <a:lnTo>
                    <a:pt x="26" y="250"/>
                  </a:lnTo>
                  <a:lnTo>
                    <a:pt x="25" y="250"/>
                  </a:lnTo>
                  <a:lnTo>
                    <a:pt x="26" y="250"/>
                  </a:lnTo>
                  <a:lnTo>
                    <a:pt x="26" y="251"/>
                  </a:lnTo>
                  <a:lnTo>
                    <a:pt x="26" y="251"/>
                  </a:lnTo>
                  <a:lnTo>
                    <a:pt x="26" y="251"/>
                  </a:lnTo>
                  <a:lnTo>
                    <a:pt x="26" y="252"/>
                  </a:lnTo>
                  <a:lnTo>
                    <a:pt x="26" y="252"/>
                  </a:lnTo>
                  <a:lnTo>
                    <a:pt x="26" y="252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28" y="253"/>
                  </a:lnTo>
                  <a:lnTo>
                    <a:pt x="28" y="253"/>
                  </a:lnTo>
                  <a:lnTo>
                    <a:pt x="28" y="253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30" y="253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3" y="254"/>
                  </a:lnTo>
                  <a:lnTo>
                    <a:pt x="33" y="254"/>
                  </a:lnTo>
                  <a:lnTo>
                    <a:pt x="35" y="256"/>
                  </a:lnTo>
                  <a:lnTo>
                    <a:pt x="37" y="257"/>
                  </a:lnTo>
                  <a:lnTo>
                    <a:pt x="37" y="258"/>
                  </a:lnTo>
                  <a:lnTo>
                    <a:pt x="37" y="258"/>
                  </a:lnTo>
                  <a:lnTo>
                    <a:pt x="37" y="258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9" y="259"/>
                  </a:lnTo>
                  <a:lnTo>
                    <a:pt x="41" y="260"/>
                  </a:lnTo>
                  <a:lnTo>
                    <a:pt x="42" y="260"/>
                  </a:lnTo>
                  <a:lnTo>
                    <a:pt x="42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5" y="261"/>
                  </a:lnTo>
                  <a:lnTo>
                    <a:pt x="45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7" y="262"/>
                  </a:lnTo>
                  <a:lnTo>
                    <a:pt x="47" y="262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2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4" y="261"/>
                  </a:lnTo>
                  <a:lnTo>
                    <a:pt x="54" y="262"/>
                  </a:lnTo>
                  <a:lnTo>
                    <a:pt x="54" y="262"/>
                  </a:lnTo>
                  <a:lnTo>
                    <a:pt x="54" y="261"/>
                  </a:lnTo>
                  <a:lnTo>
                    <a:pt x="55" y="261"/>
                  </a:lnTo>
                  <a:lnTo>
                    <a:pt x="55" y="262"/>
                  </a:lnTo>
                  <a:lnTo>
                    <a:pt x="55" y="262"/>
                  </a:lnTo>
                  <a:lnTo>
                    <a:pt x="55" y="262"/>
                  </a:lnTo>
                  <a:lnTo>
                    <a:pt x="56" y="262"/>
                  </a:lnTo>
                  <a:lnTo>
                    <a:pt x="56" y="262"/>
                  </a:lnTo>
                  <a:lnTo>
                    <a:pt x="57" y="262"/>
                  </a:lnTo>
                  <a:lnTo>
                    <a:pt x="57" y="262"/>
                  </a:lnTo>
                  <a:lnTo>
                    <a:pt x="58" y="263"/>
                  </a:lnTo>
                  <a:lnTo>
                    <a:pt x="58" y="263"/>
                  </a:lnTo>
                  <a:lnTo>
                    <a:pt x="58" y="263"/>
                  </a:lnTo>
                  <a:lnTo>
                    <a:pt x="58" y="262"/>
                  </a:lnTo>
                  <a:lnTo>
                    <a:pt x="58" y="262"/>
                  </a:lnTo>
                  <a:lnTo>
                    <a:pt x="59" y="262"/>
                  </a:lnTo>
                  <a:lnTo>
                    <a:pt x="59" y="262"/>
                  </a:lnTo>
                  <a:lnTo>
                    <a:pt x="60" y="262"/>
                  </a:lnTo>
                  <a:lnTo>
                    <a:pt x="60" y="26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2" y="263"/>
                  </a:lnTo>
                  <a:lnTo>
                    <a:pt x="62" y="263"/>
                  </a:lnTo>
                  <a:lnTo>
                    <a:pt x="62" y="263"/>
                  </a:lnTo>
                  <a:lnTo>
                    <a:pt x="62" y="262"/>
                  </a:lnTo>
                  <a:lnTo>
                    <a:pt x="63" y="263"/>
                  </a:lnTo>
                  <a:lnTo>
                    <a:pt x="63" y="262"/>
                  </a:lnTo>
                  <a:lnTo>
                    <a:pt x="63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5" y="261"/>
                  </a:lnTo>
                  <a:lnTo>
                    <a:pt x="65" y="262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7" y="260"/>
                  </a:lnTo>
                  <a:lnTo>
                    <a:pt x="67" y="260"/>
                  </a:lnTo>
                  <a:lnTo>
                    <a:pt x="68" y="260"/>
                  </a:lnTo>
                  <a:lnTo>
                    <a:pt x="68" y="260"/>
                  </a:lnTo>
                  <a:lnTo>
                    <a:pt x="67" y="259"/>
                  </a:lnTo>
                  <a:lnTo>
                    <a:pt x="67" y="259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68" y="258"/>
                  </a:lnTo>
                  <a:lnTo>
                    <a:pt x="68" y="258"/>
                  </a:lnTo>
                  <a:lnTo>
                    <a:pt x="69" y="258"/>
                  </a:lnTo>
                  <a:lnTo>
                    <a:pt x="69" y="258"/>
                  </a:lnTo>
                  <a:lnTo>
                    <a:pt x="70" y="257"/>
                  </a:lnTo>
                  <a:lnTo>
                    <a:pt x="70" y="257"/>
                  </a:lnTo>
                  <a:lnTo>
                    <a:pt x="71" y="257"/>
                  </a:lnTo>
                  <a:lnTo>
                    <a:pt x="71" y="257"/>
                  </a:lnTo>
                  <a:lnTo>
                    <a:pt x="72" y="257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4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4" y="255"/>
                  </a:lnTo>
                  <a:lnTo>
                    <a:pt x="74" y="255"/>
                  </a:lnTo>
                  <a:lnTo>
                    <a:pt x="74" y="254"/>
                  </a:lnTo>
                  <a:lnTo>
                    <a:pt x="74" y="254"/>
                  </a:lnTo>
                  <a:lnTo>
                    <a:pt x="76" y="255"/>
                  </a:lnTo>
                  <a:lnTo>
                    <a:pt x="76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6"/>
                  </a:lnTo>
                  <a:lnTo>
                    <a:pt x="78" y="256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80" y="255"/>
                  </a:lnTo>
                  <a:lnTo>
                    <a:pt x="80" y="255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1" y="254"/>
                  </a:lnTo>
                  <a:lnTo>
                    <a:pt x="81" y="254"/>
                  </a:lnTo>
                  <a:lnTo>
                    <a:pt x="81" y="254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2" y="252"/>
                  </a:lnTo>
                  <a:lnTo>
                    <a:pt x="82" y="251"/>
                  </a:lnTo>
                  <a:lnTo>
                    <a:pt x="82" y="251"/>
                  </a:lnTo>
                  <a:lnTo>
                    <a:pt x="82" y="251"/>
                  </a:lnTo>
                  <a:lnTo>
                    <a:pt x="83" y="250"/>
                  </a:lnTo>
                  <a:lnTo>
                    <a:pt x="83" y="250"/>
                  </a:lnTo>
                  <a:lnTo>
                    <a:pt x="82" y="250"/>
                  </a:lnTo>
                  <a:lnTo>
                    <a:pt x="83" y="250"/>
                  </a:lnTo>
                  <a:lnTo>
                    <a:pt x="84" y="250"/>
                  </a:lnTo>
                  <a:lnTo>
                    <a:pt x="84" y="250"/>
                  </a:lnTo>
                  <a:lnTo>
                    <a:pt x="85" y="249"/>
                  </a:lnTo>
                  <a:lnTo>
                    <a:pt x="85" y="249"/>
                  </a:lnTo>
                  <a:lnTo>
                    <a:pt x="85" y="249"/>
                  </a:lnTo>
                  <a:lnTo>
                    <a:pt x="86" y="249"/>
                  </a:lnTo>
                  <a:lnTo>
                    <a:pt x="86" y="249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9" y="248"/>
                  </a:lnTo>
                  <a:lnTo>
                    <a:pt x="89" y="248"/>
                  </a:lnTo>
                  <a:lnTo>
                    <a:pt x="89" y="248"/>
                  </a:lnTo>
                  <a:lnTo>
                    <a:pt x="91" y="248"/>
                  </a:lnTo>
                  <a:lnTo>
                    <a:pt x="92" y="249"/>
                  </a:lnTo>
                  <a:lnTo>
                    <a:pt x="92" y="249"/>
                  </a:lnTo>
                  <a:lnTo>
                    <a:pt x="92" y="249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6" y="248"/>
                  </a:lnTo>
                  <a:lnTo>
                    <a:pt x="97" y="248"/>
                  </a:lnTo>
                  <a:lnTo>
                    <a:pt x="97" y="248"/>
                  </a:lnTo>
                  <a:lnTo>
                    <a:pt x="97" y="247"/>
                  </a:lnTo>
                  <a:lnTo>
                    <a:pt x="98" y="247"/>
                  </a:lnTo>
                  <a:lnTo>
                    <a:pt x="98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100" y="247"/>
                  </a:lnTo>
                  <a:lnTo>
                    <a:pt x="100" y="247"/>
                  </a:lnTo>
                  <a:lnTo>
                    <a:pt x="100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3" y="247"/>
                  </a:lnTo>
                  <a:lnTo>
                    <a:pt x="103" y="247"/>
                  </a:lnTo>
                  <a:lnTo>
                    <a:pt x="104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9" y="247"/>
                  </a:lnTo>
                  <a:lnTo>
                    <a:pt x="109" y="248"/>
                  </a:lnTo>
                  <a:lnTo>
                    <a:pt x="109" y="248"/>
                  </a:lnTo>
                  <a:lnTo>
                    <a:pt x="109" y="248"/>
                  </a:lnTo>
                  <a:lnTo>
                    <a:pt x="110" y="248"/>
                  </a:lnTo>
                  <a:lnTo>
                    <a:pt x="110" y="247"/>
                  </a:lnTo>
                  <a:lnTo>
                    <a:pt x="110" y="247"/>
                  </a:lnTo>
                  <a:lnTo>
                    <a:pt x="111" y="247"/>
                  </a:lnTo>
                  <a:lnTo>
                    <a:pt x="111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3" y="247"/>
                  </a:lnTo>
                  <a:lnTo>
                    <a:pt x="113" y="248"/>
                  </a:lnTo>
                  <a:lnTo>
                    <a:pt x="113" y="248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8"/>
                  </a:lnTo>
                  <a:lnTo>
                    <a:pt x="115" y="248"/>
                  </a:lnTo>
                  <a:lnTo>
                    <a:pt x="116" y="248"/>
                  </a:lnTo>
                  <a:lnTo>
                    <a:pt x="116" y="248"/>
                  </a:lnTo>
                  <a:lnTo>
                    <a:pt x="117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20" y="248"/>
                  </a:lnTo>
                  <a:lnTo>
                    <a:pt x="121" y="248"/>
                  </a:lnTo>
                  <a:lnTo>
                    <a:pt x="121" y="248"/>
                  </a:lnTo>
                  <a:lnTo>
                    <a:pt x="121" y="247"/>
                  </a:lnTo>
                  <a:lnTo>
                    <a:pt x="121" y="248"/>
                  </a:lnTo>
                  <a:lnTo>
                    <a:pt x="122" y="248"/>
                  </a:lnTo>
                  <a:lnTo>
                    <a:pt x="122" y="248"/>
                  </a:lnTo>
                  <a:lnTo>
                    <a:pt x="122" y="248"/>
                  </a:lnTo>
                  <a:lnTo>
                    <a:pt x="123" y="248"/>
                  </a:lnTo>
                  <a:lnTo>
                    <a:pt x="123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5" y="247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6" y="248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8" y="248"/>
                  </a:lnTo>
                  <a:lnTo>
                    <a:pt x="128" y="248"/>
                  </a:lnTo>
                  <a:lnTo>
                    <a:pt x="129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1" y="248"/>
                  </a:lnTo>
                  <a:lnTo>
                    <a:pt x="131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3" y="247"/>
                  </a:lnTo>
                  <a:lnTo>
                    <a:pt x="133" y="247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5"/>
                  </a:lnTo>
                  <a:lnTo>
                    <a:pt x="134" y="245"/>
                  </a:lnTo>
                  <a:lnTo>
                    <a:pt x="135" y="245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6" y="244"/>
                  </a:lnTo>
                  <a:lnTo>
                    <a:pt x="136" y="243"/>
                  </a:lnTo>
                  <a:lnTo>
                    <a:pt x="136" y="243"/>
                  </a:lnTo>
                  <a:lnTo>
                    <a:pt x="136" y="243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39"/>
                  </a:lnTo>
                  <a:lnTo>
                    <a:pt x="137" y="239"/>
                  </a:lnTo>
                  <a:lnTo>
                    <a:pt x="138" y="238"/>
                  </a:lnTo>
                  <a:lnTo>
                    <a:pt x="138" y="23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40" y="236"/>
                  </a:lnTo>
                  <a:lnTo>
                    <a:pt x="140" y="236"/>
                  </a:lnTo>
                  <a:lnTo>
                    <a:pt x="141" y="236"/>
                  </a:lnTo>
                  <a:lnTo>
                    <a:pt x="143" y="236"/>
                  </a:lnTo>
                  <a:lnTo>
                    <a:pt x="145" y="236"/>
                  </a:lnTo>
                  <a:lnTo>
                    <a:pt x="145" y="235"/>
                  </a:lnTo>
                  <a:lnTo>
                    <a:pt x="147" y="235"/>
                  </a:lnTo>
                  <a:lnTo>
                    <a:pt x="147" y="235"/>
                  </a:lnTo>
                  <a:lnTo>
                    <a:pt x="149" y="234"/>
                  </a:lnTo>
                  <a:lnTo>
                    <a:pt x="149" y="233"/>
                  </a:lnTo>
                  <a:lnTo>
                    <a:pt x="149" y="233"/>
                  </a:lnTo>
                  <a:lnTo>
                    <a:pt x="150" y="233"/>
                  </a:lnTo>
                  <a:lnTo>
                    <a:pt x="152" y="232"/>
                  </a:lnTo>
                  <a:lnTo>
                    <a:pt x="153" y="232"/>
                  </a:lnTo>
                  <a:lnTo>
                    <a:pt x="155" y="231"/>
                  </a:lnTo>
                  <a:lnTo>
                    <a:pt x="155" y="231"/>
                  </a:lnTo>
                  <a:lnTo>
                    <a:pt x="157" y="230"/>
                  </a:lnTo>
                  <a:lnTo>
                    <a:pt x="159" y="229"/>
                  </a:lnTo>
                  <a:lnTo>
                    <a:pt x="159" y="228"/>
                  </a:lnTo>
                  <a:lnTo>
                    <a:pt x="160" y="228"/>
                  </a:lnTo>
                  <a:lnTo>
                    <a:pt x="160" y="228"/>
                  </a:lnTo>
                  <a:lnTo>
                    <a:pt x="161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4" y="227"/>
                  </a:lnTo>
                  <a:lnTo>
                    <a:pt x="164" y="228"/>
                  </a:lnTo>
                  <a:lnTo>
                    <a:pt x="165" y="228"/>
                  </a:lnTo>
                  <a:lnTo>
                    <a:pt x="169" y="228"/>
                  </a:lnTo>
                  <a:lnTo>
                    <a:pt x="170" y="228"/>
                  </a:lnTo>
                  <a:lnTo>
                    <a:pt x="171" y="228"/>
                  </a:lnTo>
                  <a:lnTo>
                    <a:pt x="171" y="228"/>
                  </a:lnTo>
                  <a:lnTo>
                    <a:pt x="172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7" y="228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3" y="226"/>
                  </a:lnTo>
                  <a:lnTo>
                    <a:pt x="186" y="225"/>
                  </a:lnTo>
                  <a:lnTo>
                    <a:pt x="188" y="225"/>
                  </a:lnTo>
                  <a:lnTo>
                    <a:pt x="193" y="223"/>
                  </a:lnTo>
                  <a:lnTo>
                    <a:pt x="194" y="222"/>
                  </a:lnTo>
                  <a:lnTo>
                    <a:pt x="195" y="222"/>
                  </a:lnTo>
                  <a:lnTo>
                    <a:pt x="195" y="222"/>
                  </a:lnTo>
                  <a:lnTo>
                    <a:pt x="197" y="221"/>
                  </a:lnTo>
                  <a:lnTo>
                    <a:pt x="198" y="221"/>
                  </a:lnTo>
                  <a:lnTo>
                    <a:pt x="198" y="221"/>
                  </a:lnTo>
                  <a:lnTo>
                    <a:pt x="198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5" y="33"/>
                  </a:lnTo>
                  <a:lnTo>
                    <a:pt x="195" y="33"/>
                  </a:lnTo>
                  <a:lnTo>
                    <a:pt x="195" y="33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8"/>
                  </a:lnTo>
                  <a:lnTo>
                    <a:pt x="195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4" y="36"/>
                  </a:lnTo>
                  <a:lnTo>
                    <a:pt x="194" y="37"/>
                  </a:lnTo>
                  <a:lnTo>
                    <a:pt x="194" y="37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194" y="37"/>
                  </a:lnTo>
                  <a:lnTo>
                    <a:pt x="194" y="37"/>
                  </a:lnTo>
                  <a:lnTo>
                    <a:pt x="193" y="36"/>
                  </a:lnTo>
                  <a:lnTo>
                    <a:pt x="193" y="37"/>
                  </a:lnTo>
                  <a:lnTo>
                    <a:pt x="193" y="37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2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3" y="35"/>
                  </a:lnTo>
                  <a:lnTo>
                    <a:pt x="193" y="34"/>
                  </a:lnTo>
                  <a:lnTo>
                    <a:pt x="193" y="34"/>
                  </a:lnTo>
                  <a:lnTo>
                    <a:pt x="192" y="34"/>
                  </a:lnTo>
                  <a:lnTo>
                    <a:pt x="192" y="35"/>
                  </a:lnTo>
                  <a:lnTo>
                    <a:pt x="191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2" y="34"/>
                  </a:lnTo>
                  <a:lnTo>
                    <a:pt x="192" y="34"/>
                  </a:lnTo>
                  <a:lnTo>
                    <a:pt x="192" y="34"/>
                  </a:lnTo>
                  <a:lnTo>
                    <a:pt x="193" y="33"/>
                  </a:lnTo>
                  <a:lnTo>
                    <a:pt x="193" y="32"/>
                  </a:lnTo>
                  <a:lnTo>
                    <a:pt x="193" y="32"/>
                  </a:lnTo>
                  <a:lnTo>
                    <a:pt x="193" y="32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1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7" y="30"/>
                  </a:lnTo>
                  <a:lnTo>
                    <a:pt x="197" y="29"/>
                  </a:lnTo>
                  <a:lnTo>
                    <a:pt x="197" y="29"/>
                  </a:lnTo>
                  <a:lnTo>
                    <a:pt x="198" y="30"/>
                  </a:lnTo>
                  <a:lnTo>
                    <a:pt x="198" y="14"/>
                  </a:lnTo>
                  <a:close/>
                  <a:moveTo>
                    <a:pt x="34" y="227"/>
                  </a:move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6"/>
                  </a:lnTo>
                  <a:lnTo>
                    <a:pt x="34" y="226"/>
                  </a:lnTo>
                  <a:lnTo>
                    <a:pt x="34" y="227"/>
                  </a:lnTo>
                  <a:lnTo>
                    <a:pt x="34" y="227"/>
                  </a:lnTo>
                  <a:close/>
                  <a:moveTo>
                    <a:pt x="188" y="17"/>
                  </a:moveTo>
                  <a:lnTo>
                    <a:pt x="188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7"/>
                  </a:lnTo>
                  <a:lnTo>
                    <a:pt x="188" y="17"/>
                  </a:lnTo>
                  <a:close/>
                  <a:moveTo>
                    <a:pt x="140" y="20"/>
                  </a:moveTo>
                  <a:lnTo>
                    <a:pt x="140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0" y="19"/>
                  </a:lnTo>
                  <a:lnTo>
                    <a:pt x="140" y="19"/>
                  </a:lnTo>
                  <a:lnTo>
                    <a:pt x="140" y="20"/>
                  </a:lnTo>
                  <a:close/>
                  <a:moveTo>
                    <a:pt x="3" y="152"/>
                  </a:moveTo>
                  <a:lnTo>
                    <a:pt x="3" y="152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4" y="152"/>
                  </a:lnTo>
                  <a:lnTo>
                    <a:pt x="4" y="153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3" y="151"/>
                  </a:lnTo>
                  <a:lnTo>
                    <a:pt x="3" y="151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2" y="146"/>
                  </a:lnTo>
                  <a:lnTo>
                    <a:pt x="1" y="146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1" y="147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3" y="151"/>
                  </a:lnTo>
                  <a:lnTo>
                    <a:pt x="3" y="151"/>
                  </a:lnTo>
                  <a:lnTo>
                    <a:pt x="3" y="152"/>
                  </a:lnTo>
                  <a:close/>
                  <a:moveTo>
                    <a:pt x="2" y="142"/>
                  </a:move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2" y="139"/>
                  </a:lnTo>
                  <a:lnTo>
                    <a:pt x="2" y="139"/>
                  </a:lnTo>
                  <a:lnTo>
                    <a:pt x="2" y="140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2" y="142"/>
                  </a:lnTo>
                  <a:close/>
                  <a:moveTo>
                    <a:pt x="30" y="88"/>
                  </a:move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2" y="87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5"/>
                  </a:lnTo>
                  <a:lnTo>
                    <a:pt x="31" y="85"/>
                  </a:lnTo>
                  <a:lnTo>
                    <a:pt x="31" y="86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0" y="88"/>
                  </a:lnTo>
                  <a:lnTo>
                    <a:pt x="29" y="88"/>
                  </a:lnTo>
                  <a:lnTo>
                    <a:pt x="30" y="88"/>
                  </a:lnTo>
                  <a:close/>
                  <a:moveTo>
                    <a:pt x="3" y="138"/>
                  </a:moveTo>
                  <a:lnTo>
                    <a:pt x="3" y="138"/>
                  </a:lnTo>
                  <a:lnTo>
                    <a:pt x="3" y="138"/>
                  </a:lnTo>
                  <a:lnTo>
                    <a:pt x="3" y="139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7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8"/>
                  </a:lnTo>
                  <a:lnTo>
                    <a:pt x="3" y="138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7368801" y="3722824"/>
              <a:ext cx="711193" cy="402908"/>
            </a:xfrm>
            <a:custGeom>
              <a:avLst/>
              <a:gdLst>
                <a:gd name="T0" fmla="*/ 70 w 111"/>
                <a:gd name="T1" fmla="*/ 59 h 63"/>
                <a:gd name="T2" fmla="*/ 56 w 111"/>
                <a:gd name="T3" fmla="*/ 53 h 63"/>
                <a:gd name="T4" fmla="*/ 54 w 111"/>
                <a:gd name="T5" fmla="*/ 56 h 63"/>
                <a:gd name="T6" fmla="*/ 53 w 111"/>
                <a:gd name="T7" fmla="*/ 55 h 63"/>
                <a:gd name="T8" fmla="*/ 54 w 111"/>
                <a:gd name="T9" fmla="*/ 56 h 63"/>
                <a:gd name="T10" fmla="*/ 88 w 111"/>
                <a:gd name="T11" fmla="*/ 34 h 63"/>
                <a:gd name="T12" fmla="*/ 89 w 111"/>
                <a:gd name="T13" fmla="*/ 31 h 63"/>
                <a:gd name="T14" fmla="*/ 87 w 111"/>
                <a:gd name="T15" fmla="*/ 27 h 63"/>
                <a:gd name="T16" fmla="*/ 83 w 111"/>
                <a:gd name="T17" fmla="*/ 24 h 63"/>
                <a:gd name="T18" fmla="*/ 79 w 111"/>
                <a:gd name="T19" fmla="*/ 24 h 63"/>
                <a:gd name="T20" fmla="*/ 76 w 111"/>
                <a:gd name="T21" fmla="*/ 25 h 63"/>
                <a:gd name="T22" fmla="*/ 77 w 111"/>
                <a:gd name="T23" fmla="*/ 27 h 63"/>
                <a:gd name="T24" fmla="*/ 74 w 111"/>
                <a:gd name="T25" fmla="*/ 26 h 63"/>
                <a:gd name="T26" fmla="*/ 69 w 111"/>
                <a:gd name="T27" fmla="*/ 24 h 63"/>
                <a:gd name="T28" fmla="*/ 65 w 111"/>
                <a:gd name="T29" fmla="*/ 25 h 63"/>
                <a:gd name="T30" fmla="*/ 60 w 111"/>
                <a:gd name="T31" fmla="*/ 24 h 63"/>
                <a:gd name="T32" fmla="*/ 49 w 111"/>
                <a:gd name="T33" fmla="*/ 25 h 63"/>
                <a:gd name="T34" fmla="*/ 46 w 111"/>
                <a:gd name="T35" fmla="*/ 26 h 63"/>
                <a:gd name="T36" fmla="*/ 41 w 111"/>
                <a:gd name="T37" fmla="*/ 21 h 63"/>
                <a:gd name="T38" fmla="*/ 36 w 111"/>
                <a:gd name="T39" fmla="*/ 18 h 63"/>
                <a:gd name="T40" fmla="*/ 32 w 111"/>
                <a:gd name="T41" fmla="*/ 15 h 63"/>
                <a:gd name="T42" fmla="*/ 30 w 111"/>
                <a:gd name="T43" fmla="*/ 11 h 63"/>
                <a:gd name="T44" fmla="*/ 28 w 111"/>
                <a:gd name="T45" fmla="*/ 9 h 63"/>
                <a:gd name="T46" fmla="*/ 24 w 111"/>
                <a:gd name="T47" fmla="*/ 8 h 63"/>
                <a:gd name="T48" fmla="*/ 22 w 111"/>
                <a:gd name="T49" fmla="*/ 9 h 63"/>
                <a:gd name="T50" fmla="*/ 20 w 111"/>
                <a:gd name="T51" fmla="*/ 9 h 63"/>
                <a:gd name="T52" fmla="*/ 18 w 111"/>
                <a:gd name="T53" fmla="*/ 5 h 63"/>
                <a:gd name="T54" fmla="*/ 16 w 111"/>
                <a:gd name="T55" fmla="*/ 2 h 63"/>
                <a:gd name="T56" fmla="*/ 12 w 111"/>
                <a:gd name="T57" fmla="*/ 2 h 63"/>
                <a:gd name="T58" fmla="*/ 6 w 111"/>
                <a:gd name="T59" fmla="*/ 2 h 63"/>
                <a:gd name="T60" fmla="*/ 4 w 111"/>
                <a:gd name="T61" fmla="*/ 1 h 63"/>
                <a:gd name="T62" fmla="*/ 1 w 111"/>
                <a:gd name="T63" fmla="*/ 44 h 63"/>
                <a:gd name="T64" fmla="*/ 6 w 111"/>
                <a:gd name="T65" fmla="*/ 54 h 63"/>
                <a:gd name="T66" fmla="*/ 8 w 111"/>
                <a:gd name="T67" fmla="*/ 54 h 63"/>
                <a:gd name="T68" fmla="*/ 14 w 111"/>
                <a:gd name="T69" fmla="*/ 54 h 63"/>
                <a:gd name="T70" fmla="*/ 19 w 111"/>
                <a:gd name="T71" fmla="*/ 54 h 63"/>
                <a:gd name="T72" fmla="*/ 27 w 111"/>
                <a:gd name="T73" fmla="*/ 57 h 63"/>
                <a:gd name="T74" fmla="*/ 32 w 111"/>
                <a:gd name="T75" fmla="*/ 59 h 63"/>
                <a:gd name="T76" fmla="*/ 36 w 111"/>
                <a:gd name="T77" fmla="*/ 57 h 63"/>
                <a:gd name="T78" fmla="*/ 40 w 111"/>
                <a:gd name="T79" fmla="*/ 54 h 63"/>
                <a:gd name="T80" fmla="*/ 45 w 111"/>
                <a:gd name="T81" fmla="*/ 53 h 63"/>
                <a:gd name="T82" fmla="*/ 43 w 111"/>
                <a:gd name="T83" fmla="*/ 51 h 63"/>
                <a:gd name="T84" fmla="*/ 46 w 111"/>
                <a:gd name="T85" fmla="*/ 49 h 63"/>
                <a:gd name="T86" fmla="*/ 50 w 111"/>
                <a:gd name="T87" fmla="*/ 48 h 63"/>
                <a:gd name="T88" fmla="*/ 50 w 111"/>
                <a:gd name="T89" fmla="*/ 53 h 63"/>
                <a:gd name="T90" fmla="*/ 46 w 111"/>
                <a:gd name="T91" fmla="*/ 53 h 63"/>
                <a:gd name="T92" fmla="*/ 53 w 111"/>
                <a:gd name="T93" fmla="*/ 54 h 63"/>
                <a:gd name="T94" fmla="*/ 54 w 111"/>
                <a:gd name="T95" fmla="*/ 52 h 63"/>
                <a:gd name="T96" fmla="*/ 56 w 111"/>
                <a:gd name="T97" fmla="*/ 54 h 63"/>
                <a:gd name="T98" fmla="*/ 55 w 111"/>
                <a:gd name="T99" fmla="*/ 56 h 63"/>
                <a:gd name="T100" fmla="*/ 60 w 111"/>
                <a:gd name="T101" fmla="*/ 58 h 63"/>
                <a:gd name="T102" fmla="*/ 66 w 111"/>
                <a:gd name="T103" fmla="*/ 62 h 63"/>
                <a:gd name="T104" fmla="*/ 68 w 111"/>
                <a:gd name="T105" fmla="*/ 62 h 63"/>
                <a:gd name="T106" fmla="*/ 68 w 111"/>
                <a:gd name="T107" fmla="*/ 60 h 63"/>
                <a:gd name="T108" fmla="*/ 66 w 111"/>
                <a:gd name="T109" fmla="*/ 60 h 63"/>
                <a:gd name="T110" fmla="*/ 65 w 111"/>
                <a:gd name="T111" fmla="*/ 59 h 63"/>
                <a:gd name="T112" fmla="*/ 70 w 111"/>
                <a:gd name="T113" fmla="*/ 57 h 63"/>
                <a:gd name="T114" fmla="*/ 91 w 111"/>
                <a:gd name="T115" fmla="*/ 47 h 63"/>
                <a:gd name="T116" fmla="*/ 103 w 111"/>
                <a:gd name="T117" fmla="*/ 47 h 63"/>
                <a:gd name="T118" fmla="*/ 108 w 111"/>
                <a:gd name="T119" fmla="*/ 4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63">
                  <a:moveTo>
                    <a:pt x="70" y="58"/>
                  </a:moveTo>
                  <a:lnTo>
                    <a:pt x="70" y="5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0" y="58"/>
                  </a:lnTo>
                  <a:close/>
                  <a:moveTo>
                    <a:pt x="53" y="54"/>
                  </a:moveTo>
                  <a:lnTo>
                    <a:pt x="53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53" y="54"/>
                  </a:lnTo>
                  <a:close/>
                  <a:moveTo>
                    <a:pt x="54" y="56"/>
                  </a:moveTo>
                  <a:lnTo>
                    <a:pt x="54" y="56"/>
                  </a:lnTo>
                  <a:lnTo>
                    <a:pt x="54" y="56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1" y="55"/>
                  </a:lnTo>
                  <a:lnTo>
                    <a:pt x="51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5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close/>
                  <a:moveTo>
                    <a:pt x="108" y="42"/>
                  </a:moveTo>
                  <a:lnTo>
                    <a:pt x="108" y="42"/>
                  </a:lnTo>
                  <a:lnTo>
                    <a:pt x="103" y="40"/>
                  </a:lnTo>
                  <a:lnTo>
                    <a:pt x="100" y="39"/>
                  </a:lnTo>
                  <a:lnTo>
                    <a:pt x="95" y="37"/>
                  </a:lnTo>
                  <a:lnTo>
                    <a:pt x="92" y="36"/>
                  </a:lnTo>
                  <a:lnTo>
                    <a:pt x="90" y="35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5"/>
                  </a:lnTo>
                  <a:lnTo>
                    <a:pt x="87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5" y="25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8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2" y="26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7" y="23"/>
                  </a:lnTo>
                  <a:lnTo>
                    <a:pt x="57" y="22"/>
                  </a:lnTo>
                  <a:lnTo>
                    <a:pt x="56" y="22"/>
                  </a:lnTo>
                  <a:lnTo>
                    <a:pt x="56" y="23"/>
                  </a:lnTo>
                  <a:lnTo>
                    <a:pt x="55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1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4" y="24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3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0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4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5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7"/>
                  </a:lnTo>
                  <a:lnTo>
                    <a:pt x="1" y="13"/>
                  </a:lnTo>
                  <a:lnTo>
                    <a:pt x="1" y="25"/>
                  </a:lnTo>
                  <a:lnTo>
                    <a:pt x="1" y="31"/>
                  </a:lnTo>
                  <a:lnTo>
                    <a:pt x="1" y="38"/>
                  </a:lnTo>
                  <a:lnTo>
                    <a:pt x="1" y="44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4"/>
                  </a:lnTo>
                  <a:lnTo>
                    <a:pt x="5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3"/>
                  </a:lnTo>
                  <a:lnTo>
                    <a:pt x="8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2" y="52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1" y="55"/>
                  </a:lnTo>
                  <a:lnTo>
                    <a:pt x="22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5" y="58"/>
                  </a:lnTo>
                  <a:lnTo>
                    <a:pt x="36" y="58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7" y="57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2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5" y="53"/>
                  </a:lnTo>
                  <a:lnTo>
                    <a:pt x="46" y="53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4" y="51"/>
                  </a:lnTo>
                  <a:lnTo>
                    <a:pt x="43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3" y="50"/>
                  </a:lnTo>
                  <a:lnTo>
                    <a:pt x="43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9" y="48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50"/>
                  </a:lnTo>
                  <a:lnTo>
                    <a:pt x="52" y="50"/>
                  </a:lnTo>
                  <a:lnTo>
                    <a:pt x="52" y="51"/>
                  </a:lnTo>
                  <a:lnTo>
                    <a:pt x="51" y="51"/>
                  </a:lnTo>
                  <a:lnTo>
                    <a:pt x="51" y="52"/>
                  </a:lnTo>
                  <a:lnTo>
                    <a:pt x="51" y="52"/>
                  </a:lnTo>
                  <a:lnTo>
                    <a:pt x="51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49" y="53"/>
                  </a:lnTo>
                  <a:lnTo>
                    <a:pt x="49" y="54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47" y="54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7" y="53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50" y="55"/>
                  </a:lnTo>
                  <a:lnTo>
                    <a:pt x="51" y="55"/>
                  </a:lnTo>
                  <a:lnTo>
                    <a:pt x="50" y="55"/>
                  </a:lnTo>
                  <a:lnTo>
                    <a:pt x="51" y="55"/>
                  </a:lnTo>
                  <a:lnTo>
                    <a:pt x="51" y="55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2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3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7" y="53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5" y="54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8" y="57"/>
                  </a:lnTo>
                  <a:lnTo>
                    <a:pt x="59" y="57"/>
                  </a:lnTo>
                  <a:lnTo>
                    <a:pt x="59" y="57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0" y="57"/>
                  </a:lnTo>
                  <a:lnTo>
                    <a:pt x="59" y="57"/>
                  </a:lnTo>
                  <a:lnTo>
                    <a:pt x="59" y="57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1" y="59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3" y="59"/>
                  </a:lnTo>
                  <a:lnTo>
                    <a:pt x="64" y="60"/>
                  </a:lnTo>
                  <a:lnTo>
                    <a:pt x="65" y="61"/>
                  </a:lnTo>
                  <a:lnTo>
                    <a:pt x="65" y="61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7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4" y="58"/>
                  </a:lnTo>
                  <a:lnTo>
                    <a:pt x="65" y="58"/>
                  </a:lnTo>
                  <a:lnTo>
                    <a:pt x="65" y="58"/>
                  </a:lnTo>
                  <a:lnTo>
                    <a:pt x="65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3" y="57"/>
                  </a:lnTo>
                  <a:lnTo>
                    <a:pt x="72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4" y="56"/>
                  </a:lnTo>
                  <a:lnTo>
                    <a:pt x="76" y="55"/>
                  </a:lnTo>
                  <a:lnTo>
                    <a:pt x="77" y="54"/>
                  </a:lnTo>
                  <a:lnTo>
                    <a:pt x="79" y="52"/>
                  </a:lnTo>
                  <a:lnTo>
                    <a:pt x="82" y="50"/>
                  </a:lnTo>
                  <a:lnTo>
                    <a:pt x="84" y="49"/>
                  </a:lnTo>
                  <a:lnTo>
                    <a:pt x="86" y="48"/>
                  </a:lnTo>
                  <a:lnTo>
                    <a:pt x="88" y="47"/>
                  </a:lnTo>
                  <a:lnTo>
                    <a:pt x="91" y="47"/>
                  </a:lnTo>
                  <a:lnTo>
                    <a:pt x="94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8" y="47"/>
                  </a:lnTo>
                  <a:lnTo>
                    <a:pt x="98" y="47"/>
                  </a:lnTo>
                  <a:lnTo>
                    <a:pt x="100" y="47"/>
                  </a:lnTo>
                  <a:lnTo>
                    <a:pt x="101" y="46"/>
                  </a:lnTo>
                  <a:lnTo>
                    <a:pt x="101" y="46"/>
                  </a:lnTo>
                  <a:lnTo>
                    <a:pt x="101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3" y="47"/>
                  </a:lnTo>
                  <a:lnTo>
                    <a:pt x="103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8" y="45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10" y="44"/>
                  </a:lnTo>
                  <a:lnTo>
                    <a:pt x="111" y="43"/>
                  </a:lnTo>
                  <a:lnTo>
                    <a:pt x="111" y="43"/>
                  </a:lnTo>
                  <a:lnTo>
                    <a:pt x="108" y="42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7599253" y="4157781"/>
              <a:ext cx="364753" cy="318969"/>
            </a:xfrm>
            <a:custGeom>
              <a:avLst/>
              <a:gdLst>
                <a:gd name="T0" fmla="*/ 52 w 57"/>
                <a:gd name="T1" fmla="*/ 38 h 50"/>
                <a:gd name="T2" fmla="*/ 43 w 57"/>
                <a:gd name="T3" fmla="*/ 45 h 50"/>
                <a:gd name="T4" fmla="*/ 55 w 57"/>
                <a:gd name="T5" fmla="*/ 35 h 50"/>
                <a:gd name="T6" fmla="*/ 55 w 57"/>
                <a:gd name="T7" fmla="*/ 27 h 50"/>
                <a:gd name="T8" fmla="*/ 54 w 57"/>
                <a:gd name="T9" fmla="*/ 20 h 50"/>
                <a:gd name="T10" fmla="*/ 52 w 57"/>
                <a:gd name="T11" fmla="*/ 15 h 50"/>
                <a:gd name="T12" fmla="*/ 47 w 57"/>
                <a:gd name="T13" fmla="*/ 16 h 50"/>
                <a:gd name="T14" fmla="*/ 39 w 57"/>
                <a:gd name="T15" fmla="*/ 18 h 50"/>
                <a:gd name="T16" fmla="*/ 36 w 57"/>
                <a:gd name="T17" fmla="*/ 20 h 50"/>
                <a:gd name="T18" fmla="*/ 33 w 57"/>
                <a:gd name="T19" fmla="*/ 20 h 50"/>
                <a:gd name="T20" fmla="*/ 23 w 57"/>
                <a:gd name="T21" fmla="*/ 17 h 50"/>
                <a:gd name="T22" fmla="*/ 17 w 57"/>
                <a:gd name="T23" fmla="*/ 15 h 50"/>
                <a:gd name="T24" fmla="*/ 11 w 57"/>
                <a:gd name="T25" fmla="*/ 14 h 50"/>
                <a:gd name="T26" fmla="*/ 10 w 57"/>
                <a:gd name="T27" fmla="*/ 20 h 50"/>
                <a:gd name="T28" fmla="*/ 13 w 57"/>
                <a:gd name="T29" fmla="*/ 27 h 50"/>
                <a:gd name="T30" fmla="*/ 18 w 57"/>
                <a:gd name="T31" fmla="*/ 32 h 50"/>
                <a:gd name="T32" fmla="*/ 20 w 57"/>
                <a:gd name="T33" fmla="*/ 35 h 50"/>
                <a:gd name="T34" fmla="*/ 18 w 57"/>
                <a:gd name="T35" fmla="*/ 34 h 50"/>
                <a:gd name="T36" fmla="*/ 18 w 57"/>
                <a:gd name="T37" fmla="*/ 38 h 50"/>
                <a:gd name="T38" fmla="*/ 22 w 57"/>
                <a:gd name="T39" fmla="*/ 43 h 50"/>
                <a:gd name="T40" fmla="*/ 24 w 57"/>
                <a:gd name="T41" fmla="*/ 45 h 50"/>
                <a:gd name="T42" fmla="*/ 26 w 57"/>
                <a:gd name="T43" fmla="*/ 46 h 50"/>
                <a:gd name="T44" fmla="*/ 29 w 57"/>
                <a:gd name="T45" fmla="*/ 47 h 50"/>
                <a:gd name="T46" fmla="*/ 26 w 57"/>
                <a:gd name="T47" fmla="*/ 48 h 50"/>
                <a:gd name="T48" fmla="*/ 30 w 57"/>
                <a:gd name="T49" fmla="*/ 49 h 50"/>
                <a:gd name="T50" fmla="*/ 36 w 57"/>
                <a:gd name="T51" fmla="*/ 50 h 50"/>
                <a:gd name="T52" fmla="*/ 39 w 57"/>
                <a:gd name="T53" fmla="*/ 48 h 50"/>
                <a:gd name="T54" fmla="*/ 40 w 57"/>
                <a:gd name="T55" fmla="*/ 46 h 50"/>
                <a:gd name="T56" fmla="*/ 40 w 57"/>
                <a:gd name="T57" fmla="*/ 45 h 50"/>
                <a:gd name="T58" fmla="*/ 42 w 57"/>
                <a:gd name="T59" fmla="*/ 43 h 50"/>
                <a:gd name="T60" fmla="*/ 44 w 57"/>
                <a:gd name="T61" fmla="*/ 41 h 50"/>
                <a:gd name="T62" fmla="*/ 45 w 57"/>
                <a:gd name="T63" fmla="*/ 40 h 50"/>
                <a:gd name="T64" fmla="*/ 49 w 57"/>
                <a:gd name="T65" fmla="*/ 42 h 50"/>
                <a:gd name="T66" fmla="*/ 47 w 57"/>
                <a:gd name="T67" fmla="*/ 42 h 50"/>
                <a:gd name="T68" fmla="*/ 49 w 57"/>
                <a:gd name="T69" fmla="*/ 45 h 50"/>
                <a:gd name="T70" fmla="*/ 51 w 57"/>
                <a:gd name="T71" fmla="*/ 44 h 50"/>
                <a:gd name="T72" fmla="*/ 50 w 57"/>
                <a:gd name="T73" fmla="*/ 41 h 50"/>
                <a:gd name="T74" fmla="*/ 50 w 57"/>
                <a:gd name="T75" fmla="*/ 39 h 50"/>
                <a:gd name="T76" fmla="*/ 51 w 57"/>
                <a:gd name="T77" fmla="*/ 35 h 50"/>
                <a:gd name="T78" fmla="*/ 53 w 57"/>
                <a:gd name="T79" fmla="*/ 31 h 50"/>
                <a:gd name="T80" fmla="*/ 53 w 57"/>
                <a:gd name="T81" fmla="*/ 31 h 50"/>
                <a:gd name="T82" fmla="*/ 55 w 57"/>
                <a:gd name="T83" fmla="*/ 33 h 50"/>
                <a:gd name="T84" fmla="*/ 27 w 57"/>
                <a:gd name="T85" fmla="*/ 38 h 50"/>
                <a:gd name="T86" fmla="*/ 30 w 57"/>
                <a:gd name="T87" fmla="*/ 39 h 50"/>
                <a:gd name="T88" fmla="*/ 29 w 57"/>
                <a:gd name="T89" fmla="*/ 40 h 50"/>
                <a:gd name="T90" fmla="*/ 29 w 57"/>
                <a:gd name="T91" fmla="*/ 43 h 50"/>
                <a:gd name="T92" fmla="*/ 27 w 57"/>
                <a:gd name="T93" fmla="*/ 40 h 50"/>
                <a:gd name="T94" fmla="*/ 30 w 57"/>
                <a:gd name="T95" fmla="*/ 41 h 50"/>
                <a:gd name="T96" fmla="*/ 41 w 57"/>
                <a:gd name="T97" fmla="*/ 47 h 50"/>
                <a:gd name="T98" fmla="*/ 41 w 57"/>
                <a:gd name="T99" fmla="*/ 48 h 50"/>
                <a:gd name="T100" fmla="*/ 43 w 57"/>
                <a:gd name="T101" fmla="*/ 47 h 50"/>
                <a:gd name="T102" fmla="*/ 3 w 57"/>
                <a:gd name="T103" fmla="*/ 4 h 50"/>
                <a:gd name="T104" fmla="*/ 1 w 57"/>
                <a:gd name="T105" fmla="*/ 2 h 50"/>
                <a:gd name="T106" fmla="*/ 0 w 57"/>
                <a:gd name="T107" fmla="*/ 7 h 50"/>
                <a:gd name="T108" fmla="*/ 53 w 57"/>
                <a:gd name="T109" fmla="*/ 12 h 50"/>
                <a:gd name="T110" fmla="*/ 49 w 57"/>
                <a:gd name="T111" fmla="*/ 4 h 50"/>
                <a:gd name="T112" fmla="*/ 52 w 57"/>
                <a:gd name="T113" fmla="*/ 9 h 50"/>
                <a:gd name="T114" fmla="*/ 54 w 57"/>
                <a:gd name="T115" fmla="*/ 7 h 50"/>
                <a:gd name="T116" fmla="*/ 48 w 57"/>
                <a:gd name="T117" fmla="*/ 4 h 50"/>
                <a:gd name="T118" fmla="*/ 52 w 57"/>
                <a:gd name="T119" fmla="*/ 10 h 50"/>
                <a:gd name="T120" fmla="*/ 55 w 57"/>
                <a:gd name="T121" fmla="*/ 12 h 50"/>
                <a:gd name="T122" fmla="*/ 14 w 57"/>
                <a:gd name="T123" fmla="*/ 11 h 50"/>
                <a:gd name="T124" fmla="*/ 13 w 57"/>
                <a:gd name="T125" fmla="*/ 1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" h="50">
                  <a:moveTo>
                    <a:pt x="53" y="38"/>
                  </a:moveTo>
                  <a:lnTo>
                    <a:pt x="53" y="38"/>
                  </a:lnTo>
                  <a:lnTo>
                    <a:pt x="53" y="38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38"/>
                  </a:lnTo>
                  <a:close/>
                  <a:moveTo>
                    <a:pt x="44" y="45"/>
                  </a:moveTo>
                  <a:lnTo>
                    <a:pt x="44" y="45"/>
                  </a:lnTo>
                  <a:lnTo>
                    <a:pt x="44" y="45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4" y="46"/>
                  </a:lnTo>
                  <a:lnTo>
                    <a:pt x="44" y="45"/>
                  </a:lnTo>
                  <a:lnTo>
                    <a:pt x="44" y="45"/>
                  </a:lnTo>
                  <a:close/>
                  <a:moveTo>
                    <a:pt x="55" y="34"/>
                  </a:moveTo>
                  <a:lnTo>
                    <a:pt x="55" y="34"/>
                  </a:lnTo>
                  <a:lnTo>
                    <a:pt x="55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4"/>
                  </a:lnTo>
                  <a:close/>
                  <a:moveTo>
                    <a:pt x="55" y="32"/>
                  </a:move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4" y="31"/>
                  </a:lnTo>
                  <a:lnTo>
                    <a:pt x="54" y="30"/>
                  </a:lnTo>
                  <a:lnTo>
                    <a:pt x="55" y="30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4" y="29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5" y="27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4" y="19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49" y="16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5" y="17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2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0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7"/>
                  </a:lnTo>
                  <a:lnTo>
                    <a:pt x="21" y="17"/>
                  </a:lnTo>
                  <a:lnTo>
                    <a:pt x="21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2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2" y="24"/>
                  </a:lnTo>
                  <a:lnTo>
                    <a:pt x="12" y="25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6" y="29"/>
                  </a:lnTo>
                  <a:lnTo>
                    <a:pt x="17" y="30"/>
                  </a:lnTo>
                  <a:lnTo>
                    <a:pt x="17" y="31"/>
                  </a:lnTo>
                  <a:lnTo>
                    <a:pt x="17" y="32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17" y="36"/>
                  </a:lnTo>
                  <a:lnTo>
                    <a:pt x="17" y="36"/>
                  </a:lnTo>
                  <a:lnTo>
                    <a:pt x="17" y="37"/>
                  </a:lnTo>
                  <a:lnTo>
                    <a:pt x="18" y="37"/>
                  </a:lnTo>
                  <a:lnTo>
                    <a:pt x="17" y="37"/>
                  </a:lnTo>
                  <a:lnTo>
                    <a:pt x="17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7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8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7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5" y="47"/>
                  </a:lnTo>
                  <a:lnTo>
                    <a:pt x="26" y="47"/>
                  </a:lnTo>
                  <a:lnTo>
                    <a:pt x="26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39" y="46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40" y="45"/>
                  </a:lnTo>
                  <a:lnTo>
                    <a:pt x="40" y="44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2" y="41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2"/>
                  </a:lnTo>
                  <a:lnTo>
                    <a:pt x="43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50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6" y="42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7" y="43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0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49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2" y="33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5" y="34"/>
                  </a:lnTo>
                  <a:lnTo>
                    <a:pt x="55" y="34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2"/>
                  </a:lnTo>
                  <a:close/>
                  <a:moveTo>
                    <a:pt x="26" y="39"/>
                  </a:move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close/>
                  <a:moveTo>
                    <a:pt x="31" y="43"/>
                  </a:moveTo>
                  <a:lnTo>
                    <a:pt x="31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7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3"/>
                  </a:lnTo>
                  <a:close/>
                  <a:moveTo>
                    <a:pt x="43" y="47"/>
                  </a:move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0" y="48"/>
                  </a:lnTo>
                  <a:lnTo>
                    <a:pt x="40" y="47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9"/>
                  </a:lnTo>
                  <a:lnTo>
                    <a:pt x="41" y="49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2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9"/>
                  </a:lnTo>
                  <a:lnTo>
                    <a:pt x="42" y="49"/>
                  </a:lnTo>
                  <a:lnTo>
                    <a:pt x="42" y="49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close/>
                  <a:moveTo>
                    <a:pt x="11" y="12"/>
                  </a:moveTo>
                  <a:lnTo>
                    <a:pt x="11" y="12"/>
                  </a:lnTo>
                  <a:lnTo>
                    <a:pt x="11" y="12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1" y="12"/>
                  </a:lnTo>
                  <a:close/>
                  <a:moveTo>
                    <a:pt x="3" y="5"/>
                  </a:move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close/>
                  <a:moveTo>
                    <a:pt x="54" y="12"/>
                  </a:move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close/>
                  <a:moveTo>
                    <a:pt x="49" y="5"/>
                  </a:move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2" y="8"/>
                  </a:lnTo>
                  <a:lnTo>
                    <a:pt x="51" y="8"/>
                  </a:lnTo>
                  <a:lnTo>
                    <a:pt x="51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4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5"/>
                  </a:lnTo>
                  <a:lnTo>
                    <a:pt x="49" y="5"/>
                  </a:lnTo>
                  <a:close/>
                  <a:moveTo>
                    <a:pt x="57" y="11"/>
                  </a:move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close/>
                  <a:moveTo>
                    <a:pt x="12" y="11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close/>
                  <a:moveTo>
                    <a:pt x="13" y="13"/>
                  </a:move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6434787" y="3097097"/>
              <a:ext cx="940118" cy="944697"/>
            </a:xfrm>
            <a:custGeom>
              <a:avLst/>
              <a:gdLst>
                <a:gd name="T0" fmla="*/ 56 w 147"/>
                <a:gd name="T1" fmla="*/ 77 h 148"/>
                <a:gd name="T2" fmla="*/ 68 w 147"/>
                <a:gd name="T3" fmla="*/ 95 h 148"/>
                <a:gd name="T4" fmla="*/ 102 w 147"/>
                <a:gd name="T5" fmla="*/ 104 h 148"/>
                <a:gd name="T6" fmla="*/ 108 w 147"/>
                <a:gd name="T7" fmla="*/ 120 h 148"/>
                <a:gd name="T8" fmla="*/ 105 w 147"/>
                <a:gd name="T9" fmla="*/ 118 h 148"/>
                <a:gd name="T10" fmla="*/ 95 w 147"/>
                <a:gd name="T11" fmla="*/ 119 h 148"/>
                <a:gd name="T12" fmla="*/ 94 w 147"/>
                <a:gd name="T13" fmla="*/ 122 h 148"/>
                <a:gd name="T14" fmla="*/ 98 w 147"/>
                <a:gd name="T15" fmla="*/ 123 h 148"/>
                <a:gd name="T16" fmla="*/ 105 w 147"/>
                <a:gd name="T17" fmla="*/ 122 h 148"/>
                <a:gd name="T18" fmla="*/ 111 w 147"/>
                <a:gd name="T19" fmla="*/ 121 h 148"/>
                <a:gd name="T20" fmla="*/ 14 w 147"/>
                <a:gd name="T21" fmla="*/ 68 h 148"/>
                <a:gd name="T22" fmla="*/ 42 w 147"/>
                <a:gd name="T23" fmla="*/ 74 h 148"/>
                <a:gd name="T24" fmla="*/ 48 w 147"/>
                <a:gd name="T25" fmla="*/ 75 h 148"/>
                <a:gd name="T26" fmla="*/ 53 w 147"/>
                <a:gd name="T27" fmla="*/ 76 h 148"/>
                <a:gd name="T28" fmla="*/ 55 w 147"/>
                <a:gd name="T29" fmla="*/ 75 h 148"/>
                <a:gd name="T30" fmla="*/ 57 w 147"/>
                <a:gd name="T31" fmla="*/ 76 h 148"/>
                <a:gd name="T32" fmla="*/ 60 w 147"/>
                <a:gd name="T33" fmla="*/ 79 h 148"/>
                <a:gd name="T34" fmla="*/ 61 w 147"/>
                <a:gd name="T35" fmla="*/ 80 h 148"/>
                <a:gd name="T36" fmla="*/ 64 w 147"/>
                <a:gd name="T37" fmla="*/ 83 h 148"/>
                <a:gd name="T38" fmla="*/ 62 w 147"/>
                <a:gd name="T39" fmla="*/ 84 h 148"/>
                <a:gd name="T40" fmla="*/ 64 w 147"/>
                <a:gd name="T41" fmla="*/ 86 h 148"/>
                <a:gd name="T42" fmla="*/ 69 w 147"/>
                <a:gd name="T43" fmla="*/ 89 h 148"/>
                <a:gd name="T44" fmla="*/ 70 w 147"/>
                <a:gd name="T45" fmla="*/ 89 h 148"/>
                <a:gd name="T46" fmla="*/ 75 w 147"/>
                <a:gd name="T47" fmla="*/ 96 h 148"/>
                <a:gd name="T48" fmla="*/ 78 w 147"/>
                <a:gd name="T49" fmla="*/ 103 h 148"/>
                <a:gd name="T50" fmla="*/ 79 w 147"/>
                <a:gd name="T51" fmla="*/ 105 h 148"/>
                <a:gd name="T52" fmla="*/ 76 w 147"/>
                <a:gd name="T53" fmla="*/ 103 h 148"/>
                <a:gd name="T54" fmla="*/ 77 w 147"/>
                <a:gd name="T55" fmla="*/ 106 h 148"/>
                <a:gd name="T56" fmla="*/ 82 w 147"/>
                <a:gd name="T57" fmla="*/ 109 h 148"/>
                <a:gd name="T58" fmla="*/ 86 w 147"/>
                <a:gd name="T59" fmla="*/ 108 h 148"/>
                <a:gd name="T60" fmla="*/ 83 w 147"/>
                <a:gd name="T61" fmla="*/ 108 h 148"/>
                <a:gd name="T62" fmla="*/ 85 w 147"/>
                <a:gd name="T63" fmla="*/ 104 h 148"/>
                <a:gd name="T64" fmla="*/ 90 w 147"/>
                <a:gd name="T65" fmla="*/ 99 h 148"/>
                <a:gd name="T66" fmla="*/ 96 w 147"/>
                <a:gd name="T67" fmla="*/ 96 h 148"/>
                <a:gd name="T68" fmla="*/ 98 w 147"/>
                <a:gd name="T69" fmla="*/ 95 h 148"/>
                <a:gd name="T70" fmla="*/ 105 w 147"/>
                <a:gd name="T71" fmla="*/ 86 h 148"/>
                <a:gd name="T72" fmla="*/ 107 w 147"/>
                <a:gd name="T73" fmla="*/ 85 h 148"/>
                <a:gd name="T74" fmla="*/ 108 w 147"/>
                <a:gd name="T75" fmla="*/ 80 h 148"/>
                <a:gd name="T76" fmla="*/ 109 w 147"/>
                <a:gd name="T77" fmla="*/ 83 h 148"/>
                <a:gd name="T78" fmla="*/ 110 w 147"/>
                <a:gd name="T79" fmla="*/ 88 h 148"/>
                <a:gd name="T80" fmla="*/ 109 w 147"/>
                <a:gd name="T81" fmla="*/ 93 h 148"/>
                <a:gd name="T82" fmla="*/ 105 w 147"/>
                <a:gd name="T83" fmla="*/ 98 h 148"/>
                <a:gd name="T84" fmla="*/ 104 w 147"/>
                <a:gd name="T85" fmla="*/ 103 h 148"/>
                <a:gd name="T86" fmla="*/ 103 w 147"/>
                <a:gd name="T87" fmla="*/ 108 h 148"/>
                <a:gd name="T88" fmla="*/ 97 w 147"/>
                <a:gd name="T89" fmla="*/ 111 h 148"/>
                <a:gd name="T90" fmla="*/ 98 w 147"/>
                <a:gd name="T91" fmla="*/ 113 h 148"/>
                <a:gd name="T92" fmla="*/ 106 w 147"/>
                <a:gd name="T93" fmla="*/ 112 h 148"/>
                <a:gd name="T94" fmla="*/ 109 w 147"/>
                <a:gd name="T95" fmla="*/ 106 h 148"/>
                <a:gd name="T96" fmla="*/ 112 w 147"/>
                <a:gd name="T97" fmla="*/ 101 h 148"/>
                <a:gd name="T98" fmla="*/ 116 w 147"/>
                <a:gd name="T99" fmla="*/ 107 h 148"/>
                <a:gd name="T100" fmla="*/ 116 w 147"/>
                <a:gd name="T101" fmla="*/ 113 h 148"/>
                <a:gd name="T102" fmla="*/ 113 w 147"/>
                <a:gd name="T103" fmla="*/ 118 h 148"/>
                <a:gd name="T104" fmla="*/ 122 w 147"/>
                <a:gd name="T105" fmla="*/ 117 h 148"/>
                <a:gd name="T106" fmla="*/ 123 w 147"/>
                <a:gd name="T107" fmla="*/ 117 h 148"/>
                <a:gd name="T108" fmla="*/ 127 w 147"/>
                <a:gd name="T109" fmla="*/ 115 h 148"/>
                <a:gd name="T110" fmla="*/ 127 w 147"/>
                <a:gd name="T111" fmla="*/ 118 h 148"/>
                <a:gd name="T112" fmla="*/ 125 w 147"/>
                <a:gd name="T113" fmla="*/ 117 h 148"/>
                <a:gd name="T114" fmla="*/ 131 w 147"/>
                <a:gd name="T115" fmla="*/ 125 h 148"/>
                <a:gd name="T116" fmla="*/ 129 w 147"/>
                <a:gd name="T117" fmla="*/ 123 h 148"/>
                <a:gd name="T118" fmla="*/ 131 w 147"/>
                <a:gd name="T119" fmla="*/ 137 h 148"/>
                <a:gd name="T120" fmla="*/ 138 w 147"/>
                <a:gd name="T121" fmla="*/ 144 h 148"/>
                <a:gd name="T122" fmla="*/ 143 w 147"/>
                <a:gd name="T12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7" h="148">
                  <a:moveTo>
                    <a:pt x="91" y="112"/>
                  </a:move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2" y="112"/>
                  </a:lnTo>
                  <a:lnTo>
                    <a:pt x="92" y="112"/>
                  </a:lnTo>
                  <a:lnTo>
                    <a:pt x="92" y="112"/>
                  </a:lnTo>
                  <a:lnTo>
                    <a:pt x="91" y="112"/>
                  </a:lnTo>
                  <a:close/>
                  <a:moveTo>
                    <a:pt x="56" y="76"/>
                  </a:moveTo>
                  <a:lnTo>
                    <a:pt x="56" y="76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6" y="76"/>
                  </a:lnTo>
                  <a:close/>
                  <a:moveTo>
                    <a:pt x="68" y="94"/>
                  </a:moveTo>
                  <a:lnTo>
                    <a:pt x="68" y="94"/>
                  </a:lnTo>
                  <a:lnTo>
                    <a:pt x="68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8" y="95"/>
                  </a:lnTo>
                  <a:lnTo>
                    <a:pt x="68" y="95"/>
                  </a:lnTo>
                  <a:lnTo>
                    <a:pt x="68" y="94"/>
                  </a:lnTo>
                  <a:close/>
                  <a:moveTo>
                    <a:pt x="88" y="111"/>
                  </a:move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1"/>
                  </a:lnTo>
                  <a:lnTo>
                    <a:pt x="87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close/>
                  <a:moveTo>
                    <a:pt x="102" y="104"/>
                  </a:move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5"/>
                  </a:lnTo>
                  <a:lnTo>
                    <a:pt x="102" y="104"/>
                  </a:lnTo>
                  <a:close/>
                  <a:moveTo>
                    <a:pt x="111" y="120"/>
                  </a:move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0" y="119"/>
                  </a:lnTo>
                  <a:lnTo>
                    <a:pt x="110" y="119"/>
                  </a:lnTo>
                  <a:lnTo>
                    <a:pt x="109" y="119"/>
                  </a:lnTo>
                  <a:lnTo>
                    <a:pt x="109" y="119"/>
                  </a:lnTo>
                  <a:lnTo>
                    <a:pt x="109" y="119"/>
                  </a:lnTo>
                  <a:lnTo>
                    <a:pt x="109" y="120"/>
                  </a:lnTo>
                  <a:lnTo>
                    <a:pt x="109" y="120"/>
                  </a:lnTo>
                  <a:lnTo>
                    <a:pt x="109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20"/>
                  </a:lnTo>
                  <a:lnTo>
                    <a:pt x="106" y="120"/>
                  </a:lnTo>
                  <a:lnTo>
                    <a:pt x="106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5" y="117"/>
                  </a:lnTo>
                  <a:lnTo>
                    <a:pt x="105" y="118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3" y="118"/>
                  </a:lnTo>
                  <a:lnTo>
                    <a:pt x="103" y="118"/>
                  </a:lnTo>
                  <a:lnTo>
                    <a:pt x="103" y="118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02" y="118"/>
                  </a:lnTo>
                  <a:lnTo>
                    <a:pt x="101" y="118"/>
                  </a:lnTo>
                  <a:lnTo>
                    <a:pt x="101" y="118"/>
                  </a:lnTo>
                  <a:lnTo>
                    <a:pt x="100" y="118"/>
                  </a:lnTo>
                  <a:lnTo>
                    <a:pt x="99" y="118"/>
                  </a:lnTo>
                  <a:lnTo>
                    <a:pt x="99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4" y="119"/>
                  </a:lnTo>
                  <a:lnTo>
                    <a:pt x="93" y="119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4" y="122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100" y="123"/>
                  </a:lnTo>
                  <a:lnTo>
                    <a:pt x="100" y="123"/>
                  </a:lnTo>
                  <a:lnTo>
                    <a:pt x="100" y="123"/>
                  </a:lnTo>
                  <a:lnTo>
                    <a:pt x="100" y="122"/>
                  </a:lnTo>
                  <a:lnTo>
                    <a:pt x="100" y="122"/>
                  </a:lnTo>
                  <a:lnTo>
                    <a:pt x="101" y="122"/>
                  </a:lnTo>
                  <a:lnTo>
                    <a:pt x="101" y="122"/>
                  </a:lnTo>
                  <a:lnTo>
                    <a:pt x="101" y="123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3" y="123"/>
                  </a:lnTo>
                  <a:lnTo>
                    <a:pt x="103" y="123"/>
                  </a:lnTo>
                  <a:lnTo>
                    <a:pt x="103" y="124"/>
                  </a:lnTo>
                  <a:lnTo>
                    <a:pt x="104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6" y="121"/>
                  </a:lnTo>
                  <a:lnTo>
                    <a:pt x="106" y="121"/>
                  </a:lnTo>
                  <a:lnTo>
                    <a:pt x="107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0" y="122"/>
                  </a:lnTo>
                  <a:lnTo>
                    <a:pt x="111" y="122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0"/>
                  </a:lnTo>
                  <a:lnTo>
                    <a:pt x="112" y="120"/>
                  </a:lnTo>
                  <a:lnTo>
                    <a:pt x="111" y="12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70"/>
                  </a:lnTo>
                  <a:lnTo>
                    <a:pt x="1" y="69"/>
                  </a:lnTo>
                  <a:lnTo>
                    <a:pt x="1" y="70"/>
                  </a:lnTo>
                  <a:lnTo>
                    <a:pt x="1" y="69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6" y="69"/>
                  </a:lnTo>
                  <a:lnTo>
                    <a:pt x="9" y="69"/>
                  </a:lnTo>
                  <a:lnTo>
                    <a:pt x="11" y="68"/>
                  </a:lnTo>
                  <a:lnTo>
                    <a:pt x="13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6" y="68"/>
                  </a:lnTo>
                  <a:lnTo>
                    <a:pt x="19" y="68"/>
                  </a:lnTo>
                  <a:lnTo>
                    <a:pt x="20" y="69"/>
                  </a:lnTo>
                  <a:lnTo>
                    <a:pt x="22" y="69"/>
                  </a:lnTo>
                  <a:lnTo>
                    <a:pt x="22" y="69"/>
                  </a:lnTo>
                  <a:lnTo>
                    <a:pt x="24" y="68"/>
                  </a:lnTo>
                  <a:lnTo>
                    <a:pt x="25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8" y="68"/>
                  </a:lnTo>
                  <a:lnTo>
                    <a:pt x="31" y="69"/>
                  </a:lnTo>
                  <a:lnTo>
                    <a:pt x="34" y="70"/>
                  </a:lnTo>
                  <a:lnTo>
                    <a:pt x="36" y="71"/>
                  </a:lnTo>
                  <a:lnTo>
                    <a:pt x="37" y="72"/>
                  </a:lnTo>
                  <a:lnTo>
                    <a:pt x="38" y="73"/>
                  </a:lnTo>
                  <a:lnTo>
                    <a:pt x="38" y="73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4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7" y="73"/>
                  </a:lnTo>
                  <a:lnTo>
                    <a:pt x="47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3" y="76"/>
                  </a:lnTo>
                  <a:lnTo>
                    <a:pt x="53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9" y="77"/>
                  </a:lnTo>
                  <a:lnTo>
                    <a:pt x="59" y="76"/>
                  </a:lnTo>
                  <a:lnTo>
                    <a:pt x="59" y="76"/>
                  </a:lnTo>
                  <a:lnTo>
                    <a:pt x="59" y="77"/>
                  </a:lnTo>
                  <a:lnTo>
                    <a:pt x="59" y="77"/>
                  </a:lnTo>
                  <a:lnTo>
                    <a:pt x="60" y="77"/>
                  </a:lnTo>
                  <a:lnTo>
                    <a:pt x="60" y="77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79"/>
                  </a:lnTo>
                  <a:lnTo>
                    <a:pt x="61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3" y="79"/>
                  </a:lnTo>
                  <a:lnTo>
                    <a:pt x="63" y="79"/>
                  </a:lnTo>
                  <a:lnTo>
                    <a:pt x="63" y="80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64" y="81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4" y="83"/>
                  </a:lnTo>
                  <a:lnTo>
                    <a:pt x="64" y="82"/>
                  </a:lnTo>
                  <a:lnTo>
                    <a:pt x="63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3"/>
                  </a:lnTo>
                  <a:lnTo>
                    <a:pt x="63" y="83"/>
                  </a:lnTo>
                  <a:lnTo>
                    <a:pt x="63" y="84"/>
                  </a:lnTo>
                  <a:lnTo>
                    <a:pt x="63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4" y="85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7"/>
                  </a:lnTo>
                  <a:lnTo>
                    <a:pt x="64" y="87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7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7"/>
                  </a:lnTo>
                  <a:lnTo>
                    <a:pt x="69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70" y="90"/>
                  </a:lnTo>
                  <a:lnTo>
                    <a:pt x="71" y="90"/>
                  </a:lnTo>
                  <a:lnTo>
                    <a:pt x="71" y="90"/>
                  </a:lnTo>
                  <a:lnTo>
                    <a:pt x="71" y="91"/>
                  </a:lnTo>
                  <a:lnTo>
                    <a:pt x="71" y="91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2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3" y="94"/>
                  </a:lnTo>
                  <a:lnTo>
                    <a:pt x="73" y="95"/>
                  </a:lnTo>
                  <a:lnTo>
                    <a:pt x="74" y="95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5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7" y="98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7" y="100"/>
                  </a:lnTo>
                  <a:lnTo>
                    <a:pt x="77" y="100"/>
                  </a:lnTo>
                  <a:lnTo>
                    <a:pt x="77" y="101"/>
                  </a:lnTo>
                  <a:lnTo>
                    <a:pt x="78" y="101"/>
                  </a:lnTo>
                  <a:lnTo>
                    <a:pt x="78" y="103"/>
                  </a:lnTo>
                  <a:lnTo>
                    <a:pt x="78" y="103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7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7" y="105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7"/>
                  </a:lnTo>
                  <a:lnTo>
                    <a:pt x="79" y="107"/>
                  </a:lnTo>
                  <a:lnTo>
                    <a:pt x="79" y="107"/>
                  </a:lnTo>
                  <a:lnTo>
                    <a:pt x="79" y="107"/>
                  </a:lnTo>
                  <a:lnTo>
                    <a:pt x="80" y="108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7" y="104"/>
                  </a:lnTo>
                  <a:lnTo>
                    <a:pt x="87" y="105"/>
                  </a:lnTo>
                  <a:lnTo>
                    <a:pt x="87" y="105"/>
                  </a:lnTo>
                  <a:lnTo>
                    <a:pt x="87" y="104"/>
                  </a:lnTo>
                  <a:lnTo>
                    <a:pt x="87" y="104"/>
                  </a:lnTo>
                  <a:lnTo>
                    <a:pt x="87" y="104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2"/>
                  </a:lnTo>
                  <a:lnTo>
                    <a:pt x="88" y="102"/>
                  </a:lnTo>
                  <a:lnTo>
                    <a:pt x="88" y="102"/>
                  </a:lnTo>
                  <a:lnTo>
                    <a:pt x="89" y="101"/>
                  </a:lnTo>
                  <a:lnTo>
                    <a:pt x="89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4" y="97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9" y="95"/>
                  </a:lnTo>
                  <a:lnTo>
                    <a:pt x="99" y="94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1" y="94"/>
                  </a:lnTo>
                  <a:lnTo>
                    <a:pt x="101" y="93"/>
                  </a:lnTo>
                  <a:lnTo>
                    <a:pt x="102" y="92"/>
                  </a:lnTo>
                  <a:lnTo>
                    <a:pt x="102" y="92"/>
                  </a:lnTo>
                  <a:lnTo>
                    <a:pt x="102" y="91"/>
                  </a:lnTo>
                  <a:lnTo>
                    <a:pt x="102" y="91"/>
                  </a:lnTo>
                  <a:lnTo>
                    <a:pt x="102" y="91"/>
                  </a:lnTo>
                  <a:lnTo>
                    <a:pt x="103" y="90"/>
                  </a:lnTo>
                  <a:lnTo>
                    <a:pt x="103" y="89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3"/>
                  </a:lnTo>
                  <a:lnTo>
                    <a:pt x="108" y="83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09" y="88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90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8" y="93"/>
                  </a:lnTo>
                  <a:lnTo>
                    <a:pt x="108" y="94"/>
                  </a:lnTo>
                  <a:lnTo>
                    <a:pt x="108" y="94"/>
                  </a:lnTo>
                  <a:lnTo>
                    <a:pt x="107" y="94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6" y="95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8"/>
                  </a:lnTo>
                  <a:lnTo>
                    <a:pt x="105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4" y="100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2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3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6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0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7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100" y="113"/>
                  </a:lnTo>
                  <a:lnTo>
                    <a:pt x="100" y="113"/>
                  </a:lnTo>
                  <a:lnTo>
                    <a:pt x="100" y="113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0"/>
                  </a:lnTo>
                  <a:lnTo>
                    <a:pt x="107" y="110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9" y="107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4"/>
                  </a:lnTo>
                  <a:lnTo>
                    <a:pt x="109" y="103"/>
                  </a:lnTo>
                  <a:lnTo>
                    <a:pt x="109" y="103"/>
                  </a:lnTo>
                  <a:lnTo>
                    <a:pt x="110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0" y="102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3" y="102"/>
                  </a:lnTo>
                  <a:lnTo>
                    <a:pt x="113" y="102"/>
                  </a:lnTo>
                  <a:lnTo>
                    <a:pt x="113" y="103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4" y="105"/>
                  </a:lnTo>
                  <a:lnTo>
                    <a:pt x="114" y="105"/>
                  </a:lnTo>
                  <a:lnTo>
                    <a:pt x="115" y="105"/>
                  </a:lnTo>
                  <a:lnTo>
                    <a:pt x="115" y="105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6" y="106"/>
                  </a:lnTo>
                  <a:lnTo>
                    <a:pt x="116" y="106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8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10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5" y="114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4" y="115"/>
                  </a:lnTo>
                  <a:lnTo>
                    <a:pt x="114" y="115"/>
                  </a:lnTo>
                  <a:lnTo>
                    <a:pt x="114" y="116"/>
                  </a:lnTo>
                  <a:lnTo>
                    <a:pt x="114" y="116"/>
                  </a:lnTo>
                  <a:lnTo>
                    <a:pt x="113" y="116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1" y="118"/>
                  </a:lnTo>
                  <a:lnTo>
                    <a:pt x="111" y="118"/>
                  </a:lnTo>
                  <a:lnTo>
                    <a:pt x="111" y="118"/>
                  </a:lnTo>
                  <a:lnTo>
                    <a:pt x="112" y="118"/>
                  </a:lnTo>
                  <a:lnTo>
                    <a:pt x="112" y="118"/>
                  </a:lnTo>
                  <a:lnTo>
                    <a:pt x="113" y="119"/>
                  </a:lnTo>
                  <a:lnTo>
                    <a:pt x="113" y="118"/>
                  </a:lnTo>
                  <a:lnTo>
                    <a:pt x="113" y="118"/>
                  </a:lnTo>
                  <a:lnTo>
                    <a:pt x="113" y="118"/>
                  </a:lnTo>
                  <a:lnTo>
                    <a:pt x="114" y="118"/>
                  </a:lnTo>
                  <a:lnTo>
                    <a:pt x="114" y="118"/>
                  </a:lnTo>
                  <a:lnTo>
                    <a:pt x="115" y="118"/>
                  </a:lnTo>
                  <a:lnTo>
                    <a:pt x="117" y="118"/>
                  </a:lnTo>
                  <a:lnTo>
                    <a:pt x="117" y="118"/>
                  </a:lnTo>
                  <a:lnTo>
                    <a:pt x="118" y="118"/>
                  </a:lnTo>
                  <a:lnTo>
                    <a:pt x="118" y="118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9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4" y="115"/>
                  </a:lnTo>
                  <a:lnTo>
                    <a:pt x="124" y="115"/>
                  </a:lnTo>
                  <a:lnTo>
                    <a:pt x="124" y="115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6" y="114"/>
                  </a:lnTo>
                  <a:lnTo>
                    <a:pt x="126" y="115"/>
                  </a:lnTo>
                  <a:lnTo>
                    <a:pt x="126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5" y="116"/>
                  </a:lnTo>
                  <a:lnTo>
                    <a:pt x="125" y="116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6" y="117"/>
                  </a:lnTo>
                  <a:lnTo>
                    <a:pt x="126" y="117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9"/>
                  </a:lnTo>
                  <a:lnTo>
                    <a:pt x="126" y="119"/>
                  </a:lnTo>
                  <a:lnTo>
                    <a:pt x="126" y="119"/>
                  </a:lnTo>
                  <a:lnTo>
                    <a:pt x="125" y="119"/>
                  </a:lnTo>
                  <a:lnTo>
                    <a:pt x="125" y="119"/>
                  </a:lnTo>
                  <a:lnTo>
                    <a:pt x="125" y="119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6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4" y="118"/>
                  </a:lnTo>
                  <a:lnTo>
                    <a:pt x="124" y="118"/>
                  </a:lnTo>
                  <a:lnTo>
                    <a:pt x="124" y="119"/>
                  </a:lnTo>
                  <a:lnTo>
                    <a:pt x="125" y="119"/>
                  </a:lnTo>
                  <a:lnTo>
                    <a:pt x="127" y="120"/>
                  </a:lnTo>
                  <a:lnTo>
                    <a:pt x="127" y="121"/>
                  </a:lnTo>
                  <a:lnTo>
                    <a:pt x="127" y="121"/>
                  </a:lnTo>
                  <a:lnTo>
                    <a:pt x="128" y="121"/>
                  </a:lnTo>
                  <a:lnTo>
                    <a:pt x="128" y="121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31" y="125"/>
                  </a:lnTo>
                  <a:lnTo>
                    <a:pt x="131" y="125"/>
                  </a:lnTo>
                  <a:lnTo>
                    <a:pt x="131" y="125"/>
                  </a:lnTo>
                  <a:lnTo>
                    <a:pt x="130" y="124"/>
                  </a:lnTo>
                  <a:lnTo>
                    <a:pt x="129" y="123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7" y="121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1" y="117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4" y="119"/>
                  </a:lnTo>
                  <a:lnTo>
                    <a:pt x="124" y="119"/>
                  </a:lnTo>
                  <a:lnTo>
                    <a:pt x="124" y="119"/>
                  </a:lnTo>
                  <a:lnTo>
                    <a:pt x="125" y="119"/>
                  </a:lnTo>
                  <a:lnTo>
                    <a:pt x="126" y="120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30" y="125"/>
                  </a:lnTo>
                  <a:lnTo>
                    <a:pt x="131" y="127"/>
                  </a:lnTo>
                  <a:lnTo>
                    <a:pt x="133" y="130"/>
                  </a:lnTo>
                  <a:lnTo>
                    <a:pt x="133" y="130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3" y="133"/>
                  </a:lnTo>
                  <a:lnTo>
                    <a:pt x="132" y="133"/>
                  </a:lnTo>
                  <a:lnTo>
                    <a:pt x="132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6"/>
                  </a:lnTo>
                  <a:lnTo>
                    <a:pt x="132" y="136"/>
                  </a:lnTo>
                  <a:lnTo>
                    <a:pt x="132" y="136"/>
                  </a:lnTo>
                  <a:lnTo>
                    <a:pt x="132" y="136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31" y="137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4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7" y="143"/>
                  </a:lnTo>
                  <a:lnTo>
                    <a:pt x="138" y="143"/>
                  </a:lnTo>
                  <a:lnTo>
                    <a:pt x="138" y="144"/>
                  </a:lnTo>
                  <a:lnTo>
                    <a:pt x="138" y="144"/>
                  </a:lnTo>
                  <a:lnTo>
                    <a:pt x="139" y="145"/>
                  </a:lnTo>
                  <a:lnTo>
                    <a:pt x="139" y="145"/>
                  </a:lnTo>
                  <a:lnTo>
                    <a:pt x="139" y="145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1" y="147"/>
                  </a:lnTo>
                  <a:lnTo>
                    <a:pt x="142" y="147"/>
                  </a:lnTo>
                  <a:lnTo>
                    <a:pt x="142" y="147"/>
                  </a:lnTo>
                  <a:lnTo>
                    <a:pt x="142" y="147"/>
                  </a:lnTo>
                  <a:lnTo>
                    <a:pt x="142" y="148"/>
                  </a:lnTo>
                  <a:lnTo>
                    <a:pt x="142" y="148"/>
                  </a:lnTo>
                  <a:lnTo>
                    <a:pt x="142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6" y="148"/>
                  </a:lnTo>
                  <a:lnTo>
                    <a:pt x="147" y="148"/>
                  </a:lnTo>
                  <a:lnTo>
                    <a:pt x="147" y="142"/>
                  </a:lnTo>
                  <a:lnTo>
                    <a:pt x="147" y="136"/>
                  </a:lnTo>
                  <a:lnTo>
                    <a:pt x="147" y="129"/>
                  </a:lnTo>
                  <a:lnTo>
                    <a:pt x="147" y="123"/>
                  </a:lnTo>
                  <a:lnTo>
                    <a:pt x="147" y="111"/>
                  </a:lnTo>
                  <a:lnTo>
                    <a:pt x="147" y="105"/>
                  </a:lnTo>
                  <a:lnTo>
                    <a:pt x="146" y="99"/>
                  </a:lnTo>
                  <a:lnTo>
                    <a:pt x="146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138350" y="1780016"/>
              <a:ext cx="1729146" cy="1565845"/>
            </a:xfrm>
            <a:custGeom>
              <a:avLst/>
              <a:gdLst>
                <a:gd name="T0" fmla="*/ 146 w 270"/>
                <a:gd name="T1" fmla="*/ 159 h 245"/>
                <a:gd name="T2" fmla="*/ 151 w 270"/>
                <a:gd name="T3" fmla="*/ 152 h 245"/>
                <a:gd name="T4" fmla="*/ 134 w 270"/>
                <a:gd name="T5" fmla="*/ 134 h 245"/>
                <a:gd name="T6" fmla="*/ 162 w 270"/>
                <a:gd name="T7" fmla="*/ 179 h 245"/>
                <a:gd name="T8" fmla="*/ 160 w 270"/>
                <a:gd name="T9" fmla="*/ 175 h 245"/>
                <a:gd name="T10" fmla="*/ 188 w 270"/>
                <a:gd name="T11" fmla="*/ 193 h 245"/>
                <a:gd name="T12" fmla="*/ 164 w 270"/>
                <a:gd name="T13" fmla="*/ 178 h 245"/>
                <a:gd name="T14" fmla="*/ 153 w 270"/>
                <a:gd name="T15" fmla="*/ 161 h 245"/>
                <a:gd name="T16" fmla="*/ 144 w 270"/>
                <a:gd name="T17" fmla="*/ 162 h 245"/>
                <a:gd name="T18" fmla="*/ 17 w 270"/>
                <a:gd name="T19" fmla="*/ 97 h 245"/>
                <a:gd name="T20" fmla="*/ 18 w 270"/>
                <a:gd name="T21" fmla="*/ 90 h 245"/>
                <a:gd name="T22" fmla="*/ 17 w 270"/>
                <a:gd name="T23" fmla="*/ 89 h 245"/>
                <a:gd name="T24" fmla="*/ 190 w 270"/>
                <a:gd name="T25" fmla="*/ 223 h 245"/>
                <a:gd name="T26" fmla="*/ 189 w 270"/>
                <a:gd name="T27" fmla="*/ 229 h 245"/>
                <a:gd name="T28" fmla="*/ 186 w 270"/>
                <a:gd name="T29" fmla="*/ 221 h 245"/>
                <a:gd name="T30" fmla="*/ 186 w 270"/>
                <a:gd name="T31" fmla="*/ 207 h 245"/>
                <a:gd name="T32" fmla="*/ 184 w 270"/>
                <a:gd name="T33" fmla="*/ 200 h 245"/>
                <a:gd name="T34" fmla="*/ 180 w 270"/>
                <a:gd name="T35" fmla="*/ 196 h 245"/>
                <a:gd name="T36" fmla="*/ 169 w 270"/>
                <a:gd name="T37" fmla="*/ 182 h 245"/>
                <a:gd name="T38" fmla="*/ 165 w 270"/>
                <a:gd name="T39" fmla="*/ 181 h 245"/>
                <a:gd name="T40" fmla="*/ 158 w 270"/>
                <a:gd name="T41" fmla="*/ 175 h 245"/>
                <a:gd name="T42" fmla="*/ 157 w 270"/>
                <a:gd name="T43" fmla="*/ 165 h 245"/>
                <a:gd name="T44" fmla="*/ 155 w 270"/>
                <a:gd name="T45" fmla="*/ 161 h 245"/>
                <a:gd name="T46" fmla="*/ 148 w 270"/>
                <a:gd name="T47" fmla="*/ 159 h 245"/>
                <a:gd name="T48" fmla="*/ 143 w 270"/>
                <a:gd name="T49" fmla="*/ 161 h 245"/>
                <a:gd name="T50" fmla="*/ 141 w 270"/>
                <a:gd name="T51" fmla="*/ 151 h 245"/>
                <a:gd name="T52" fmla="*/ 137 w 270"/>
                <a:gd name="T53" fmla="*/ 147 h 245"/>
                <a:gd name="T54" fmla="*/ 133 w 270"/>
                <a:gd name="T55" fmla="*/ 143 h 245"/>
                <a:gd name="T56" fmla="*/ 133 w 270"/>
                <a:gd name="T57" fmla="*/ 138 h 245"/>
                <a:gd name="T58" fmla="*/ 131 w 270"/>
                <a:gd name="T59" fmla="*/ 135 h 245"/>
                <a:gd name="T60" fmla="*/ 129 w 270"/>
                <a:gd name="T61" fmla="*/ 134 h 245"/>
                <a:gd name="T62" fmla="*/ 120 w 270"/>
                <a:gd name="T63" fmla="*/ 128 h 245"/>
                <a:gd name="T64" fmla="*/ 111 w 270"/>
                <a:gd name="T65" fmla="*/ 123 h 245"/>
                <a:gd name="T66" fmla="*/ 102 w 270"/>
                <a:gd name="T67" fmla="*/ 116 h 245"/>
                <a:gd name="T68" fmla="*/ 100 w 270"/>
                <a:gd name="T69" fmla="*/ 104 h 245"/>
                <a:gd name="T70" fmla="*/ 97 w 270"/>
                <a:gd name="T71" fmla="*/ 94 h 245"/>
                <a:gd name="T72" fmla="*/ 92 w 270"/>
                <a:gd name="T73" fmla="*/ 89 h 245"/>
                <a:gd name="T74" fmla="*/ 89 w 270"/>
                <a:gd name="T75" fmla="*/ 77 h 245"/>
                <a:gd name="T76" fmla="*/ 88 w 270"/>
                <a:gd name="T77" fmla="*/ 69 h 245"/>
                <a:gd name="T78" fmla="*/ 80 w 270"/>
                <a:gd name="T79" fmla="*/ 61 h 245"/>
                <a:gd name="T80" fmla="*/ 72 w 270"/>
                <a:gd name="T81" fmla="*/ 64 h 245"/>
                <a:gd name="T82" fmla="*/ 68 w 270"/>
                <a:gd name="T83" fmla="*/ 45 h 245"/>
                <a:gd name="T84" fmla="*/ 62 w 270"/>
                <a:gd name="T85" fmla="*/ 37 h 245"/>
                <a:gd name="T86" fmla="*/ 60 w 270"/>
                <a:gd name="T87" fmla="*/ 26 h 245"/>
                <a:gd name="T88" fmla="*/ 56 w 270"/>
                <a:gd name="T89" fmla="*/ 19 h 245"/>
                <a:gd name="T90" fmla="*/ 51 w 270"/>
                <a:gd name="T91" fmla="*/ 26 h 245"/>
                <a:gd name="T92" fmla="*/ 46 w 270"/>
                <a:gd name="T93" fmla="*/ 37 h 245"/>
                <a:gd name="T94" fmla="*/ 48 w 270"/>
                <a:gd name="T95" fmla="*/ 42 h 245"/>
                <a:gd name="T96" fmla="*/ 44 w 270"/>
                <a:gd name="T97" fmla="*/ 46 h 245"/>
                <a:gd name="T98" fmla="*/ 44 w 270"/>
                <a:gd name="T99" fmla="*/ 61 h 245"/>
                <a:gd name="T100" fmla="*/ 41 w 270"/>
                <a:gd name="T101" fmla="*/ 86 h 245"/>
                <a:gd name="T102" fmla="*/ 34 w 270"/>
                <a:gd name="T103" fmla="*/ 101 h 245"/>
                <a:gd name="T104" fmla="*/ 15 w 270"/>
                <a:gd name="T105" fmla="*/ 99 h 245"/>
                <a:gd name="T106" fmla="*/ 136 w 270"/>
                <a:gd name="T107" fmla="*/ 242 h 245"/>
                <a:gd name="T108" fmla="*/ 151 w 270"/>
                <a:gd name="T109" fmla="*/ 237 h 245"/>
                <a:gd name="T110" fmla="*/ 165 w 270"/>
                <a:gd name="T111" fmla="*/ 245 h 245"/>
                <a:gd name="T112" fmla="*/ 170 w 270"/>
                <a:gd name="T113" fmla="*/ 242 h 245"/>
                <a:gd name="T114" fmla="*/ 171 w 270"/>
                <a:gd name="T115" fmla="*/ 237 h 245"/>
                <a:gd name="T116" fmla="*/ 179 w 270"/>
                <a:gd name="T117" fmla="*/ 234 h 245"/>
                <a:gd name="T118" fmla="*/ 189 w 270"/>
                <a:gd name="T119" fmla="*/ 233 h 245"/>
                <a:gd name="T120" fmla="*/ 101 w 270"/>
                <a:gd name="T121" fmla="*/ 112 h 245"/>
                <a:gd name="T122" fmla="*/ 52 w 270"/>
                <a:gd name="T123" fmla="*/ 12 h 245"/>
                <a:gd name="T124" fmla="*/ 106 w 270"/>
                <a:gd name="T125" fmla="*/ 11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0" h="245">
                  <a:moveTo>
                    <a:pt x="108" y="122"/>
                  </a:moveTo>
                  <a:lnTo>
                    <a:pt x="108" y="122"/>
                  </a:lnTo>
                  <a:lnTo>
                    <a:pt x="108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2"/>
                  </a:lnTo>
                  <a:lnTo>
                    <a:pt x="108" y="122"/>
                  </a:lnTo>
                  <a:close/>
                  <a:moveTo>
                    <a:pt x="136" y="138"/>
                  </a:move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7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close/>
                  <a:moveTo>
                    <a:pt x="146" y="159"/>
                  </a:move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60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7"/>
                  </a:lnTo>
                  <a:lnTo>
                    <a:pt x="146" y="157"/>
                  </a:lnTo>
                  <a:lnTo>
                    <a:pt x="146" y="157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9"/>
                  </a:lnTo>
                  <a:lnTo>
                    <a:pt x="146" y="159"/>
                  </a:lnTo>
                  <a:close/>
                  <a:moveTo>
                    <a:pt x="128" y="132"/>
                  </a:moveTo>
                  <a:lnTo>
                    <a:pt x="128" y="132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2"/>
                  </a:lnTo>
                  <a:lnTo>
                    <a:pt x="129" y="132"/>
                  </a:lnTo>
                  <a:lnTo>
                    <a:pt x="128" y="132"/>
                  </a:lnTo>
                  <a:lnTo>
                    <a:pt x="128" y="132"/>
                  </a:lnTo>
                  <a:lnTo>
                    <a:pt x="128" y="132"/>
                  </a:lnTo>
                  <a:close/>
                  <a:moveTo>
                    <a:pt x="150" y="153"/>
                  </a:moveTo>
                  <a:lnTo>
                    <a:pt x="150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2"/>
                  </a:lnTo>
                  <a:lnTo>
                    <a:pt x="151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3"/>
                  </a:lnTo>
                  <a:lnTo>
                    <a:pt x="150" y="153"/>
                  </a:lnTo>
                  <a:lnTo>
                    <a:pt x="150" y="153"/>
                  </a:lnTo>
                  <a:lnTo>
                    <a:pt x="150" y="153"/>
                  </a:lnTo>
                  <a:close/>
                  <a:moveTo>
                    <a:pt x="135" y="134"/>
                  </a:moveTo>
                  <a:lnTo>
                    <a:pt x="135" y="134"/>
                  </a:lnTo>
                  <a:lnTo>
                    <a:pt x="135" y="135"/>
                  </a:lnTo>
                  <a:lnTo>
                    <a:pt x="134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4"/>
                  </a:lnTo>
                  <a:lnTo>
                    <a:pt x="135" y="134"/>
                  </a:lnTo>
                  <a:lnTo>
                    <a:pt x="135" y="134"/>
                  </a:lnTo>
                  <a:close/>
                  <a:moveTo>
                    <a:pt x="134" y="134"/>
                  </a:move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5" y="134"/>
                  </a:lnTo>
                  <a:lnTo>
                    <a:pt x="135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close/>
                  <a:moveTo>
                    <a:pt x="160" y="175"/>
                  </a:move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61" y="176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3" y="175"/>
                  </a:lnTo>
                  <a:lnTo>
                    <a:pt x="163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4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close/>
                  <a:moveTo>
                    <a:pt x="151" y="154"/>
                  </a:moveTo>
                  <a:lnTo>
                    <a:pt x="151" y="154"/>
                  </a:lnTo>
                  <a:lnTo>
                    <a:pt x="151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4"/>
                  </a:lnTo>
                  <a:close/>
                  <a:moveTo>
                    <a:pt x="185" y="198"/>
                  </a:moveTo>
                  <a:lnTo>
                    <a:pt x="185" y="198"/>
                  </a:lnTo>
                  <a:lnTo>
                    <a:pt x="185" y="198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3" y="201"/>
                  </a:lnTo>
                  <a:lnTo>
                    <a:pt x="184" y="201"/>
                  </a:lnTo>
                  <a:lnTo>
                    <a:pt x="184" y="201"/>
                  </a:lnTo>
                  <a:lnTo>
                    <a:pt x="184" y="201"/>
                  </a:lnTo>
                  <a:lnTo>
                    <a:pt x="184" y="202"/>
                  </a:lnTo>
                  <a:lnTo>
                    <a:pt x="184" y="202"/>
                  </a:lnTo>
                  <a:lnTo>
                    <a:pt x="184" y="202"/>
                  </a:lnTo>
                  <a:lnTo>
                    <a:pt x="184" y="203"/>
                  </a:lnTo>
                  <a:lnTo>
                    <a:pt x="185" y="203"/>
                  </a:lnTo>
                  <a:lnTo>
                    <a:pt x="185" y="203"/>
                  </a:lnTo>
                  <a:lnTo>
                    <a:pt x="185" y="203"/>
                  </a:lnTo>
                  <a:lnTo>
                    <a:pt x="185" y="202"/>
                  </a:lnTo>
                  <a:lnTo>
                    <a:pt x="185" y="202"/>
                  </a:lnTo>
                  <a:lnTo>
                    <a:pt x="185" y="202"/>
                  </a:lnTo>
                  <a:lnTo>
                    <a:pt x="186" y="199"/>
                  </a:lnTo>
                  <a:lnTo>
                    <a:pt x="187" y="197"/>
                  </a:lnTo>
                  <a:lnTo>
                    <a:pt x="188" y="195"/>
                  </a:lnTo>
                  <a:lnTo>
                    <a:pt x="188" y="194"/>
                  </a:lnTo>
                  <a:lnTo>
                    <a:pt x="189" y="194"/>
                  </a:lnTo>
                  <a:lnTo>
                    <a:pt x="189" y="194"/>
                  </a:lnTo>
                  <a:lnTo>
                    <a:pt x="189" y="194"/>
                  </a:lnTo>
                  <a:lnTo>
                    <a:pt x="189" y="193"/>
                  </a:lnTo>
                  <a:lnTo>
                    <a:pt x="189" y="193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188" y="192"/>
                  </a:lnTo>
                  <a:lnTo>
                    <a:pt x="188" y="192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7" y="190"/>
                  </a:lnTo>
                  <a:lnTo>
                    <a:pt x="187" y="190"/>
                  </a:lnTo>
                  <a:lnTo>
                    <a:pt x="187" y="190"/>
                  </a:lnTo>
                  <a:lnTo>
                    <a:pt x="186" y="191"/>
                  </a:lnTo>
                  <a:lnTo>
                    <a:pt x="186" y="191"/>
                  </a:lnTo>
                  <a:lnTo>
                    <a:pt x="187" y="192"/>
                  </a:lnTo>
                  <a:lnTo>
                    <a:pt x="187" y="192"/>
                  </a:lnTo>
                  <a:lnTo>
                    <a:pt x="187" y="192"/>
                  </a:lnTo>
                  <a:lnTo>
                    <a:pt x="187" y="193"/>
                  </a:lnTo>
                  <a:lnTo>
                    <a:pt x="187" y="193"/>
                  </a:lnTo>
                  <a:lnTo>
                    <a:pt x="187" y="194"/>
                  </a:lnTo>
                  <a:lnTo>
                    <a:pt x="187" y="194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5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7"/>
                  </a:lnTo>
                  <a:lnTo>
                    <a:pt x="185" y="197"/>
                  </a:lnTo>
                  <a:lnTo>
                    <a:pt x="185" y="198"/>
                  </a:lnTo>
                  <a:lnTo>
                    <a:pt x="185" y="198"/>
                  </a:lnTo>
                  <a:close/>
                  <a:moveTo>
                    <a:pt x="164" y="179"/>
                  </a:move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9"/>
                  </a:lnTo>
                  <a:close/>
                  <a:moveTo>
                    <a:pt x="184" y="198"/>
                  </a:moveTo>
                  <a:lnTo>
                    <a:pt x="184" y="198"/>
                  </a:lnTo>
                  <a:lnTo>
                    <a:pt x="184" y="198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8"/>
                  </a:lnTo>
                  <a:close/>
                  <a:moveTo>
                    <a:pt x="153" y="161"/>
                  </a:moveTo>
                  <a:lnTo>
                    <a:pt x="153" y="161"/>
                  </a:lnTo>
                  <a:lnTo>
                    <a:pt x="153" y="161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59"/>
                  </a:lnTo>
                  <a:lnTo>
                    <a:pt x="154" y="159"/>
                  </a:lnTo>
                  <a:lnTo>
                    <a:pt x="153" y="159"/>
                  </a:lnTo>
                  <a:lnTo>
                    <a:pt x="153" y="159"/>
                  </a:lnTo>
                  <a:lnTo>
                    <a:pt x="153" y="159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1"/>
                  </a:lnTo>
                  <a:lnTo>
                    <a:pt x="153" y="161"/>
                  </a:lnTo>
                  <a:close/>
                  <a:moveTo>
                    <a:pt x="189" y="219"/>
                  </a:moveTo>
                  <a:lnTo>
                    <a:pt x="189" y="219"/>
                  </a:lnTo>
                  <a:lnTo>
                    <a:pt x="189" y="219"/>
                  </a:lnTo>
                  <a:lnTo>
                    <a:pt x="189" y="219"/>
                  </a:lnTo>
                  <a:lnTo>
                    <a:pt x="189" y="220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0"/>
                  </a:lnTo>
                  <a:lnTo>
                    <a:pt x="190" y="219"/>
                  </a:lnTo>
                  <a:lnTo>
                    <a:pt x="190" y="219"/>
                  </a:lnTo>
                  <a:lnTo>
                    <a:pt x="190" y="218"/>
                  </a:lnTo>
                  <a:lnTo>
                    <a:pt x="190" y="218"/>
                  </a:lnTo>
                  <a:lnTo>
                    <a:pt x="190" y="218"/>
                  </a:lnTo>
                  <a:lnTo>
                    <a:pt x="189" y="219"/>
                  </a:lnTo>
                  <a:lnTo>
                    <a:pt x="189" y="219"/>
                  </a:lnTo>
                  <a:lnTo>
                    <a:pt x="189" y="219"/>
                  </a:lnTo>
                  <a:close/>
                  <a:moveTo>
                    <a:pt x="144" y="162"/>
                  </a:move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close/>
                  <a:moveTo>
                    <a:pt x="14" y="93"/>
                  </a:moveTo>
                  <a:lnTo>
                    <a:pt x="14" y="93"/>
                  </a:lnTo>
                  <a:lnTo>
                    <a:pt x="14" y="93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3" y="93"/>
                  </a:lnTo>
                  <a:lnTo>
                    <a:pt x="14" y="93"/>
                  </a:lnTo>
                  <a:close/>
                  <a:moveTo>
                    <a:pt x="18" y="97"/>
                  </a:move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5"/>
                  </a:lnTo>
                  <a:lnTo>
                    <a:pt x="18" y="95"/>
                  </a:lnTo>
                  <a:lnTo>
                    <a:pt x="18" y="95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7" y="96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close/>
                  <a:moveTo>
                    <a:pt x="14" y="92"/>
                  </a:move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6" y="92"/>
                  </a:lnTo>
                  <a:lnTo>
                    <a:pt x="16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89"/>
                  </a:lnTo>
                  <a:lnTo>
                    <a:pt x="21" y="89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0" y="89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19" y="88"/>
                  </a:lnTo>
                  <a:lnTo>
                    <a:pt x="18" y="88"/>
                  </a:lnTo>
                  <a:lnTo>
                    <a:pt x="17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4" y="90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close/>
                  <a:moveTo>
                    <a:pt x="51" y="11"/>
                  </a:moveTo>
                  <a:lnTo>
                    <a:pt x="51" y="11"/>
                  </a:lnTo>
                  <a:lnTo>
                    <a:pt x="51" y="11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1" y="11"/>
                  </a:lnTo>
                  <a:close/>
                  <a:moveTo>
                    <a:pt x="201" y="145"/>
                  </a:moveTo>
                  <a:lnTo>
                    <a:pt x="201" y="145"/>
                  </a:lnTo>
                  <a:lnTo>
                    <a:pt x="201" y="145"/>
                  </a:lnTo>
                  <a:lnTo>
                    <a:pt x="201" y="145"/>
                  </a:lnTo>
                  <a:close/>
                  <a:moveTo>
                    <a:pt x="190" y="223"/>
                  </a:move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89" y="223"/>
                  </a:lnTo>
                  <a:lnTo>
                    <a:pt x="189" y="223"/>
                  </a:lnTo>
                  <a:lnTo>
                    <a:pt x="189" y="223"/>
                  </a:lnTo>
                  <a:lnTo>
                    <a:pt x="189" y="224"/>
                  </a:lnTo>
                  <a:lnTo>
                    <a:pt x="189" y="224"/>
                  </a:lnTo>
                  <a:lnTo>
                    <a:pt x="189" y="224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90" y="227"/>
                  </a:lnTo>
                  <a:lnTo>
                    <a:pt x="190" y="227"/>
                  </a:lnTo>
                  <a:lnTo>
                    <a:pt x="190" y="227"/>
                  </a:lnTo>
                  <a:lnTo>
                    <a:pt x="190" y="224"/>
                  </a:lnTo>
                  <a:lnTo>
                    <a:pt x="191" y="224"/>
                  </a:lnTo>
                  <a:lnTo>
                    <a:pt x="191" y="223"/>
                  </a:lnTo>
                  <a:lnTo>
                    <a:pt x="190" y="223"/>
                  </a:lnTo>
                  <a:close/>
                  <a:moveTo>
                    <a:pt x="190" y="232"/>
                  </a:moveTo>
                  <a:lnTo>
                    <a:pt x="190" y="232"/>
                  </a:lnTo>
                  <a:lnTo>
                    <a:pt x="190" y="232"/>
                  </a:lnTo>
                  <a:lnTo>
                    <a:pt x="190" y="231"/>
                  </a:lnTo>
                  <a:lnTo>
                    <a:pt x="190" y="230"/>
                  </a:lnTo>
                  <a:lnTo>
                    <a:pt x="190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29"/>
                  </a:lnTo>
                  <a:lnTo>
                    <a:pt x="189" y="229"/>
                  </a:lnTo>
                  <a:lnTo>
                    <a:pt x="189" y="230"/>
                  </a:lnTo>
                  <a:lnTo>
                    <a:pt x="189" y="229"/>
                  </a:lnTo>
                  <a:lnTo>
                    <a:pt x="189" y="229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8" y="227"/>
                  </a:lnTo>
                  <a:lnTo>
                    <a:pt x="188" y="227"/>
                  </a:lnTo>
                  <a:lnTo>
                    <a:pt x="188" y="227"/>
                  </a:lnTo>
                  <a:lnTo>
                    <a:pt x="188" y="226"/>
                  </a:lnTo>
                  <a:lnTo>
                    <a:pt x="188" y="226"/>
                  </a:lnTo>
                  <a:lnTo>
                    <a:pt x="188" y="226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6" y="223"/>
                  </a:lnTo>
                  <a:lnTo>
                    <a:pt x="186" y="223"/>
                  </a:lnTo>
                  <a:lnTo>
                    <a:pt x="186" y="223"/>
                  </a:lnTo>
                  <a:lnTo>
                    <a:pt x="186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6" y="221"/>
                  </a:lnTo>
                  <a:lnTo>
                    <a:pt x="186" y="221"/>
                  </a:lnTo>
                  <a:lnTo>
                    <a:pt x="186" y="220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19"/>
                  </a:lnTo>
                  <a:lnTo>
                    <a:pt x="186" y="219"/>
                  </a:lnTo>
                  <a:lnTo>
                    <a:pt x="186" y="219"/>
                  </a:lnTo>
                  <a:lnTo>
                    <a:pt x="187" y="219"/>
                  </a:lnTo>
                  <a:lnTo>
                    <a:pt x="187" y="219"/>
                  </a:lnTo>
                  <a:lnTo>
                    <a:pt x="187" y="219"/>
                  </a:lnTo>
                  <a:lnTo>
                    <a:pt x="186" y="217"/>
                  </a:lnTo>
                  <a:lnTo>
                    <a:pt x="186" y="217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5"/>
                  </a:lnTo>
                  <a:lnTo>
                    <a:pt x="186" y="215"/>
                  </a:lnTo>
                  <a:lnTo>
                    <a:pt x="186" y="215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1"/>
                  </a:lnTo>
                  <a:lnTo>
                    <a:pt x="186" y="211"/>
                  </a:lnTo>
                  <a:lnTo>
                    <a:pt x="186" y="211"/>
                  </a:lnTo>
                  <a:lnTo>
                    <a:pt x="186" y="210"/>
                  </a:lnTo>
                  <a:lnTo>
                    <a:pt x="186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09"/>
                  </a:lnTo>
                  <a:lnTo>
                    <a:pt x="185" y="208"/>
                  </a:lnTo>
                  <a:lnTo>
                    <a:pt x="186" y="208"/>
                  </a:lnTo>
                  <a:lnTo>
                    <a:pt x="186" y="207"/>
                  </a:lnTo>
                  <a:lnTo>
                    <a:pt x="186" y="207"/>
                  </a:lnTo>
                  <a:lnTo>
                    <a:pt x="186" y="207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7" y="205"/>
                  </a:lnTo>
                  <a:lnTo>
                    <a:pt x="187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4" y="204"/>
                  </a:lnTo>
                  <a:lnTo>
                    <a:pt x="184" y="203"/>
                  </a:lnTo>
                  <a:lnTo>
                    <a:pt x="184" y="203"/>
                  </a:lnTo>
                  <a:lnTo>
                    <a:pt x="183" y="203"/>
                  </a:lnTo>
                  <a:lnTo>
                    <a:pt x="183" y="203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1"/>
                  </a:lnTo>
                  <a:lnTo>
                    <a:pt x="183" y="201"/>
                  </a:lnTo>
                  <a:lnTo>
                    <a:pt x="183" y="200"/>
                  </a:lnTo>
                  <a:lnTo>
                    <a:pt x="183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3" y="200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8"/>
                  </a:lnTo>
                  <a:lnTo>
                    <a:pt x="183" y="197"/>
                  </a:lnTo>
                  <a:lnTo>
                    <a:pt x="183" y="197"/>
                  </a:lnTo>
                  <a:lnTo>
                    <a:pt x="183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1" y="197"/>
                  </a:lnTo>
                  <a:lnTo>
                    <a:pt x="181" y="197"/>
                  </a:lnTo>
                  <a:lnTo>
                    <a:pt x="180" y="197"/>
                  </a:lnTo>
                  <a:lnTo>
                    <a:pt x="180" y="197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5"/>
                  </a:lnTo>
                  <a:lnTo>
                    <a:pt x="179" y="195"/>
                  </a:lnTo>
                  <a:lnTo>
                    <a:pt x="179" y="195"/>
                  </a:lnTo>
                  <a:lnTo>
                    <a:pt x="179" y="195"/>
                  </a:lnTo>
                  <a:lnTo>
                    <a:pt x="178" y="194"/>
                  </a:lnTo>
                  <a:lnTo>
                    <a:pt x="178" y="193"/>
                  </a:lnTo>
                  <a:lnTo>
                    <a:pt x="178" y="192"/>
                  </a:lnTo>
                  <a:lnTo>
                    <a:pt x="178" y="192"/>
                  </a:lnTo>
                  <a:lnTo>
                    <a:pt x="178" y="191"/>
                  </a:lnTo>
                  <a:lnTo>
                    <a:pt x="177" y="191"/>
                  </a:lnTo>
                  <a:lnTo>
                    <a:pt x="177" y="190"/>
                  </a:lnTo>
                  <a:lnTo>
                    <a:pt x="176" y="190"/>
                  </a:lnTo>
                  <a:lnTo>
                    <a:pt x="176" y="190"/>
                  </a:lnTo>
                  <a:lnTo>
                    <a:pt x="176" y="190"/>
                  </a:lnTo>
                  <a:lnTo>
                    <a:pt x="174" y="189"/>
                  </a:lnTo>
                  <a:lnTo>
                    <a:pt x="173" y="189"/>
                  </a:lnTo>
                  <a:lnTo>
                    <a:pt x="173" y="188"/>
                  </a:lnTo>
                  <a:lnTo>
                    <a:pt x="173" y="188"/>
                  </a:lnTo>
                  <a:lnTo>
                    <a:pt x="172" y="186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69" y="183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9" y="182"/>
                  </a:lnTo>
                  <a:lnTo>
                    <a:pt x="169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1" y="178"/>
                  </a:lnTo>
                  <a:lnTo>
                    <a:pt x="161" y="178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7" y="175"/>
                  </a:lnTo>
                  <a:lnTo>
                    <a:pt x="157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4"/>
                  </a:lnTo>
                  <a:lnTo>
                    <a:pt x="157" y="174"/>
                  </a:lnTo>
                  <a:lnTo>
                    <a:pt x="157" y="173"/>
                  </a:lnTo>
                  <a:lnTo>
                    <a:pt x="157" y="173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57" y="170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8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7"/>
                  </a:lnTo>
                  <a:lnTo>
                    <a:pt x="157" y="167"/>
                  </a:lnTo>
                  <a:lnTo>
                    <a:pt x="157" y="166"/>
                  </a:lnTo>
                  <a:lnTo>
                    <a:pt x="157" y="166"/>
                  </a:lnTo>
                  <a:lnTo>
                    <a:pt x="157" y="166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5" y="161"/>
                  </a:lnTo>
                  <a:lnTo>
                    <a:pt x="155" y="162"/>
                  </a:lnTo>
                  <a:lnTo>
                    <a:pt x="156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2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2" y="163"/>
                  </a:lnTo>
                  <a:lnTo>
                    <a:pt x="152" y="163"/>
                  </a:lnTo>
                  <a:lnTo>
                    <a:pt x="152" y="162"/>
                  </a:lnTo>
                  <a:lnTo>
                    <a:pt x="152" y="162"/>
                  </a:lnTo>
                  <a:lnTo>
                    <a:pt x="152" y="162"/>
                  </a:lnTo>
                  <a:lnTo>
                    <a:pt x="151" y="162"/>
                  </a:lnTo>
                  <a:lnTo>
                    <a:pt x="151" y="162"/>
                  </a:lnTo>
                  <a:lnTo>
                    <a:pt x="150" y="162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49" y="161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8"/>
                  </a:lnTo>
                  <a:lnTo>
                    <a:pt x="148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6" y="160"/>
                  </a:lnTo>
                  <a:lnTo>
                    <a:pt x="146" y="161"/>
                  </a:lnTo>
                  <a:lnTo>
                    <a:pt x="147" y="161"/>
                  </a:lnTo>
                  <a:lnTo>
                    <a:pt x="147" y="161"/>
                  </a:lnTo>
                  <a:lnTo>
                    <a:pt x="146" y="161"/>
                  </a:lnTo>
                  <a:lnTo>
                    <a:pt x="146" y="161"/>
                  </a:lnTo>
                  <a:lnTo>
                    <a:pt x="147" y="161"/>
                  </a:lnTo>
                  <a:lnTo>
                    <a:pt x="147" y="162"/>
                  </a:lnTo>
                  <a:lnTo>
                    <a:pt x="148" y="164"/>
                  </a:lnTo>
                  <a:lnTo>
                    <a:pt x="148" y="165"/>
                  </a:lnTo>
                  <a:lnTo>
                    <a:pt x="148" y="165"/>
                  </a:lnTo>
                  <a:lnTo>
                    <a:pt x="147" y="164"/>
                  </a:lnTo>
                  <a:lnTo>
                    <a:pt x="147" y="164"/>
                  </a:lnTo>
                  <a:lnTo>
                    <a:pt x="147" y="163"/>
                  </a:lnTo>
                  <a:lnTo>
                    <a:pt x="147" y="163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5" y="162"/>
                  </a:lnTo>
                  <a:lnTo>
                    <a:pt x="145" y="161"/>
                  </a:lnTo>
                  <a:lnTo>
                    <a:pt x="145" y="162"/>
                  </a:lnTo>
                  <a:lnTo>
                    <a:pt x="145" y="162"/>
                  </a:lnTo>
                  <a:lnTo>
                    <a:pt x="144" y="162"/>
                  </a:lnTo>
                  <a:lnTo>
                    <a:pt x="144" y="163"/>
                  </a:lnTo>
                  <a:lnTo>
                    <a:pt x="144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3" y="160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8"/>
                  </a:lnTo>
                  <a:lnTo>
                    <a:pt x="142" y="158"/>
                  </a:lnTo>
                  <a:lnTo>
                    <a:pt x="142" y="157"/>
                  </a:lnTo>
                  <a:lnTo>
                    <a:pt x="141" y="157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4"/>
                  </a:lnTo>
                  <a:lnTo>
                    <a:pt x="140" y="154"/>
                  </a:lnTo>
                  <a:lnTo>
                    <a:pt x="140" y="154"/>
                  </a:lnTo>
                  <a:lnTo>
                    <a:pt x="140" y="154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0" y="152"/>
                  </a:lnTo>
                  <a:lnTo>
                    <a:pt x="141" y="152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2"/>
                  </a:lnTo>
                  <a:lnTo>
                    <a:pt x="140" y="152"/>
                  </a:lnTo>
                  <a:lnTo>
                    <a:pt x="140" y="152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39" y="151"/>
                  </a:lnTo>
                  <a:lnTo>
                    <a:pt x="139" y="150"/>
                  </a:lnTo>
                  <a:lnTo>
                    <a:pt x="139" y="151"/>
                  </a:lnTo>
                  <a:lnTo>
                    <a:pt x="139" y="151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7" y="147"/>
                  </a:lnTo>
                  <a:lnTo>
                    <a:pt x="137" y="147"/>
                  </a:lnTo>
                  <a:lnTo>
                    <a:pt x="138" y="146"/>
                  </a:lnTo>
                  <a:lnTo>
                    <a:pt x="138" y="146"/>
                  </a:lnTo>
                  <a:lnTo>
                    <a:pt x="138" y="145"/>
                  </a:lnTo>
                  <a:lnTo>
                    <a:pt x="138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5" y="144"/>
                  </a:lnTo>
                  <a:lnTo>
                    <a:pt x="135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5" y="143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6" y="144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2" y="142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2" y="139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1" y="138"/>
                  </a:lnTo>
                  <a:lnTo>
                    <a:pt x="131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9"/>
                  </a:lnTo>
                  <a:lnTo>
                    <a:pt x="133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8"/>
                  </a:lnTo>
                  <a:lnTo>
                    <a:pt x="134" y="138"/>
                  </a:lnTo>
                  <a:lnTo>
                    <a:pt x="134" y="138"/>
                  </a:lnTo>
                  <a:lnTo>
                    <a:pt x="133" y="138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1" y="136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0" y="135"/>
                  </a:lnTo>
                  <a:lnTo>
                    <a:pt x="130" y="135"/>
                  </a:lnTo>
                  <a:lnTo>
                    <a:pt x="130" y="135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7" y="133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5" y="132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1" y="130"/>
                  </a:lnTo>
                  <a:lnTo>
                    <a:pt x="121" y="130"/>
                  </a:lnTo>
                  <a:lnTo>
                    <a:pt x="121" y="129"/>
                  </a:lnTo>
                  <a:lnTo>
                    <a:pt x="121" y="129"/>
                  </a:lnTo>
                  <a:lnTo>
                    <a:pt x="120" y="128"/>
                  </a:lnTo>
                  <a:lnTo>
                    <a:pt x="120" y="129"/>
                  </a:lnTo>
                  <a:lnTo>
                    <a:pt x="120" y="129"/>
                  </a:lnTo>
                  <a:lnTo>
                    <a:pt x="120" y="129"/>
                  </a:lnTo>
                  <a:lnTo>
                    <a:pt x="120" y="130"/>
                  </a:lnTo>
                  <a:lnTo>
                    <a:pt x="119" y="130"/>
                  </a:lnTo>
                  <a:lnTo>
                    <a:pt x="119" y="130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17" y="129"/>
                  </a:lnTo>
                  <a:lnTo>
                    <a:pt x="118" y="129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7" y="127"/>
                  </a:lnTo>
                  <a:lnTo>
                    <a:pt x="117" y="127"/>
                  </a:lnTo>
                  <a:lnTo>
                    <a:pt x="117" y="126"/>
                  </a:lnTo>
                  <a:lnTo>
                    <a:pt x="117" y="125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5"/>
                  </a:lnTo>
                  <a:lnTo>
                    <a:pt x="116" y="125"/>
                  </a:lnTo>
                  <a:lnTo>
                    <a:pt x="116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3" y="125"/>
                  </a:lnTo>
                  <a:lnTo>
                    <a:pt x="113" y="125"/>
                  </a:lnTo>
                  <a:lnTo>
                    <a:pt x="112" y="125"/>
                  </a:lnTo>
                  <a:lnTo>
                    <a:pt x="112" y="125"/>
                  </a:lnTo>
                  <a:lnTo>
                    <a:pt x="112" y="124"/>
                  </a:lnTo>
                  <a:lnTo>
                    <a:pt x="112" y="124"/>
                  </a:lnTo>
                  <a:lnTo>
                    <a:pt x="111" y="124"/>
                  </a:lnTo>
                  <a:lnTo>
                    <a:pt x="111" y="124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0" y="123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09" y="124"/>
                  </a:lnTo>
                  <a:lnTo>
                    <a:pt x="109" y="123"/>
                  </a:lnTo>
                  <a:lnTo>
                    <a:pt x="109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2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06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1"/>
                  </a:lnTo>
                  <a:lnTo>
                    <a:pt x="105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3" y="120"/>
                  </a:lnTo>
                  <a:lnTo>
                    <a:pt x="103" y="120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6"/>
                  </a:lnTo>
                  <a:lnTo>
                    <a:pt x="102" y="116"/>
                  </a:lnTo>
                  <a:lnTo>
                    <a:pt x="102" y="115"/>
                  </a:lnTo>
                  <a:lnTo>
                    <a:pt x="102" y="115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3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99" y="112"/>
                  </a:lnTo>
                  <a:lnTo>
                    <a:pt x="99" y="111"/>
                  </a:lnTo>
                  <a:lnTo>
                    <a:pt x="98" y="111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9" y="109"/>
                  </a:lnTo>
                  <a:lnTo>
                    <a:pt x="99" y="108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100" y="106"/>
                  </a:lnTo>
                  <a:lnTo>
                    <a:pt x="100" y="106"/>
                  </a:lnTo>
                  <a:lnTo>
                    <a:pt x="100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100" y="105"/>
                  </a:lnTo>
                  <a:lnTo>
                    <a:pt x="100" y="105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1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8" y="99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7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8" y="95"/>
                  </a:lnTo>
                  <a:lnTo>
                    <a:pt x="98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6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8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1" y="85"/>
                  </a:lnTo>
                  <a:lnTo>
                    <a:pt x="92" y="84"/>
                  </a:lnTo>
                  <a:lnTo>
                    <a:pt x="92" y="84"/>
                  </a:lnTo>
                  <a:lnTo>
                    <a:pt x="92" y="83"/>
                  </a:lnTo>
                  <a:lnTo>
                    <a:pt x="91" y="83"/>
                  </a:lnTo>
                  <a:lnTo>
                    <a:pt x="91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0" y="81"/>
                  </a:lnTo>
                  <a:lnTo>
                    <a:pt x="90" y="81"/>
                  </a:lnTo>
                  <a:lnTo>
                    <a:pt x="90" y="81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89" y="73"/>
                  </a:lnTo>
                  <a:lnTo>
                    <a:pt x="89" y="73"/>
                  </a:lnTo>
                  <a:lnTo>
                    <a:pt x="89" y="73"/>
                  </a:lnTo>
                  <a:lnTo>
                    <a:pt x="89" y="72"/>
                  </a:lnTo>
                  <a:lnTo>
                    <a:pt x="89" y="72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9" y="70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5" y="68"/>
                  </a:lnTo>
                  <a:lnTo>
                    <a:pt x="85" y="68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4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4"/>
                  </a:lnTo>
                  <a:lnTo>
                    <a:pt x="81" y="64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2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2"/>
                  </a:lnTo>
                  <a:lnTo>
                    <a:pt x="81" y="62"/>
                  </a:lnTo>
                  <a:lnTo>
                    <a:pt x="81" y="62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79" y="61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5" y="63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4" y="64"/>
                  </a:lnTo>
                  <a:lnTo>
                    <a:pt x="74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2" y="65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3"/>
                  </a:lnTo>
                  <a:lnTo>
                    <a:pt x="70" y="61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7"/>
                  </a:lnTo>
                  <a:lnTo>
                    <a:pt x="69" y="57"/>
                  </a:lnTo>
                  <a:lnTo>
                    <a:pt x="68" y="57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0"/>
                  </a:lnTo>
                  <a:lnTo>
                    <a:pt x="68" y="49"/>
                  </a:lnTo>
                  <a:lnTo>
                    <a:pt x="68" y="47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8" y="45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7" y="45"/>
                  </a:lnTo>
                  <a:lnTo>
                    <a:pt x="67" y="45"/>
                  </a:lnTo>
                  <a:lnTo>
                    <a:pt x="67" y="44"/>
                  </a:lnTo>
                  <a:lnTo>
                    <a:pt x="67" y="44"/>
                  </a:lnTo>
                  <a:lnTo>
                    <a:pt x="67" y="45"/>
                  </a:lnTo>
                  <a:lnTo>
                    <a:pt x="67" y="45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3" y="38"/>
                  </a:lnTo>
                  <a:lnTo>
                    <a:pt x="63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5" y="34"/>
                  </a:lnTo>
                  <a:lnTo>
                    <a:pt x="64" y="33"/>
                  </a:lnTo>
                  <a:lnTo>
                    <a:pt x="64" y="33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1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9" y="29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59" y="26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2"/>
                  </a:lnTo>
                  <a:lnTo>
                    <a:pt x="51" y="23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6"/>
                  </a:lnTo>
                  <a:lnTo>
                    <a:pt x="51" y="26"/>
                  </a:lnTo>
                  <a:lnTo>
                    <a:pt x="49" y="30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2"/>
                  </a:lnTo>
                  <a:lnTo>
                    <a:pt x="49" y="33"/>
                  </a:lnTo>
                  <a:lnTo>
                    <a:pt x="48" y="33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4"/>
                  </a:lnTo>
                  <a:lnTo>
                    <a:pt x="49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8"/>
                  </a:lnTo>
                  <a:lnTo>
                    <a:pt x="44" y="40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7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3"/>
                  </a:lnTo>
                  <a:lnTo>
                    <a:pt x="43" y="53"/>
                  </a:lnTo>
                  <a:lnTo>
                    <a:pt x="43" y="56"/>
                  </a:lnTo>
                  <a:lnTo>
                    <a:pt x="43" y="57"/>
                  </a:lnTo>
                  <a:lnTo>
                    <a:pt x="43" y="58"/>
                  </a:lnTo>
                  <a:lnTo>
                    <a:pt x="43" y="59"/>
                  </a:lnTo>
                  <a:lnTo>
                    <a:pt x="44" y="59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3" y="63"/>
                  </a:lnTo>
                  <a:lnTo>
                    <a:pt x="43" y="64"/>
                  </a:lnTo>
                  <a:lnTo>
                    <a:pt x="43" y="65"/>
                  </a:lnTo>
                  <a:lnTo>
                    <a:pt x="43" y="65"/>
                  </a:lnTo>
                  <a:lnTo>
                    <a:pt x="44" y="65"/>
                  </a:lnTo>
                  <a:lnTo>
                    <a:pt x="44" y="65"/>
                  </a:lnTo>
                  <a:lnTo>
                    <a:pt x="44" y="66"/>
                  </a:lnTo>
                  <a:lnTo>
                    <a:pt x="44" y="69"/>
                  </a:lnTo>
                  <a:lnTo>
                    <a:pt x="44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3" y="77"/>
                  </a:lnTo>
                  <a:lnTo>
                    <a:pt x="42" y="79"/>
                  </a:lnTo>
                  <a:lnTo>
                    <a:pt x="42" y="81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1" y="85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1" y="88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1"/>
                  </a:lnTo>
                  <a:lnTo>
                    <a:pt x="39" y="91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4"/>
                  </a:lnTo>
                  <a:lnTo>
                    <a:pt x="36" y="95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9"/>
                  </a:lnTo>
                  <a:lnTo>
                    <a:pt x="35" y="100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2" y="102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4"/>
                  </a:lnTo>
                  <a:lnTo>
                    <a:pt x="28" y="104"/>
                  </a:lnTo>
                  <a:lnTo>
                    <a:pt x="26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4" y="104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3" y="103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7" y="100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4" y="98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4" y="95"/>
                  </a:lnTo>
                  <a:lnTo>
                    <a:pt x="13" y="95"/>
                  </a:lnTo>
                  <a:lnTo>
                    <a:pt x="13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1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2" y="92"/>
                  </a:lnTo>
                  <a:lnTo>
                    <a:pt x="2" y="91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206"/>
                  </a:lnTo>
                  <a:lnTo>
                    <a:pt x="37" y="206"/>
                  </a:lnTo>
                  <a:lnTo>
                    <a:pt x="37" y="243"/>
                  </a:lnTo>
                  <a:lnTo>
                    <a:pt x="135" y="243"/>
                  </a:lnTo>
                  <a:lnTo>
                    <a:pt x="135" y="243"/>
                  </a:lnTo>
                  <a:lnTo>
                    <a:pt x="135" y="242"/>
                  </a:lnTo>
                  <a:lnTo>
                    <a:pt x="135" y="242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7" y="241"/>
                  </a:lnTo>
                  <a:lnTo>
                    <a:pt x="137" y="241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39"/>
                  </a:lnTo>
                  <a:lnTo>
                    <a:pt x="138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8"/>
                  </a:lnTo>
                  <a:lnTo>
                    <a:pt x="141" y="238"/>
                  </a:lnTo>
                  <a:lnTo>
                    <a:pt x="141" y="238"/>
                  </a:lnTo>
                  <a:lnTo>
                    <a:pt x="142" y="237"/>
                  </a:lnTo>
                  <a:lnTo>
                    <a:pt x="142" y="237"/>
                  </a:lnTo>
                  <a:lnTo>
                    <a:pt x="143" y="237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6" y="238"/>
                  </a:lnTo>
                  <a:lnTo>
                    <a:pt x="146" y="238"/>
                  </a:lnTo>
                  <a:lnTo>
                    <a:pt x="147" y="238"/>
                  </a:lnTo>
                  <a:lnTo>
                    <a:pt x="147" y="238"/>
                  </a:lnTo>
                  <a:lnTo>
                    <a:pt x="147" y="238"/>
                  </a:lnTo>
                  <a:lnTo>
                    <a:pt x="148" y="238"/>
                  </a:lnTo>
                  <a:lnTo>
                    <a:pt x="148" y="238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50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2" y="237"/>
                  </a:lnTo>
                  <a:lnTo>
                    <a:pt x="152" y="238"/>
                  </a:lnTo>
                  <a:lnTo>
                    <a:pt x="153" y="238"/>
                  </a:lnTo>
                  <a:lnTo>
                    <a:pt x="153" y="238"/>
                  </a:lnTo>
                  <a:lnTo>
                    <a:pt x="155" y="238"/>
                  </a:lnTo>
                  <a:lnTo>
                    <a:pt x="155" y="238"/>
                  </a:lnTo>
                  <a:lnTo>
                    <a:pt x="157" y="238"/>
                  </a:lnTo>
                  <a:lnTo>
                    <a:pt x="157" y="238"/>
                  </a:lnTo>
                  <a:lnTo>
                    <a:pt x="158" y="238"/>
                  </a:lnTo>
                  <a:lnTo>
                    <a:pt x="158" y="239"/>
                  </a:lnTo>
                  <a:lnTo>
                    <a:pt x="158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60" y="239"/>
                  </a:lnTo>
                  <a:lnTo>
                    <a:pt x="160" y="239"/>
                  </a:lnTo>
                  <a:lnTo>
                    <a:pt x="160" y="239"/>
                  </a:lnTo>
                  <a:lnTo>
                    <a:pt x="160" y="240"/>
                  </a:lnTo>
                  <a:lnTo>
                    <a:pt x="160" y="240"/>
                  </a:lnTo>
                  <a:lnTo>
                    <a:pt x="160" y="240"/>
                  </a:lnTo>
                  <a:lnTo>
                    <a:pt x="160" y="241"/>
                  </a:lnTo>
                  <a:lnTo>
                    <a:pt x="161" y="241"/>
                  </a:lnTo>
                  <a:lnTo>
                    <a:pt x="161" y="241"/>
                  </a:lnTo>
                  <a:lnTo>
                    <a:pt x="161" y="241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3" y="242"/>
                  </a:lnTo>
                  <a:lnTo>
                    <a:pt x="163" y="242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6" y="244"/>
                  </a:lnTo>
                  <a:lnTo>
                    <a:pt x="166" y="244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8" y="242"/>
                  </a:lnTo>
                  <a:lnTo>
                    <a:pt x="168" y="242"/>
                  </a:lnTo>
                  <a:lnTo>
                    <a:pt x="168" y="242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9" y="241"/>
                  </a:lnTo>
                  <a:lnTo>
                    <a:pt x="169" y="241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2" y="242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3" y="236"/>
                  </a:lnTo>
                  <a:lnTo>
                    <a:pt x="174" y="236"/>
                  </a:lnTo>
                  <a:lnTo>
                    <a:pt x="174" y="236"/>
                  </a:lnTo>
                  <a:lnTo>
                    <a:pt x="174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5"/>
                  </a:lnTo>
                  <a:lnTo>
                    <a:pt x="175" y="235"/>
                  </a:lnTo>
                  <a:lnTo>
                    <a:pt x="176" y="235"/>
                  </a:lnTo>
                  <a:lnTo>
                    <a:pt x="176" y="235"/>
                  </a:lnTo>
                  <a:lnTo>
                    <a:pt x="176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4"/>
                  </a:lnTo>
                  <a:lnTo>
                    <a:pt x="177" y="234"/>
                  </a:lnTo>
                  <a:lnTo>
                    <a:pt x="177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2" y="235"/>
                  </a:lnTo>
                  <a:lnTo>
                    <a:pt x="182" y="235"/>
                  </a:lnTo>
                  <a:lnTo>
                    <a:pt x="182" y="235"/>
                  </a:lnTo>
                  <a:lnTo>
                    <a:pt x="182" y="234"/>
                  </a:lnTo>
                  <a:lnTo>
                    <a:pt x="182" y="234"/>
                  </a:lnTo>
                  <a:lnTo>
                    <a:pt x="182" y="234"/>
                  </a:lnTo>
                  <a:lnTo>
                    <a:pt x="183" y="234"/>
                  </a:lnTo>
                  <a:lnTo>
                    <a:pt x="183" y="234"/>
                  </a:lnTo>
                  <a:lnTo>
                    <a:pt x="183" y="234"/>
                  </a:lnTo>
                  <a:lnTo>
                    <a:pt x="183" y="235"/>
                  </a:lnTo>
                  <a:lnTo>
                    <a:pt x="183" y="235"/>
                  </a:lnTo>
                  <a:lnTo>
                    <a:pt x="184" y="235"/>
                  </a:lnTo>
                  <a:lnTo>
                    <a:pt x="184" y="235"/>
                  </a:lnTo>
                  <a:lnTo>
                    <a:pt x="184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6" y="235"/>
                  </a:lnTo>
                  <a:lnTo>
                    <a:pt x="186" y="235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7" y="234"/>
                  </a:lnTo>
                  <a:lnTo>
                    <a:pt x="187" y="234"/>
                  </a:lnTo>
                  <a:lnTo>
                    <a:pt x="187" y="234"/>
                  </a:lnTo>
                  <a:lnTo>
                    <a:pt x="188" y="233"/>
                  </a:lnTo>
                  <a:lnTo>
                    <a:pt x="188" y="233"/>
                  </a:lnTo>
                  <a:lnTo>
                    <a:pt x="189" y="233"/>
                  </a:lnTo>
                  <a:lnTo>
                    <a:pt x="189" y="233"/>
                  </a:lnTo>
                  <a:lnTo>
                    <a:pt x="190" y="233"/>
                  </a:lnTo>
                  <a:lnTo>
                    <a:pt x="190" y="232"/>
                  </a:lnTo>
                  <a:lnTo>
                    <a:pt x="190" y="232"/>
                  </a:lnTo>
                  <a:close/>
                  <a:moveTo>
                    <a:pt x="52" y="18"/>
                  </a:moveTo>
                  <a:lnTo>
                    <a:pt x="52" y="18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2" y="18"/>
                  </a:lnTo>
                  <a:close/>
                  <a:moveTo>
                    <a:pt x="99" y="111"/>
                  </a:move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3"/>
                  </a:lnTo>
                  <a:lnTo>
                    <a:pt x="101" y="113"/>
                  </a:lnTo>
                  <a:lnTo>
                    <a:pt x="101" y="113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1" y="111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1" y="111"/>
                  </a:lnTo>
                  <a:lnTo>
                    <a:pt x="101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99" y="111"/>
                  </a:lnTo>
                  <a:close/>
                  <a:moveTo>
                    <a:pt x="52" y="11"/>
                  </a:move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close/>
                  <a:moveTo>
                    <a:pt x="53" y="17"/>
                  </a:move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3" y="17"/>
                  </a:lnTo>
                  <a:lnTo>
                    <a:pt x="53" y="17"/>
                  </a:lnTo>
                  <a:close/>
                  <a:moveTo>
                    <a:pt x="106" y="117"/>
                  </a:move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6" y="117"/>
                  </a:lnTo>
                  <a:close/>
                  <a:moveTo>
                    <a:pt x="270" y="122"/>
                  </a:moveTo>
                  <a:lnTo>
                    <a:pt x="270" y="122"/>
                  </a:lnTo>
                  <a:lnTo>
                    <a:pt x="270" y="121"/>
                  </a:lnTo>
                  <a:lnTo>
                    <a:pt x="269" y="122"/>
                  </a:lnTo>
                  <a:lnTo>
                    <a:pt x="269" y="122"/>
                  </a:lnTo>
                  <a:lnTo>
                    <a:pt x="269" y="124"/>
                  </a:lnTo>
                  <a:lnTo>
                    <a:pt x="269" y="124"/>
                  </a:lnTo>
                  <a:lnTo>
                    <a:pt x="270" y="124"/>
                  </a:lnTo>
                  <a:lnTo>
                    <a:pt x="270" y="124"/>
                  </a:lnTo>
                  <a:lnTo>
                    <a:pt x="270" y="124"/>
                  </a:lnTo>
                  <a:lnTo>
                    <a:pt x="270" y="123"/>
                  </a:lnTo>
                  <a:lnTo>
                    <a:pt x="270" y="123"/>
                  </a:lnTo>
                  <a:lnTo>
                    <a:pt x="270" y="122"/>
                  </a:lnTo>
                  <a:close/>
                  <a:moveTo>
                    <a:pt x="57" y="2"/>
                  </a:moveTo>
                  <a:lnTo>
                    <a:pt x="57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close/>
                  <a:moveTo>
                    <a:pt x="52" y="1"/>
                  </a:moveTo>
                  <a:lnTo>
                    <a:pt x="52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6434787" y="1914319"/>
              <a:ext cx="703562" cy="1182778"/>
            </a:xfrm>
            <a:custGeom>
              <a:avLst/>
              <a:gdLst>
                <a:gd name="T0" fmla="*/ 25 w 110"/>
                <a:gd name="T1" fmla="*/ 11 h 185"/>
                <a:gd name="T2" fmla="*/ 29 w 110"/>
                <a:gd name="T3" fmla="*/ 4 h 185"/>
                <a:gd name="T4" fmla="*/ 24 w 110"/>
                <a:gd name="T5" fmla="*/ 6 h 185"/>
                <a:gd name="T6" fmla="*/ 12 w 110"/>
                <a:gd name="T7" fmla="*/ 11 h 185"/>
                <a:gd name="T8" fmla="*/ 17 w 110"/>
                <a:gd name="T9" fmla="*/ 6 h 185"/>
                <a:gd name="T10" fmla="*/ 96 w 110"/>
                <a:gd name="T11" fmla="*/ 35 h 185"/>
                <a:gd name="T12" fmla="*/ 94 w 110"/>
                <a:gd name="T13" fmla="*/ 4 h 185"/>
                <a:gd name="T14" fmla="*/ 96 w 110"/>
                <a:gd name="T15" fmla="*/ 15 h 185"/>
                <a:gd name="T16" fmla="*/ 98 w 110"/>
                <a:gd name="T17" fmla="*/ 59 h 185"/>
                <a:gd name="T18" fmla="*/ 87 w 110"/>
                <a:gd name="T19" fmla="*/ 14 h 185"/>
                <a:gd name="T20" fmla="*/ 89 w 110"/>
                <a:gd name="T21" fmla="*/ 8 h 185"/>
                <a:gd name="T22" fmla="*/ 41 w 110"/>
                <a:gd name="T23" fmla="*/ 14 h 185"/>
                <a:gd name="T24" fmla="*/ 43 w 110"/>
                <a:gd name="T25" fmla="*/ 2 h 185"/>
                <a:gd name="T26" fmla="*/ 42 w 110"/>
                <a:gd name="T27" fmla="*/ 1 h 185"/>
                <a:gd name="T28" fmla="*/ 53 w 110"/>
                <a:gd name="T29" fmla="*/ 9 h 185"/>
                <a:gd name="T30" fmla="*/ 97 w 110"/>
                <a:gd name="T31" fmla="*/ 40 h 185"/>
                <a:gd name="T32" fmla="*/ 97 w 110"/>
                <a:gd name="T33" fmla="*/ 35 h 185"/>
                <a:gd name="T34" fmla="*/ 93 w 110"/>
                <a:gd name="T35" fmla="*/ 34 h 185"/>
                <a:gd name="T36" fmla="*/ 91 w 110"/>
                <a:gd name="T37" fmla="*/ 36 h 185"/>
                <a:gd name="T38" fmla="*/ 93 w 110"/>
                <a:gd name="T39" fmla="*/ 59 h 185"/>
                <a:gd name="T40" fmla="*/ 82 w 110"/>
                <a:gd name="T41" fmla="*/ 49 h 185"/>
                <a:gd name="T42" fmla="*/ 95 w 110"/>
                <a:gd name="T43" fmla="*/ 58 h 185"/>
                <a:gd name="T44" fmla="*/ 92 w 110"/>
                <a:gd name="T45" fmla="*/ 57 h 185"/>
                <a:gd name="T46" fmla="*/ 88 w 110"/>
                <a:gd name="T47" fmla="*/ 36 h 185"/>
                <a:gd name="T48" fmla="*/ 100 w 110"/>
                <a:gd name="T49" fmla="*/ 62 h 185"/>
                <a:gd name="T50" fmla="*/ 90 w 110"/>
                <a:gd name="T51" fmla="*/ 57 h 185"/>
                <a:gd name="T52" fmla="*/ 78 w 110"/>
                <a:gd name="T53" fmla="*/ 46 h 185"/>
                <a:gd name="T54" fmla="*/ 87 w 110"/>
                <a:gd name="T55" fmla="*/ 33 h 185"/>
                <a:gd name="T56" fmla="*/ 85 w 110"/>
                <a:gd name="T57" fmla="*/ 30 h 185"/>
                <a:gd name="T58" fmla="*/ 88 w 110"/>
                <a:gd name="T59" fmla="*/ 28 h 185"/>
                <a:gd name="T60" fmla="*/ 91 w 110"/>
                <a:gd name="T61" fmla="*/ 28 h 185"/>
                <a:gd name="T62" fmla="*/ 93 w 110"/>
                <a:gd name="T63" fmla="*/ 25 h 185"/>
                <a:gd name="T64" fmla="*/ 95 w 110"/>
                <a:gd name="T65" fmla="*/ 20 h 185"/>
                <a:gd name="T66" fmla="*/ 95 w 110"/>
                <a:gd name="T67" fmla="*/ 16 h 185"/>
                <a:gd name="T68" fmla="*/ 89 w 110"/>
                <a:gd name="T69" fmla="*/ 14 h 185"/>
                <a:gd name="T70" fmla="*/ 86 w 110"/>
                <a:gd name="T71" fmla="*/ 18 h 185"/>
                <a:gd name="T72" fmla="*/ 84 w 110"/>
                <a:gd name="T73" fmla="*/ 15 h 185"/>
                <a:gd name="T74" fmla="*/ 85 w 110"/>
                <a:gd name="T75" fmla="*/ 10 h 185"/>
                <a:gd name="T76" fmla="*/ 80 w 110"/>
                <a:gd name="T77" fmla="*/ 14 h 185"/>
                <a:gd name="T78" fmla="*/ 74 w 110"/>
                <a:gd name="T79" fmla="*/ 16 h 185"/>
                <a:gd name="T80" fmla="*/ 64 w 110"/>
                <a:gd name="T81" fmla="*/ 13 h 185"/>
                <a:gd name="T82" fmla="*/ 59 w 110"/>
                <a:gd name="T83" fmla="*/ 11 h 185"/>
                <a:gd name="T84" fmla="*/ 55 w 110"/>
                <a:gd name="T85" fmla="*/ 10 h 185"/>
                <a:gd name="T86" fmla="*/ 49 w 110"/>
                <a:gd name="T87" fmla="*/ 7 h 185"/>
                <a:gd name="T88" fmla="*/ 43 w 110"/>
                <a:gd name="T89" fmla="*/ 5 h 185"/>
                <a:gd name="T90" fmla="*/ 38 w 110"/>
                <a:gd name="T91" fmla="*/ 3 h 185"/>
                <a:gd name="T92" fmla="*/ 38 w 110"/>
                <a:gd name="T93" fmla="*/ 4 h 185"/>
                <a:gd name="T94" fmla="*/ 34 w 110"/>
                <a:gd name="T95" fmla="*/ 4 h 185"/>
                <a:gd name="T96" fmla="*/ 39 w 110"/>
                <a:gd name="T97" fmla="*/ 7 h 185"/>
                <a:gd name="T98" fmla="*/ 44 w 110"/>
                <a:gd name="T99" fmla="*/ 14 h 185"/>
                <a:gd name="T100" fmla="*/ 39 w 110"/>
                <a:gd name="T101" fmla="*/ 15 h 185"/>
                <a:gd name="T102" fmla="*/ 28 w 110"/>
                <a:gd name="T103" fmla="*/ 14 h 185"/>
                <a:gd name="T104" fmla="*/ 23 w 110"/>
                <a:gd name="T105" fmla="*/ 17 h 185"/>
                <a:gd name="T106" fmla="*/ 22 w 110"/>
                <a:gd name="T107" fmla="*/ 20 h 185"/>
                <a:gd name="T108" fmla="*/ 19 w 110"/>
                <a:gd name="T109" fmla="*/ 21 h 185"/>
                <a:gd name="T110" fmla="*/ 16 w 110"/>
                <a:gd name="T111" fmla="*/ 23 h 185"/>
                <a:gd name="T112" fmla="*/ 12 w 110"/>
                <a:gd name="T113" fmla="*/ 32 h 185"/>
                <a:gd name="T114" fmla="*/ 7 w 110"/>
                <a:gd name="T115" fmla="*/ 38 h 185"/>
                <a:gd name="T116" fmla="*/ 6 w 110"/>
                <a:gd name="T117" fmla="*/ 44 h 185"/>
                <a:gd name="T118" fmla="*/ 11 w 110"/>
                <a:gd name="T119" fmla="*/ 47 h 185"/>
                <a:gd name="T120" fmla="*/ 6 w 110"/>
                <a:gd name="T121" fmla="*/ 50 h 185"/>
                <a:gd name="T122" fmla="*/ 1 w 110"/>
                <a:gd name="T123" fmla="*/ 4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0" h="185">
                  <a:moveTo>
                    <a:pt x="17" y="4"/>
                  </a:move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1" y="5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4"/>
                  </a:lnTo>
                  <a:close/>
                  <a:moveTo>
                    <a:pt x="12" y="11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1"/>
                  </a:lnTo>
                  <a:close/>
                  <a:moveTo>
                    <a:pt x="95" y="35"/>
                  </a:moveTo>
                  <a:lnTo>
                    <a:pt x="95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5" y="35"/>
                  </a:lnTo>
                  <a:close/>
                  <a:moveTo>
                    <a:pt x="74" y="12"/>
                  </a:moveTo>
                  <a:lnTo>
                    <a:pt x="74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close/>
                  <a:moveTo>
                    <a:pt x="72" y="14"/>
                  </a:moveTo>
                  <a:lnTo>
                    <a:pt x="72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2" y="14"/>
                  </a:lnTo>
                  <a:close/>
                  <a:moveTo>
                    <a:pt x="72" y="14"/>
                  </a:move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1" y="13"/>
                  </a:lnTo>
                  <a:lnTo>
                    <a:pt x="72" y="14"/>
                  </a:lnTo>
                  <a:close/>
                  <a:moveTo>
                    <a:pt x="92" y="6"/>
                  </a:move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close/>
                  <a:moveTo>
                    <a:pt x="96" y="15"/>
                  </a:move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5" y="14"/>
                  </a:lnTo>
                  <a:lnTo>
                    <a:pt x="95" y="14"/>
                  </a:lnTo>
                  <a:lnTo>
                    <a:pt x="95" y="15"/>
                  </a:lnTo>
                  <a:lnTo>
                    <a:pt x="96" y="15"/>
                  </a:lnTo>
                  <a:close/>
                  <a:moveTo>
                    <a:pt x="93" y="10"/>
                  </a:moveTo>
                  <a:lnTo>
                    <a:pt x="93" y="10"/>
                  </a:lnTo>
                  <a:lnTo>
                    <a:pt x="93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1"/>
                  </a:lnTo>
                  <a:lnTo>
                    <a:pt x="92" y="10"/>
                  </a:lnTo>
                  <a:lnTo>
                    <a:pt x="93" y="11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close/>
                  <a:moveTo>
                    <a:pt x="98" y="58"/>
                  </a:moveTo>
                  <a:lnTo>
                    <a:pt x="98" y="58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9" y="60"/>
                  </a:lnTo>
                  <a:lnTo>
                    <a:pt x="99" y="60"/>
                  </a:lnTo>
                  <a:lnTo>
                    <a:pt x="99" y="60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8"/>
                  </a:lnTo>
                  <a:lnTo>
                    <a:pt x="99" y="58"/>
                  </a:lnTo>
                  <a:lnTo>
                    <a:pt x="98" y="58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8"/>
                  </a:lnTo>
                  <a:close/>
                  <a:moveTo>
                    <a:pt x="92" y="11"/>
                  </a:moveTo>
                  <a:lnTo>
                    <a:pt x="92" y="11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1"/>
                  </a:lnTo>
                  <a:lnTo>
                    <a:pt x="92" y="11"/>
                  </a:lnTo>
                  <a:close/>
                  <a:moveTo>
                    <a:pt x="87" y="14"/>
                  </a:moveTo>
                  <a:lnTo>
                    <a:pt x="87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9" y="14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4"/>
                  </a:lnTo>
                  <a:close/>
                  <a:moveTo>
                    <a:pt x="86" y="9"/>
                  </a:move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6" y="9"/>
                  </a:lnTo>
                  <a:close/>
                  <a:moveTo>
                    <a:pt x="88" y="9"/>
                  </a:moveTo>
                  <a:lnTo>
                    <a:pt x="88" y="9"/>
                  </a:lnTo>
                  <a:lnTo>
                    <a:pt x="88" y="9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6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8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8" y="8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close/>
                  <a:moveTo>
                    <a:pt x="41" y="15"/>
                  </a:moveTo>
                  <a:lnTo>
                    <a:pt x="41" y="15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5"/>
                  </a:lnTo>
                  <a:close/>
                  <a:moveTo>
                    <a:pt x="43" y="9"/>
                  </a:moveTo>
                  <a:lnTo>
                    <a:pt x="43" y="9"/>
                  </a:lnTo>
                  <a:lnTo>
                    <a:pt x="43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close/>
                  <a:moveTo>
                    <a:pt x="7" y="48"/>
                  </a:move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7" y="48"/>
                  </a:lnTo>
                  <a:lnTo>
                    <a:pt x="7" y="48"/>
                  </a:lnTo>
                  <a:close/>
                  <a:moveTo>
                    <a:pt x="42" y="1"/>
                  </a:moveTo>
                  <a:lnTo>
                    <a:pt x="42" y="1"/>
                  </a:lnTo>
                  <a:lnTo>
                    <a:pt x="42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2" y="3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close/>
                  <a:moveTo>
                    <a:pt x="6" y="47"/>
                  </a:move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6" y="47"/>
                  </a:lnTo>
                  <a:close/>
                  <a:moveTo>
                    <a:pt x="54" y="7"/>
                  </a:move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6"/>
                  </a:lnTo>
                  <a:lnTo>
                    <a:pt x="54" y="6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close/>
                  <a:moveTo>
                    <a:pt x="53" y="9"/>
                  </a:move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9"/>
                  </a:lnTo>
                  <a:close/>
                  <a:moveTo>
                    <a:pt x="97" y="41"/>
                  </a:move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39"/>
                  </a:lnTo>
                  <a:lnTo>
                    <a:pt x="98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5" y="40"/>
                  </a:lnTo>
                  <a:lnTo>
                    <a:pt x="95" y="39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39"/>
                  </a:lnTo>
                  <a:lnTo>
                    <a:pt x="94" y="39"/>
                  </a:lnTo>
                  <a:lnTo>
                    <a:pt x="94" y="39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5" y="38"/>
                  </a:lnTo>
                  <a:lnTo>
                    <a:pt x="95" y="39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7"/>
                  </a:lnTo>
                  <a:lnTo>
                    <a:pt x="95" y="37"/>
                  </a:lnTo>
                  <a:lnTo>
                    <a:pt x="95" y="37"/>
                  </a:lnTo>
                  <a:lnTo>
                    <a:pt x="96" y="36"/>
                  </a:lnTo>
                  <a:lnTo>
                    <a:pt x="96" y="37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5" y="36"/>
                  </a:lnTo>
                  <a:lnTo>
                    <a:pt x="95" y="36"/>
                  </a:lnTo>
                  <a:lnTo>
                    <a:pt x="95" y="36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7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3" y="41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close/>
                  <a:moveTo>
                    <a:pt x="93" y="59"/>
                  </a:moveTo>
                  <a:lnTo>
                    <a:pt x="93" y="59"/>
                  </a:lnTo>
                  <a:lnTo>
                    <a:pt x="93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3" y="59"/>
                  </a:lnTo>
                  <a:lnTo>
                    <a:pt x="93" y="59"/>
                  </a:lnTo>
                  <a:close/>
                  <a:moveTo>
                    <a:pt x="88" y="31"/>
                  </a:move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8" y="31"/>
                  </a:lnTo>
                  <a:close/>
                  <a:moveTo>
                    <a:pt x="82" y="48"/>
                  </a:moveTo>
                  <a:lnTo>
                    <a:pt x="82" y="48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3" y="48"/>
                  </a:lnTo>
                  <a:lnTo>
                    <a:pt x="83" y="49"/>
                  </a:lnTo>
                  <a:lnTo>
                    <a:pt x="83" y="49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close/>
                  <a:moveTo>
                    <a:pt x="96" y="57"/>
                  </a:moveTo>
                  <a:lnTo>
                    <a:pt x="96" y="57"/>
                  </a:lnTo>
                  <a:lnTo>
                    <a:pt x="97" y="57"/>
                  </a:lnTo>
                  <a:lnTo>
                    <a:pt x="96" y="57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close/>
                  <a:moveTo>
                    <a:pt x="95" y="58"/>
                  </a:moveTo>
                  <a:lnTo>
                    <a:pt x="95" y="58"/>
                  </a:lnTo>
                  <a:lnTo>
                    <a:pt x="95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close/>
                  <a:moveTo>
                    <a:pt x="92" y="58"/>
                  </a:move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3" y="57"/>
                  </a:lnTo>
                  <a:lnTo>
                    <a:pt x="93" y="57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8"/>
                  </a:lnTo>
                  <a:close/>
                  <a:moveTo>
                    <a:pt x="89" y="34"/>
                  </a:move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7" y="34"/>
                  </a:lnTo>
                  <a:lnTo>
                    <a:pt x="87" y="34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6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9" y="36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4"/>
                  </a:lnTo>
                  <a:close/>
                  <a:moveTo>
                    <a:pt x="109" y="68"/>
                  </a:moveTo>
                  <a:lnTo>
                    <a:pt x="109" y="68"/>
                  </a:lnTo>
                  <a:lnTo>
                    <a:pt x="109" y="68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7" y="65"/>
                  </a:lnTo>
                  <a:lnTo>
                    <a:pt x="107" y="65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5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1" y="63"/>
                  </a:lnTo>
                  <a:lnTo>
                    <a:pt x="101" y="63"/>
                  </a:lnTo>
                  <a:lnTo>
                    <a:pt x="101" y="62"/>
                  </a:lnTo>
                  <a:lnTo>
                    <a:pt x="101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99" y="62"/>
                  </a:lnTo>
                  <a:lnTo>
                    <a:pt x="99" y="61"/>
                  </a:lnTo>
                  <a:lnTo>
                    <a:pt x="98" y="61"/>
                  </a:lnTo>
                  <a:lnTo>
                    <a:pt x="98" y="61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1" y="58"/>
                  </a:lnTo>
                  <a:lnTo>
                    <a:pt x="91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6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3" y="52"/>
                  </a:lnTo>
                  <a:lnTo>
                    <a:pt x="83" y="52"/>
                  </a:lnTo>
                  <a:lnTo>
                    <a:pt x="83" y="51"/>
                  </a:lnTo>
                  <a:lnTo>
                    <a:pt x="83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1" y="51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79" y="49"/>
                  </a:lnTo>
                  <a:lnTo>
                    <a:pt x="79" y="49"/>
                  </a:lnTo>
                  <a:lnTo>
                    <a:pt x="78" y="48"/>
                  </a:lnTo>
                  <a:lnTo>
                    <a:pt x="78" y="47"/>
                  </a:lnTo>
                  <a:lnTo>
                    <a:pt x="78" y="47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80" y="46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4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2" y="43"/>
                  </a:lnTo>
                  <a:lnTo>
                    <a:pt x="82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39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7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5" y="34"/>
                  </a:lnTo>
                  <a:lnTo>
                    <a:pt x="85" y="35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5" y="34"/>
                  </a:lnTo>
                  <a:lnTo>
                    <a:pt x="85" y="34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4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8"/>
                  </a:lnTo>
                  <a:lnTo>
                    <a:pt x="85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9" y="28"/>
                  </a:lnTo>
                  <a:lnTo>
                    <a:pt x="89" y="2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90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7"/>
                  </a:lnTo>
                  <a:lnTo>
                    <a:pt x="90" y="27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3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2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8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8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5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4" y="16"/>
                  </a:lnTo>
                  <a:lnTo>
                    <a:pt x="94" y="17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3" y="16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14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89" y="14"/>
                  </a:lnTo>
                  <a:lnTo>
                    <a:pt x="89" y="14"/>
                  </a:lnTo>
                  <a:lnTo>
                    <a:pt x="89" y="14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7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9"/>
                  </a:lnTo>
                  <a:lnTo>
                    <a:pt x="87" y="19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5" y="18"/>
                  </a:lnTo>
                  <a:lnTo>
                    <a:pt x="85" y="18"/>
                  </a:lnTo>
                  <a:lnTo>
                    <a:pt x="85" y="18"/>
                  </a:lnTo>
                  <a:lnTo>
                    <a:pt x="85" y="17"/>
                  </a:lnTo>
                  <a:lnTo>
                    <a:pt x="85" y="17"/>
                  </a:lnTo>
                  <a:lnTo>
                    <a:pt x="86" y="17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2" y="17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2" y="15"/>
                  </a:lnTo>
                  <a:lnTo>
                    <a:pt x="82" y="15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3" y="14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5" y="13"/>
                  </a:lnTo>
                  <a:lnTo>
                    <a:pt x="85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3" y="12"/>
                  </a:lnTo>
                  <a:lnTo>
                    <a:pt x="84" y="12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1" y="14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8" y="14"/>
                  </a:lnTo>
                  <a:lnTo>
                    <a:pt x="79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7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3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71" y="13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7" y="14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60" y="11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0" y="9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8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9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3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1" y="17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3" y="16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3" y="18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4" y="21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2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5" y="28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2" y="31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4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2" y="47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0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5" y="49"/>
                  </a:lnTo>
                  <a:lnTo>
                    <a:pt x="4" y="49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3" y="49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185"/>
                  </a:lnTo>
                  <a:lnTo>
                    <a:pt x="110" y="185"/>
                  </a:lnTo>
                  <a:lnTo>
                    <a:pt x="110" y="69"/>
                  </a:lnTo>
                  <a:lnTo>
                    <a:pt x="109" y="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7374906" y="3261923"/>
              <a:ext cx="993534" cy="735612"/>
            </a:xfrm>
            <a:custGeom>
              <a:avLst/>
              <a:gdLst>
                <a:gd name="T0" fmla="*/ 149 w 155"/>
                <a:gd name="T1" fmla="*/ 2 h 115"/>
                <a:gd name="T2" fmla="*/ 144 w 155"/>
                <a:gd name="T3" fmla="*/ 3 h 115"/>
                <a:gd name="T4" fmla="*/ 141 w 155"/>
                <a:gd name="T5" fmla="*/ 2 h 115"/>
                <a:gd name="T6" fmla="*/ 135 w 155"/>
                <a:gd name="T7" fmla="*/ 5 h 115"/>
                <a:gd name="T8" fmla="*/ 135 w 155"/>
                <a:gd name="T9" fmla="*/ 8 h 115"/>
                <a:gd name="T10" fmla="*/ 133 w 155"/>
                <a:gd name="T11" fmla="*/ 10 h 115"/>
                <a:gd name="T12" fmla="*/ 130 w 155"/>
                <a:gd name="T13" fmla="*/ 10 h 115"/>
                <a:gd name="T14" fmla="*/ 128 w 155"/>
                <a:gd name="T15" fmla="*/ 13 h 115"/>
                <a:gd name="T16" fmla="*/ 123 w 155"/>
                <a:gd name="T17" fmla="*/ 8 h 115"/>
                <a:gd name="T18" fmla="*/ 112 w 155"/>
                <a:gd name="T19" fmla="*/ 5 h 115"/>
                <a:gd name="T20" fmla="*/ 103 w 155"/>
                <a:gd name="T21" fmla="*/ 7 h 115"/>
                <a:gd name="T22" fmla="*/ 0 w 155"/>
                <a:gd name="T23" fmla="*/ 73 h 115"/>
                <a:gd name="T24" fmla="*/ 6 w 155"/>
                <a:gd name="T25" fmla="*/ 74 h 115"/>
                <a:gd name="T26" fmla="*/ 13 w 155"/>
                <a:gd name="T27" fmla="*/ 74 h 115"/>
                <a:gd name="T28" fmla="*/ 17 w 155"/>
                <a:gd name="T29" fmla="*/ 76 h 115"/>
                <a:gd name="T30" fmla="*/ 20 w 155"/>
                <a:gd name="T31" fmla="*/ 82 h 115"/>
                <a:gd name="T32" fmla="*/ 22 w 155"/>
                <a:gd name="T33" fmla="*/ 79 h 115"/>
                <a:gd name="T34" fmla="*/ 28 w 155"/>
                <a:gd name="T35" fmla="*/ 82 h 115"/>
                <a:gd name="T36" fmla="*/ 29 w 155"/>
                <a:gd name="T37" fmla="*/ 86 h 115"/>
                <a:gd name="T38" fmla="*/ 35 w 155"/>
                <a:gd name="T39" fmla="*/ 90 h 115"/>
                <a:gd name="T40" fmla="*/ 43 w 155"/>
                <a:gd name="T41" fmla="*/ 96 h 115"/>
                <a:gd name="T42" fmla="*/ 48 w 155"/>
                <a:gd name="T43" fmla="*/ 96 h 115"/>
                <a:gd name="T44" fmla="*/ 61 w 155"/>
                <a:gd name="T45" fmla="*/ 97 h 115"/>
                <a:gd name="T46" fmla="*/ 66 w 155"/>
                <a:gd name="T47" fmla="*/ 97 h 115"/>
                <a:gd name="T48" fmla="*/ 72 w 155"/>
                <a:gd name="T49" fmla="*/ 98 h 115"/>
                <a:gd name="T50" fmla="*/ 76 w 155"/>
                <a:gd name="T51" fmla="*/ 97 h 115"/>
                <a:gd name="T52" fmla="*/ 82 w 155"/>
                <a:gd name="T53" fmla="*/ 96 h 115"/>
                <a:gd name="T54" fmla="*/ 86 w 155"/>
                <a:gd name="T55" fmla="*/ 100 h 115"/>
                <a:gd name="T56" fmla="*/ 88 w 155"/>
                <a:gd name="T57" fmla="*/ 104 h 115"/>
                <a:gd name="T58" fmla="*/ 111 w 155"/>
                <a:gd name="T59" fmla="*/ 112 h 115"/>
                <a:gd name="T60" fmla="*/ 110 w 155"/>
                <a:gd name="T61" fmla="*/ 109 h 115"/>
                <a:gd name="T62" fmla="*/ 111 w 155"/>
                <a:gd name="T63" fmla="*/ 103 h 115"/>
                <a:gd name="T64" fmla="*/ 111 w 155"/>
                <a:gd name="T65" fmla="*/ 98 h 115"/>
                <a:gd name="T66" fmla="*/ 113 w 155"/>
                <a:gd name="T67" fmla="*/ 93 h 115"/>
                <a:gd name="T68" fmla="*/ 117 w 155"/>
                <a:gd name="T69" fmla="*/ 87 h 115"/>
                <a:gd name="T70" fmla="*/ 119 w 155"/>
                <a:gd name="T71" fmla="*/ 86 h 115"/>
                <a:gd name="T72" fmla="*/ 120 w 155"/>
                <a:gd name="T73" fmla="*/ 84 h 115"/>
                <a:gd name="T74" fmla="*/ 120 w 155"/>
                <a:gd name="T75" fmla="*/ 79 h 115"/>
                <a:gd name="T76" fmla="*/ 125 w 155"/>
                <a:gd name="T77" fmla="*/ 73 h 115"/>
                <a:gd name="T78" fmla="*/ 125 w 155"/>
                <a:gd name="T79" fmla="*/ 72 h 115"/>
                <a:gd name="T80" fmla="*/ 126 w 155"/>
                <a:gd name="T81" fmla="*/ 69 h 115"/>
                <a:gd name="T82" fmla="*/ 125 w 155"/>
                <a:gd name="T83" fmla="*/ 67 h 115"/>
                <a:gd name="T84" fmla="*/ 128 w 155"/>
                <a:gd name="T85" fmla="*/ 65 h 115"/>
                <a:gd name="T86" fmla="*/ 129 w 155"/>
                <a:gd name="T87" fmla="*/ 64 h 115"/>
                <a:gd name="T88" fmla="*/ 132 w 155"/>
                <a:gd name="T89" fmla="*/ 59 h 115"/>
                <a:gd name="T90" fmla="*/ 136 w 155"/>
                <a:gd name="T91" fmla="*/ 56 h 115"/>
                <a:gd name="T92" fmla="*/ 141 w 155"/>
                <a:gd name="T93" fmla="*/ 52 h 115"/>
                <a:gd name="T94" fmla="*/ 142 w 155"/>
                <a:gd name="T95" fmla="*/ 48 h 115"/>
                <a:gd name="T96" fmla="*/ 147 w 155"/>
                <a:gd name="T97" fmla="*/ 41 h 115"/>
                <a:gd name="T98" fmla="*/ 148 w 155"/>
                <a:gd name="T99" fmla="*/ 34 h 115"/>
                <a:gd name="T100" fmla="*/ 150 w 155"/>
                <a:gd name="T101" fmla="*/ 23 h 115"/>
                <a:gd name="T102" fmla="*/ 151 w 155"/>
                <a:gd name="T103" fmla="*/ 18 h 115"/>
                <a:gd name="T104" fmla="*/ 153 w 155"/>
                <a:gd name="T105" fmla="*/ 11 h 115"/>
                <a:gd name="T106" fmla="*/ 101 w 155"/>
                <a:gd name="T107" fmla="*/ 55 h 115"/>
                <a:gd name="T108" fmla="*/ 101 w 155"/>
                <a:gd name="T109" fmla="*/ 57 h 115"/>
                <a:gd name="T110" fmla="*/ 100 w 155"/>
                <a:gd name="T111" fmla="*/ 57 h 115"/>
                <a:gd name="T112" fmla="*/ 98 w 155"/>
                <a:gd name="T113" fmla="*/ 72 h 115"/>
                <a:gd name="T114" fmla="*/ 101 w 155"/>
                <a:gd name="T115" fmla="*/ 89 h 115"/>
                <a:gd name="T116" fmla="*/ 100 w 155"/>
                <a:gd name="T117" fmla="*/ 91 h 115"/>
                <a:gd name="T118" fmla="*/ 99 w 155"/>
                <a:gd name="T119" fmla="*/ 96 h 115"/>
                <a:gd name="T120" fmla="*/ 96 w 155"/>
                <a:gd name="T121" fmla="*/ 93 h 115"/>
                <a:gd name="T122" fmla="*/ 96 w 155"/>
                <a:gd name="T123" fmla="*/ 89 h 115"/>
                <a:gd name="T124" fmla="*/ 101 w 155"/>
                <a:gd name="T125" fmla="*/ 8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5" h="115">
                  <a:moveTo>
                    <a:pt x="155" y="6"/>
                  </a:moveTo>
                  <a:lnTo>
                    <a:pt x="154" y="6"/>
                  </a:lnTo>
                  <a:lnTo>
                    <a:pt x="154" y="6"/>
                  </a:lnTo>
                  <a:lnTo>
                    <a:pt x="154" y="5"/>
                  </a:lnTo>
                  <a:lnTo>
                    <a:pt x="154" y="4"/>
                  </a:lnTo>
                  <a:lnTo>
                    <a:pt x="154" y="2"/>
                  </a:lnTo>
                  <a:lnTo>
                    <a:pt x="154" y="2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3" y="0"/>
                  </a:lnTo>
                  <a:lnTo>
                    <a:pt x="153" y="1"/>
                  </a:lnTo>
                  <a:lnTo>
                    <a:pt x="152" y="1"/>
                  </a:lnTo>
                  <a:lnTo>
                    <a:pt x="152" y="1"/>
                  </a:lnTo>
                  <a:lnTo>
                    <a:pt x="151" y="1"/>
                  </a:lnTo>
                  <a:lnTo>
                    <a:pt x="151" y="1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3"/>
                  </a:lnTo>
                  <a:lnTo>
                    <a:pt x="149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7" y="3"/>
                  </a:lnTo>
                  <a:lnTo>
                    <a:pt x="147" y="3"/>
                  </a:lnTo>
                  <a:lnTo>
                    <a:pt x="147" y="3"/>
                  </a:lnTo>
                  <a:lnTo>
                    <a:pt x="146" y="3"/>
                  </a:lnTo>
                  <a:lnTo>
                    <a:pt x="146" y="3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45" y="3"/>
                  </a:lnTo>
                  <a:lnTo>
                    <a:pt x="145" y="3"/>
                  </a:lnTo>
                  <a:lnTo>
                    <a:pt x="145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3" y="2"/>
                  </a:lnTo>
                  <a:lnTo>
                    <a:pt x="143" y="2"/>
                  </a:lnTo>
                  <a:lnTo>
                    <a:pt x="143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0" y="2"/>
                  </a:lnTo>
                  <a:lnTo>
                    <a:pt x="140" y="2"/>
                  </a:lnTo>
                  <a:lnTo>
                    <a:pt x="140" y="2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36" y="4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5" y="7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9"/>
                  </a:lnTo>
                  <a:lnTo>
                    <a:pt x="132" y="9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29" y="10"/>
                  </a:lnTo>
                  <a:lnTo>
                    <a:pt x="129" y="10"/>
                  </a:lnTo>
                  <a:lnTo>
                    <a:pt x="129" y="10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2"/>
                  </a:lnTo>
                  <a:lnTo>
                    <a:pt x="129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3"/>
                  </a:lnTo>
                  <a:lnTo>
                    <a:pt x="128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6" y="12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0"/>
                  </a:lnTo>
                  <a:lnTo>
                    <a:pt x="126" y="10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3" y="9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21" y="6"/>
                  </a:lnTo>
                  <a:lnTo>
                    <a:pt x="120" y="6"/>
                  </a:lnTo>
                  <a:lnTo>
                    <a:pt x="120" y="6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5" y="6"/>
                  </a:lnTo>
                  <a:lnTo>
                    <a:pt x="115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3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1" y="6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5"/>
                  </a:lnTo>
                  <a:lnTo>
                    <a:pt x="105" y="5"/>
                  </a:lnTo>
                  <a:lnTo>
                    <a:pt x="105" y="5"/>
                  </a:lnTo>
                  <a:lnTo>
                    <a:pt x="104" y="6"/>
                  </a:lnTo>
                  <a:lnTo>
                    <a:pt x="104" y="6"/>
                  </a:lnTo>
                  <a:lnTo>
                    <a:pt x="103" y="6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1" y="7"/>
                  </a:lnTo>
                  <a:lnTo>
                    <a:pt x="101" y="7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0" y="9"/>
                  </a:lnTo>
                  <a:lnTo>
                    <a:pt x="100" y="9"/>
                  </a:lnTo>
                  <a:lnTo>
                    <a:pt x="99" y="9"/>
                  </a:lnTo>
                  <a:lnTo>
                    <a:pt x="99" y="9"/>
                  </a:lnTo>
                  <a:lnTo>
                    <a:pt x="99" y="9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0" y="11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5"/>
                  </a:lnTo>
                  <a:lnTo>
                    <a:pt x="6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1" y="74"/>
                  </a:lnTo>
                  <a:lnTo>
                    <a:pt x="11" y="74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3"/>
                  </a:lnTo>
                  <a:lnTo>
                    <a:pt x="13" y="73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6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8" y="79"/>
                  </a:lnTo>
                  <a:lnTo>
                    <a:pt x="18" y="79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5" y="80"/>
                  </a:lnTo>
                  <a:lnTo>
                    <a:pt x="25" y="80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7" y="81"/>
                  </a:lnTo>
                  <a:lnTo>
                    <a:pt x="27" y="81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5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2" y="87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38" y="91"/>
                  </a:lnTo>
                  <a:lnTo>
                    <a:pt x="38" y="91"/>
                  </a:lnTo>
                  <a:lnTo>
                    <a:pt x="39" y="92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1" y="93"/>
                  </a:lnTo>
                  <a:lnTo>
                    <a:pt x="41" y="94"/>
                  </a:lnTo>
                  <a:lnTo>
                    <a:pt x="41" y="94"/>
                  </a:lnTo>
                  <a:lnTo>
                    <a:pt x="41" y="94"/>
                  </a:lnTo>
                  <a:lnTo>
                    <a:pt x="42" y="95"/>
                  </a:lnTo>
                  <a:lnTo>
                    <a:pt x="42" y="96"/>
                  </a:lnTo>
                  <a:lnTo>
                    <a:pt x="42" y="96"/>
                  </a:lnTo>
                  <a:lnTo>
                    <a:pt x="43" y="96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8" y="97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49" y="98"/>
                  </a:lnTo>
                  <a:lnTo>
                    <a:pt x="49" y="98"/>
                  </a:lnTo>
                  <a:lnTo>
                    <a:pt x="49" y="97"/>
                  </a:lnTo>
                  <a:lnTo>
                    <a:pt x="49" y="97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6"/>
                  </a:lnTo>
                  <a:lnTo>
                    <a:pt x="49" y="96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50" y="95"/>
                  </a:lnTo>
                  <a:lnTo>
                    <a:pt x="52" y="95"/>
                  </a:lnTo>
                  <a:lnTo>
                    <a:pt x="52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95"/>
                  </a:lnTo>
                  <a:lnTo>
                    <a:pt x="55" y="95"/>
                  </a:lnTo>
                  <a:lnTo>
                    <a:pt x="55" y="94"/>
                  </a:lnTo>
                  <a:lnTo>
                    <a:pt x="56" y="94"/>
                  </a:lnTo>
                  <a:lnTo>
                    <a:pt x="56" y="95"/>
                  </a:lnTo>
                  <a:lnTo>
                    <a:pt x="58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3" y="96"/>
                  </a:lnTo>
                  <a:lnTo>
                    <a:pt x="63" y="97"/>
                  </a:lnTo>
                  <a:lnTo>
                    <a:pt x="63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5" y="97"/>
                  </a:lnTo>
                  <a:lnTo>
                    <a:pt x="65" y="97"/>
                  </a:lnTo>
                  <a:lnTo>
                    <a:pt x="66" y="97"/>
                  </a:lnTo>
                  <a:lnTo>
                    <a:pt x="66" y="97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9" y="96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4" y="98"/>
                  </a:lnTo>
                  <a:lnTo>
                    <a:pt x="74" y="98"/>
                  </a:lnTo>
                  <a:lnTo>
                    <a:pt x="74" y="98"/>
                  </a:lnTo>
                  <a:lnTo>
                    <a:pt x="75" y="97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4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6" y="97"/>
                  </a:lnTo>
                  <a:lnTo>
                    <a:pt x="86" y="97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7" y="100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5"/>
                  </a:lnTo>
                  <a:lnTo>
                    <a:pt x="88" y="105"/>
                  </a:lnTo>
                  <a:lnTo>
                    <a:pt x="88" y="105"/>
                  </a:lnTo>
                  <a:lnTo>
                    <a:pt x="87" y="106"/>
                  </a:lnTo>
                  <a:lnTo>
                    <a:pt x="87" y="106"/>
                  </a:lnTo>
                  <a:lnTo>
                    <a:pt x="87" y="106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89" y="107"/>
                  </a:lnTo>
                  <a:lnTo>
                    <a:pt x="91" y="108"/>
                  </a:lnTo>
                  <a:lnTo>
                    <a:pt x="94" y="109"/>
                  </a:lnTo>
                  <a:lnTo>
                    <a:pt x="99" y="111"/>
                  </a:lnTo>
                  <a:lnTo>
                    <a:pt x="102" y="112"/>
                  </a:lnTo>
                  <a:lnTo>
                    <a:pt x="107" y="114"/>
                  </a:lnTo>
                  <a:lnTo>
                    <a:pt x="110" y="115"/>
                  </a:lnTo>
                  <a:lnTo>
                    <a:pt x="110" y="115"/>
                  </a:lnTo>
                  <a:lnTo>
                    <a:pt x="110" y="114"/>
                  </a:lnTo>
                  <a:lnTo>
                    <a:pt x="110" y="114"/>
                  </a:lnTo>
                  <a:lnTo>
                    <a:pt x="110" y="113"/>
                  </a:lnTo>
                  <a:lnTo>
                    <a:pt x="110" y="113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1"/>
                  </a:lnTo>
                  <a:lnTo>
                    <a:pt x="110" y="111"/>
                  </a:lnTo>
                  <a:lnTo>
                    <a:pt x="110" y="111"/>
                  </a:lnTo>
                  <a:lnTo>
                    <a:pt x="110" y="111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10" y="108"/>
                  </a:lnTo>
                  <a:lnTo>
                    <a:pt x="110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10" y="107"/>
                  </a:lnTo>
                  <a:lnTo>
                    <a:pt x="110" y="107"/>
                  </a:lnTo>
                  <a:lnTo>
                    <a:pt x="109" y="107"/>
                  </a:lnTo>
                  <a:lnTo>
                    <a:pt x="110" y="107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1" y="104"/>
                  </a:lnTo>
                  <a:lnTo>
                    <a:pt x="111" y="104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99"/>
                  </a:lnTo>
                  <a:lnTo>
                    <a:pt x="112" y="99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7"/>
                  </a:lnTo>
                  <a:lnTo>
                    <a:pt x="112" y="98"/>
                  </a:lnTo>
                  <a:lnTo>
                    <a:pt x="111" y="98"/>
                  </a:lnTo>
                  <a:lnTo>
                    <a:pt x="111" y="98"/>
                  </a:lnTo>
                  <a:lnTo>
                    <a:pt x="111" y="98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4" y="92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6" y="90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7" y="88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6"/>
                  </a:lnTo>
                  <a:lnTo>
                    <a:pt x="119" y="86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6"/>
                  </a:lnTo>
                  <a:lnTo>
                    <a:pt x="119" y="87"/>
                  </a:lnTo>
                  <a:lnTo>
                    <a:pt x="120" y="87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6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19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20" y="83"/>
                  </a:lnTo>
                  <a:lnTo>
                    <a:pt x="120" y="82"/>
                  </a:lnTo>
                  <a:lnTo>
                    <a:pt x="120" y="82"/>
                  </a:lnTo>
                  <a:lnTo>
                    <a:pt x="121" y="82"/>
                  </a:lnTo>
                  <a:lnTo>
                    <a:pt x="121" y="81"/>
                  </a:lnTo>
                  <a:lnTo>
                    <a:pt x="121" y="80"/>
                  </a:lnTo>
                  <a:lnTo>
                    <a:pt x="121" y="79"/>
                  </a:lnTo>
                  <a:lnTo>
                    <a:pt x="122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7"/>
                  </a:lnTo>
                  <a:lnTo>
                    <a:pt x="122" y="76"/>
                  </a:lnTo>
                  <a:lnTo>
                    <a:pt x="122" y="76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4" y="73"/>
                  </a:lnTo>
                  <a:lnTo>
                    <a:pt x="124" y="73"/>
                  </a:lnTo>
                  <a:lnTo>
                    <a:pt x="124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1"/>
                  </a:lnTo>
                  <a:lnTo>
                    <a:pt x="125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69"/>
                  </a:lnTo>
                  <a:lnTo>
                    <a:pt x="127" y="69"/>
                  </a:lnTo>
                  <a:lnTo>
                    <a:pt x="127" y="69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7" y="67"/>
                  </a:lnTo>
                  <a:lnTo>
                    <a:pt x="127" y="67"/>
                  </a:lnTo>
                  <a:lnTo>
                    <a:pt x="127" y="68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6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6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67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9" y="65"/>
                  </a:lnTo>
                  <a:lnTo>
                    <a:pt x="129" y="65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30" y="63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1" y="62"/>
                  </a:lnTo>
                  <a:lnTo>
                    <a:pt x="131" y="61"/>
                  </a:lnTo>
                  <a:lnTo>
                    <a:pt x="131" y="61"/>
                  </a:lnTo>
                  <a:lnTo>
                    <a:pt x="131" y="61"/>
                  </a:lnTo>
                  <a:lnTo>
                    <a:pt x="131" y="60"/>
                  </a:lnTo>
                  <a:lnTo>
                    <a:pt x="131" y="60"/>
                  </a:lnTo>
                  <a:lnTo>
                    <a:pt x="131" y="60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5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8" y="56"/>
                  </a:lnTo>
                  <a:lnTo>
                    <a:pt x="138" y="56"/>
                  </a:lnTo>
                  <a:lnTo>
                    <a:pt x="137" y="56"/>
                  </a:lnTo>
                  <a:lnTo>
                    <a:pt x="137" y="55"/>
                  </a:lnTo>
                  <a:lnTo>
                    <a:pt x="138" y="55"/>
                  </a:lnTo>
                  <a:lnTo>
                    <a:pt x="138" y="55"/>
                  </a:lnTo>
                  <a:lnTo>
                    <a:pt x="138" y="55"/>
                  </a:lnTo>
                  <a:lnTo>
                    <a:pt x="139" y="55"/>
                  </a:lnTo>
                  <a:lnTo>
                    <a:pt x="139" y="54"/>
                  </a:lnTo>
                  <a:lnTo>
                    <a:pt x="139" y="54"/>
                  </a:lnTo>
                  <a:lnTo>
                    <a:pt x="140" y="54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2" y="48"/>
                  </a:lnTo>
                  <a:lnTo>
                    <a:pt x="142" y="48"/>
                  </a:lnTo>
                  <a:lnTo>
                    <a:pt x="142" y="48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44" y="46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3"/>
                  </a:lnTo>
                  <a:lnTo>
                    <a:pt x="145" y="43"/>
                  </a:lnTo>
                  <a:lnTo>
                    <a:pt x="146" y="43"/>
                  </a:lnTo>
                  <a:lnTo>
                    <a:pt x="145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8"/>
                  </a:lnTo>
                  <a:lnTo>
                    <a:pt x="147" y="38"/>
                  </a:lnTo>
                  <a:lnTo>
                    <a:pt x="147" y="37"/>
                  </a:lnTo>
                  <a:lnTo>
                    <a:pt x="148" y="37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3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8" y="29"/>
                  </a:lnTo>
                  <a:lnTo>
                    <a:pt x="148" y="29"/>
                  </a:lnTo>
                  <a:lnTo>
                    <a:pt x="148" y="28"/>
                  </a:lnTo>
                  <a:lnTo>
                    <a:pt x="148" y="28"/>
                  </a:lnTo>
                  <a:lnTo>
                    <a:pt x="148" y="28"/>
                  </a:lnTo>
                  <a:lnTo>
                    <a:pt x="149" y="27"/>
                  </a:lnTo>
                  <a:lnTo>
                    <a:pt x="149" y="26"/>
                  </a:lnTo>
                  <a:lnTo>
                    <a:pt x="149" y="26"/>
                  </a:lnTo>
                  <a:lnTo>
                    <a:pt x="149" y="25"/>
                  </a:lnTo>
                  <a:lnTo>
                    <a:pt x="150" y="24"/>
                  </a:lnTo>
                  <a:lnTo>
                    <a:pt x="150" y="24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4"/>
                  </a:lnTo>
                  <a:lnTo>
                    <a:pt x="152" y="14"/>
                  </a:lnTo>
                  <a:lnTo>
                    <a:pt x="152" y="13"/>
                  </a:lnTo>
                  <a:lnTo>
                    <a:pt x="152" y="13"/>
                  </a:lnTo>
                  <a:lnTo>
                    <a:pt x="152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4" y="10"/>
                  </a:lnTo>
                  <a:lnTo>
                    <a:pt x="154" y="9"/>
                  </a:lnTo>
                  <a:lnTo>
                    <a:pt x="155" y="9"/>
                  </a:lnTo>
                  <a:lnTo>
                    <a:pt x="155" y="9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6"/>
                  </a:lnTo>
                  <a:close/>
                  <a:moveTo>
                    <a:pt x="99" y="56"/>
                  </a:moveTo>
                  <a:lnTo>
                    <a:pt x="99" y="56"/>
                  </a:lnTo>
                  <a:lnTo>
                    <a:pt x="99" y="56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4"/>
                  </a:lnTo>
                  <a:lnTo>
                    <a:pt x="101" y="54"/>
                  </a:lnTo>
                  <a:lnTo>
                    <a:pt x="102" y="54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9"/>
                  </a:lnTo>
                  <a:lnTo>
                    <a:pt x="101" y="59"/>
                  </a:lnTo>
                  <a:lnTo>
                    <a:pt x="101" y="59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6"/>
                  </a:lnTo>
                  <a:lnTo>
                    <a:pt x="100" y="57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close/>
                  <a:moveTo>
                    <a:pt x="98" y="71"/>
                  </a:move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8" y="71"/>
                  </a:lnTo>
                  <a:lnTo>
                    <a:pt x="98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1"/>
                  </a:lnTo>
                  <a:close/>
                  <a:moveTo>
                    <a:pt x="103" y="88"/>
                  </a:moveTo>
                  <a:lnTo>
                    <a:pt x="103" y="88"/>
                  </a:lnTo>
                  <a:lnTo>
                    <a:pt x="103" y="88"/>
                  </a:lnTo>
                  <a:lnTo>
                    <a:pt x="103" y="89"/>
                  </a:lnTo>
                  <a:lnTo>
                    <a:pt x="103" y="89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3"/>
                  </a:lnTo>
                  <a:lnTo>
                    <a:pt x="99" y="93"/>
                  </a:lnTo>
                  <a:lnTo>
                    <a:pt x="99" y="93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98" y="96"/>
                  </a:lnTo>
                  <a:lnTo>
                    <a:pt x="98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5" y="90"/>
                  </a:lnTo>
                  <a:lnTo>
                    <a:pt x="95" y="90"/>
                  </a:lnTo>
                  <a:lnTo>
                    <a:pt x="95" y="90"/>
                  </a:lnTo>
                  <a:lnTo>
                    <a:pt x="95" y="89"/>
                  </a:lnTo>
                  <a:lnTo>
                    <a:pt x="95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7" y="87"/>
                  </a:lnTo>
                  <a:lnTo>
                    <a:pt x="99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8"/>
                  </a:lnTo>
                  <a:lnTo>
                    <a:pt x="101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7983846" y="3812868"/>
              <a:ext cx="51890" cy="62573"/>
            </a:xfrm>
            <a:custGeom>
              <a:avLst/>
              <a:gdLst>
                <a:gd name="T0" fmla="*/ 7 w 8"/>
                <a:gd name="T1" fmla="*/ 2 h 10"/>
                <a:gd name="T2" fmla="*/ 6 w 8"/>
                <a:gd name="T3" fmla="*/ 2 h 10"/>
                <a:gd name="T4" fmla="*/ 6 w 8"/>
                <a:gd name="T5" fmla="*/ 1 h 10"/>
                <a:gd name="T6" fmla="*/ 6 w 8"/>
                <a:gd name="T7" fmla="*/ 1 h 10"/>
                <a:gd name="T8" fmla="*/ 6 w 8"/>
                <a:gd name="T9" fmla="*/ 1 h 10"/>
                <a:gd name="T10" fmla="*/ 5 w 8"/>
                <a:gd name="T11" fmla="*/ 1 h 10"/>
                <a:gd name="T12" fmla="*/ 5 w 8"/>
                <a:gd name="T13" fmla="*/ 1 h 10"/>
                <a:gd name="T14" fmla="*/ 5 w 8"/>
                <a:gd name="T15" fmla="*/ 0 h 10"/>
                <a:gd name="T16" fmla="*/ 5 w 8"/>
                <a:gd name="T17" fmla="*/ 0 h 10"/>
                <a:gd name="T18" fmla="*/ 1 w 8"/>
                <a:gd name="T19" fmla="*/ 2 h 10"/>
                <a:gd name="T20" fmla="*/ 1 w 8"/>
                <a:gd name="T21" fmla="*/ 2 h 10"/>
                <a:gd name="T22" fmla="*/ 1 w 8"/>
                <a:gd name="T23" fmla="*/ 3 h 10"/>
                <a:gd name="T24" fmla="*/ 1 w 8"/>
                <a:gd name="T25" fmla="*/ 3 h 10"/>
                <a:gd name="T26" fmla="*/ 0 w 8"/>
                <a:gd name="T27" fmla="*/ 3 h 10"/>
                <a:gd name="T28" fmla="*/ 0 w 8"/>
                <a:gd name="T29" fmla="*/ 4 h 10"/>
                <a:gd name="T30" fmla="*/ 0 w 8"/>
                <a:gd name="T31" fmla="*/ 6 h 10"/>
                <a:gd name="T32" fmla="*/ 0 w 8"/>
                <a:gd name="T33" fmla="*/ 6 h 10"/>
                <a:gd name="T34" fmla="*/ 1 w 8"/>
                <a:gd name="T35" fmla="*/ 7 h 10"/>
                <a:gd name="T36" fmla="*/ 1 w 8"/>
                <a:gd name="T37" fmla="*/ 7 h 10"/>
                <a:gd name="T38" fmla="*/ 1 w 8"/>
                <a:gd name="T39" fmla="*/ 7 h 10"/>
                <a:gd name="T40" fmla="*/ 1 w 8"/>
                <a:gd name="T41" fmla="*/ 7 h 10"/>
                <a:gd name="T42" fmla="*/ 1 w 8"/>
                <a:gd name="T43" fmla="*/ 7 h 10"/>
                <a:gd name="T44" fmla="*/ 1 w 8"/>
                <a:gd name="T45" fmla="*/ 7 h 10"/>
                <a:gd name="T46" fmla="*/ 2 w 8"/>
                <a:gd name="T47" fmla="*/ 7 h 10"/>
                <a:gd name="T48" fmla="*/ 2 w 8"/>
                <a:gd name="T49" fmla="*/ 8 h 10"/>
                <a:gd name="T50" fmla="*/ 2 w 8"/>
                <a:gd name="T51" fmla="*/ 9 h 10"/>
                <a:gd name="T52" fmla="*/ 2 w 8"/>
                <a:gd name="T53" fmla="*/ 9 h 10"/>
                <a:gd name="T54" fmla="*/ 4 w 8"/>
                <a:gd name="T55" fmla="*/ 10 h 10"/>
                <a:gd name="T56" fmla="*/ 4 w 8"/>
                <a:gd name="T57" fmla="*/ 9 h 10"/>
                <a:gd name="T58" fmla="*/ 4 w 8"/>
                <a:gd name="T59" fmla="*/ 9 h 10"/>
                <a:gd name="T60" fmla="*/ 4 w 8"/>
                <a:gd name="T61" fmla="*/ 9 h 10"/>
                <a:gd name="T62" fmla="*/ 4 w 8"/>
                <a:gd name="T63" fmla="*/ 9 h 10"/>
                <a:gd name="T64" fmla="*/ 4 w 8"/>
                <a:gd name="T65" fmla="*/ 9 h 10"/>
                <a:gd name="T66" fmla="*/ 4 w 8"/>
                <a:gd name="T67" fmla="*/ 8 h 10"/>
                <a:gd name="T68" fmla="*/ 4 w 8"/>
                <a:gd name="T69" fmla="*/ 7 h 10"/>
                <a:gd name="T70" fmla="*/ 4 w 8"/>
                <a:gd name="T71" fmla="*/ 6 h 10"/>
                <a:gd name="T72" fmla="*/ 4 w 8"/>
                <a:gd name="T73" fmla="*/ 6 h 10"/>
                <a:gd name="T74" fmla="*/ 5 w 8"/>
                <a:gd name="T75" fmla="*/ 5 h 10"/>
                <a:gd name="T76" fmla="*/ 5 w 8"/>
                <a:gd name="T77" fmla="*/ 5 h 10"/>
                <a:gd name="T78" fmla="*/ 5 w 8"/>
                <a:gd name="T79" fmla="*/ 4 h 10"/>
                <a:gd name="T80" fmla="*/ 5 w 8"/>
                <a:gd name="T81" fmla="*/ 4 h 10"/>
                <a:gd name="T82" fmla="*/ 5 w 8"/>
                <a:gd name="T83" fmla="*/ 4 h 10"/>
                <a:gd name="T84" fmla="*/ 5 w 8"/>
                <a:gd name="T85" fmla="*/ 4 h 10"/>
                <a:gd name="T86" fmla="*/ 5 w 8"/>
                <a:gd name="T87" fmla="*/ 3 h 10"/>
                <a:gd name="T88" fmla="*/ 5 w 8"/>
                <a:gd name="T89" fmla="*/ 3 h 10"/>
                <a:gd name="T90" fmla="*/ 6 w 8"/>
                <a:gd name="T91" fmla="*/ 3 h 10"/>
                <a:gd name="T92" fmla="*/ 6 w 8"/>
                <a:gd name="T93" fmla="*/ 3 h 10"/>
                <a:gd name="T94" fmla="*/ 6 w 8"/>
                <a:gd name="T95" fmla="*/ 3 h 10"/>
                <a:gd name="T96" fmla="*/ 6 w 8"/>
                <a:gd name="T97" fmla="*/ 3 h 10"/>
                <a:gd name="T98" fmla="*/ 7 w 8"/>
                <a:gd name="T99" fmla="*/ 3 h 10"/>
                <a:gd name="T100" fmla="*/ 8 w 8"/>
                <a:gd name="T101" fmla="*/ 2 h 10"/>
                <a:gd name="T102" fmla="*/ 8 w 8"/>
                <a:gd name="T10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" h="10">
                  <a:moveTo>
                    <a:pt x="8" y="2"/>
                  </a:move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Australia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4" name="Group 5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88651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3044767" y="1733550"/>
            <a:ext cx="1027314" cy="1027314"/>
          </a:xfrm>
          <a:prstGeom prst="ellipse">
            <a:avLst/>
          </a:prstGeom>
          <a:solidFill>
            <a:schemeClr val="tx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Services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6443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5601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1532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0690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36621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25779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1710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80868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089678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3044767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4999856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6954945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089678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999856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954945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1205111" y="4270767"/>
            <a:ext cx="796449" cy="261610"/>
            <a:chOff x="1171575" y="4270767"/>
            <a:chExt cx="796449" cy="261610"/>
          </a:xfrm>
        </p:grpSpPr>
        <p:sp>
          <p:nvSpPr>
            <p:cNvPr id="40" name="TextBox 39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160199" y="4270767"/>
            <a:ext cx="796449" cy="261610"/>
            <a:chOff x="1171575" y="4270767"/>
            <a:chExt cx="796449" cy="261610"/>
          </a:xfrm>
        </p:grpSpPr>
        <p:sp>
          <p:nvSpPr>
            <p:cNvPr id="49" name="TextBox 48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115288" y="4270767"/>
            <a:ext cx="796449" cy="261610"/>
            <a:chOff x="1171575" y="4270767"/>
            <a:chExt cx="796449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3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70377" y="4270767"/>
            <a:ext cx="796449" cy="261610"/>
            <a:chOff x="1171575" y="4270767"/>
            <a:chExt cx="796449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6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Freeform 70"/>
          <p:cNvSpPr>
            <a:spLocks noEditPoints="1"/>
          </p:cNvSpPr>
          <p:nvPr/>
        </p:nvSpPr>
        <p:spPr bwMode="auto">
          <a:xfrm>
            <a:off x="1388228" y="2101950"/>
            <a:ext cx="430213" cy="309563"/>
          </a:xfrm>
          <a:custGeom>
            <a:avLst/>
            <a:gdLst/>
            <a:ahLst/>
            <a:cxnLst>
              <a:cxn ang="0">
                <a:pos x="27" y="79"/>
              </a:cxn>
              <a:cxn ang="0">
                <a:pos x="160" y="71"/>
              </a:cxn>
              <a:cxn ang="0">
                <a:pos x="162" y="71"/>
              </a:cxn>
              <a:cxn ang="0">
                <a:pos x="163" y="72"/>
              </a:cxn>
              <a:cxn ang="0">
                <a:pos x="163" y="73"/>
              </a:cxn>
              <a:cxn ang="0">
                <a:pos x="163" y="74"/>
              </a:cxn>
              <a:cxn ang="0">
                <a:pos x="162" y="160"/>
              </a:cxn>
              <a:cxn ang="0">
                <a:pos x="253" y="0"/>
              </a:cxn>
              <a:cxn ang="0">
                <a:pos x="257" y="1"/>
              </a:cxn>
              <a:cxn ang="0">
                <a:pos x="262" y="3"/>
              </a:cxn>
              <a:cxn ang="0">
                <a:pos x="266" y="6"/>
              </a:cxn>
              <a:cxn ang="0">
                <a:pos x="269" y="10"/>
              </a:cxn>
              <a:cxn ang="0">
                <a:pos x="271" y="15"/>
              </a:cxn>
              <a:cxn ang="0">
                <a:pos x="271" y="21"/>
              </a:cxn>
              <a:cxn ang="0">
                <a:pos x="270" y="26"/>
              </a:cxn>
              <a:cxn ang="0">
                <a:pos x="179" y="174"/>
              </a:cxn>
              <a:cxn ang="0">
                <a:pos x="175" y="179"/>
              </a:cxn>
              <a:cxn ang="0">
                <a:pos x="171" y="182"/>
              </a:cxn>
              <a:cxn ang="0">
                <a:pos x="166" y="183"/>
              </a:cxn>
              <a:cxn ang="0">
                <a:pos x="161" y="183"/>
              </a:cxn>
              <a:cxn ang="0">
                <a:pos x="156" y="182"/>
              </a:cxn>
              <a:cxn ang="0">
                <a:pos x="115" y="158"/>
              </a:cxn>
              <a:cxn ang="0">
                <a:pos x="68" y="195"/>
              </a:cxn>
              <a:cxn ang="0">
                <a:pos x="65" y="195"/>
              </a:cxn>
              <a:cxn ang="0">
                <a:pos x="62" y="195"/>
              </a:cxn>
              <a:cxn ang="0">
                <a:pos x="60" y="193"/>
              </a:cxn>
              <a:cxn ang="0">
                <a:pos x="59" y="190"/>
              </a:cxn>
              <a:cxn ang="0">
                <a:pos x="59" y="124"/>
              </a:cxn>
              <a:cxn ang="0">
                <a:pos x="7" y="92"/>
              </a:cxn>
              <a:cxn ang="0">
                <a:pos x="3" y="88"/>
              </a:cxn>
              <a:cxn ang="0">
                <a:pos x="1" y="83"/>
              </a:cxn>
              <a:cxn ang="0">
                <a:pos x="0" y="78"/>
              </a:cxn>
              <a:cxn ang="0">
                <a:pos x="0" y="75"/>
              </a:cxn>
              <a:cxn ang="0">
                <a:pos x="2" y="70"/>
              </a:cxn>
              <a:cxn ang="0">
                <a:pos x="5" y="65"/>
              </a:cxn>
              <a:cxn ang="0">
                <a:pos x="9" y="62"/>
              </a:cxn>
              <a:cxn ang="0">
                <a:pos x="14" y="60"/>
              </a:cxn>
              <a:cxn ang="0">
                <a:pos x="250" y="0"/>
              </a:cxn>
            </a:cxnLst>
            <a:rect l="0" t="0" r="r" b="b"/>
            <a:pathLst>
              <a:path w="271" h="195">
                <a:moveTo>
                  <a:pt x="245" y="24"/>
                </a:moveTo>
                <a:lnTo>
                  <a:pt x="27" y="79"/>
                </a:lnTo>
                <a:lnTo>
                  <a:pt x="71" y="105"/>
                </a:lnTo>
                <a:lnTo>
                  <a:pt x="160" y="71"/>
                </a:lnTo>
                <a:lnTo>
                  <a:pt x="161" y="70"/>
                </a:lnTo>
                <a:lnTo>
                  <a:pt x="162" y="71"/>
                </a:lnTo>
                <a:lnTo>
                  <a:pt x="163" y="71"/>
                </a:lnTo>
                <a:lnTo>
                  <a:pt x="163" y="72"/>
                </a:lnTo>
                <a:lnTo>
                  <a:pt x="163" y="72"/>
                </a:lnTo>
                <a:lnTo>
                  <a:pt x="163" y="73"/>
                </a:lnTo>
                <a:lnTo>
                  <a:pt x="163" y="74"/>
                </a:lnTo>
                <a:lnTo>
                  <a:pt x="163" y="74"/>
                </a:lnTo>
                <a:lnTo>
                  <a:pt x="104" y="125"/>
                </a:lnTo>
                <a:lnTo>
                  <a:pt x="162" y="160"/>
                </a:lnTo>
                <a:lnTo>
                  <a:pt x="245" y="24"/>
                </a:lnTo>
                <a:close/>
                <a:moveTo>
                  <a:pt x="253" y="0"/>
                </a:moveTo>
                <a:lnTo>
                  <a:pt x="255" y="0"/>
                </a:lnTo>
                <a:lnTo>
                  <a:pt x="257" y="1"/>
                </a:lnTo>
                <a:lnTo>
                  <a:pt x="260" y="2"/>
                </a:lnTo>
                <a:lnTo>
                  <a:pt x="262" y="3"/>
                </a:lnTo>
                <a:lnTo>
                  <a:pt x="264" y="4"/>
                </a:lnTo>
                <a:lnTo>
                  <a:pt x="266" y="6"/>
                </a:lnTo>
                <a:lnTo>
                  <a:pt x="267" y="8"/>
                </a:lnTo>
                <a:lnTo>
                  <a:pt x="269" y="10"/>
                </a:lnTo>
                <a:lnTo>
                  <a:pt x="270" y="13"/>
                </a:lnTo>
                <a:lnTo>
                  <a:pt x="271" y="15"/>
                </a:lnTo>
                <a:lnTo>
                  <a:pt x="271" y="18"/>
                </a:lnTo>
                <a:lnTo>
                  <a:pt x="271" y="21"/>
                </a:lnTo>
                <a:lnTo>
                  <a:pt x="270" y="23"/>
                </a:lnTo>
                <a:lnTo>
                  <a:pt x="270" y="26"/>
                </a:lnTo>
                <a:lnTo>
                  <a:pt x="268" y="29"/>
                </a:lnTo>
                <a:lnTo>
                  <a:pt x="179" y="174"/>
                </a:lnTo>
                <a:lnTo>
                  <a:pt x="177" y="177"/>
                </a:lnTo>
                <a:lnTo>
                  <a:pt x="175" y="179"/>
                </a:lnTo>
                <a:lnTo>
                  <a:pt x="173" y="180"/>
                </a:lnTo>
                <a:lnTo>
                  <a:pt x="171" y="182"/>
                </a:lnTo>
                <a:lnTo>
                  <a:pt x="168" y="182"/>
                </a:lnTo>
                <a:lnTo>
                  <a:pt x="166" y="183"/>
                </a:lnTo>
                <a:lnTo>
                  <a:pt x="163" y="183"/>
                </a:lnTo>
                <a:lnTo>
                  <a:pt x="161" y="183"/>
                </a:lnTo>
                <a:lnTo>
                  <a:pt x="158" y="183"/>
                </a:lnTo>
                <a:lnTo>
                  <a:pt x="156" y="182"/>
                </a:lnTo>
                <a:lnTo>
                  <a:pt x="153" y="181"/>
                </a:lnTo>
                <a:lnTo>
                  <a:pt x="115" y="158"/>
                </a:lnTo>
                <a:lnTo>
                  <a:pt x="69" y="194"/>
                </a:lnTo>
                <a:lnTo>
                  <a:pt x="68" y="195"/>
                </a:lnTo>
                <a:lnTo>
                  <a:pt x="66" y="195"/>
                </a:lnTo>
                <a:lnTo>
                  <a:pt x="65" y="195"/>
                </a:lnTo>
                <a:lnTo>
                  <a:pt x="63" y="195"/>
                </a:lnTo>
                <a:lnTo>
                  <a:pt x="62" y="195"/>
                </a:lnTo>
                <a:lnTo>
                  <a:pt x="61" y="194"/>
                </a:lnTo>
                <a:lnTo>
                  <a:pt x="60" y="193"/>
                </a:lnTo>
                <a:lnTo>
                  <a:pt x="59" y="192"/>
                </a:lnTo>
                <a:lnTo>
                  <a:pt x="59" y="190"/>
                </a:lnTo>
                <a:lnTo>
                  <a:pt x="59" y="189"/>
                </a:lnTo>
                <a:lnTo>
                  <a:pt x="59" y="124"/>
                </a:lnTo>
                <a:lnTo>
                  <a:pt x="9" y="94"/>
                </a:lnTo>
                <a:lnTo>
                  <a:pt x="7" y="92"/>
                </a:lnTo>
                <a:lnTo>
                  <a:pt x="5" y="90"/>
                </a:lnTo>
                <a:lnTo>
                  <a:pt x="3" y="88"/>
                </a:lnTo>
                <a:lnTo>
                  <a:pt x="2" y="86"/>
                </a:lnTo>
                <a:lnTo>
                  <a:pt x="1" y="83"/>
                </a:lnTo>
                <a:lnTo>
                  <a:pt x="0" y="81"/>
                </a:lnTo>
                <a:lnTo>
                  <a:pt x="0" y="78"/>
                </a:lnTo>
                <a:lnTo>
                  <a:pt x="0" y="78"/>
                </a:lnTo>
                <a:lnTo>
                  <a:pt x="0" y="75"/>
                </a:lnTo>
                <a:lnTo>
                  <a:pt x="1" y="72"/>
                </a:lnTo>
                <a:lnTo>
                  <a:pt x="2" y="70"/>
                </a:lnTo>
                <a:lnTo>
                  <a:pt x="3" y="68"/>
                </a:lnTo>
                <a:lnTo>
                  <a:pt x="5" y="65"/>
                </a:lnTo>
                <a:lnTo>
                  <a:pt x="7" y="64"/>
                </a:lnTo>
                <a:lnTo>
                  <a:pt x="9" y="62"/>
                </a:lnTo>
                <a:lnTo>
                  <a:pt x="11" y="61"/>
                </a:lnTo>
                <a:lnTo>
                  <a:pt x="14" y="60"/>
                </a:lnTo>
                <a:lnTo>
                  <a:pt x="248" y="1"/>
                </a:lnTo>
                <a:lnTo>
                  <a:pt x="250" y="0"/>
                </a:lnTo>
                <a:lnTo>
                  <a:pt x="25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8" name="Group 57"/>
          <p:cNvGrpSpPr/>
          <p:nvPr/>
        </p:nvGrpSpPr>
        <p:grpSpPr>
          <a:xfrm>
            <a:off x="3435392" y="2092425"/>
            <a:ext cx="339726" cy="328613"/>
            <a:chOff x="3929063" y="2571750"/>
            <a:chExt cx="339726" cy="328613"/>
          </a:xfrm>
          <a:solidFill>
            <a:schemeClr val="bg1"/>
          </a:solidFill>
        </p:grpSpPr>
        <p:sp>
          <p:nvSpPr>
            <p:cNvPr id="59" name="Freeform 80"/>
            <p:cNvSpPr>
              <a:spLocks/>
            </p:cNvSpPr>
            <p:nvPr/>
          </p:nvSpPr>
          <p:spPr bwMode="auto">
            <a:xfrm>
              <a:off x="4030663" y="2751138"/>
              <a:ext cx="57150" cy="587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6" y="25"/>
                </a:cxn>
                <a:cxn ang="0">
                  <a:pos x="34" y="27"/>
                </a:cxn>
                <a:cxn ang="0">
                  <a:pos x="32" y="29"/>
                </a:cxn>
                <a:cxn ang="0">
                  <a:pos x="29" y="31"/>
                </a:cxn>
                <a:cxn ang="0">
                  <a:pos x="27" y="32"/>
                </a:cxn>
                <a:cxn ang="0">
                  <a:pos x="25" y="33"/>
                </a:cxn>
                <a:cxn ang="0">
                  <a:pos x="24" y="34"/>
                </a:cxn>
                <a:cxn ang="0">
                  <a:pos x="22" y="35"/>
                </a:cxn>
                <a:cxn ang="0">
                  <a:pos x="21" y="36"/>
                </a:cxn>
                <a:cxn ang="0">
                  <a:pos x="19" y="36"/>
                </a:cxn>
                <a:cxn ang="0">
                  <a:pos x="18" y="37"/>
                </a:cxn>
                <a:cxn ang="0">
                  <a:pos x="17" y="34"/>
                </a:cxn>
                <a:cxn ang="0">
                  <a:pos x="16" y="32"/>
                </a:cxn>
                <a:cxn ang="0">
                  <a:pos x="14" y="29"/>
                </a:cxn>
                <a:cxn ang="0">
                  <a:pos x="12" y="27"/>
                </a:cxn>
                <a:cxn ang="0">
                  <a:pos x="10" y="24"/>
                </a:cxn>
                <a:cxn ang="0">
                  <a:pos x="8" y="22"/>
                </a:cxn>
                <a:cxn ang="0">
                  <a:pos x="5" y="21"/>
                </a:cxn>
                <a:cxn ang="0">
                  <a:pos x="3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2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7" y="5"/>
                </a:cxn>
                <a:cxn ang="0">
                  <a:pos x="9" y="3"/>
                </a:cxn>
                <a:cxn ang="0">
                  <a:pos x="12" y="0"/>
                </a:cxn>
              </a:cxnLst>
              <a:rect l="0" t="0" r="r" b="b"/>
              <a:pathLst>
                <a:path w="36" h="37">
                  <a:moveTo>
                    <a:pt x="12" y="0"/>
                  </a:moveTo>
                  <a:lnTo>
                    <a:pt x="36" y="25"/>
                  </a:lnTo>
                  <a:lnTo>
                    <a:pt x="34" y="27"/>
                  </a:lnTo>
                  <a:lnTo>
                    <a:pt x="32" y="29"/>
                  </a:lnTo>
                  <a:lnTo>
                    <a:pt x="29" y="31"/>
                  </a:lnTo>
                  <a:lnTo>
                    <a:pt x="27" y="32"/>
                  </a:lnTo>
                  <a:lnTo>
                    <a:pt x="25" y="33"/>
                  </a:lnTo>
                  <a:lnTo>
                    <a:pt x="24" y="34"/>
                  </a:lnTo>
                  <a:lnTo>
                    <a:pt x="22" y="35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8" y="37"/>
                  </a:lnTo>
                  <a:lnTo>
                    <a:pt x="17" y="34"/>
                  </a:lnTo>
                  <a:lnTo>
                    <a:pt x="16" y="32"/>
                  </a:lnTo>
                  <a:lnTo>
                    <a:pt x="14" y="29"/>
                  </a:lnTo>
                  <a:lnTo>
                    <a:pt x="12" y="27"/>
                  </a:lnTo>
                  <a:lnTo>
                    <a:pt x="10" y="24"/>
                  </a:lnTo>
                  <a:lnTo>
                    <a:pt x="8" y="22"/>
                  </a:lnTo>
                  <a:lnTo>
                    <a:pt x="5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5"/>
                  </a:lnTo>
                  <a:lnTo>
                    <a:pt x="9" y="3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81"/>
            <p:cNvSpPr>
              <a:spLocks/>
            </p:cNvSpPr>
            <p:nvPr/>
          </p:nvSpPr>
          <p:spPr bwMode="auto">
            <a:xfrm>
              <a:off x="4060826" y="2571750"/>
              <a:ext cx="207963" cy="207963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31" y="1"/>
                </a:cxn>
                <a:cxn ang="0">
                  <a:pos x="131" y="3"/>
                </a:cxn>
                <a:cxn ang="0">
                  <a:pos x="130" y="6"/>
                </a:cxn>
                <a:cxn ang="0">
                  <a:pos x="128" y="10"/>
                </a:cxn>
                <a:cxn ang="0">
                  <a:pos x="125" y="14"/>
                </a:cxn>
                <a:cxn ang="0">
                  <a:pos x="122" y="19"/>
                </a:cxn>
                <a:cxn ang="0">
                  <a:pos x="118" y="25"/>
                </a:cxn>
                <a:cxn ang="0">
                  <a:pos x="113" y="31"/>
                </a:cxn>
                <a:cxn ang="0">
                  <a:pos x="108" y="38"/>
                </a:cxn>
                <a:cxn ang="0">
                  <a:pos x="103" y="45"/>
                </a:cxn>
                <a:cxn ang="0">
                  <a:pos x="97" y="52"/>
                </a:cxn>
                <a:cxn ang="0">
                  <a:pos x="91" y="60"/>
                </a:cxn>
                <a:cxn ang="0">
                  <a:pos x="84" y="68"/>
                </a:cxn>
                <a:cxn ang="0">
                  <a:pos x="77" y="75"/>
                </a:cxn>
                <a:cxn ang="0">
                  <a:pos x="71" y="83"/>
                </a:cxn>
                <a:cxn ang="0">
                  <a:pos x="64" y="91"/>
                </a:cxn>
                <a:cxn ang="0">
                  <a:pos x="57" y="98"/>
                </a:cxn>
                <a:cxn ang="0">
                  <a:pos x="50" y="105"/>
                </a:cxn>
                <a:cxn ang="0">
                  <a:pos x="44" y="112"/>
                </a:cxn>
                <a:cxn ang="0">
                  <a:pos x="38" y="119"/>
                </a:cxn>
                <a:cxn ang="0">
                  <a:pos x="32" y="125"/>
                </a:cxn>
                <a:cxn ang="0">
                  <a:pos x="25" y="131"/>
                </a:cxn>
                <a:cxn ang="0">
                  <a:pos x="3" y="102"/>
                </a:cxn>
                <a:cxn ang="0">
                  <a:pos x="9" y="96"/>
                </a:cxn>
                <a:cxn ang="0">
                  <a:pos x="15" y="90"/>
                </a:cxn>
                <a:cxn ang="0">
                  <a:pos x="22" y="84"/>
                </a:cxn>
                <a:cxn ang="0">
                  <a:pos x="29" y="77"/>
                </a:cxn>
                <a:cxn ang="0">
                  <a:pos x="36" y="70"/>
                </a:cxn>
                <a:cxn ang="0">
                  <a:pos x="44" y="64"/>
                </a:cxn>
                <a:cxn ang="0">
                  <a:pos x="52" y="57"/>
                </a:cxn>
                <a:cxn ang="0">
                  <a:pos x="59" y="50"/>
                </a:cxn>
                <a:cxn ang="0">
                  <a:pos x="67" y="43"/>
                </a:cxn>
                <a:cxn ang="0">
                  <a:pos x="75" y="37"/>
                </a:cxn>
                <a:cxn ang="0">
                  <a:pos x="82" y="31"/>
                </a:cxn>
                <a:cxn ang="0">
                  <a:pos x="89" y="25"/>
                </a:cxn>
                <a:cxn ang="0">
                  <a:pos x="96" y="20"/>
                </a:cxn>
                <a:cxn ang="0">
                  <a:pos x="103" y="15"/>
                </a:cxn>
                <a:cxn ang="0">
                  <a:pos x="109" y="11"/>
                </a:cxn>
                <a:cxn ang="0">
                  <a:pos x="114" y="7"/>
                </a:cxn>
                <a:cxn ang="0">
                  <a:pos x="119" y="4"/>
                </a:cxn>
                <a:cxn ang="0">
                  <a:pos x="123" y="2"/>
                </a:cxn>
                <a:cxn ang="0">
                  <a:pos x="126" y="1"/>
                </a:cxn>
                <a:cxn ang="0">
                  <a:pos x="129" y="0"/>
                </a:cxn>
              </a:cxnLst>
              <a:rect l="0" t="0" r="r" b="b"/>
              <a:pathLst>
                <a:path w="131" h="131">
                  <a:moveTo>
                    <a:pt x="129" y="0"/>
                  </a:moveTo>
                  <a:lnTo>
                    <a:pt x="130" y="0"/>
                  </a:lnTo>
                  <a:lnTo>
                    <a:pt x="130" y="1"/>
                  </a:lnTo>
                  <a:lnTo>
                    <a:pt x="131" y="1"/>
                  </a:lnTo>
                  <a:lnTo>
                    <a:pt x="131" y="2"/>
                  </a:lnTo>
                  <a:lnTo>
                    <a:pt x="131" y="3"/>
                  </a:lnTo>
                  <a:lnTo>
                    <a:pt x="130" y="5"/>
                  </a:lnTo>
                  <a:lnTo>
                    <a:pt x="130" y="6"/>
                  </a:lnTo>
                  <a:lnTo>
                    <a:pt x="129" y="8"/>
                  </a:lnTo>
                  <a:lnTo>
                    <a:pt x="128" y="10"/>
                  </a:lnTo>
                  <a:lnTo>
                    <a:pt x="127" y="12"/>
                  </a:lnTo>
                  <a:lnTo>
                    <a:pt x="125" y="14"/>
                  </a:lnTo>
                  <a:lnTo>
                    <a:pt x="124" y="17"/>
                  </a:lnTo>
                  <a:lnTo>
                    <a:pt x="122" y="19"/>
                  </a:lnTo>
                  <a:lnTo>
                    <a:pt x="120" y="22"/>
                  </a:lnTo>
                  <a:lnTo>
                    <a:pt x="118" y="25"/>
                  </a:lnTo>
                  <a:lnTo>
                    <a:pt x="116" y="28"/>
                  </a:lnTo>
                  <a:lnTo>
                    <a:pt x="113" y="31"/>
                  </a:lnTo>
                  <a:lnTo>
                    <a:pt x="111" y="35"/>
                  </a:lnTo>
                  <a:lnTo>
                    <a:pt x="108" y="38"/>
                  </a:lnTo>
                  <a:lnTo>
                    <a:pt x="106" y="42"/>
                  </a:lnTo>
                  <a:lnTo>
                    <a:pt x="103" y="45"/>
                  </a:lnTo>
                  <a:lnTo>
                    <a:pt x="100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1" y="60"/>
                  </a:lnTo>
                  <a:lnTo>
                    <a:pt x="87" y="64"/>
                  </a:lnTo>
                  <a:lnTo>
                    <a:pt x="84" y="68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4" y="79"/>
                  </a:lnTo>
                  <a:lnTo>
                    <a:pt x="71" y="83"/>
                  </a:lnTo>
                  <a:lnTo>
                    <a:pt x="67" y="87"/>
                  </a:lnTo>
                  <a:lnTo>
                    <a:pt x="64" y="91"/>
                  </a:lnTo>
                  <a:lnTo>
                    <a:pt x="60" y="94"/>
                  </a:lnTo>
                  <a:lnTo>
                    <a:pt x="57" y="98"/>
                  </a:lnTo>
                  <a:lnTo>
                    <a:pt x="54" y="102"/>
                  </a:lnTo>
                  <a:lnTo>
                    <a:pt x="50" y="105"/>
                  </a:lnTo>
                  <a:lnTo>
                    <a:pt x="47" y="109"/>
                  </a:lnTo>
                  <a:lnTo>
                    <a:pt x="44" y="112"/>
                  </a:lnTo>
                  <a:lnTo>
                    <a:pt x="41" y="116"/>
                  </a:lnTo>
                  <a:lnTo>
                    <a:pt x="38" y="119"/>
                  </a:lnTo>
                  <a:lnTo>
                    <a:pt x="35" y="122"/>
                  </a:lnTo>
                  <a:lnTo>
                    <a:pt x="32" y="125"/>
                  </a:lnTo>
                  <a:lnTo>
                    <a:pt x="28" y="128"/>
                  </a:lnTo>
                  <a:lnTo>
                    <a:pt x="25" y="131"/>
                  </a:lnTo>
                  <a:lnTo>
                    <a:pt x="0" y="105"/>
                  </a:lnTo>
                  <a:lnTo>
                    <a:pt x="3" y="102"/>
                  </a:lnTo>
                  <a:lnTo>
                    <a:pt x="6" y="99"/>
                  </a:lnTo>
                  <a:lnTo>
                    <a:pt x="9" y="96"/>
                  </a:lnTo>
                  <a:lnTo>
                    <a:pt x="12" y="93"/>
                  </a:lnTo>
                  <a:lnTo>
                    <a:pt x="15" y="90"/>
                  </a:lnTo>
                  <a:lnTo>
                    <a:pt x="18" y="87"/>
                  </a:lnTo>
                  <a:lnTo>
                    <a:pt x="22" y="84"/>
                  </a:lnTo>
                  <a:lnTo>
                    <a:pt x="25" y="80"/>
                  </a:lnTo>
                  <a:lnTo>
                    <a:pt x="29" y="77"/>
                  </a:lnTo>
                  <a:lnTo>
                    <a:pt x="33" y="74"/>
                  </a:lnTo>
                  <a:lnTo>
                    <a:pt x="36" y="70"/>
                  </a:lnTo>
                  <a:lnTo>
                    <a:pt x="40" y="67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7"/>
                  </a:lnTo>
                  <a:lnTo>
                    <a:pt x="55" y="53"/>
                  </a:lnTo>
                  <a:lnTo>
                    <a:pt x="59" y="50"/>
                  </a:lnTo>
                  <a:lnTo>
                    <a:pt x="63" y="47"/>
                  </a:lnTo>
                  <a:lnTo>
                    <a:pt x="67" y="43"/>
                  </a:lnTo>
                  <a:lnTo>
                    <a:pt x="71" y="40"/>
                  </a:lnTo>
                  <a:lnTo>
                    <a:pt x="75" y="37"/>
                  </a:lnTo>
                  <a:lnTo>
                    <a:pt x="78" y="34"/>
                  </a:lnTo>
                  <a:lnTo>
                    <a:pt x="82" y="31"/>
                  </a:lnTo>
                  <a:lnTo>
                    <a:pt x="86" y="28"/>
                  </a:lnTo>
                  <a:lnTo>
                    <a:pt x="89" y="25"/>
                  </a:lnTo>
                  <a:lnTo>
                    <a:pt x="93" y="22"/>
                  </a:lnTo>
                  <a:lnTo>
                    <a:pt x="96" y="20"/>
                  </a:lnTo>
                  <a:lnTo>
                    <a:pt x="99" y="17"/>
                  </a:lnTo>
                  <a:lnTo>
                    <a:pt x="103" y="15"/>
                  </a:lnTo>
                  <a:lnTo>
                    <a:pt x="106" y="13"/>
                  </a:lnTo>
                  <a:lnTo>
                    <a:pt x="109" y="11"/>
                  </a:lnTo>
                  <a:lnTo>
                    <a:pt x="111" y="9"/>
                  </a:lnTo>
                  <a:lnTo>
                    <a:pt x="114" y="7"/>
                  </a:lnTo>
                  <a:lnTo>
                    <a:pt x="117" y="5"/>
                  </a:lnTo>
                  <a:lnTo>
                    <a:pt x="119" y="4"/>
                  </a:lnTo>
                  <a:lnTo>
                    <a:pt x="121" y="3"/>
                  </a:lnTo>
                  <a:lnTo>
                    <a:pt x="123" y="2"/>
                  </a:lnTo>
                  <a:lnTo>
                    <a:pt x="125" y="1"/>
                  </a:lnTo>
                  <a:lnTo>
                    <a:pt x="126" y="1"/>
                  </a:lnTo>
                  <a:lnTo>
                    <a:pt x="128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82"/>
            <p:cNvSpPr>
              <a:spLocks/>
            </p:cNvSpPr>
            <p:nvPr/>
          </p:nvSpPr>
          <p:spPr bwMode="auto">
            <a:xfrm>
              <a:off x="3929063" y="2786063"/>
              <a:ext cx="122238" cy="114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60" y="2"/>
                </a:cxn>
                <a:cxn ang="0">
                  <a:pos x="65" y="4"/>
                </a:cxn>
                <a:cxn ang="0">
                  <a:pos x="69" y="7"/>
                </a:cxn>
                <a:cxn ang="0">
                  <a:pos x="73" y="12"/>
                </a:cxn>
                <a:cxn ang="0">
                  <a:pos x="75" y="17"/>
                </a:cxn>
                <a:cxn ang="0">
                  <a:pos x="77" y="23"/>
                </a:cxn>
                <a:cxn ang="0">
                  <a:pos x="77" y="29"/>
                </a:cxn>
                <a:cxn ang="0">
                  <a:pos x="76" y="35"/>
                </a:cxn>
                <a:cxn ang="0">
                  <a:pos x="73" y="41"/>
                </a:cxn>
                <a:cxn ang="0">
                  <a:pos x="69" y="46"/>
                </a:cxn>
                <a:cxn ang="0">
                  <a:pos x="64" y="51"/>
                </a:cxn>
                <a:cxn ang="0">
                  <a:pos x="59" y="56"/>
                </a:cxn>
                <a:cxn ang="0">
                  <a:pos x="52" y="60"/>
                </a:cxn>
                <a:cxn ang="0">
                  <a:pos x="45" y="65"/>
                </a:cxn>
                <a:cxn ang="0">
                  <a:pos x="37" y="68"/>
                </a:cxn>
                <a:cxn ang="0">
                  <a:pos x="28" y="71"/>
                </a:cxn>
                <a:cxn ang="0">
                  <a:pos x="20" y="72"/>
                </a:cxn>
                <a:cxn ang="0">
                  <a:pos x="13" y="72"/>
                </a:cxn>
                <a:cxn ang="0">
                  <a:pos x="8" y="71"/>
                </a:cxn>
                <a:cxn ang="0">
                  <a:pos x="2" y="69"/>
                </a:cxn>
                <a:cxn ang="0">
                  <a:pos x="3" y="66"/>
                </a:cxn>
                <a:cxn ang="0">
                  <a:pos x="9" y="63"/>
                </a:cxn>
                <a:cxn ang="0">
                  <a:pos x="13" y="60"/>
                </a:cxn>
                <a:cxn ang="0">
                  <a:pos x="16" y="56"/>
                </a:cxn>
                <a:cxn ang="0">
                  <a:pos x="18" y="52"/>
                </a:cxn>
                <a:cxn ang="0">
                  <a:pos x="19" y="48"/>
                </a:cxn>
                <a:cxn ang="0">
                  <a:pos x="20" y="43"/>
                </a:cxn>
                <a:cxn ang="0">
                  <a:pos x="21" y="38"/>
                </a:cxn>
                <a:cxn ang="0">
                  <a:pos x="22" y="34"/>
                </a:cxn>
                <a:cxn ang="0">
                  <a:pos x="23" y="29"/>
                </a:cxn>
                <a:cxn ang="0">
                  <a:pos x="24" y="24"/>
                </a:cxn>
                <a:cxn ang="0">
                  <a:pos x="26" y="20"/>
                </a:cxn>
                <a:cxn ang="0">
                  <a:pos x="28" y="15"/>
                </a:cxn>
                <a:cxn ang="0">
                  <a:pos x="31" y="10"/>
                </a:cxn>
                <a:cxn ang="0">
                  <a:pos x="36" y="6"/>
                </a:cxn>
                <a:cxn ang="0">
                  <a:pos x="41" y="3"/>
                </a:cxn>
                <a:cxn ang="0">
                  <a:pos x="46" y="1"/>
                </a:cxn>
                <a:cxn ang="0">
                  <a:pos x="52" y="0"/>
                </a:cxn>
              </a:cxnLst>
              <a:rect l="0" t="0" r="r" b="b"/>
              <a:pathLst>
                <a:path w="77" h="72">
                  <a:moveTo>
                    <a:pt x="52" y="0"/>
                  </a:moveTo>
                  <a:lnTo>
                    <a:pt x="55" y="0"/>
                  </a:lnTo>
                  <a:lnTo>
                    <a:pt x="57" y="1"/>
                  </a:lnTo>
                  <a:lnTo>
                    <a:pt x="60" y="2"/>
                  </a:lnTo>
                  <a:lnTo>
                    <a:pt x="62" y="3"/>
                  </a:lnTo>
                  <a:lnTo>
                    <a:pt x="65" y="4"/>
                  </a:lnTo>
                  <a:lnTo>
                    <a:pt x="67" y="5"/>
                  </a:lnTo>
                  <a:lnTo>
                    <a:pt x="69" y="7"/>
                  </a:lnTo>
                  <a:lnTo>
                    <a:pt x="71" y="9"/>
                  </a:lnTo>
                  <a:lnTo>
                    <a:pt x="73" y="12"/>
                  </a:lnTo>
                  <a:lnTo>
                    <a:pt x="74" y="14"/>
                  </a:lnTo>
                  <a:lnTo>
                    <a:pt x="75" y="17"/>
                  </a:lnTo>
                  <a:lnTo>
                    <a:pt x="76" y="20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6" y="32"/>
                  </a:lnTo>
                  <a:lnTo>
                    <a:pt x="76" y="35"/>
                  </a:lnTo>
                  <a:lnTo>
                    <a:pt x="74" y="38"/>
                  </a:lnTo>
                  <a:lnTo>
                    <a:pt x="73" y="41"/>
                  </a:lnTo>
                  <a:lnTo>
                    <a:pt x="71" y="44"/>
                  </a:lnTo>
                  <a:lnTo>
                    <a:pt x="69" y="46"/>
                  </a:lnTo>
                  <a:lnTo>
                    <a:pt x="67" y="48"/>
                  </a:lnTo>
                  <a:lnTo>
                    <a:pt x="64" y="51"/>
                  </a:lnTo>
                  <a:lnTo>
                    <a:pt x="62" y="53"/>
                  </a:lnTo>
                  <a:lnTo>
                    <a:pt x="59" y="56"/>
                  </a:lnTo>
                  <a:lnTo>
                    <a:pt x="55" y="58"/>
                  </a:lnTo>
                  <a:lnTo>
                    <a:pt x="52" y="60"/>
                  </a:lnTo>
                  <a:lnTo>
                    <a:pt x="48" y="62"/>
                  </a:lnTo>
                  <a:lnTo>
                    <a:pt x="45" y="65"/>
                  </a:lnTo>
                  <a:lnTo>
                    <a:pt x="41" y="66"/>
                  </a:lnTo>
                  <a:lnTo>
                    <a:pt x="37" y="68"/>
                  </a:lnTo>
                  <a:lnTo>
                    <a:pt x="33" y="70"/>
                  </a:lnTo>
                  <a:lnTo>
                    <a:pt x="28" y="71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6" y="72"/>
                  </a:lnTo>
                  <a:lnTo>
                    <a:pt x="13" y="72"/>
                  </a:lnTo>
                  <a:lnTo>
                    <a:pt x="11" y="72"/>
                  </a:lnTo>
                  <a:lnTo>
                    <a:pt x="8" y="71"/>
                  </a:lnTo>
                  <a:lnTo>
                    <a:pt x="5" y="70"/>
                  </a:lnTo>
                  <a:lnTo>
                    <a:pt x="2" y="69"/>
                  </a:lnTo>
                  <a:lnTo>
                    <a:pt x="0" y="68"/>
                  </a:lnTo>
                  <a:lnTo>
                    <a:pt x="3" y="66"/>
                  </a:lnTo>
                  <a:lnTo>
                    <a:pt x="6" y="65"/>
                  </a:lnTo>
                  <a:lnTo>
                    <a:pt x="9" y="63"/>
                  </a:lnTo>
                  <a:lnTo>
                    <a:pt x="11" y="61"/>
                  </a:lnTo>
                  <a:lnTo>
                    <a:pt x="13" y="60"/>
                  </a:lnTo>
                  <a:lnTo>
                    <a:pt x="14" y="58"/>
                  </a:lnTo>
                  <a:lnTo>
                    <a:pt x="16" y="56"/>
                  </a:lnTo>
                  <a:lnTo>
                    <a:pt x="17" y="54"/>
                  </a:lnTo>
                  <a:lnTo>
                    <a:pt x="18" y="52"/>
                  </a:lnTo>
                  <a:lnTo>
                    <a:pt x="19" y="50"/>
                  </a:lnTo>
                  <a:lnTo>
                    <a:pt x="19" y="48"/>
                  </a:lnTo>
                  <a:lnTo>
                    <a:pt x="20" y="45"/>
                  </a:lnTo>
                  <a:lnTo>
                    <a:pt x="20" y="43"/>
                  </a:lnTo>
                  <a:lnTo>
                    <a:pt x="21" y="41"/>
                  </a:lnTo>
                  <a:lnTo>
                    <a:pt x="21" y="38"/>
                  </a:lnTo>
                  <a:lnTo>
                    <a:pt x="21" y="36"/>
                  </a:lnTo>
                  <a:lnTo>
                    <a:pt x="22" y="34"/>
                  </a:lnTo>
                  <a:lnTo>
                    <a:pt x="22" y="31"/>
                  </a:lnTo>
                  <a:lnTo>
                    <a:pt x="23" y="29"/>
                  </a:lnTo>
                  <a:lnTo>
                    <a:pt x="23" y="27"/>
                  </a:lnTo>
                  <a:lnTo>
                    <a:pt x="24" y="24"/>
                  </a:lnTo>
                  <a:lnTo>
                    <a:pt x="25" y="22"/>
                  </a:lnTo>
                  <a:lnTo>
                    <a:pt x="26" y="20"/>
                  </a:lnTo>
                  <a:lnTo>
                    <a:pt x="27" y="17"/>
                  </a:lnTo>
                  <a:lnTo>
                    <a:pt x="28" y="15"/>
                  </a:lnTo>
                  <a:lnTo>
                    <a:pt x="30" y="13"/>
                  </a:lnTo>
                  <a:lnTo>
                    <a:pt x="31" y="10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8" y="4"/>
                  </a:lnTo>
                  <a:lnTo>
                    <a:pt x="41" y="3"/>
                  </a:lnTo>
                  <a:lnTo>
                    <a:pt x="44" y="2"/>
                  </a:lnTo>
                  <a:lnTo>
                    <a:pt x="46" y="1"/>
                  </a:lnTo>
                  <a:lnTo>
                    <a:pt x="49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2" name="Freeform 164"/>
          <p:cNvSpPr>
            <a:spLocks noEditPoints="1"/>
          </p:cNvSpPr>
          <p:nvPr/>
        </p:nvSpPr>
        <p:spPr bwMode="auto">
          <a:xfrm>
            <a:off x="5392069" y="2092425"/>
            <a:ext cx="246062" cy="328613"/>
          </a:xfrm>
          <a:custGeom>
            <a:avLst/>
            <a:gdLst/>
            <a:ahLst/>
            <a:cxnLst>
              <a:cxn ang="0">
                <a:pos x="30" y="110"/>
              </a:cxn>
              <a:cxn ang="0">
                <a:pos x="36" y="126"/>
              </a:cxn>
              <a:cxn ang="0">
                <a:pos x="46" y="138"/>
              </a:cxn>
              <a:cxn ang="0">
                <a:pos x="61" y="147"/>
              </a:cxn>
              <a:cxn ang="0">
                <a:pos x="77" y="150"/>
              </a:cxn>
              <a:cxn ang="0">
                <a:pos x="94" y="147"/>
              </a:cxn>
              <a:cxn ang="0">
                <a:pos x="108" y="138"/>
              </a:cxn>
              <a:cxn ang="0">
                <a:pos x="119" y="126"/>
              </a:cxn>
              <a:cxn ang="0">
                <a:pos x="125" y="110"/>
              </a:cxn>
              <a:cxn ang="0">
                <a:pos x="115" y="96"/>
              </a:cxn>
              <a:cxn ang="0">
                <a:pos x="113" y="109"/>
              </a:cxn>
              <a:cxn ang="0">
                <a:pos x="106" y="122"/>
              </a:cxn>
              <a:cxn ang="0">
                <a:pos x="95" y="131"/>
              </a:cxn>
              <a:cxn ang="0">
                <a:pos x="81" y="135"/>
              </a:cxn>
              <a:cxn ang="0">
                <a:pos x="66" y="134"/>
              </a:cxn>
              <a:cxn ang="0">
                <a:pos x="53" y="127"/>
              </a:cxn>
              <a:cxn ang="0">
                <a:pos x="44" y="116"/>
              </a:cxn>
              <a:cxn ang="0">
                <a:pos x="40" y="102"/>
              </a:cxn>
              <a:cxn ang="0">
                <a:pos x="77" y="0"/>
              </a:cxn>
              <a:cxn ang="0">
                <a:pos x="92" y="3"/>
              </a:cxn>
              <a:cxn ang="0">
                <a:pos x="104" y="11"/>
              </a:cxn>
              <a:cxn ang="0">
                <a:pos x="112" y="23"/>
              </a:cxn>
              <a:cxn ang="0">
                <a:pos x="115" y="38"/>
              </a:cxn>
              <a:cxn ang="0">
                <a:pos x="126" y="72"/>
              </a:cxn>
              <a:cxn ang="0">
                <a:pos x="129" y="67"/>
              </a:cxn>
              <a:cxn ang="0">
                <a:pos x="135" y="67"/>
              </a:cxn>
              <a:cxn ang="0">
                <a:pos x="139" y="72"/>
              </a:cxn>
              <a:cxn ang="0">
                <a:pos x="149" y="82"/>
              </a:cxn>
              <a:cxn ang="0">
                <a:pos x="154" y="86"/>
              </a:cxn>
              <a:cxn ang="0">
                <a:pos x="154" y="92"/>
              </a:cxn>
              <a:cxn ang="0">
                <a:pos x="149" y="96"/>
              </a:cxn>
              <a:cxn ang="0">
                <a:pos x="139" y="106"/>
              </a:cxn>
              <a:cxn ang="0">
                <a:pos x="135" y="125"/>
              </a:cxn>
              <a:cxn ang="0">
                <a:pos x="125" y="141"/>
              </a:cxn>
              <a:cxn ang="0">
                <a:pos x="112" y="153"/>
              </a:cxn>
              <a:cxn ang="0">
                <a:pos x="95" y="161"/>
              </a:cxn>
              <a:cxn ang="0">
                <a:pos x="93" y="205"/>
              </a:cxn>
              <a:cxn ang="0">
                <a:pos x="89" y="207"/>
              </a:cxn>
              <a:cxn ang="0">
                <a:pos x="62" y="206"/>
              </a:cxn>
              <a:cxn ang="0">
                <a:pos x="60" y="201"/>
              </a:cxn>
              <a:cxn ang="0">
                <a:pos x="47" y="155"/>
              </a:cxn>
              <a:cxn ang="0">
                <a:pos x="32" y="144"/>
              </a:cxn>
              <a:cxn ang="0">
                <a:pos x="22" y="129"/>
              </a:cxn>
              <a:cxn ang="0">
                <a:pos x="16" y="111"/>
              </a:cxn>
              <a:cxn ang="0">
                <a:pos x="7" y="96"/>
              </a:cxn>
              <a:cxn ang="0">
                <a:pos x="2" y="93"/>
              </a:cxn>
              <a:cxn ang="0">
                <a:pos x="0" y="87"/>
              </a:cxn>
              <a:cxn ang="0">
                <a:pos x="4" y="83"/>
              </a:cxn>
              <a:cxn ang="0">
                <a:pos x="15" y="73"/>
              </a:cxn>
              <a:cxn ang="0">
                <a:pos x="18" y="68"/>
              </a:cxn>
              <a:cxn ang="0">
                <a:pos x="24" y="67"/>
              </a:cxn>
              <a:cxn ang="0">
                <a:pos x="29" y="70"/>
              </a:cxn>
              <a:cxn ang="0">
                <a:pos x="40" y="82"/>
              </a:cxn>
              <a:cxn ang="0">
                <a:pos x="42" y="26"/>
              </a:cxn>
              <a:cxn ang="0">
                <a:pos x="48" y="14"/>
              </a:cxn>
              <a:cxn ang="0">
                <a:pos x="59" y="5"/>
              </a:cxn>
              <a:cxn ang="0">
                <a:pos x="73" y="0"/>
              </a:cxn>
            </a:cxnLst>
            <a:rect l="0" t="0" r="r" b="b"/>
            <a:pathLst>
              <a:path w="155" h="207">
                <a:moveTo>
                  <a:pt x="29" y="96"/>
                </a:moveTo>
                <a:lnTo>
                  <a:pt x="29" y="101"/>
                </a:lnTo>
                <a:lnTo>
                  <a:pt x="29" y="106"/>
                </a:lnTo>
                <a:lnTo>
                  <a:pt x="30" y="110"/>
                </a:lnTo>
                <a:lnTo>
                  <a:pt x="31" y="114"/>
                </a:lnTo>
                <a:lnTo>
                  <a:pt x="32" y="118"/>
                </a:lnTo>
                <a:lnTo>
                  <a:pt x="34" y="122"/>
                </a:lnTo>
                <a:lnTo>
                  <a:pt x="36" y="126"/>
                </a:lnTo>
                <a:lnTo>
                  <a:pt x="38" y="129"/>
                </a:lnTo>
                <a:lnTo>
                  <a:pt x="41" y="132"/>
                </a:lnTo>
                <a:lnTo>
                  <a:pt x="43" y="135"/>
                </a:lnTo>
                <a:lnTo>
                  <a:pt x="46" y="138"/>
                </a:lnTo>
                <a:lnTo>
                  <a:pt x="50" y="141"/>
                </a:lnTo>
                <a:lnTo>
                  <a:pt x="53" y="143"/>
                </a:lnTo>
                <a:lnTo>
                  <a:pt x="57" y="145"/>
                </a:lnTo>
                <a:lnTo>
                  <a:pt x="61" y="147"/>
                </a:lnTo>
                <a:lnTo>
                  <a:pt x="65" y="148"/>
                </a:lnTo>
                <a:lnTo>
                  <a:pt x="69" y="149"/>
                </a:lnTo>
                <a:lnTo>
                  <a:pt x="73" y="149"/>
                </a:lnTo>
                <a:lnTo>
                  <a:pt x="77" y="150"/>
                </a:lnTo>
                <a:lnTo>
                  <a:pt x="82" y="149"/>
                </a:lnTo>
                <a:lnTo>
                  <a:pt x="86" y="149"/>
                </a:lnTo>
                <a:lnTo>
                  <a:pt x="90" y="148"/>
                </a:lnTo>
                <a:lnTo>
                  <a:pt x="94" y="147"/>
                </a:lnTo>
                <a:lnTo>
                  <a:pt x="98" y="145"/>
                </a:lnTo>
                <a:lnTo>
                  <a:pt x="102" y="143"/>
                </a:lnTo>
                <a:lnTo>
                  <a:pt x="105" y="141"/>
                </a:lnTo>
                <a:lnTo>
                  <a:pt x="108" y="138"/>
                </a:lnTo>
                <a:lnTo>
                  <a:pt x="111" y="135"/>
                </a:lnTo>
                <a:lnTo>
                  <a:pt x="114" y="132"/>
                </a:lnTo>
                <a:lnTo>
                  <a:pt x="117" y="129"/>
                </a:lnTo>
                <a:lnTo>
                  <a:pt x="119" y="126"/>
                </a:lnTo>
                <a:lnTo>
                  <a:pt x="121" y="122"/>
                </a:lnTo>
                <a:lnTo>
                  <a:pt x="122" y="118"/>
                </a:lnTo>
                <a:lnTo>
                  <a:pt x="124" y="114"/>
                </a:lnTo>
                <a:lnTo>
                  <a:pt x="125" y="110"/>
                </a:lnTo>
                <a:lnTo>
                  <a:pt x="125" y="106"/>
                </a:lnTo>
                <a:lnTo>
                  <a:pt x="125" y="101"/>
                </a:lnTo>
                <a:lnTo>
                  <a:pt x="125" y="96"/>
                </a:lnTo>
                <a:lnTo>
                  <a:pt x="115" y="96"/>
                </a:lnTo>
                <a:lnTo>
                  <a:pt x="115" y="98"/>
                </a:lnTo>
                <a:lnTo>
                  <a:pt x="115" y="102"/>
                </a:lnTo>
                <a:lnTo>
                  <a:pt x="114" y="105"/>
                </a:lnTo>
                <a:lnTo>
                  <a:pt x="113" y="109"/>
                </a:lnTo>
                <a:lnTo>
                  <a:pt x="112" y="113"/>
                </a:lnTo>
                <a:lnTo>
                  <a:pt x="110" y="116"/>
                </a:lnTo>
                <a:lnTo>
                  <a:pt x="108" y="119"/>
                </a:lnTo>
                <a:lnTo>
                  <a:pt x="106" y="122"/>
                </a:lnTo>
                <a:lnTo>
                  <a:pt x="104" y="124"/>
                </a:lnTo>
                <a:lnTo>
                  <a:pt x="101" y="127"/>
                </a:lnTo>
                <a:lnTo>
                  <a:pt x="98" y="129"/>
                </a:lnTo>
                <a:lnTo>
                  <a:pt x="95" y="131"/>
                </a:lnTo>
                <a:lnTo>
                  <a:pt x="92" y="132"/>
                </a:lnTo>
                <a:lnTo>
                  <a:pt x="88" y="134"/>
                </a:lnTo>
                <a:lnTo>
                  <a:pt x="85" y="135"/>
                </a:lnTo>
                <a:lnTo>
                  <a:pt x="81" y="135"/>
                </a:lnTo>
                <a:lnTo>
                  <a:pt x="77" y="135"/>
                </a:lnTo>
                <a:lnTo>
                  <a:pt x="73" y="135"/>
                </a:lnTo>
                <a:lnTo>
                  <a:pt x="70" y="135"/>
                </a:lnTo>
                <a:lnTo>
                  <a:pt x="66" y="134"/>
                </a:lnTo>
                <a:lnTo>
                  <a:pt x="63" y="132"/>
                </a:lnTo>
                <a:lnTo>
                  <a:pt x="59" y="131"/>
                </a:lnTo>
                <a:lnTo>
                  <a:pt x="56" y="129"/>
                </a:lnTo>
                <a:lnTo>
                  <a:pt x="53" y="127"/>
                </a:lnTo>
                <a:lnTo>
                  <a:pt x="51" y="124"/>
                </a:lnTo>
                <a:lnTo>
                  <a:pt x="48" y="122"/>
                </a:lnTo>
                <a:lnTo>
                  <a:pt x="46" y="119"/>
                </a:lnTo>
                <a:lnTo>
                  <a:pt x="44" y="116"/>
                </a:lnTo>
                <a:lnTo>
                  <a:pt x="43" y="113"/>
                </a:lnTo>
                <a:lnTo>
                  <a:pt x="42" y="109"/>
                </a:lnTo>
                <a:lnTo>
                  <a:pt x="41" y="105"/>
                </a:lnTo>
                <a:lnTo>
                  <a:pt x="40" y="102"/>
                </a:lnTo>
                <a:lnTo>
                  <a:pt x="40" y="98"/>
                </a:lnTo>
                <a:lnTo>
                  <a:pt x="40" y="96"/>
                </a:lnTo>
                <a:lnTo>
                  <a:pt x="29" y="96"/>
                </a:lnTo>
                <a:close/>
                <a:moveTo>
                  <a:pt x="77" y="0"/>
                </a:moveTo>
                <a:lnTo>
                  <a:pt x="81" y="0"/>
                </a:lnTo>
                <a:lnTo>
                  <a:pt x="85" y="1"/>
                </a:lnTo>
                <a:lnTo>
                  <a:pt x="88" y="2"/>
                </a:lnTo>
                <a:lnTo>
                  <a:pt x="92" y="3"/>
                </a:lnTo>
                <a:lnTo>
                  <a:pt x="95" y="5"/>
                </a:lnTo>
                <a:lnTo>
                  <a:pt x="98" y="6"/>
                </a:lnTo>
                <a:lnTo>
                  <a:pt x="101" y="9"/>
                </a:lnTo>
                <a:lnTo>
                  <a:pt x="104" y="11"/>
                </a:lnTo>
                <a:lnTo>
                  <a:pt x="106" y="14"/>
                </a:lnTo>
                <a:lnTo>
                  <a:pt x="108" y="17"/>
                </a:lnTo>
                <a:lnTo>
                  <a:pt x="110" y="20"/>
                </a:lnTo>
                <a:lnTo>
                  <a:pt x="112" y="23"/>
                </a:lnTo>
                <a:lnTo>
                  <a:pt x="113" y="26"/>
                </a:lnTo>
                <a:lnTo>
                  <a:pt x="114" y="30"/>
                </a:lnTo>
                <a:lnTo>
                  <a:pt x="115" y="34"/>
                </a:lnTo>
                <a:lnTo>
                  <a:pt x="115" y="38"/>
                </a:lnTo>
                <a:lnTo>
                  <a:pt x="115" y="82"/>
                </a:lnTo>
                <a:lnTo>
                  <a:pt x="125" y="82"/>
                </a:lnTo>
                <a:lnTo>
                  <a:pt x="125" y="73"/>
                </a:lnTo>
                <a:lnTo>
                  <a:pt x="126" y="72"/>
                </a:lnTo>
                <a:lnTo>
                  <a:pt x="126" y="70"/>
                </a:lnTo>
                <a:lnTo>
                  <a:pt x="127" y="69"/>
                </a:lnTo>
                <a:lnTo>
                  <a:pt x="128" y="68"/>
                </a:lnTo>
                <a:lnTo>
                  <a:pt x="129" y="67"/>
                </a:lnTo>
                <a:lnTo>
                  <a:pt x="131" y="67"/>
                </a:lnTo>
                <a:lnTo>
                  <a:pt x="132" y="67"/>
                </a:lnTo>
                <a:lnTo>
                  <a:pt x="134" y="67"/>
                </a:lnTo>
                <a:lnTo>
                  <a:pt x="135" y="67"/>
                </a:lnTo>
                <a:lnTo>
                  <a:pt x="137" y="68"/>
                </a:lnTo>
                <a:lnTo>
                  <a:pt x="138" y="69"/>
                </a:lnTo>
                <a:lnTo>
                  <a:pt x="138" y="70"/>
                </a:lnTo>
                <a:lnTo>
                  <a:pt x="139" y="72"/>
                </a:lnTo>
                <a:lnTo>
                  <a:pt x="139" y="73"/>
                </a:lnTo>
                <a:lnTo>
                  <a:pt x="139" y="82"/>
                </a:lnTo>
                <a:lnTo>
                  <a:pt x="148" y="82"/>
                </a:lnTo>
                <a:lnTo>
                  <a:pt x="149" y="82"/>
                </a:lnTo>
                <a:lnTo>
                  <a:pt x="151" y="83"/>
                </a:lnTo>
                <a:lnTo>
                  <a:pt x="152" y="84"/>
                </a:lnTo>
                <a:lnTo>
                  <a:pt x="153" y="85"/>
                </a:lnTo>
                <a:lnTo>
                  <a:pt x="154" y="86"/>
                </a:lnTo>
                <a:lnTo>
                  <a:pt x="154" y="87"/>
                </a:lnTo>
                <a:lnTo>
                  <a:pt x="155" y="89"/>
                </a:lnTo>
                <a:lnTo>
                  <a:pt x="154" y="91"/>
                </a:lnTo>
                <a:lnTo>
                  <a:pt x="154" y="92"/>
                </a:lnTo>
                <a:lnTo>
                  <a:pt x="153" y="93"/>
                </a:lnTo>
                <a:lnTo>
                  <a:pt x="152" y="94"/>
                </a:lnTo>
                <a:lnTo>
                  <a:pt x="151" y="95"/>
                </a:lnTo>
                <a:lnTo>
                  <a:pt x="149" y="96"/>
                </a:lnTo>
                <a:lnTo>
                  <a:pt x="148" y="96"/>
                </a:lnTo>
                <a:lnTo>
                  <a:pt x="139" y="96"/>
                </a:lnTo>
                <a:lnTo>
                  <a:pt x="139" y="101"/>
                </a:lnTo>
                <a:lnTo>
                  <a:pt x="139" y="106"/>
                </a:lnTo>
                <a:lnTo>
                  <a:pt x="138" y="111"/>
                </a:lnTo>
                <a:lnTo>
                  <a:pt x="137" y="116"/>
                </a:lnTo>
                <a:lnTo>
                  <a:pt x="136" y="120"/>
                </a:lnTo>
                <a:lnTo>
                  <a:pt x="135" y="125"/>
                </a:lnTo>
                <a:lnTo>
                  <a:pt x="133" y="129"/>
                </a:lnTo>
                <a:lnTo>
                  <a:pt x="130" y="133"/>
                </a:lnTo>
                <a:lnTo>
                  <a:pt x="128" y="137"/>
                </a:lnTo>
                <a:lnTo>
                  <a:pt x="125" y="141"/>
                </a:lnTo>
                <a:lnTo>
                  <a:pt x="122" y="144"/>
                </a:lnTo>
                <a:lnTo>
                  <a:pt x="119" y="147"/>
                </a:lnTo>
                <a:lnTo>
                  <a:pt x="115" y="150"/>
                </a:lnTo>
                <a:lnTo>
                  <a:pt x="112" y="153"/>
                </a:lnTo>
                <a:lnTo>
                  <a:pt x="108" y="155"/>
                </a:lnTo>
                <a:lnTo>
                  <a:pt x="104" y="157"/>
                </a:lnTo>
                <a:lnTo>
                  <a:pt x="99" y="159"/>
                </a:lnTo>
                <a:lnTo>
                  <a:pt x="95" y="161"/>
                </a:lnTo>
                <a:lnTo>
                  <a:pt x="95" y="201"/>
                </a:lnTo>
                <a:lnTo>
                  <a:pt x="95" y="203"/>
                </a:lnTo>
                <a:lnTo>
                  <a:pt x="94" y="204"/>
                </a:lnTo>
                <a:lnTo>
                  <a:pt x="93" y="205"/>
                </a:lnTo>
                <a:lnTo>
                  <a:pt x="92" y="206"/>
                </a:lnTo>
                <a:lnTo>
                  <a:pt x="91" y="207"/>
                </a:lnTo>
                <a:lnTo>
                  <a:pt x="90" y="207"/>
                </a:lnTo>
                <a:lnTo>
                  <a:pt x="89" y="207"/>
                </a:lnTo>
                <a:lnTo>
                  <a:pt x="66" y="207"/>
                </a:lnTo>
                <a:lnTo>
                  <a:pt x="65" y="207"/>
                </a:lnTo>
                <a:lnTo>
                  <a:pt x="63" y="207"/>
                </a:lnTo>
                <a:lnTo>
                  <a:pt x="62" y="206"/>
                </a:lnTo>
                <a:lnTo>
                  <a:pt x="61" y="205"/>
                </a:lnTo>
                <a:lnTo>
                  <a:pt x="60" y="204"/>
                </a:lnTo>
                <a:lnTo>
                  <a:pt x="60" y="203"/>
                </a:lnTo>
                <a:lnTo>
                  <a:pt x="60" y="201"/>
                </a:lnTo>
                <a:lnTo>
                  <a:pt x="60" y="161"/>
                </a:lnTo>
                <a:lnTo>
                  <a:pt x="55" y="159"/>
                </a:lnTo>
                <a:lnTo>
                  <a:pt x="51" y="157"/>
                </a:lnTo>
                <a:lnTo>
                  <a:pt x="47" y="155"/>
                </a:lnTo>
                <a:lnTo>
                  <a:pt x="43" y="153"/>
                </a:lnTo>
                <a:lnTo>
                  <a:pt x="39" y="150"/>
                </a:lnTo>
                <a:lnTo>
                  <a:pt x="36" y="147"/>
                </a:lnTo>
                <a:lnTo>
                  <a:pt x="32" y="144"/>
                </a:lnTo>
                <a:lnTo>
                  <a:pt x="29" y="141"/>
                </a:lnTo>
                <a:lnTo>
                  <a:pt x="27" y="137"/>
                </a:lnTo>
                <a:lnTo>
                  <a:pt x="24" y="133"/>
                </a:lnTo>
                <a:lnTo>
                  <a:pt x="22" y="129"/>
                </a:lnTo>
                <a:lnTo>
                  <a:pt x="20" y="125"/>
                </a:lnTo>
                <a:lnTo>
                  <a:pt x="18" y="120"/>
                </a:lnTo>
                <a:lnTo>
                  <a:pt x="17" y="116"/>
                </a:lnTo>
                <a:lnTo>
                  <a:pt x="16" y="111"/>
                </a:lnTo>
                <a:lnTo>
                  <a:pt x="16" y="106"/>
                </a:lnTo>
                <a:lnTo>
                  <a:pt x="15" y="101"/>
                </a:lnTo>
                <a:lnTo>
                  <a:pt x="15" y="96"/>
                </a:lnTo>
                <a:lnTo>
                  <a:pt x="7" y="96"/>
                </a:lnTo>
                <a:lnTo>
                  <a:pt x="5" y="96"/>
                </a:lnTo>
                <a:lnTo>
                  <a:pt x="4" y="95"/>
                </a:lnTo>
                <a:lnTo>
                  <a:pt x="3" y="94"/>
                </a:lnTo>
                <a:lnTo>
                  <a:pt x="2" y="93"/>
                </a:lnTo>
                <a:lnTo>
                  <a:pt x="1" y="92"/>
                </a:lnTo>
                <a:lnTo>
                  <a:pt x="0" y="91"/>
                </a:lnTo>
                <a:lnTo>
                  <a:pt x="0" y="89"/>
                </a:lnTo>
                <a:lnTo>
                  <a:pt x="0" y="87"/>
                </a:lnTo>
                <a:lnTo>
                  <a:pt x="1" y="86"/>
                </a:lnTo>
                <a:lnTo>
                  <a:pt x="2" y="85"/>
                </a:lnTo>
                <a:lnTo>
                  <a:pt x="3" y="84"/>
                </a:lnTo>
                <a:lnTo>
                  <a:pt x="4" y="83"/>
                </a:lnTo>
                <a:lnTo>
                  <a:pt x="5" y="82"/>
                </a:lnTo>
                <a:lnTo>
                  <a:pt x="7" y="82"/>
                </a:lnTo>
                <a:lnTo>
                  <a:pt x="15" y="82"/>
                </a:lnTo>
                <a:lnTo>
                  <a:pt x="15" y="73"/>
                </a:lnTo>
                <a:lnTo>
                  <a:pt x="16" y="72"/>
                </a:lnTo>
                <a:lnTo>
                  <a:pt x="16" y="70"/>
                </a:lnTo>
                <a:lnTo>
                  <a:pt x="17" y="69"/>
                </a:lnTo>
                <a:lnTo>
                  <a:pt x="18" y="68"/>
                </a:lnTo>
                <a:lnTo>
                  <a:pt x="19" y="67"/>
                </a:lnTo>
                <a:lnTo>
                  <a:pt x="21" y="67"/>
                </a:lnTo>
                <a:lnTo>
                  <a:pt x="22" y="67"/>
                </a:lnTo>
                <a:lnTo>
                  <a:pt x="24" y="67"/>
                </a:lnTo>
                <a:lnTo>
                  <a:pt x="25" y="67"/>
                </a:lnTo>
                <a:lnTo>
                  <a:pt x="27" y="68"/>
                </a:lnTo>
                <a:lnTo>
                  <a:pt x="28" y="69"/>
                </a:lnTo>
                <a:lnTo>
                  <a:pt x="29" y="70"/>
                </a:lnTo>
                <a:lnTo>
                  <a:pt x="29" y="72"/>
                </a:lnTo>
                <a:lnTo>
                  <a:pt x="29" y="73"/>
                </a:lnTo>
                <a:lnTo>
                  <a:pt x="29" y="82"/>
                </a:lnTo>
                <a:lnTo>
                  <a:pt x="40" y="82"/>
                </a:lnTo>
                <a:lnTo>
                  <a:pt x="40" y="38"/>
                </a:lnTo>
                <a:lnTo>
                  <a:pt x="40" y="34"/>
                </a:lnTo>
                <a:lnTo>
                  <a:pt x="41" y="30"/>
                </a:lnTo>
                <a:lnTo>
                  <a:pt x="42" y="26"/>
                </a:lnTo>
                <a:lnTo>
                  <a:pt x="43" y="23"/>
                </a:lnTo>
                <a:lnTo>
                  <a:pt x="44" y="20"/>
                </a:lnTo>
                <a:lnTo>
                  <a:pt x="46" y="17"/>
                </a:lnTo>
                <a:lnTo>
                  <a:pt x="48" y="14"/>
                </a:lnTo>
                <a:lnTo>
                  <a:pt x="51" y="11"/>
                </a:lnTo>
                <a:lnTo>
                  <a:pt x="53" y="9"/>
                </a:lnTo>
                <a:lnTo>
                  <a:pt x="56" y="6"/>
                </a:lnTo>
                <a:lnTo>
                  <a:pt x="59" y="5"/>
                </a:lnTo>
                <a:lnTo>
                  <a:pt x="63" y="3"/>
                </a:lnTo>
                <a:lnTo>
                  <a:pt x="66" y="2"/>
                </a:lnTo>
                <a:lnTo>
                  <a:pt x="70" y="1"/>
                </a:lnTo>
                <a:lnTo>
                  <a:pt x="73" y="0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699"/>
          <p:cNvSpPr>
            <a:spLocks noEditPoints="1"/>
          </p:cNvSpPr>
          <p:nvPr/>
        </p:nvSpPr>
        <p:spPr bwMode="auto">
          <a:xfrm>
            <a:off x="7255083" y="2140050"/>
            <a:ext cx="427038" cy="233363"/>
          </a:xfrm>
          <a:custGeom>
            <a:avLst/>
            <a:gdLst/>
            <a:ahLst/>
            <a:cxnLst>
              <a:cxn ang="0">
                <a:pos x="225" y="84"/>
              </a:cxn>
              <a:cxn ang="0">
                <a:pos x="224" y="93"/>
              </a:cxn>
              <a:cxn ang="0">
                <a:pos x="232" y="99"/>
              </a:cxn>
              <a:cxn ang="0">
                <a:pos x="240" y="93"/>
              </a:cxn>
              <a:cxn ang="0">
                <a:pos x="239" y="84"/>
              </a:cxn>
              <a:cxn ang="0">
                <a:pos x="248" y="64"/>
              </a:cxn>
              <a:cxn ang="0">
                <a:pos x="240" y="70"/>
              </a:cxn>
              <a:cxn ang="0">
                <a:pos x="241" y="79"/>
              </a:cxn>
              <a:cxn ang="0">
                <a:pos x="250" y="82"/>
              </a:cxn>
              <a:cxn ang="0">
                <a:pos x="257" y="76"/>
              </a:cxn>
              <a:cxn ang="0">
                <a:pos x="254" y="66"/>
              </a:cxn>
              <a:cxn ang="0">
                <a:pos x="214" y="65"/>
              </a:cxn>
              <a:cxn ang="0">
                <a:pos x="207" y="71"/>
              </a:cxn>
              <a:cxn ang="0">
                <a:pos x="211" y="80"/>
              </a:cxn>
              <a:cxn ang="0">
                <a:pos x="220" y="81"/>
              </a:cxn>
              <a:cxn ang="0">
                <a:pos x="225" y="73"/>
              </a:cxn>
              <a:cxn ang="0">
                <a:pos x="220" y="65"/>
              </a:cxn>
              <a:cxn ang="0">
                <a:pos x="28" y="53"/>
              </a:cxn>
              <a:cxn ang="0">
                <a:pos x="14" y="67"/>
              </a:cxn>
              <a:cxn ang="0">
                <a:pos x="15" y="81"/>
              </a:cxn>
              <a:cxn ang="0">
                <a:pos x="29" y="95"/>
              </a:cxn>
              <a:cxn ang="0">
                <a:pos x="43" y="81"/>
              </a:cxn>
              <a:cxn ang="0">
                <a:pos x="57" y="68"/>
              </a:cxn>
              <a:cxn ang="0">
                <a:pos x="43" y="54"/>
              </a:cxn>
              <a:cxn ang="0">
                <a:pos x="232" y="48"/>
              </a:cxn>
              <a:cxn ang="0">
                <a:pos x="224" y="53"/>
              </a:cxn>
              <a:cxn ang="0">
                <a:pos x="225" y="63"/>
              </a:cxn>
              <a:cxn ang="0">
                <a:pos x="234" y="66"/>
              </a:cxn>
              <a:cxn ang="0">
                <a:pos x="241" y="59"/>
              </a:cxn>
              <a:cxn ang="0">
                <a:pos x="238" y="50"/>
              </a:cxn>
              <a:cxn ang="0">
                <a:pos x="75" y="23"/>
              </a:cxn>
              <a:cxn ang="0">
                <a:pos x="71" y="29"/>
              </a:cxn>
              <a:cxn ang="0">
                <a:pos x="74" y="124"/>
              </a:cxn>
              <a:cxn ang="0">
                <a:pos x="195" y="124"/>
              </a:cxn>
              <a:cxn ang="0">
                <a:pos x="198" y="29"/>
              </a:cxn>
              <a:cxn ang="0">
                <a:pos x="193" y="23"/>
              </a:cxn>
              <a:cxn ang="0">
                <a:pos x="201" y="0"/>
              </a:cxn>
              <a:cxn ang="0">
                <a:pos x="229" y="8"/>
              </a:cxn>
              <a:cxn ang="0">
                <a:pos x="251" y="25"/>
              </a:cxn>
              <a:cxn ang="0">
                <a:pos x="265" y="50"/>
              </a:cxn>
              <a:cxn ang="0">
                <a:pos x="268" y="80"/>
              </a:cxn>
              <a:cxn ang="0">
                <a:pos x="260" y="107"/>
              </a:cxn>
              <a:cxn ang="0">
                <a:pos x="243" y="130"/>
              </a:cxn>
              <a:cxn ang="0">
                <a:pos x="218" y="144"/>
              </a:cxn>
              <a:cxn ang="0">
                <a:pos x="74" y="147"/>
              </a:cxn>
              <a:cxn ang="0">
                <a:pos x="45" y="142"/>
              </a:cxn>
              <a:cxn ang="0">
                <a:pos x="22" y="126"/>
              </a:cxn>
              <a:cxn ang="0">
                <a:pos x="6" y="102"/>
              </a:cxn>
              <a:cxn ang="0">
                <a:pos x="0" y="73"/>
              </a:cxn>
              <a:cxn ang="0">
                <a:pos x="6" y="45"/>
              </a:cxn>
              <a:cxn ang="0">
                <a:pos x="22" y="21"/>
              </a:cxn>
              <a:cxn ang="0">
                <a:pos x="45" y="5"/>
              </a:cxn>
              <a:cxn ang="0">
                <a:pos x="74" y="0"/>
              </a:cxn>
            </a:cxnLst>
            <a:rect l="0" t="0" r="r" b="b"/>
            <a:pathLst>
              <a:path w="269" h="147">
                <a:moveTo>
                  <a:pt x="232" y="81"/>
                </a:moveTo>
                <a:lnTo>
                  <a:pt x="230" y="81"/>
                </a:lnTo>
                <a:lnTo>
                  <a:pt x="228" y="81"/>
                </a:lnTo>
                <a:lnTo>
                  <a:pt x="227" y="83"/>
                </a:lnTo>
                <a:lnTo>
                  <a:pt x="225" y="84"/>
                </a:lnTo>
                <a:lnTo>
                  <a:pt x="224" y="86"/>
                </a:lnTo>
                <a:lnTo>
                  <a:pt x="224" y="87"/>
                </a:lnTo>
                <a:lnTo>
                  <a:pt x="223" y="90"/>
                </a:lnTo>
                <a:lnTo>
                  <a:pt x="224" y="92"/>
                </a:lnTo>
                <a:lnTo>
                  <a:pt x="224" y="93"/>
                </a:lnTo>
                <a:lnTo>
                  <a:pt x="225" y="95"/>
                </a:lnTo>
                <a:lnTo>
                  <a:pt x="227" y="97"/>
                </a:lnTo>
                <a:lnTo>
                  <a:pt x="228" y="98"/>
                </a:lnTo>
                <a:lnTo>
                  <a:pt x="230" y="98"/>
                </a:lnTo>
                <a:lnTo>
                  <a:pt x="232" y="99"/>
                </a:lnTo>
                <a:lnTo>
                  <a:pt x="234" y="98"/>
                </a:lnTo>
                <a:lnTo>
                  <a:pt x="236" y="98"/>
                </a:lnTo>
                <a:lnTo>
                  <a:pt x="238" y="97"/>
                </a:lnTo>
                <a:lnTo>
                  <a:pt x="239" y="95"/>
                </a:lnTo>
                <a:lnTo>
                  <a:pt x="240" y="93"/>
                </a:lnTo>
                <a:lnTo>
                  <a:pt x="241" y="92"/>
                </a:lnTo>
                <a:lnTo>
                  <a:pt x="241" y="90"/>
                </a:lnTo>
                <a:lnTo>
                  <a:pt x="241" y="87"/>
                </a:lnTo>
                <a:lnTo>
                  <a:pt x="240" y="86"/>
                </a:lnTo>
                <a:lnTo>
                  <a:pt x="239" y="84"/>
                </a:lnTo>
                <a:lnTo>
                  <a:pt x="238" y="83"/>
                </a:lnTo>
                <a:lnTo>
                  <a:pt x="236" y="81"/>
                </a:lnTo>
                <a:lnTo>
                  <a:pt x="234" y="81"/>
                </a:lnTo>
                <a:lnTo>
                  <a:pt x="232" y="81"/>
                </a:lnTo>
                <a:close/>
                <a:moveTo>
                  <a:pt x="248" y="64"/>
                </a:moveTo>
                <a:lnTo>
                  <a:pt x="246" y="65"/>
                </a:lnTo>
                <a:lnTo>
                  <a:pt x="244" y="65"/>
                </a:lnTo>
                <a:lnTo>
                  <a:pt x="243" y="66"/>
                </a:lnTo>
                <a:lnTo>
                  <a:pt x="241" y="68"/>
                </a:lnTo>
                <a:lnTo>
                  <a:pt x="240" y="70"/>
                </a:lnTo>
                <a:lnTo>
                  <a:pt x="240" y="71"/>
                </a:lnTo>
                <a:lnTo>
                  <a:pt x="239" y="73"/>
                </a:lnTo>
                <a:lnTo>
                  <a:pt x="240" y="76"/>
                </a:lnTo>
                <a:lnTo>
                  <a:pt x="240" y="77"/>
                </a:lnTo>
                <a:lnTo>
                  <a:pt x="241" y="79"/>
                </a:lnTo>
                <a:lnTo>
                  <a:pt x="243" y="80"/>
                </a:lnTo>
                <a:lnTo>
                  <a:pt x="244" y="81"/>
                </a:lnTo>
                <a:lnTo>
                  <a:pt x="246" y="82"/>
                </a:lnTo>
                <a:lnTo>
                  <a:pt x="248" y="82"/>
                </a:lnTo>
                <a:lnTo>
                  <a:pt x="250" y="82"/>
                </a:lnTo>
                <a:lnTo>
                  <a:pt x="252" y="81"/>
                </a:lnTo>
                <a:lnTo>
                  <a:pt x="254" y="80"/>
                </a:lnTo>
                <a:lnTo>
                  <a:pt x="255" y="79"/>
                </a:lnTo>
                <a:lnTo>
                  <a:pt x="256" y="77"/>
                </a:lnTo>
                <a:lnTo>
                  <a:pt x="257" y="76"/>
                </a:lnTo>
                <a:lnTo>
                  <a:pt x="257" y="73"/>
                </a:lnTo>
                <a:lnTo>
                  <a:pt x="257" y="71"/>
                </a:lnTo>
                <a:lnTo>
                  <a:pt x="256" y="70"/>
                </a:lnTo>
                <a:lnTo>
                  <a:pt x="255" y="68"/>
                </a:lnTo>
                <a:lnTo>
                  <a:pt x="254" y="66"/>
                </a:lnTo>
                <a:lnTo>
                  <a:pt x="252" y="65"/>
                </a:lnTo>
                <a:lnTo>
                  <a:pt x="250" y="65"/>
                </a:lnTo>
                <a:lnTo>
                  <a:pt x="248" y="64"/>
                </a:lnTo>
                <a:close/>
                <a:moveTo>
                  <a:pt x="216" y="64"/>
                </a:moveTo>
                <a:lnTo>
                  <a:pt x="214" y="65"/>
                </a:lnTo>
                <a:lnTo>
                  <a:pt x="212" y="65"/>
                </a:lnTo>
                <a:lnTo>
                  <a:pt x="211" y="66"/>
                </a:lnTo>
                <a:lnTo>
                  <a:pt x="209" y="68"/>
                </a:lnTo>
                <a:lnTo>
                  <a:pt x="208" y="70"/>
                </a:lnTo>
                <a:lnTo>
                  <a:pt x="207" y="71"/>
                </a:lnTo>
                <a:lnTo>
                  <a:pt x="207" y="73"/>
                </a:lnTo>
                <a:lnTo>
                  <a:pt x="207" y="76"/>
                </a:lnTo>
                <a:lnTo>
                  <a:pt x="208" y="77"/>
                </a:lnTo>
                <a:lnTo>
                  <a:pt x="209" y="79"/>
                </a:lnTo>
                <a:lnTo>
                  <a:pt x="211" y="80"/>
                </a:lnTo>
                <a:lnTo>
                  <a:pt x="212" y="81"/>
                </a:lnTo>
                <a:lnTo>
                  <a:pt x="214" y="82"/>
                </a:lnTo>
                <a:lnTo>
                  <a:pt x="216" y="82"/>
                </a:lnTo>
                <a:lnTo>
                  <a:pt x="218" y="82"/>
                </a:lnTo>
                <a:lnTo>
                  <a:pt x="220" y="81"/>
                </a:lnTo>
                <a:lnTo>
                  <a:pt x="222" y="80"/>
                </a:lnTo>
                <a:lnTo>
                  <a:pt x="223" y="79"/>
                </a:lnTo>
                <a:lnTo>
                  <a:pt x="224" y="77"/>
                </a:lnTo>
                <a:lnTo>
                  <a:pt x="225" y="76"/>
                </a:lnTo>
                <a:lnTo>
                  <a:pt x="225" y="73"/>
                </a:lnTo>
                <a:lnTo>
                  <a:pt x="225" y="71"/>
                </a:lnTo>
                <a:lnTo>
                  <a:pt x="224" y="70"/>
                </a:lnTo>
                <a:lnTo>
                  <a:pt x="223" y="68"/>
                </a:lnTo>
                <a:lnTo>
                  <a:pt x="222" y="66"/>
                </a:lnTo>
                <a:lnTo>
                  <a:pt x="220" y="65"/>
                </a:lnTo>
                <a:lnTo>
                  <a:pt x="218" y="65"/>
                </a:lnTo>
                <a:lnTo>
                  <a:pt x="216" y="64"/>
                </a:lnTo>
                <a:close/>
                <a:moveTo>
                  <a:pt x="29" y="52"/>
                </a:moveTo>
                <a:lnTo>
                  <a:pt x="28" y="52"/>
                </a:lnTo>
                <a:lnTo>
                  <a:pt x="28" y="53"/>
                </a:lnTo>
                <a:lnTo>
                  <a:pt x="28" y="54"/>
                </a:lnTo>
                <a:lnTo>
                  <a:pt x="28" y="66"/>
                </a:lnTo>
                <a:lnTo>
                  <a:pt x="15" y="66"/>
                </a:lnTo>
                <a:lnTo>
                  <a:pt x="15" y="66"/>
                </a:lnTo>
                <a:lnTo>
                  <a:pt x="14" y="67"/>
                </a:lnTo>
                <a:lnTo>
                  <a:pt x="14" y="68"/>
                </a:lnTo>
                <a:lnTo>
                  <a:pt x="14" y="79"/>
                </a:lnTo>
                <a:lnTo>
                  <a:pt x="14" y="80"/>
                </a:lnTo>
                <a:lnTo>
                  <a:pt x="15" y="81"/>
                </a:lnTo>
                <a:lnTo>
                  <a:pt x="15" y="81"/>
                </a:lnTo>
                <a:lnTo>
                  <a:pt x="28" y="81"/>
                </a:lnTo>
                <a:lnTo>
                  <a:pt x="28" y="93"/>
                </a:lnTo>
                <a:lnTo>
                  <a:pt x="28" y="94"/>
                </a:lnTo>
                <a:lnTo>
                  <a:pt x="28" y="95"/>
                </a:lnTo>
                <a:lnTo>
                  <a:pt x="29" y="95"/>
                </a:lnTo>
                <a:lnTo>
                  <a:pt x="41" y="95"/>
                </a:lnTo>
                <a:lnTo>
                  <a:pt x="42" y="95"/>
                </a:lnTo>
                <a:lnTo>
                  <a:pt x="43" y="94"/>
                </a:lnTo>
                <a:lnTo>
                  <a:pt x="43" y="93"/>
                </a:lnTo>
                <a:lnTo>
                  <a:pt x="43" y="81"/>
                </a:lnTo>
                <a:lnTo>
                  <a:pt x="55" y="81"/>
                </a:lnTo>
                <a:lnTo>
                  <a:pt x="56" y="81"/>
                </a:lnTo>
                <a:lnTo>
                  <a:pt x="56" y="80"/>
                </a:lnTo>
                <a:lnTo>
                  <a:pt x="57" y="79"/>
                </a:lnTo>
                <a:lnTo>
                  <a:pt x="57" y="68"/>
                </a:lnTo>
                <a:lnTo>
                  <a:pt x="56" y="67"/>
                </a:lnTo>
                <a:lnTo>
                  <a:pt x="56" y="66"/>
                </a:lnTo>
                <a:lnTo>
                  <a:pt x="55" y="66"/>
                </a:lnTo>
                <a:lnTo>
                  <a:pt x="43" y="66"/>
                </a:lnTo>
                <a:lnTo>
                  <a:pt x="43" y="54"/>
                </a:lnTo>
                <a:lnTo>
                  <a:pt x="43" y="53"/>
                </a:lnTo>
                <a:lnTo>
                  <a:pt x="42" y="52"/>
                </a:lnTo>
                <a:lnTo>
                  <a:pt x="41" y="52"/>
                </a:lnTo>
                <a:lnTo>
                  <a:pt x="29" y="52"/>
                </a:lnTo>
                <a:close/>
                <a:moveTo>
                  <a:pt x="232" y="48"/>
                </a:moveTo>
                <a:lnTo>
                  <a:pt x="230" y="49"/>
                </a:lnTo>
                <a:lnTo>
                  <a:pt x="228" y="49"/>
                </a:lnTo>
                <a:lnTo>
                  <a:pt x="227" y="50"/>
                </a:lnTo>
                <a:lnTo>
                  <a:pt x="225" y="52"/>
                </a:lnTo>
                <a:lnTo>
                  <a:pt x="224" y="53"/>
                </a:lnTo>
                <a:lnTo>
                  <a:pt x="224" y="55"/>
                </a:lnTo>
                <a:lnTo>
                  <a:pt x="223" y="57"/>
                </a:lnTo>
                <a:lnTo>
                  <a:pt x="224" y="59"/>
                </a:lnTo>
                <a:lnTo>
                  <a:pt x="224" y="61"/>
                </a:lnTo>
                <a:lnTo>
                  <a:pt x="225" y="63"/>
                </a:lnTo>
                <a:lnTo>
                  <a:pt x="227" y="64"/>
                </a:lnTo>
                <a:lnTo>
                  <a:pt x="228" y="65"/>
                </a:lnTo>
                <a:lnTo>
                  <a:pt x="230" y="66"/>
                </a:lnTo>
                <a:lnTo>
                  <a:pt x="232" y="66"/>
                </a:lnTo>
                <a:lnTo>
                  <a:pt x="234" y="66"/>
                </a:lnTo>
                <a:lnTo>
                  <a:pt x="236" y="65"/>
                </a:lnTo>
                <a:lnTo>
                  <a:pt x="238" y="64"/>
                </a:lnTo>
                <a:lnTo>
                  <a:pt x="239" y="63"/>
                </a:lnTo>
                <a:lnTo>
                  <a:pt x="240" y="61"/>
                </a:lnTo>
                <a:lnTo>
                  <a:pt x="241" y="59"/>
                </a:lnTo>
                <a:lnTo>
                  <a:pt x="241" y="57"/>
                </a:lnTo>
                <a:lnTo>
                  <a:pt x="241" y="55"/>
                </a:lnTo>
                <a:lnTo>
                  <a:pt x="240" y="53"/>
                </a:lnTo>
                <a:lnTo>
                  <a:pt x="239" y="52"/>
                </a:lnTo>
                <a:lnTo>
                  <a:pt x="238" y="50"/>
                </a:lnTo>
                <a:lnTo>
                  <a:pt x="236" y="49"/>
                </a:lnTo>
                <a:lnTo>
                  <a:pt x="234" y="49"/>
                </a:lnTo>
                <a:lnTo>
                  <a:pt x="232" y="48"/>
                </a:lnTo>
                <a:close/>
                <a:moveTo>
                  <a:pt x="77" y="22"/>
                </a:moveTo>
                <a:lnTo>
                  <a:pt x="75" y="23"/>
                </a:lnTo>
                <a:lnTo>
                  <a:pt x="74" y="23"/>
                </a:lnTo>
                <a:lnTo>
                  <a:pt x="72" y="24"/>
                </a:lnTo>
                <a:lnTo>
                  <a:pt x="71" y="26"/>
                </a:lnTo>
                <a:lnTo>
                  <a:pt x="71" y="27"/>
                </a:lnTo>
                <a:lnTo>
                  <a:pt x="71" y="29"/>
                </a:lnTo>
                <a:lnTo>
                  <a:pt x="71" y="118"/>
                </a:lnTo>
                <a:lnTo>
                  <a:pt x="71" y="120"/>
                </a:lnTo>
                <a:lnTo>
                  <a:pt x="71" y="121"/>
                </a:lnTo>
                <a:lnTo>
                  <a:pt x="72" y="123"/>
                </a:lnTo>
                <a:lnTo>
                  <a:pt x="74" y="124"/>
                </a:lnTo>
                <a:lnTo>
                  <a:pt x="75" y="124"/>
                </a:lnTo>
                <a:lnTo>
                  <a:pt x="77" y="125"/>
                </a:lnTo>
                <a:lnTo>
                  <a:pt x="192" y="125"/>
                </a:lnTo>
                <a:lnTo>
                  <a:pt x="193" y="124"/>
                </a:lnTo>
                <a:lnTo>
                  <a:pt x="195" y="124"/>
                </a:lnTo>
                <a:lnTo>
                  <a:pt x="196" y="123"/>
                </a:lnTo>
                <a:lnTo>
                  <a:pt x="197" y="121"/>
                </a:lnTo>
                <a:lnTo>
                  <a:pt x="198" y="120"/>
                </a:lnTo>
                <a:lnTo>
                  <a:pt x="198" y="118"/>
                </a:lnTo>
                <a:lnTo>
                  <a:pt x="198" y="29"/>
                </a:lnTo>
                <a:lnTo>
                  <a:pt x="198" y="27"/>
                </a:lnTo>
                <a:lnTo>
                  <a:pt x="197" y="26"/>
                </a:lnTo>
                <a:lnTo>
                  <a:pt x="196" y="24"/>
                </a:lnTo>
                <a:lnTo>
                  <a:pt x="195" y="23"/>
                </a:lnTo>
                <a:lnTo>
                  <a:pt x="193" y="23"/>
                </a:lnTo>
                <a:lnTo>
                  <a:pt x="192" y="22"/>
                </a:lnTo>
                <a:lnTo>
                  <a:pt x="77" y="22"/>
                </a:lnTo>
                <a:close/>
                <a:moveTo>
                  <a:pt x="74" y="0"/>
                </a:moveTo>
                <a:lnTo>
                  <a:pt x="195" y="0"/>
                </a:lnTo>
                <a:lnTo>
                  <a:pt x="201" y="0"/>
                </a:lnTo>
                <a:lnTo>
                  <a:pt x="207" y="1"/>
                </a:lnTo>
                <a:lnTo>
                  <a:pt x="212" y="2"/>
                </a:lnTo>
                <a:lnTo>
                  <a:pt x="218" y="3"/>
                </a:lnTo>
                <a:lnTo>
                  <a:pt x="223" y="5"/>
                </a:lnTo>
                <a:lnTo>
                  <a:pt x="229" y="8"/>
                </a:lnTo>
                <a:lnTo>
                  <a:pt x="234" y="11"/>
                </a:lnTo>
                <a:lnTo>
                  <a:pt x="238" y="14"/>
                </a:lnTo>
                <a:lnTo>
                  <a:pt x="243" y="17"/>
                </a:lnTo>
                <a:lnTo>
                  <a:pt x="247" y="21"/>
                </a:lnTo>
                <a:lnTo>
                  <a:pt x="251" y="25"/>
                </a:lnTo>
                <a:lnTo>
                  <a:pt x="254" y="30"/>
                </a:lnTo>
                <a:lnTo>
                  <a:pt x="257" y="34"/>
                </a:lnTo>
                <a:lnTo>
                  <a:pt x="260" y="39"/>
                </a:lnTo>
                <a:lnTo>
                  <a:pt x="263" y="45"/>
                </a:lnTo>
                <a:lnTo>
                  <a:pt x="265" y="50"/>
                </a:lnTo>
                <a:lnTo>
                  <a:pt x="266" y="56"/>
                </a:lnTo>
                <a:lnTo>
                  <a:pt x="268" y="61"/>
                </a:lnTo>
                <a:lnTo>
                  <a:pt x="268" y="67"/>
                </a:lnTo>
                <a:lnTo>
                  <a:pt x="269" y="73"/>
                </a:lnTo>
                <a:lnTo>
                  <a:pt x="268" y="80"/>
                </a:lnTo>
                <a:lnTo>
                  <a:pt x="268" y="85"/>
                </a:lnTo>
                <a:lnTo>
                  <a:pt x="266" y="91"/>
                </a:lnTo>
                <a:lnTo>
                  <a:pt x="265" y="97"/>
                </a:lnTo>
                <a:lnTo>
                  <a:pt x="263" y="102"/>
                </a:lnTo>
                <a:lnTo>
                  <a:pt x="260" y="107"/>
                </a:lnTo>
                <a:lnTo>
                  <a:pt x="257" y="112"/>
                </a:lnTo>
                <a:lnTo>
                  <a:pt x="254" y="117"/>
                </a:lnTo>
                <a:lnTo>
                  <a:pt x="251" y="122"/>
                </a:lnTo>
                <a:lnTo>
                  <a:pt x="247" y="126"/>
                </a:lnTo>
                <a:lnTo>
                  <a:pt x="243" y="130"/>
                </a:lnTo>
                <a:lnTo>
                  <a:pt x="238" y="133"/>
                </a:lnTo>
                <a:lnTo>
                  <a:pt x="234" y="136"/>
                </a:lnTo>
                <a:lnTo>
                  <a:pt x="229" y="139"/>
                </a:lnTo>
                <a:lnTo>
                  <a:pt x="223" y="142"/>
                </a:lnTo>
                <a:lnTo>
                  <a:pt x="218" y="144"/>
                </a:lnTo>
                <a:lnTo>
                  <a:pt x="212" y="145"/>
                </a:lnTo>
                <a:lnTo>
                  <a:pt x="207" y="146"/>
                </a:lnTo>
                <a:lnTo>
                  <a:pt x="201" y="147"/>
                </a:lnTo>
                <a:lnTo>
                  <a:pt x="195" y="147"/>
                </a:lnTo>
                <a:lnTo>
                  <a:pt x="74" y="147"/>
                </a:lnTo>
                <a:lnTo>
                  <a:pt x="68" y="147"/>
                </a:lnTo>
                <a:lnTo>
                  <a:pt x="62" y="146"/>
                </a:lnTo>
                <a:lnTo>
                  <a:pt x="56" y="145"/>
                </a:lnTo>
                <a:lnTo>
                  <a:pt x="50" y="144"/>
                </a:lnTo>
                <a:lnTo>
                  <a:pt x="45" y="142"/>
                </a:lnTo>
                <a:lnTo>
                  <a:pt x="40" y="139"/>
                </a:lnTo>
                <a:lnTo>
                  <a:pt x="35" y="136"/>
                </a:lnTo>
                <a:lnTo>
                  <a:pt x="30" y="133"/>
                </a:lnTo>
                <a:lnTo>
                  <a:pt x="26" y="130"/>
                </a:lnTo>
                <a:lnTo>
                  <a:pt x="22" y="126"/>
                </a:lnTo>
                <a:lnTo>
                  <a:pt x="18" y="122"/>
                </a:lnTo>
                <a:lnTo>
                  <a:pt x="14" y="117"/>
                </a:lnTo>
                <a:lnTo>
                  <a:pt x="11" y="112"/>
                </a:lnTo>
                <a:lnTo>
                  <a:pt x="8" y="107"/>
                </a:lnTo>
                <a:lnTo>
                  <a:pt x="6" y="102"/>
                </a:lnTo>
                <a:lnTo>
                  <a:pt x="4" y="97"/>
                </a:lnTo>
                <a:lnTo>
                  <a:pt x="2" y="91"/>
                </a:lnTo>
                <a:lnTo>
                  <a:pt x="1" y="85"/>
                </a:lnTo>
                <a:lnTo>
                  <a:pt x="0" y="80"/>
                </a:lnTo>
                <a:lnTo>
                  <a:pt x="0" y="73"/>
                </a:lnTo>
                <a:lnTo>
                  <a:pt x="0" y="67"/>
                </a:lnTo>
                <a:lnTo>
                  <a:pt x="1" y="61"/>
                </a:lnTo>
                <a:lnTo>
                  <a:pt x="2" y="56"/>
                </a:lnTo>
                <a:lnTo>
                  <a:pt x="4" y="50"/>
                </a:lnTo>
                <a:lnTo>
                  <a:pt x="6" y="45"/>
                </a:lnTo>
                <a:lnTo>
                  <a:pt x="8" y="39"/>
                </a:lnTo>
                <a:lnTo>
                  <a:pt x="11" y="34"/>
                </a:lnTo>
                <a:lnTo>
                  <a:pt x="14" y="30"/>
                </a:lnTo>
                <a:lnTo>
                  <a:pt x="18" y="25"/>
                </a:lnTo>
                <a:lnTo>
                  <a:pt x="22" y="21"/>
                </a:lnTo>
                <a:lnTo>
                  <a:pt x="26" y="17"/>
                </a:lnTo>
                <a:lnTo>
                  <a:pt x="30" y="14"/>
                </a:lnTo>
                <a:lnTo>
                  <a:pt x="35" y="11"/>
                </a:lnTo>
                <a:lnTo>
                  <a:pt x="40" y="8"/>
                </a:lnTo>
                <a:lnTo>
                  <a:pt x="45" y="5"/>
                </a:lnTo>
                <a:lnTo>
                  <a:pt x="50" y="3"/>
                </a:lnTo>
                <a:lnTo>
                  <a:pt x="56" y="2"/>
                </a:lnTo>
                <a:lnTo>
                  <a:pt x="62" y="1"/>
                </a:lnTo>
                <a:lnTo>
                  <a:pt x="68" y="0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12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09600" y="1893836"/>
            <a:ext cx="3878705" cy="2430514"/>
            <a:chOff x="244475" y="1657350"/>
            <a:chExt cx="4017963" cy="2517776"/>
          </a:xfrm>
          <a:solidFill>
            <a:schemeClr val="bg1">
              <a:lumMod val="75000"/>
            </a:schemeClr>
          </a:solidFill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2025650" y="2747963"/>
              <a:ext cx="444500" cy="565150"/>
            </a:xfrm>
            <a:custGeom>
              <a:avLst/>
              <a:gdLst>
                <a:gd name="T0" fmla="*/ 409 w 560"/>
                <a:gd name="T1" fmla="*/ 40 h 714"/>
                <a:gd name="T2" fmla="*/ 431 w 560"/>
                <a:gd name="T3" fmla="*/ 62 h 714"/>
                <a:gd name="T4" fmla="*/ 467 w 560"/>
                <a:gd name="T5" fmla="*/ 68 h 714"/>
                <a:gd name="T6" fmla="*/ 507 w 560"/>
                <a:gd name="T7" fmla="*/ 74 h 714"/>
                <a:gd name="T8" fmla="*/ 550 w 560"/>
                <a:gd name="T9" fmla="*/ 100 h 714"/>
                <a:gd name="T10" fmla="*/ 506 w 560"/>
                <a:gd name="T11" fmla="*/ 186 h 714"/>
                <a:gd name="T12" fmla="*/ 440 w 560"/>
                <a:gd name="T13" fmla="*/ 248 h 714"/>
                <a:gd name="T14" fmla="*/ 391 w 560"/>
                <a:gd name="T15" fmla="*/ 288 h 714"/>
                <a:gd name="T16" fmla="*/ 351 w 560"/>
                <a:gd name="T17" fmla="*/ 308 h 714"/>
                <a:gd name="T18" fmla="*/ 326 w 560"/>
                <a:gd name="T19" fmla="*/ 332 h 714"/>
                <a:gd name="T20" fmla="*/ 332 w 560"/>
                <a:gd name="T21" fmla="*/ 377 h 714"/>
                <a:gd name="T22" fmla="*/ 372 w 560"/>
                <a:gd name="T23" fmla="*/ 435 h 714"/>
                <a:gd name="T24" fmla="*/ 411 w 560"/>
                <a:gd name="T25" fmla="*/ 474 h 714"/>
                <a:gd name="T26" fmla="*/ 458 w 560"/>
                <a:gd name="T27" fmla="*/ 446 h 714"/>
                <a:gd name="T28" fmla="*/ 475 w 560"/>
                <a:gd name="T29" fmla="*/ 478 h 714"/>
                <a:gd name="T30" fmla="*/ 477 w 560"/>
                <a:gd name="T31" fmla="*/ 540 h 714"/>
                <a:gd name="T32" fmla="*/ 431 w 560"/>
                <a:gd name="T33" fmla="*/ 561 h 714"/>
                <a:gd name="T34" fmla="*/ 398 w 560"/>
                <a:gd name="T35" fmla="*/ 548 h 714"/>
                <a:gd name="T36" fmla="*/ 369 w 560"/>
                <a:gd name="T37" fmla="*/ 502 h 714"/>
                <a:gd name="T38" fmla="*/ 343 w 560"/>
                <a:gd name="T39" fmla="*/ 488 h 714"/>
                <a:gd name="T40" fmla="*/ 312 w 560"/>
                <a:gd name="T41" fmla="*/ 483 h 714"/>
                <a:gd name="T42" fmla="*/ 297 w 560"/>
                <a:gd name="T43" fmla="*/ 494 h 714"/>
                <a:gd name="T44" fmla="*/ 266 w 560"/>
                <a:gd name="T45" fmla="*/ 523 h 714"/>
                <a:gd name="T46" fmla="*/ 235 w 560"/>
                <a:gd name="T47" fmla="*/ 572 h 714"/>
                <a:gd name="T48" fmla="*/ 252 w 560"/>
                <a:gd name="T49" fmla="*/ 618 h 714"/>
                <a:gd name="T50" fmla="*/ 263 w 560"/>
                <a:gd name="T51" fmla="*/ 654 h 714"/>
                <a:gd name="T52" fmla="*/ 243 w 560"/>
                <a:gd name="T53" fmla="*/ 672 h 714"/>
                <a:gd name="T54" fmla="*/ 205 w 560"/>
                <a:gd name="T55" fmla="*/ 672 h 714"/>
                <a:gd name="T56" fmla="*/ 182 w 560"/>
                <a:gd name="T57" fmla="*/ 711 h 714"/>
                <a:gd name="T58" fmla="*/ 140 w 560"/>
                <a:gd name="T59" fmla="*/ 694 h 714"/>
                <a:gd name="T60" fmla="*/ 108 w 560"/>
                <a:gd name="T61" fmla="*/ 677 h 714"/>
                <a:gd name="T62" fmla="*/ 100 w 560"/>
                <a:gd name="T63" fmla="*/ 658 h 714"/>
                <a:gd name="T64" fmla="*/ 122 w 560"/>
                <a:gd name="T65" fmla="*/ 623 h 714"/>
                <a:gd name="T66" fmla="*/ 145 w 560"/>
                <a:gd name="T67" fmla="*/ 566 h 714"/>
                <a:gd name="T68" fmla="*/ 183 w 560"/>
                <a:gd name="T69" fmla="*/ 554 h 714"/>
                <a:gd name="T70" fmla="*/ 192 w 560"/>
                <a:gd name="T71" fmla="*/ 526 h 714"/>
                <a:gd name="T72" fmla="*/ 203 w 560"/>
                <a:gd name="T73" fmla="*/ 498 h 714"/>
                <a:gd name="T74" fmla="*/ 183 w 560"/>
                <a:gd name="T75" fmla="*/ 486 h 714"/>
                <a:gd name="T76" fmla="*/ 149 w 560"/>
                <a:gd name="T77" fmla="*/ 468 h 714"/>
                <a:gd name="T78" fmla="*/ 156 w 560"/>
                <a:gd name="T79" fmla="*/ 489 h 714"/>
                <a:gd name="T80" fmla="*/ 134 w 560"/>
                <a:gd name="T81" fmla="*/ 528 h 714"/>
                <a:gd name="T82" fmla="*/ 105 w 560"/>
                <a:gd name="T83" fmla="*/ 522 h 714"/>
                <a:gd name="T84" fmla="*/ 116 w 560"/>
                <a:gd name="T85" fmla="*/ 466 h 714"/>
                <a:gd name="T86" fmla="*/ 105 w 560"/>
                <a:gd name="T87" fmla="*/ 449 h 714"/>
                <a:gd name="T88" fmla="*/ 77 w 560"/>
                <a:gd name="T89" fmla="*/ 517 h 714"/>
                <a:gd name="T90" fmla="*/ 71 w 560"/>
                <a:gd name="T91" fmla="*/ 489 h 714"/>
                <a:gd name="T92" fmla="*/ 76 w 560"/>
                <a:gd name="T93" fmla="*/ 455 h 714"/>
                <a:gd name="T94" fmla="*/ 56 w 560"/>
                <a:gd name="T95" fmla="*/ 431 h 714"/>
                <a:gd name="T96" fmla="*/ 62 w 560"/>
                <a:gd name="T97" fmla="*/ 486 h 714"/>
                <a:gd name="T98" fmla="*/ 2 w 560"/>
                <a:gd name="T99" fmla="*/ 500 h 714"/>
                <a:gd name="T100" fmla="*/ 22 w 560"/>
                <a:gd name="T101" fmla="*/ 359 h 714"/>
                <a:gd name="T102" fmla="*/ 36 w 560"/>
                <a:gd name="T103" fmla="*/ 300 h 714"/>
                <a:gd name="T104" fmla="*/ 76 w 560"/>
                <a:gd name="T105" fmla="*/ 268 h 714"/>
                <a:gd name="T106" fmla="*/ 74 w 560"/>
                <a:gd name="T107" fmla="*/ 228 h 714"/>
                <a:gd name="T108" fmla="*/ 96 w 560"/>
                <a:gd name="T109" fmla="*/ 182 h 714"/>
                <a:gd name="T110" fmla="*/ 126 w 560"/>
                <a:gd name="T111" fmla="*/ 154 h 714"/>
                <a:gd name="T112" fmla="*/ 149 w 560"/>
                <a:gd name="T113" fmla="*/ 131 h 714"/>
                <a:gd name="T114" fmla="*/ 274 w 560"/>
                <a:gd name="T115" fmla="*/ 128 h 714"/>
                <a:gd name="T116" fmla="*/ 294 w 560"/>
                <a:gd name="T117" fmla="*/ 60 h 714"/>
                <a:gd name="T118" fmla="*/ 303 w 560"/>
                <a:gd name="T119" fmla="*/ 7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0" h="714">
                  <a:moveTo>
                    <a:pt x="340" y="0"/>
                  </a:moveTo>
                  <a:lnTo>
                    <a:pt x="345" y="2"/>
                  </a:lnTo>
                  <a:lnTo>
                    <a:pt x="352" y="3"/>
                  </a:lnTo>
                  <a:lnTo>
                    <a:pt x="358" y="5"/>
                  </a:lnTo>
                  <a:lnTo>
                    <a:pt x="365" y="8"/>
                  </a:lnTo>
                  <a:lnTo>
                    <a:pt x="372" y="10"/>
                  </a:lnTo>
                  <a:lnTo>
                    <a:pt x="377" y="11"/>
                  </a:lnTo>
                  <a:lnTo>
                    <a:pt x="383" y="13"/>
                  </a:lnTo>
                  <a:lnTo>
                    <a:pt x="395" y="17"/>
                  </a:lnTo>
                  <a:lnTo>
                    <a:pt x="398" y="20"/>
                  </a:lnTo>
                  <a:lnTo>
                    <a:pt x="401" y="25"/>
                  </a:lnTo>
                  <a:lnTo>
                    <a:pt x="403" y="31"/>
                  </a:lnTo>
                  <a:lnTo>
                    <a:pt x="406" y="36"/>
                  </a:lnTo>
                  <a:lnTo>
                    <a:pt x="409" y="40"/>
                  </a:lnTo>
                  <a:lnTo>
                    <a:pt x="415" y="45"/>
                  </a:lnTo>
                  <a:lnTo>
                    <a:pt x="421" y="47"/>
                  </a:lnTo>
                  <a:lnTo>
                    <a:pt x="427" y="47"/>
                  </a:lnTo>
                  <a:lnTo>
                    <a:pt x="431" y="47"/>
                  </a:lnTo>
                  <a:lnTo>
                    <a:pt x="434" y="48"/>
                  </a:lnTo>
                  <a:lnTo>
                    <a:pt x="435" y="50"/>
                  </a:lnTo>
                  <a:lnTo>
                    <a:pt x="438" y="51"/>
                  </a:lnTo>
                  <a:lnTo>
                    <a:pt x="440" y="53"/>
                  </a:lnTo>
                  <a:lnTo>
                    <a:pt x="440" y="57"/>
                  </a:lnTo>
                  <a:lnTo>
                    <a:pt x="440" y="60"/>
                  </a:lnTo>
                  <a:lnTo>
                    <a:pt x="441" y="63"/>
                  </a:lnTo>
                  <a:lnTo>
                    <a:pt x="437" y="63"/>
                  </a:lnTo>
                  <a:lnTo>
                    <a:pt x="434" y="63"/>
                  </a:lnTo>
                  <a:lnTo>
                    <a:pt x="431" y="62"/>
                  </a:lnTo>
                  <a:lnTo>
                    <a:pt x="427" y="60"/>
                  </a:lnTo>
                  <a:lnTo>
                    <a:pt x="429" y="63"/>
                  </a:lnTo>
                  <a:lnTo>
                    <a:pt x="431" y="68"/>
                  </a:lnTo>
                  <a:lnTo>
                    <a:pt x="432" y="71"/>
                  </a:lnTo>
                  <a:lnTo>
                    <a:pt x="434" y="73"/>
                  </a:lnTo>
                  <a:lnTo>
                    <a:pt x="438" y="73"/>
                  </a:lnTo>
                  <a:lnTo>
                    <a:pt x="443" y="73"/>
                  </a:lnTo>
                  <a:lnTo>
                    <a:pt x="447" y="74"/>
                  </a:lnTo>
                  <a:lnTo>
                    <a:pt x="452" y="74"/>
                  </a:lnTo>
                  <a:lnTo>
                    <a:pt x="455" y="74"/>
                  </a:lnTo>
                  <a:lnTo>
                    <a:pt x="458" y="74"/>
                  </a:lnTo>
                  <a:lnTo>
                    <a:pt x="461" y="74"/>
                  </a:lnTo>
                  <a:lnTo>
                    <a:pt x="464" y="71"/>
                  </a:lnTo>
                  <a:lnTo>
                    <a:pt x="467" y="68"/>
                  </a:lnTo>
                  <a:lnTo>
                    <a:pt x="471" y="65"/>
                  </a:lnTo>
                  <a:lnTo>
                    <a:pt x="474" y="62"/>
                  </a:lnTo>
                  <a:lnTo>
                    <a:pt x="477" y="59"/>
                  </a:lnTo>
                  <a:lnTo>
                    <a:pt x="477" y="60"/>
                  </a:lnTo>
                  <a:lnTo>
                    <a:pt x="478" y="60"/>
                  </a:lnTo>
                  <a:lnTo>
                    <a:pt x="478" y="62"/>
                  </a:lnTo>
                  <a:lnTo>
                    <a:pt x="478" y="63"/>
                  </a:lnTo>
                  <a:lnTo>
                    <a:pt x="484" y="62"/>
                  </a:lnTo>
                  <a:lnTo>
                    <a:pt x="490" y="62"/>
                  </a:lnTo>
                  <a:lnTo>
                    <a:pt x="495" y="62"/>
                  </a:lnTo>
                  <a:lnTo>
                    <a:pt x="501" y="66"/>
                  </a:lnTo>
                  <a:lnTo>
                    <a:pt x="503" y="68"/>
                  </a:lnTo>
                  <a:lnTo>
                    <a:pt x="506" y="71"/>
                  </a:lnTo>
                  <a:lnTo>
                    <a:pt x="507" y="74"/>
                  </a:lnTo>
                  <a:lnTo>
                    <a:pt x="509" y="77"/>
                  </a:lnTo>
                  <a:lnTo>
                    <a:pt x="510" y="79"/>
                  </a:lnTo>
                  <a:lnTo>
                    <a:pt x="510" y="82"/>
                  </a:lnTo>
                  <a:lnTo>
                    <a:pt x="512" y="85"/>
                  </a:lnTo>
                  <a:lnTo>
                    <a:pt x="514" y="88"/>
                  </a:lnTo>
                  <a:lnTo>
                    <a:pt x="517" y="93"/>
                  </a:lnTo>
                  <a:lnTo>
                    <a:pt x="523" y="97"/>
                  </a:lnTo>
                  <a:lnTo>
                    <a:pt x="529" y="100"/>
                  </a:lnTo>
                  <a:lnTo>
                    <a:pt x="535" y="100"/>
                  </a:lnTo>
                  <a:lnTo>
                    <a:pt x="538" y="99"/>
                  </a:lnTo>
                  <a:lnTo>
                    <a:pt x="541" y="99"/>
                  </a:lnTo>
                  <a:lnTo>
                    <a:pt x="544" y="99"/>
                  </a:lnTo>
                  <a:lnTo>
                    <a:pt x="547" y="99"/>
                  </a:lnTo>
                  <a:lnTo>
                    <a:pt x="550" y="100"/>
                  </a:lnTo>
                  <a:lnTo>
                    <a:pt x="553" y="103"/>
                  </a:lnTo>
                  <a:lnTo>
                    <a:pt x="557" y="105"/>
                  </a:lnTo>
                  <a:lnTo>
                    <a:pt x="560" y="106"/>
                  </a:lnTo>
                  <a:lnTo>
                    <a:pt x="558" y="114"/>
                  </a:lnTo>
                  <a:lnTo>
                    <a:pt x="557" y="119"/>
                  </a:lnTo>
                  <a:lnTo>
                    <a:pt x="553" y="123"/>
                  </a:lnTo>
                  <a:lnTo>
                    <a:pt x="547" y="126"/>
                  </a:lnTo>
                  <a:lnTo>
                    <a:pt x="541" y="130"/>
                  </a:lnTo>
                  <a:lnTo>
                    <a:pt x="537" y="134"/>
                  </a:lnTo>
                  <a:lnTo>
                    <a:pt x="533" y="140"/>
                  </a:lnTo>
                  <a:lnTo>
                    <a:pt x="530" y="146"/>
                  </a:lnTo>
                  <a:lnTo>
                    <a:pt x="521" y="160"/>
                  </a:lnTo>
                  <a:lnTo>
                    <a:pt x="514" y="173"/>
                  </a:lnTo>
                  <a:lnTo>
                    <a:pt x="506" y="186"/>
                  </a:lnTo>
                  <a:lnTo>
                    <a:pt x="498" y="200"/>
                  </a:lnTo>
                  <a:lnTo>
                    <a:pt x="497" y="205"/>
                  </a:lnTo>
                  <a:lnTo>
                    <a:pt x="494" y="206"/>
                  </a:lnTo>
                  <a:lnTo>
                    <a:pt x="489" y="206"/>
                  </a:lnTo>
                  <a:lnTo>
                    <a:pt x="486" y="208"/>
                  </a:lnTo>
                  <a:lnTo>
                    <a:pt x="481" y="209"/>
                  </a:lnTo>
                  <a:lnTo>
                    <a:pt x="478" y="214"/>
                  </a:lnTo>
                  <a:lnTo>
                    <a:pt x="475" y="217"/>
                  </a:lnTo>
                  <a:lnTo>
                    <a:pt x="474" y="220"/>
                  </a:lnTo>
                  <a:lnTo>
                    <a:pt x="467" y="228"/>
                  </a:lnTo>
                  <a:lnTo>
                    <a:pt x="460" y="234"/>
                  </a:lnTo>
                  <a:lnTo>
                    <a:pt x="454" y="240"/>
                  </a:lnTo>
                  <a:lnTo>
                    <a:pt x="446" y="245"/>
                  </a:lnTo>
                  <a:lnTo>
                    <a:pt x="440" y="248"/>
                  </a:lnTo>
                  <a:lnTo>
                    <a:pt x="432" y="253"/>
                  </a:lnTo>
                  <a:lnTo>
                    <a:pt x="426" y="256"/>
                  </a:lnTo>
                  <a:lnTo>
                    <a:pt x="421" y="262"/>
                  </a:lnTo>
                  <a:lnTo>
                    <a:pt x="420" y="263"/>
                  </a:lnTo>
                  <a:lnTo>
                    <a:pt x="418" y="266"/>
                  </a:lnTo>
                  <a:lnTo>
                    <a:pt x="418" y="269"/>
                  </a:lnTo>
                  <a:lnTo>
                    <a:pt x="417" y="271"/>
                  </a:lnTo>
                  <a:lnTo>
                    <a:pt x="414" y="272"/>
                  </a:lnTo>
                  <a:lnTo>
                    <a:pt x="411" y="272"/>
                  </a:lnTo>
                  <a:lnTo>
                    <a:pt x="408" y="272"/>
                  </a:lnTo>
                  <a:lnTo>
                    <a:pt x="406" y="274"/>
                  </a:lnTo>
                  <a:lnTo>
                    <a:pt x="400" y="277"/>
                  </a:lnTo>
                  <a:lnTo>
                    <a:pt x="395" y="283"/>
                  </a:lnTo>
                  <a:lnTo>
                    <a:pt x="391" y="288"/>
                  </a:lnTo>
                  <a:lnTo>
                    <a:pt x="386" y="294"/>
                  </a:lnTo>
                  <a:lnTo>
                    <a:pt x="383" y="300"/>
                  </a:lnTo>
                  <a:lnTo>
                    <a:pt x="378" y="305"/>
                  </a:lnTo>
                  <a:lnTo>
                    <a:pt x="372" y="309"/>
                  </a:lnTo>
                  <a:lnTo>
                    <a:pt x="368" y="314"/>
                  </a:lnTo>
                  <a:lnTo>
                    <a:pt x="365" y="316"/>
                  </a:lnTo>
                  <a:lnTo>
                    <a:pt x="361" y="317"/>
                  </a:lnTo>
                  <a:lnTo>
                    <a:pt x="357" y="319"/>
                  </a:lnTo>
                  <a:lnTo>
                    <a:pt x="354" y="319"/>
                  </a:lnTo>
                  <a:lnTo>
                    <a:pt x="352" y="317"/>
                  </a:lnTo>
                  <a:lnTo>
                    <a:pt x="351" y="316"/>
                  </a:lnTo>
                  <a:lnTo>
                    <a:pt x="352" y="312"/>
                  </a:lnTo>
                  <a:lnTo>
                    <a:pt x="352" y="309"/>
                  </a:lnTo>
                  <a:lnTo>
                    <a:pt x="351" y="308"/>
                  </a:lnTo>
                  <a:lnTo>
                    <a:pt x="348" y="308"/>
                  </a:lnTo>
                  <a:lnTo>
                    <a:pt x="345" y="308"/>
                  </a:lnTo>
                  <a:lnTo>
                    <a:pt x="341" y="308"/>
                  </a:lnTo>
                  <a:lnTo>
                    <a:pt x="341" y="309"/>
                  </a:lnTo>
                  <a:lnTo>
                    <a:pt x="340" y="314"/>
                  </a:lnTo>
                  <a:lnTo>
                    <a:pt x="338" y="317"/>
                  </a:lnTo>
                  <a:lnTo>
                    <a:pt x="338" y="320"/>
                  </a:lnTo>
                  <a:lnTo>
                    <a:pt x="337" y="323"/>
                  </a:lnTo>
                  <a:lnTo>
                    <a:pt x="337" y="326"/>
                  </a:lnTo>
                  <a:lnTo>
                    <a:pt x="335" y="331"/>
                  </a:lnTo>
                  <a:lnTo>
                    <a:pt x="334" y="332"/>
                  </a:lnTo>
                  <a:lnTo>
                    <a:pt x="331" y="332"/>
                  </a:lnTo>
                  <a:lnTo>
                    <a:pt x="329" y="332"/>
                  </a:lnTo>
                  <a:lnTo>
                    <a:pt x="326" y="332"/>
                  </a:lnTo>
                  <a:lnTo>
                    <a:pt x="325" y="336"/>
                  </a:lnTo>
                  <a:lnTo>
                    <a:pt x="325" y="339"/>
                  </a:lnTo>
                  <a:lnTo>
                    <a:pt x="326" y="340"/>
                  </a:lnTo>
                  <a:lnTo>
                    <a:pt x="328" y="342"/>
                  </a:lnTo>
                  <a:lnTo>
                    <a:pt x="331" y="343"/>
                  </a:lnTo>
                  <a:lnTo>
                    <a:pt x="332" y="346"/>
                  </a:lnTo>
                  <a:lnTo>
                    <a:pt x="334" y="349"/>
                  </a:lnTo>
                  <a:lnTo>
                    <a:pt x="334" y="352"/>
                  </a:lnTo>
                  <a:lnTo>
                    <a:pt x="335" y="356"/>
                  </a:lnTo>
                  <a:lnTo>
                    <a:pt x="335" y="362"/>
                  </a:lnTo>
                  <a:lnTo>
                    <a:pt x="337" y="365"/>
                  </a:lnTo>
                  <a:lnTo>
                    <a:pt x="335" y="369"/>
                  </a:lnTo>
                  <a:lnTo>
                    <a:pt x="334" y="372"/>
                  </a:lnTo>
                  <a:lnTo>
                    <a:pt x="332" y="377"/>
                  </a:lnTo>
                  <a:lnTo>
                    <a:pt x="332" y="382"/>
                  </a:lnTo>
                  <a:lnTo>
                    <a:pt x="334" y="385"/>
                  </a:lnTo>
                  <a:lnTo>
                    <a:pt x="337" y="389"/>
                  </a:lnTo>
                  <a:lnTo>
                    <a:pt x="338" y="394"/>
                  </a:lnTo>
                  <a:lnTo>
                    <a:pt x="340" y="397"/>
                  </a:lnTo>
                  <a:lnTo>
                    <a:pt x="341" y="402"/>
                  </a:lnTo>
                  <a:lnTo>
                    <a:pt x="343" y="405"/>
                  </a:lnTo>
                  <a:lnTo>
                    <a:pt x="348" y="414"/>
                  </a:lnTo>
                  <a:lnTo>
                    <a:pt x="354" y="420"/>
                  </a:lnTo>
                  <a:lnTo>
                    <a:pt x="360" y="426"/>
                  </a:lnTo>
                  <a:lnTo>
                    <a:pt x="368" y="432"/>
                  </a:lnTo>
                  <a:lnTo>
                    <a:pt x="369" y="434"/>
                  </a:lnTo>
                  <a:lnTo>
                    <a:pt x="371" y="435"/>
                  </a:lnTo>
                  <a:lnTo>
                    <a:pt x="372" y="435"/>
                  </a:lnTo>
                  <a:lnTo>
                    <a:pt x="374" y="435"/>
                  </a:lnTo>
                  <a:lnTo>
                    <a:pt x="380" y="439"/>
                  </a:lnTo>
                  <a:lnTo>
                    <a:pt x="384" y="446"/>
                  </a:lnTo>
                  <a:lnTo>
                    <a:pt x="389" y="454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7" y="465"/>
                  </a:lnTo>
                  <a:lnTo>
                    <a:pt x="400" y="468"/>
                  </a:lnTo>
                  <a:lnTo>
                    <a:pt x="403" y="471"/>
                  </a:lnTo>
                  <a:lnTo>
                    <a:pt x="406" y="472"/>
                  </a:lnTo>
                  <a:lnTo>
                    <a:pt x="411" y="474"/>
                  </a:lnTo>
                  <a:lnTo>
                    <a:pt x="414" y="472"/>
                  </a:lnTo>
                  <a:lnTo>
                    <a:pt x="418" y="469"/>
                  </a:lnTo>
                  <a:lnTo>
                    <a:pt x="421" y="466"/>
                  </a:lnTo>
                  <a:lnTo>
                    <a:pt x="423" y="466"/>
                  </a:lnTo>
                  <a:lnTo>
                    <a:pt x="424" y="466"/>
                  </a:lnTo>
                  <a:lnTo>
                    <a:pt x="426" y="466"/>
                  </a:lnTo>
                  <a:lnTo>
                    <a:pt x="426" y="466"/>
                  </a:lnTo>
                  <a:lnTo>
                    <a:pt x="432" y="465"/>
                  </a:lnTo>
                  <a:lnTo>
                    <a:pt x="435" y="460"/>
                  </a:lnTo>
                  <a:lnTo>
                    <a:pt x="437" y="455"/>
                  </a:lnTo>
                  <a:lnTo>
                    <a:pt x="440" y="449"/>
                  </a:lnTo>
                  <a:lnTo>
                    <a:pt x="444" y="446"/>
                  </a:lnTo>
                  <a:lnTo>
                    <a:pt x="451" y="446"/>
                  </a:lnTo>
                  <a:lnTo>
                    <a:pt x="458" y="446"/>
                  </a:lnTo>
                  <a:lnTo>
                    <a:pt x="463" y="446"/>
                  </a:lnTo>
                  <a:lnTo>
                    <a:pt x="467" y="446"/>
                  </a:lnTo>
                  <a:lnTo>
                    <a:pt x="471" y="446"/>
                  </a:lnTo>
                  <a:lnTo>
                    <a:pt x="474" y="446"/>
                  </a:lnTo>
                  <a:lnTo>
                    <a:pt x="477" y="449"/>
                  </a:lnTo>
                  <a:lnTo>
                    <a:pt x="478" y="454"/>
                  </a:lnTo>
                  <a:lnTo>
                    <a:pt x="480" y="459"/>
                  </a:lnTo>
                  <a:lnTo>
                    <a:pt x="483" y="463"/>
                  </a:lnTo>
                  <a:lnTo>
                    <a:pt x="484" y="468"/>
                  </a:lnTo>
                  <a:lnTo>
                    <a:pt x="484" y="471"/>
                  </a:lnTo>
                  <a:lnTo>
                    <a:pt x="483" y="474"/>
                  </a:lnTo>
                  <a:lnTo>
                    <a:pt x="480" y="475"/>
                  </a:lnTo>
                  <a:lnTo>
                    <a:pt x="477" y="477"/>
                  </a:lnTo>
                  <a:lnTo>
                    <a:pt x="475" y="478"/>
                  </a:lnTo>
                  <a:lnTo>
                    <a:pt x="472" y="482"/>
                  </a:lnTo>
                  <a:lnTo>
                    <a:pt x="472" y="485"/>
                  </a:lnTo>
                  <a:lnTo>
                    <a:pt x="472" y="489"/>
                  </a:lnTo>
                  <a:lnTo>
                    <a:pt x="474" y="494"/>
                  </a:lnTo>
                  <a:lnTo>
                    <a:pt x="475" y="500"/>
                  </a:lnTo>
                  <a:lnTo>
                    <a:pt x="477" y="506"/>
                  </a:lnTo>
                  <a:lnTo>
                    <a:pt x="478" y="512"/>
                  </a:lnTo>
                  <a:lnTo>
                    <a:pt x="480" y="517"/>
                  </a:lnTo>
                  <a:lnTo>
                    <a:pt x="480" y="523"/>
                  </a:lnTo>
                  <a:lnTo>
                    <a:pt x="480" y="528"/>
                  </a:lnTo>
                  <a:lnTo>
                    <a:pt x="481" y="534"/>
                  </a:lnTo>
                  <a:lnTo>
                    <a:pt x="480" y="535"/>
                  </a:lnTo>
                  <a:lnTo>
                    <a:pt x="478" y="538"/>
                  </a:lnTo>
                  <a:lnTo>
                    <a:pt x="477" y="540"/>
                  </a:lnTo>
                  <a:lnTo>
                    <a:pt x="475" y="542"/>
                  </a:lnTo>
                  <a:lnTo>
                    <a:pt x="469" y="551"/>
                  </a:lnTo>
                  <a:lnTo>
                    <a:pt x="463" y="560"/>
                  </a:lnTo>
                  <a:lnTo>
                    <a:pt x="455" y="569"/>
                  </a:lnTo>
                  <a:lnTo>
                    <a:pt x="449" y="578"/>
                  </a:lnTo>
                  <a:lnTo>
                    <a:pt x="449" y="574"/>
                  </a:lnTo>
                  <a:lnTo>
                    <a:pt x="447" y="572"/>
                  </a:lnTo>
                  <a:lnTo>
                    <a:pt x="446" y="571"/>
                  </a:lnTo>
                  <a:lnTo>
                    <a:pt x="443" y="572"/>
                  </a:lnTo>
                  <a:lnTo>
                    <a:pt x="440" y="571"/>
                  </a:lnTo>
                  <a:lnTo>
                    <a:pt x="438" y="568"/>
                  </a:lnTo>
                  <a:lnTo>
                    <a:pt x="435" y="565"/>
                  </a:lnTo>
                  <a:lnTo>
                    <a:pt x="432" y="563"/>
                  </a:lnTo>
                  <a:lnTo>
                    <a:pt x="431" y="561"/>
                  </a:lnTo>
                  <a:lnTo>
                    <a:pt x="429" y="560"/>
                  </a:lnTo>
                  <a:lnTo>
                    <a:pt x="426" y="558"/>
                  </a:lnTo>
                  <a:lnTo>
                    <a:pt x="424" y="557"/>
                  </a:lnTo>
                  <a:lnTo>
                    <a:pt x="421" y="557"/>
                  </a:lnTo>
                  <a:lnTo>
                    <a:pt x="420" y="557"/>
                  </a:lnTo>
                  <a:lnTo>
                    <a:pt x="417" y="557"/>
                  </a:lnTo>
                  <a:lnTo>
                    <a:pt x="414" y="558"/>
                  </a:lnTo>
                  <a:lnTo>
                    <a:pt x="411" y="557"/>
                  </a:lnTo>
                  <a:lnTo>
                    <a:pt x="406" y="554"/>
                  </a:lnTo>
                  <a:lnTo>
                    <a:pt x="403" y="551"/>
                  </a:lnTo>
                  <a:lnTo>
                    <a:pt x="400" y="549"/>
                  </a:lnTo>
                  <a:lnTo>
                    <a:pt x="400" y="548"/>
                  </a:lnTo>
                  <a:lnTo>
                    <a:pt x="398" y="548"/>
                  </a:lnTo>
                  <a:lnTo>
                    <a:pt x="398" y="548"/>
                  </a:lnTo>
                  <a:lnTo>
                    <a:pt x="397" y="548"/>
                  </a:lnTo>
                  <a:lnTo>
                    <a:pt x="395" y="545"/>
                  </a:lnTo>
                  <a:lnTo>
                    <a:pt x="394" y="542"/>
                  </a:lnTo>
                  <a:lnTo>
                    <a:pt x="391" y="538"/>
                  </a:lnTo>
                  <a:lnTo>
                    <a:pt x="388" y="535"/>
                  </a:lnTo>
                  <a:lnTo>
                    <a:pt x="384" y="534"/>
                  </a:lnTo>
                  <a:lnTo>
                    <a:pt x="380" y="532"/>
                  </a:lnTo>
                  <a:lnTo>
                    <a:pt x="375" y="529"/>
                  </a:lnTo>
                  <a:lnTo>
                    <a:pt x="374" y="525"/>
                  </a:lnTo>
                  <a:lnTo>
                    <a:pt x="374" y="520"/>
                  </a:lnTo>
                  <a:lnTo>
                    <a:pt x="375" y="514"/>
                  </a:lnTo>
                  <a:lnTo>
                    <a:pt x="375" y="508"/>
                  </a:lnTo>
                  <a:lnTo>
                    <a:pt x="372" y="503"/>
                  </a:lnTo>
                  <a:lnTo>
                    <a:pt x="369" y="502"/>
                  </a:lnTo>
                  <a:lnTo>
                    <a:pt x="366" y="502"/>
                  </a:lnTo>
                  <a:lnTo>
                    <a:pt x="363" y="502"/>
                  </a:lnTo>
                  <a:lnTo>
                    <a:pt x="360" y="500"/>
                  </a:lnTo>
                  <a:lnTo>
                    <a:pt x="358" y="498"/>
                  </a:lnTo>
                  <a:lnTo>
                    <a:pt x="357" y="497"/>
                  </a:lnTo>
                  <a:lnTo>
                    <a:pt x="354" y="495"/>
                  </a:lnTo>
                  <a:lnTo>
                    <a:pt x="351" y="495"/>
                  </a:lnTo>
                  <a:lnTo>
                    <a:pt x="349" y="494"/>
                  </a:lnTo>
                  <a:lnTo>
                    <a:pt x="349" y="491"/>
                  </a:lnTo>
                  <a:lnTo>
                    <a:pt x="348" y="488"/>
                  </a:lnTo>
                  <a:lnTo>
                    <a:pt x="346" y="486"/>
                  </a:lnTo>
                  <a:lnTo>
                    <a:pt x="345" y="486"/>
                  </a:lnTo>
                  <a:lnTo>
                    <a:pt x="343" y="488"/>
                  </a:lnTo>
                  <a:lnTo>
                    <a:pt x="343" y="488"/>
                  </a:lnTo>
                  <a:lnTo>
                    <a:pt x="341" y="489"/>
                  </a:lnTo>
                  <a:lnTo>
                    <a:pt x="338" y="489"/>
                  </a:lnTo>
                  <a:lnTo>
                    <a:pt x="335" y="488"/>
                  </a:lnTo>
                  <a:lnTo>
                    <a:pt x="334" y="483"/>
                  </a:lnTo>
                  <a:lnTo>
                    <a:pt x="332" y="480"/>
                  </a:lnTo>
                  <a:lnTo>
                    <a:pt x="331" y="475"/>
                  </a:lnTo>
                  <a:lnTo>
                    <a:pt x="329" y="472"/>
                  </a:lnTo>
                  <a:lnTo>
                    <a:pt x="326" y="471"/>
                  </a:lnTo>
                  <a:lnTo>
                    <a:pt x="323" y="474"/>
                  </a:lnTo>
                  <a:lnTo>
                    <a:pt x="321" y="477"/>
                  </a:lnTo>
                  <a:lnTo>
                    <a:pt x="320" y="480"/>
                  </a:lnTo>
                  <a:lnTo>
                    <a:pt x="317" y="483"/>
                  </a:lnTo>
                  <a:lnTo>
                    <a:pt x="314" y="482"/>
                  </a:lnTo>
                  <a:lnTo>
                    <a:pt x="312" y="483"/>
                  </a:lnTo>
                  <a:lnTo>
                    <a:pt x="311" y="485"/>
                  </a:lnTo>
                  <a:lnTo>
                    <a:pt x="309" y="486"/>
                  </a:lnTo>
                  <a:lnTo>
                    <a:pt x="308" y="488"/>
                  </a:lnTo>
                  <a:lnTo>
                    <a:pt x="306" y="489"/>
                  </a:lnTo>
                  <a:lnTo>
                    <a:pt x="305" y="488"/>
                  </a:lnTo>
                  <a:lnTo>
                    <a:pt x="303" y="488"/>
                  </a:lnTo>
                  <a:lnTo>
                    <a:pt x="302" y="488"/>
                  </a:lnTo>
                  <a:lnTo>
                    <a:pt x="302" y="488"/>
                  </a:lnTo>
                  <a:lnTo>
                    <a:pt x="300" y="488"/>
                  </a:lnTo>
                  <a:lnTo>
                    <a:pt x="300" y="489"/>
                  </a:lnTo>
                  <a:lnTo>
                    <a:pt x="300" y="489"/>
                  </a:lnTo>
                  <a:lnTo>
                    <a:pt x="298" y="491"/>
                  </a:lnTo>
                  <a:lnTo>
                    <a:pt x="298" y="492"/>
                  </a:lnTo>
                  <a:lnTo>
                    <a:pt x="297" y="494"/>
                  </a:lnTo>
                  <a:lnTo>
                    <a:pt x="295" y="497"/>
                  </a:lnTo>
                  <a:lnTo>
                    <a:pt x="294" y="497"/>
                  </a:lnTo>
                  <a:lnTo>
                    <a:pt x="291" y="498"/>
                  </a:lnTo>
                  <a:lnTo>
                    <a:pt x="288" y="498"/>
                  </a:lnTo>
                  <a:lnTo>
                    <a:pt x="285" y="498"/>
                  </a:lnTo>
                  <a:lnTo>
                    <a:pt x="280" y="497"/>
                  </a:lnTo>
                  <a:lnTo>
                    <a:pt x="274" y="498"/>
                  </a:lnTo>
                  <a:lnTo>
                    <a:pt x="268" y="500"/>
                  </a:lnTo>
                  <a:lnTo>
                    <a:pt x="265" y="506"/>
                  </a:lnTo>
                  <a:lnTo>
                    <a:pt x="265" y="509"/>
                  </a:lnTo>
                  <a:lnTo>
                    <a:pt x="268" y="511"/>
                  </a:lnTo>
                  <a:lnTo>
                    <a:pt x="269" y="514"/>
                  </a:lnTo>
                  <a:lnTo>
                    <a:pt x="268" y="518"/>
                  </a:lnTo>
                  <a:lnTo>
                    <a:pt x="266" y="523"/>
                  </a:lnTo>
                  <a:lnTo>
                    <a:pt x="263" y="526"/>
                  </a:lnTo>
                  <a:lnTo>
                    <a:pt x="260" y="531"/>
                  </a:lnTo>
                  <a:lnTo>
                    <a:pt x="257" y="534"/>
                  </a:lnTo>
                  <a:lnTo>
                    <a:pt x="254" y="537"/>
                  </a:lnTo>
                  <a:lnTo>
                    <a:pt x="251" y="542"/>
                  </a:lnTo>
                  <a:lnTo>
                    <a:pt x="249" y="546"/>
                  </a:lnTo>
                  <a:lnTo>
                    <a:pt x="246" y="549"/>
                  </a:lnTo>
                  <a:lnTo>
                    <a:pt x="245" y="552"/>
                  </a:lnTo>
                  <a:lnTo>
                    <a:pt x="242" y="555"/>
                  </a:lnTo>
                  <a:lnTo>
                    <a:pt x="240" y="558"/>
                  </a:lnTo>
                  <a:lnTo>
                    <a:pt x="239" y="561"/>
                  </a:lnTo>
                  <a:lnTo>
                    <a:pt x="237" y="566"/>
                  </a:lnTo>
                  <a:lnTo>
                    <a:pt x="235" y="569"/>
                  </a:lnTo>
                  <a:lnTo>
                    <a:pt x="235" y="572"/>
                  </a:lnTo>
                  <a:lnTo>
                    <a:pt x="235" y="577"/>
                  </a:lnTo>
                  <a:lnTo>
                    <a:pt x="237" y="583"/>
                  </a:lnTo>
                  <a:lnTo>
                    <a:pt x="240" y="588"/>
                  </a:lnTo>
                  <a:lnTo>
                    <a:pt x="246" y="591"/>
                  </a:lnTo>
                  <a:lnTo>
                    <a:pt x="251" y="594"/>
                  </a:lnTo>
                  <a:lnTo>
                    <a:pt x="251" y="595"/>
                  </a:lnTo>
                  <a:lnTo>
                    <a:pt x="251" y="597"/>
                  </a:lnTo>
                  <a:lnTo>
                    <a:pt x="249" y="600"/>
                  </a:lnTo>
                  <a:lnTo>
                    <a:pt x="249" y="601"/>
                  </a:lnTo>
                  <a:lnTo>
                    <a:pt x="248" y="605"/>
                  </a:lnTo>
                  <a:lnTo>
                    <a:pt x="248" y="609"/>
                  </a:lnTo>
                  <a:lnTo>
                    <a:pt x="248" y="614"/>
                  </a:lnTo>
                  <a:lnTo>
                    <a:pt x="248" y="618"/>
                  </a:lnTo>
                  <a:lnTo>
                    <a:pt x="252" y="618"/>
                  </a:lnTo>
                  <a:lnTo>
                    <a:pt x="254" y="620"/>
                  </a:lnTo>
                  <a:lnTo>
                    <a:pt x="257" y="621"/>
                  </a:lnTo>
                  <a:lnTo>
                    <a:pt x="259" y="623"/>
                  </a:lnTo>
                  <a:lnTo>
                    <a:pt x="262" y="623"/>
                  </a:lnTo>
                  <a:lnTo>
                    <a:pt x="265" y="623"/>
                  </a:lnTo>
                  <a:lnTo>
                    <a:pt x="268" y="623"/>
                  </a:lnTo>
                  <a:lnTo>
                    <a:pt x="271" y="625"/>
                  </a:lnTo>
                  <a:lnTo>
                    <a:pt x="271" y="631"/>
                  </a:lnTo>
                  <a:lnTo>
                    <a:pt x="269" y="638"/>
                  </a:lnTo>
                  <a:lnTo>
                    <a:pt x="266" y="646"/>
                  </a:lnTo>
                  <a:lnTo>
                    <a:pt x="263" y="652"/>
                  </a:lnTo>
                  <a:lnTo>
                    <a:pt x="263" y="652"/>
                  </a:lnTo>
                  <a:lnTo>
                    <a:pt x="263" y="654"/>
                  </a:lnTo>
                  <a:lnTo>
                    <a:pt x="263" y="654"/>
                  </a:lnTo>
                  <a:lnTo>
                    <a:pt x="262" y="654"/>
                  </a:lnTo>
                  <a:lnTo>
                    <a:pt x="260" y="655"/>
                  </a:lnTo>
                  <a:lnTo>
                    <a:pt x="259" y="657"/>
                  </a:lnTo>
                  <a:lnTo>
                    <a:pt x="257" y="657"/>
                  </a:lnTo>
                  <a:lnTo>
                    <a:pt x="255" y="657"/>
                  </a:lnTo>
                  <a:lnTo>
                    <a:pt x="254" y="658"/>
                  </a:lnTo>
                  <a:lnTo>
                    <a:pt x="254" y="660"/>
                  </a:lnTo>
                  <a:lnTo>
                    <a:pt x="252" y="661"/>
                  </a:lnTo>
                  <a:lnTo>
                    <a:pt x="251" y="661"/>
                  </a:lnTo>
                  <a:lnTo>
                    <a:pt x="249" y="663"/>
                  </a:lnTo>
                  <a:lnTo>
                    <a:pt x="249" y="666"/>
                  </a:lnTo>
                  <a:lnTo>
                    <a:pt x="249" y="669"/>
                  </a:lnTo>
                  <a:lnTo>
                    <a:pt x="246" y="671"/>
                  </a:lnTo>
                  <a:lnTo>
                    <a:pt x="243" y="672"/>
                  </a:lnTo>
                  <a:lnTo>
                    <a:pt x="243" y="669"/>
                  </a:lnTo>
                  <a:lnTo>
                    <a:pt x="243" y="668"/>
                  </a:lnTo>
                  <a:lnTo>
                    <a:pt x="245" y="664"/>
                  </a:lnTo>
                  <a:lnTo>
                    <a:pt x="242" y="663"/>
                  </a:lnTo>
                  <a:lnTo>
                    <a:pt x="240" y="664"/>
                  </a:lnTo>
                  <a:lnTo>
                    <a:pt x="237" y="666"/>
                  </a:lnTo>
                  <a:lnTo>
                    <a:pt x="234" y="668"/>
                  </a:lnTo>
                  <a:lnTo>
                    <a:pt x="231" y="671"/>
                  </a:lnTo>
                  <a:lnTo>
                    <a:pt x="226" y="674"/>
                  </a:lnTo>
                  <a:lnTo>
                    <a:pt x="222" y="674"/>
                  </a:lnTo>
                  <a:lnTo>
                    <a:pt x="217" y="674"/>
                  </a:lnTo>
                  <a:lnTo>
                    <a:pt x="212" y="672"/>
                  </a:lnTo>
                  <a:lnTo>
                    <a:pt x="209" y="672"/>
                  </a:lnTo>
                  <a:lnTo>
                    <a:pt x="205" y="672"/>
                  </a:lnTo>
                  <a:lnTo>
                    <a:pt x="203" y="677"/>
                  </a:lnTo>
                  <a:lnTo>
                    <a:pt x="203" y="678"/>
                  </a:lnTo>
                  <a:lnTo>
                    <a:pt x="203" y="681"/>
                  </a:lnTo>
                  <a:lnTo>
                    <a:pt x="205" y="684"/>
                  </a:lnTo>
                  <a:lnTo>
                    <a:pt x="205" y="688"/>
                  </a:lnTo>
                  <a:lnTo>
                    <a:pt x="205" y="692"/>
                  </a:lnTo>
                  <a:lnTo>
                    <a:pt x="205" y="701"/>
                  </a:lnTo>
                  <a:lnTo>
                    <a:pt x="205" y="709"/>
                  </a:lnTo>
                  <a:lnTo>
                    <a:pt x="203" y="714"/>
                  </a:lnTo>
                  <a:lnTo>
                    <a:pt x="200" y="714"/>
                  </a:lnTo>
                  <a:lnTo>
                    <a:pt x="196" y="712"/>
                  </a:lnTo>
                  <a:lnTo>
                    <a:pt x="191" y="709"/>
                  </a:lnTo>
                  <a:lnTo>
                    <a:pt x="186" y="709"/>
                  </a:lnTo>
                  <a:lnTo>
                    <a:pt x="182" y="711"/>
                  </a:lnTo>
                  <a:lnTo>
                    <a:pt x="176" y="708"/>
                  </a:lnTo>
                  <a:lnTo>
                    <a:pt x="169" y="704"/>
                  </a:lnTo>
                  <a:lnTo>
                    <a:pt x="165" y="701"/>
                  </a:lnTo>
                  <a:lnTo>
                    <a:pt x="163" y="701"/>
                  </a:lnTo>
                  <a:lnTo>
                    <a:pt x="162" y="700"/>
                  </a:lnTo>
                  <a:lnTo>
                    <a:pt x="162" y="700"/>
                  </a:lnTo>
                  <a:lnTo>
                    <a:pt x="160" y="698"/>
                  </a:lnTo>
                  <a:lnTo>
                    <a:pt x="157" y="697"/>
                  </a:lnTo>
                  <a:lnTo>
                    <a:pt x="154" y="695"/>
                  </a:lnTo>
                  <a:lnTo>
                    <a:pt x="151" y="695"/>
                  </a:lnTo>
                  <a:lnTo>
                    <a:pt x="148" y="694"/>
                  </a:lnTo>
                  <a:lnTo>
                    <a:pt x="146" y="694"/>
                  </a:lnTo>
                  <a:lnTo>
                    <a:pt x="143" y="694"/>
                  </a:lnTo>
                  <a:lnTo>
                    <a:pt x="140" y="694"/>
                  </a:lnTo>
                  <a:lnTo>
                    <a:pt x="139" y="694"/>
                  </a:lnTo>
                  <a:lnTo>
                    <a:pt x="136" y="692"/>
                  </a:lnTo>
                  <a:lnTo>
                    <a:pt x="134" y="689"/>
                  </a:lnTo>
                  <a:lnTo>
                    <a:pt x="131" y="688"/>
                  </a:lnTo>
                  <a:lnTo>
                    <a:pt x="128" y="688"/>
                  </a:lnTo>
                  <a:lnTo>
                    <a:pt x="125" y="688"/>
                  </a:lnTo>
                  <a:lnTo>
                    <a:pt x="122" y="689"/>
                  </a:lnTo>
                  <a:lnTo>
                    <a:pt x="119" y="689"/>
                  </a:lnTo>
                  <a:lnTo>
                    <a:pt x="116" y="688"/>
                  </a:lnTo>
                  <a:lnTo>
                    <a:pt x="113" y="686"/>
                  </a:lnTo>
                  <a:lnTo>
                    <a:pt x="113" y="683"/>
                  </a:lnTo>
                  <a:lnTo>
                    <a:pt x="113" y="681"/>
                  </a:lnTo>
                  <a:lnTo>
                    <a:pt x="111" y="678"/>
                  </a:lnTo>
                  <a:lnTo>
                    <a:pt x="108" y="677"/>
                  </a:lnTo>
                  <a:lnTo>
                    <a:pt x="105" y="677"/>
                  </a:lnTo>
                  <a:lnTo>
                    <a:pt x="102" y="678"/>
                  </a:lnTo>
                  <a:lnTo>
                    <a:pt x="99" y="681"/>
                  </a:lnTo>
                  <a:lnTo>
                    <a:pt x="96" y="683"/>
                  </a:lnTo>
                  <a:lnTo>
                    <a:pt x="93" y="683"/>
                  </a:lnTo>
                  <a:lnTo>
                    <a:pt x="93" y="680"/>
                  </a:lnTo>
                  <a:lnTo>
                    <a:pt x="93" y="677"/>
                  </a:lnTo>
                  <a:lnTo>
                    <a:pt x="93" y="672"/>
                  </a:lnTo>
                  <a:lnTo>
                    <a:pt x="93" y="671"/>
                  </a:lnTo>
                  <a:lnTo>
                    <a:pt x="94" y="669"/>
                  </a:lnTo>
                  <a:lnTo>
                    <a:pt x="97" y="668"/>
                  </a:lnTo>
                  <a:lnTo>
                    <a:pt x="99" y="666"/>
                  </a:lnTo>
                  <a:lnTo>
                    <a:pt x="100" y="663"/>
                  </a:lnTo>
                  <a:lnTo>
                    <a:pt x="100" y="658"/>
                  </a:lnTo>
                  <a:lnTo>
                    <a:pt x="100" y="655"/>
                  </a:lnTo>
                  <a:lnTo>
                    <a:pt x="100" y="649"/>
                  </a:lnTo>
                  <a:lnTo>
                    <a:pt x="99" y="645"/>
                  </a:lnTo>
                  <a:lnTo>
                    <a:pt x="97" y="638"/>
                  </a:lnTo>
                  <a:lnTo>
                    <a:pt x="96" y="632"/>
                  </a:lnTo>
                  <a:lnTo>
                    <a:pt x="99" y="634"/>
                  </a:lnTo>
                  <a:lnTo>
                    <a:pt x="102" y="637"/>
                  </a:lnTo>
                  <a:lnTo>
                    <a:pt x="106" y="638"/>
                  </a:lnTo>
                  <a:lnTo>
                    <a:pt x="109" y="638"/>
                  </a:lnTo>
                  <a:lnTo>
                    <a:pt x="113" y="637"/>
                  </a:lnTo>
                  <a:lnTo>
                    <a:pt x="114" y="634"/>
                  </a:lnTo>
                  <a:lnTo>
                    <a:pt x="117" y="629"/>
                  </a:lnTo>
                  <a:lnTo>
                    <a:pt x="119" y="626"/>
                  </a:lnTo>
                  <a:lnTo>
                    <a:pt x="122" y="623"/>
                  </a:lnTo>
                  <a:lnTo>
                    <a:pt x="126" y="621"/>
                  </a:lnTo>
                  <a:lnTo>
                    <a:pt x="129" y="618"/>
                  </a:lnTo>
                  <a:lnTo>
                    <a:pt x="129" y="615"/>
                  </a:lnTo>
                  <a:lnTo>
                    <a:pt x="129" y="609"/>
                  </a:lnTo>
                  <a:lnTo>
                    <a:pt x="129" y="603"/>
                  </a:lnTo>
                  <a:lnTo>
                    <a:pt x="129" y="595"/>
                  </a:lnTo>
                  <a:lnTo>
                    <a:pt x="128" y="591"/>
                  </a:lnTo>
                  <a:lnTo>
                    <a:pt x="126" y="586"/>
                  </a:lnTo>
                  <a:lnTo>
                    <a:pt x="128" y="581"/>
                  </a:lnTo>
                  <a:lnTo>
                    <a:pt x="133" y="577"/>
                  </a:lnTo>
                  <a:lnTo>
                    <a:pt x="137" y="574"/>
                  </a:lnTo>
                  <a:lnTo>
                    <a:pt x="139" y="571"/>
                  </a:lnTo>
                  <a:lnTo>
                    <a:pt x="142" y="568"/>
                  </a:lnTo>
                  <a:lnTo>
                    <a:pt x="145" y="566"/>
                  </a:lnTo>
                  <a:lnTo>
                    <a:pt x="148" y="563"/>
                  </a:lnTo>
                  <a:lnTo>
                    <a:pt x="151" y="561"/>
                  </a:lnTo>
                  <a:lnTo>
                    <a:pt x="153" y="561"/>
                  </a:lnTo>
                  <a:lnTo>
                    <a:pt x="154" y="561"/>
                  </a:lnTo>
                  <a:lnTo>
                    <a:pt x="157" y="561"/>
                  </a:lnTo>
                  <a:lnTo>
                    <a:pt x="159" y="561"/>
                  </a:lnTo>
                  <a:lnTo>
                    <a:pt x="160" y="560"/>
                  </a:lnTo>
                  <a:lnTo>
                    <a:pt x="162" y="560"/>
                  </a:lnTo>
                  <a:lnTo>
                    <a:pt x="163" y="557"/>
                  </a:lnTo>
                  <a:lnTo>
                    <a:pt x="166" y="552"/>
                  </a:lnTo>
                  <a:lnTo>
                    <a:pt x="171" y="552"/>
                  </a:lnTo>
                  <a:lnTo>
                    <a:pt x="176" y="554"/>
                  </a:lnTo>
                  <a:lnTo>
                    <a:pt x="180" y="554"/>
                  </a:lnTo>
                  <a:lnTo>
                    <a:pt x="183" y="554"/>
                  </a:lnTo>
                  <a:lnTo>
                    <a:pt x="186" y="552"/>
                  </a:lnTo>
                  <a:lnTo>
                    <a:pt x="188" y="551"/>
                  </a:lnTo>
                  <a:lnTo>
                    <a:pt x="189" y="548"/>
                  </a:lnTo>
                  <a:lnTo>
                    <a:pt x="191" y="543"/>
                  </a:lnTo>
                  <a:lnTo>
                    <a:pt x="192" y="542"/>
                  </a:lnTo>
                  <a:lnTo>
                    <a:pt x="194" y="540"/>
                  </a:lnTo>
                  <a:lnTo>
                    <a:pt x="199" y="538"/>
                  </a:lnTo>
                  <a:lnTo>
                    <a:pt x="199" y="535"/>
                  </a:lnTo>
                  <a:lnTo>
                    <a:pt x="200" y="534"/>
                  </a:lnTo>
                  <a:lnTo>
                    <a:pt x="200" y="531"/>
                  </a:lnTo>
                  <a:lnTo>
                    <a:pt x="199" y="529"/>
                  </a:lnTo>
                  <a:lnTo>
                    <a:pt x="196" y="528"/>
                  </a:lnTo>
                  <a:lnTo>
                    <a:pt x="194" y="528"/>
                  </a:lnTo>
                  <a:lnTo>
                    <a:pt x="192" y="526"/>
                  </a:lnTo>
                  <a:lnTo>
                    <a:pt x="192" y="523"/>
                  </a:lnTo>
                  <a:lnTo>
                    <a:pt x="192" y="520"/>
                  </a:lnTo>
                  <a:lnTo>
                    <a:pt x="194" y="520"/>
                  </a:lnTo>
                  <a:lnTo>
                    <a:pt x="196" y="520"/>
                  </a:lnTo>
                  <a:lnTo>
                    <a:pt x="199" y="520"/>
                  </a:lnTo>
                  <a:lnTo>
                    <a:pt x="200" y="517"/>
                  </a:lnTo>
                  <a:lnTo>
                    <a:pt x="202" y="515"/>
                  </a:lnTo>
                  <a:lnTo>
                    <a:pt x="203" y="512"/>
                  </a:lnTo>
                  <a:lnTo>
                    <a:pt x="205" y="509"/>
                  </a:lnTo>
                  <a:lnTo>
                    <a:pt x="205" y="508"/>
                  </a:lnTo>
                  <a:lnTo>
                    <a:pt x="206" y="505"/>
                  </a:lnTo>
                  <a:lnTo>
                    <a:pt x="206" y="502"/>
                  </a:lnTo>
                  <a:lnTo>
                    <a:pt x="206" y="498"/>
                  </a:lnTo>
                  <a:lnTo>
                    <a:pt x="203" y="498"/>
                  </a:lnTo>
                  <a:lnTo>
                    <a:pt x="202" y="498"/>
                  </a:lnTo>
                  <a:lnTo>
                    <a:pt x="200" y="498"/>
                  </a:lnTo>
                  <a:lnTo>
                    <a:pt x="199" y="500"/>
                  </a:lnTo>
                  <a:lnTo>
                    <a:pt x="197" y="497"/>
                  </a:lnTo>
                  <a:lnTo>
                    <a:pt x="197" y="495"/>
                  </a:lnTo>
                  <a:lnTo>
                    <a:pt x="197" y="494"/>
                  </a:lnTo>
                  <a:lnTo>
                    <a:pt x="194" y="492"/>
                  </a:lnTo>
                  <a:lnTo>
                    <a:pt x="191" y="492"/>
                  </a:lnTo>
                  <a:lnTo>
                    <a:pt x="188" y="494"/>
                  </a:lnTo>
                  <a:lnTo>
                    <a:pt x="185" y="494"/>
                  </a:lnTo>
                  <a:lnTo>
                    <a:pt x="182" y="495"/>
                  </a:lnTo>
                  <a:lnTo>
                    <a:pt x="183" y="492"/>
                  </a:lnTo>
                  <a:lnTo>
                    <a:pt x="183" y="489"/>
                  </a:lnTo>
                  <a:lnTo>
                    <a:pt x="183" y="486"/>
                  </a:lnTo>
                  <a:lnTo>
                    <a:pt x="183" y="485"/>
                  </a:lnTo>
                  <a:lnTo>
                    <a:pt x="180" y="483"/>
                  </a:lnTo>
                  <a:lnTo>
                    <a:pt x="179" y="482"/>
                  </a:lnTo>
                  <a:lnTo>
                    <a:pt x="176" y="480"/>
                  </a:lnTo>
                  <a:lnTo>
                    <a:pt x="174" y="478"/>
                  </a:lnTo>
                  <a:lnTo>
                    <a:pt x="168" y="474"/>
                  </a:lnTo>
                  <a:lnTo>
                    <a:pt x="163" y="471"/>
                  </a:lnTo>
                  <a:lnTo>
                    <a:pt x="159" y="466"/>
                  </a:lnTo>
                  <a:lnTo>
                    <a:pt x="153" y="462"/>
                  </a:lnTo>
                  <a:lnTo>
                    <a:pt x="153" y="463"/>
                  </a:lnTo>
                  <a:lnTo>
                    <a:pt x="153" y="463"/>
                  </a:lnTo>
                  <a:lnTo>
                    <a:pt x="153" y="463"/>
                  </a:lnTo>
                  <a:lnTo>
                    <a:pt x="151" y="465"/>
                  </a:lnTo>
                  <a:lnTo>
                    <a:pt x="149" y="468"/>
                  </a:lnTo>
                  <a:lnTo>
                    <a:pt x="148" y="471"/>
                  </a:lnTo>
                  <a:lnTo>
                    <a:pt x="146" y="474"/>
                  </a:lnTo>
                  <a:lnTo>
                    <a:pt x="145" y="477"/>
                  </a:lnTo>
                  <a:lnTo>
                    <a:pt x="145" y="478"/>
                  </a:lnTo>
                  <a:lnTo>
                    <a:pt x="145" y="480"/>
                  </a:lnTo>
                  <a:lnTo>
                    <a:pt x="145" y="482"/>
                  </a:lnTo>
                  <a:lnTo>
                    <a:pt x="148" y="482"/>
                  </a:lnTo>
                  <a:lnTo>
                    <a:pt x="149" y="483"/>
                  </a:lnTo>
                  <a:lnTo>
                    <a:pt x="149" y="485"/>
                  </a:lnTo>
                  <a:lnTo>
                    <a:pt x="149" y="486"/>
                  </a:lnTo>
                  <a:lnTo>
                    <a:pt x="151" y="486"/>
                  </a:lnTo>
                  <a:lnTo>
                    <a:pt x="154" y="486"/>
                  </a:lnTo>
                  <a:lnTo>
                    <a:pt x="156" y="488"/>
                  </a:lnTo>
                  <a:lnTo>
                    <a:pt x="156" y="489"/>
                  </a:lnTo>
                  <a:lnTo>
                    <a:pt x="156" y="491"/>
                  </a:lnTo>
                  <a:lnTo>
                    <a:pt x="154" y="491"/>
                  </a:lnTo>
                  <a:lnTo>
                    <a:pt x="153" y="492"/>
                  </a:lnTo>
                  <a:lnTo>
                    <a:pt x="151" y="494"/>
                  </a:lnTo>
                  <a:lnTo>
                    <a:pt x="149" y="494"/>
                  </a:lnTo>
                  <a:lnTo>
                    <a:pt x="148" y="498"/>
                  </a:lnTo>
                  <a:lnTo>
                    <a:pt x="148" y="503"/>
                  </a:lnTo>
                  <a:lnTo>
                    <a:pt x="148" y="506"/>
                  </a:lnTo>
                  <a:lnTo>
                    <a:pt x="145" y="508"/>
                  </a:lnTo>
                  <a:lnTo>
                    <a:pt x="142" y="509"/>
                  </a:lnTo>
                  <a:lnTo>
                    <a:pt x="139" y="514"/>
                  </a:lnTo>
                  <a:lnTo>
                    <a:pt x="137" y="518"/>
                  </a:lnTo>
                  <a:lnTo>
                    <a:pt x="136" y="523"/>
                  </a:lnTo>
                  <a:lnTo>
                    <a:pt x="134" y="528"/>
                  </a:lnTo>
                  <a:lnTo>
                    <a:pt x="133" y="529"/>
                  </a:lnTo>
                  <a:lnTo>
                    <a:pt x="133" y="528"/>
                  </a:lnTo>
                  <a:lnTo>
                    <a:pt x="131" y="526"/>
                  </a:lnTo>
                  <a:lnTo>
                    <a:pt x="129" y="526"/>
                  </a:lnTo>
                  <a:lnTo>
                    <a:pt x="128" y="526"/>
                  </a:lnTo>
                  <a:lnTo>
                    <a:pt x="122" y="525"/>
                  </a:lnTo>
                  <a:lnTo>
                    <a:pt x="120" y="525"/>
                  </a:lnTo>
                  <a:lnTo>
                    <a:pt x="117" y="528"/>
                  </a:lnTo>
                  <a:lnTo>
                    <a:pt x="116" y="529"/>
                  </a:lnTo>
                  <a:lnTo>
                    <a:pt x="114" y="531"/>
                  </a:lnTo>
                  <a:lnTo>
                    <a:pt x="109" y="531"/>
                  </a:lnTo>
                  <a:lnTo>
                    <a:pt x="108" y="531"/>
                  </a:lnTo>
                  <a:lnTo>
                    <a:pt x="105" y="528"/>
                  </a:lnTo>
                  <a:lnTo>
                    <a:pt x="105" y="522"/>
                  </a:lnTo>
                  <a:lnTo>
                    <a:pt x="105" y="518"/>
                  </a:lnTo>
                  <a:lnTo>
                    <a:pt x="106" y="512"/>
                  </a:lnTo>
                  <a:lnTo>
                    <a:pt x="106" y="509"/>
                  </a:lnTo>
                  <a:lnTo>
                    <a:pt x="106" y="506"/>
                  </a:lnTo>
                  <a:lnTo>
                    <a:pt x="105" y="503"/>
                  </a:lnTo>
                  <a:lnTo>
                    <a:pt x="105" y="500"/>
                  </a:lnTo>
                  <a:lnTo>
                    <a:pt x="103" y="497"/>
                  </a:lnTo>
                  <a:lnTo>
                    <a:pt x="103" y="495"/>
                  </a:lnTo>
                  <a:lnTo>
                    <a:pt x="103" y="494"/>
                  </a:lnTo>
                  <a:lnTo>
                    <a:pt x="105" y="491"/>
                  </a:lnTo>
                  <a:lnTo>
                    <a:pt x="106" y="485"/>
                  </a:lnTo>
                  <a:lnTo>
                    <a:pt x="108" y="475"/>
                  </a:lnTo>
                  <a:lnTo>
                    <a:pt x="111" y="468"/>
                  </a:lnTo>
                  <a:lnTo>
                    <a:pt x="116" y="466"/>
                  </a:lnTo>
                  <a:lnTo>
                    <a:pt x="116" y="465"/>
                  </a:lnTo>
                  <a:lnTo>
                    <a:pt x="116" y="462"/>
                  </a:lnTo>
                  <a:lnTo>
                    <a:pt x="116" y="460"/>
                  </a:lnTo>
                  <a:lnTo>
                    <a:pt x="116" y="459"/>
                  </a:lnTo>
                  <a:lnTo>
                    <a:pt x="114" y="459"/>
                  </a:lnTo>
                  <a:lnTo>
                    <a:pt x="113" y="459"/>
                  </a:lnTo>
                  <a:lnTo>
                    <a:pt x="111" y="459"/>
                  </a:lnTo>
                  <a:lnTo>
                    <a:pt x="109" y="457"/>
                  </a:lnTo>
                  <a:lnTo>
                    <a:pt x="109" y="455"/>
                  </a:lnTo>
                  <a:lnTo>
                    <a:pt x="109" y="454"/>
                  </a:lnTo>
                  <a:lnTo>
                    <a:pt x="111" y="451"/>
                  </a:lnTo>
                  <a:lnTo>
                    <a:pt x="109" y="449"/>
                  </a:lnTo>
                  <a:lnTo>
                    <a:pt x="108" y="449"/>
                  </a:lnTo>
                  <a:lnTo>
                    <a:pt x="105" y="449"/>
                  </a:lnTo>
                  <a:lnTo>
                    <a:pt x="102" y="449"/>
                  </a:lnTo>
                  <a:lnTo>
                    <a:pt x="99" y="449"/>
                  </a:lnTo>
                  <a:lnTo>
                    <a:pt x="97" y="448"/>
                  </a:lnTo>
                  <a:lnTo>
                    <a:pt x="97" y="446"/>
                  </a:lnTo>
                  <a:lnTo>
                    <a:pt x="96" y="446"/>
                  </a:lnTo>
                  <a:lnTo>
                    <a:pt x="94" y="448"/>
                  </a:lnTo>
                  <a:lnTo>
                    <a:pt x="91" y="454"/>
                  </a:lnTo>
                  <a:lnTo>
                    <a:pt x="90" y="463"/>
                  </a:lnTo>
                  <a:lnTo>
                    <a:pt x="88" y="472"/>
                  </a:lnTo>
                  <a:lnTo>
                    <a:pt x="86" y="480"/>
                  </a:lnTo>
                  <a:lnTo>
                    <a:pt x="83" y="489"/>
                  </a:lnTo>
                  <a:lnTo>
                    <a:pt x="82" y="498"/>
                  </a:lnTo>
                  <a:lnTo>
                    <a:pt x="79" y="508"/>
                  </a:lnTo>
                  <a:lnTo>
                    <a:pt x="77" y="517"/>
                  </a:lnTo>
                  <a:lnTo>
                    <a:pt x="77" y="517"/>
                  </a:lnTo>
                  <a:lnTo>
                    <a:pt x="77" y="518"/>
                  </a:lnTo>
                  <a:lnTo>
                    <a:pt x="77" y="518"/>
                  </a:lnTo>
                  <a:lnTo>
                    <a:pt x="76" y="520"/>
                  </a:lnTo>
                  <a:lnTo>
                    <a:pt x="76" y="518"/>
                  </a:lnTo>
                  <a:lnTo>
                    <a:pt x="73" y="515"/>
                  </a:lnTo>
                  <a:lnTo>
                    <a:pt x="73" y="511"/>
                  </a:lnTo>
                  <a:lnTo>
                    <a:pt x="71" y="508"/>
                  </a:lnTo>
                  <a:lnTo>
                    <a:pt x="71" y="505"/>
                  </a:lnTo>
                  <a:lnTo>
                    <a:pt x="71" y="502"/>
                  </a:lnTo>
                  <a:lnTo>
                    <a:pt x="70" y="498"/>
                  </a:lnTo>
                  <a:lnTo>
                    <a:pt x="70" y="495"/>
                  </a:lnTo>
                  <a:lnTo>
                    <a:pt x="71" y="491"/>
                  </a:lnTo>
                  <a:lnTo>
                    <a:pt x="71" y="489"/>
                  </a:lnTo>
                  <a:lnTo>
                    <a:pt x="73" y="486"/>
                  </a:lnTo>
                  <a:lnTo>
                    <a:pt x="74" y="483"/>
                  </a:lnTo>
                  <a:lnTo>
                    <a:pt x="74" y="480"/>
                  </a:lnTo>
                  <a:lnTo>
                    <a:pt x="73" y="478"/>
                  </a:lnTo>
                  <a:lnTo>
                    <a:pt x="73" y="475"/>
                  </a:lnTo>
                  <a:lnTo>
                    <a:pt x="71" y="472"/>
                  </a:lnTo>
                  <a:lnTo>
                    <a:pt x="71" y="471"/>
                  </a:lnTo>
                  <a:lnTo>
                    <a:pt x="73" y="469"/>
                  </a:lnTo>
                  <a:lnTo>
                    <a:pt x="74" y="468"/>
                  </a:lnTo>
                  <a:lnTo>
                    <a:pt x="76" y="466"/>
                  </a:lnTo>
                  <a:lnTo>
                    <a:pt x="77" y="463"/>
                  </a:lnTo>
                  <a:lnTo>
                    <a:pt x="77" y="462"/>
                  </a:lnTo>
                  <a:lnTo>
                    <a:pt x="77" y="459"/>
                  </a:lnTo>
                  <a:lnTo>
                    <a:pt x="76" y="455"/>
                  </a:lnTo>
                  <a:lnTo>
                    <a:pt x="77" y="452"/>
                  </a:lnTo>
                  <a:lnTo>
                    <a:pt x="77" y="451"/>
                  </a:lnTo>
                  <a:lnTo>
                    <a:pt x="80" y="449"/>
                  </a:lnTo>
                  <a:lnTo>
                    <a:pt x="83" y="448"/>
                  </a:lnTo>
                  <a:lnTo>
                    <a:pt x="85" y="443"/>
                  </a:lnTo>
                  <a:lnTo>
                    <a:pt x="86" y="437"/>
                  </a:lnTo>
                  <a:lnTo>
                    <a:pt x="88" y="429"/>
                  </a:lnTo>
                  <a:lnTo>
                    <a:pt x="88" y="425"/>
                  </a:lnTo>
                  <a:lnTo>
                    <a:pt x="80" y="423"/>
                  </a:lnTo>
                  <a:lnTo>
                    <a:pt x="71" y="422"/>
                  </a:lnTo>
                  <a:lnTo>
                    <a:pt x="63" y="420"/>
                  </a:lnTo>
                  <a:lnTo>
                    <a:pt x="56" y="419"/>
                  </a:lnTo>
                  <a:lnTo>
                    <a:pt x="56" y="425"/>
                  </a:lnTo>
                  <a:lnTo>
                    <a:pt x="56" y="431"/>
                  </a:lnTo>
                  <a:lnTo>
                    <a:pt x="54" y="437"/>
                  </a:lnTo>
                  <a:lnTo>
                    <a:pt x="54" y="443"/>
                  </a:lnTo>
                  <a:lnTo>
                    <a:pt x="54" y="448"/>
                  </a:lnTo>
                  <a:lnTo>
                    <a:pt x="54" y="452"/>
                  </a:lnTo>
                  <a:lnTo>
                    <a:pt x="56" y="455"/>
                  </a:lnTo>
                  <a:lnTo>
                    <a:pt x="59" y="459"/>
                  </a:lnTo>
                  <a:lnTo>
                    <a:pt x="63" y="462"/>
                  </a:lnTo>
                  <a:lnTo>
                    <a:pt x="65" y="463"/>
                  </a:lnTo>
                  <a:lnTo>
                    <a:pt x="65" y="466"/>
                  </a:lnTo>
                  <a:lnTo>
                    <a:pt x="63" y="471"/>
                  </a:lnTo>
                  <a:lnTo>
                    <a:pt x="63" y="475"/>
                  </a:lnTo>
                  <a:lnTo>
                    <a:pt x="62" y="478"/>
                  </a:lnTo>
                  <a:lnTo>
                    <a:pt x="62" y="482"/>
                  </a:lnTo>
                  <a:lnTo>
                    <a:pt x="62" y="486"/>
                  </a:lnTo>
                  <a:lnTo>
                    <a:pt x="60" y="488"/>
                  </a:lnTo>
                  <a:lnTo>
                    <a:pt x="59" y="488"/>
                  </a:lnTo>
                  <a:lnTo>
                    <a:pt x="57" y="488"/>
                  </a:lnTo>
                  <a:lnTo>
                    <a:pt x="56" y="489"/>
                  </a:lnTo>
                  <a:lnTo>
                    <a:pt x="48" y="491"/>
                  </a:lnTo>
                  <a:lnTo>
                    <a:pt x="40" y="491"/>
                  </a:lnTo>
                  <a:lnTo>
                    <a:pt x="31" y="492"/>
                  </a:lnTo>
                  <a:lnTo>
                    <a:pt x="23" y="494"/>
                  </a:lnTo>
                  <a:lnTo>
                    <a:pt x="17" y="497"/>
                  </a:lnTo>
                  <a:lnTo>
                    <a:pt x="13" y="500"/>
                  </a:lnTo>
                  <a:lnTo>
                    <a:pt x="7" y="502"/>
                  </a:lnTo>
                  <a:lnTo>
                    <a:pt x="0" y="505"/>
                  </a:lnTo>
                  <a:lnTo>
                    <a:pt x="0" y="503"/>
                  </a:lnTo>
                  <a:lnTo>
                    <a:pt x="2" y="500"/>
                  </a:lnTo>
                  <a:lnTo>
                    <a:pt x="2" y="498"/>
                  </a:lnTo>
                  <a:lnTo>
                    <a:pt x="3" y="495"/>
                  </a:lnTo>
                  <a:lnTo>
                    <a:pt x="5" y="488"/>
                  </a:lnTo>
                  <a:lnTo>
                    <a:pt x="8" y="478"/>
                  </a:lnTo>
                  <a:lnTo>
                    <a:pt x="11" y="469"/>
                  </a:lnTo>
                  <a:lnTo>
                    <a:pt x="13" y="460"/>
                  </a:lnTo>
                  <a:lnTo>
                    <a:pt x="16" y="454"/>
                  </a:lnTo>
                  <a:lnTo>
                    <a:pt x="17" y="446"/>
                  </a:lnTo>
                  <a:lnTo>
                    <a:pt x="19" y="440"/>
                  </a:lnTo>
                  <a:lnTo>
                    <a:pt x="20" y="432"/>
                  </a:lnTo>
                  <a:lnTo>
                    <a:pt x="20" y="414"/>
                  </a:lnTo>
                  <a:lnTo>
                    <a:pt x="22" y="395"/>
                  </a:lnTo>
                  <a:lnTo>
                    <a:pt x="22" y="377"/>
                  </a:lnTo>
                  <a:lnTo>
                    <a:pt x="22" y="359"/>
                  </a:lnTo>
                  <a:lnTo>
                    <a:pt x="23" y="354"/>
                  </a:lnTo>
                  <a:lnTo>
                    <a:pt x="25" y="351"/>
                  </a:lnTo>
                  <a:lnTo>
                    <a:pt x="27" y="349"/>
                  </a:lnTo>
                  <a:lnTo>
                    <a:pt x="30" y="348"/>
                  </a:lnTo>
                  <a:lnTo>
                    <a:pt x="31" y="346"/>
                  </a:lnTo>
                  <a:lnTo>
                    <a:pt x="33" y="342"/>
                  </a:lnTo>
                  <a:lnTo>
                    <a:pt x="33" y="337"/>
                  </a:lnTo>
                  <a:lnTo>
                    <a:pt x="33" y="334"/>
                  </a:lnTo>
                  <a:lnTo>
                    <a:pt x="33" y="328"/>
                  </a:lnTo>
                  <a:lnTo>
                    <a:pt x="34" y="320"/>
                  </a:lnTo>
                  <a:lnTo>
                    <a:pt x="34" y="314"/>
                  </a:lnTo>
                  <a:lnTo>
                    <a:pt x="34" y="308"/>
                  </a:lnTo>
                  <a:lnTo>
                    <a:pt x="36" y="303"/>
                  </a:lnTo>
                  <a:lnTo>
                    <a:pt x="36" y="300"/>
                  </a:lnTo>
                  <a:lnTo>
                    <a:pt x="39" y="299"/>
                  </a:lnTo>
                  <a:lnTo>
                    <a:pt x="42" y="296"/>
                  </a:lnTo>
                  <a:lnTo>
                    <a:pt x="47" y="292"/>
                  </a:lnTo>
                  <a:lnTo>
                    <a:pt x="51" y="289"/>
                  </a:lnTo>
                  <a:lnTo>
                    <a:pt x="56" y="286"/>
                  </a:lnTo>
                  <a:lnTo>
                    <a:pt x="60" y="283"/>
                  </a:lnTo>
                  <a:lnTo>
                    <a:pt x="62" y="280"/>
                  </a:lnTo>
                  <a:lnTo>
                    <a:pt x="63" y="277"/>
                  </a:lnTo>
                  <a:lnTo>
                    <a:pt x="63" y="274"/>
                  </a:lnTo>
                  <a:lnTo>
                    <a:pt x="63" y="271"/>
                  </a:lnTo>
                  <a:lnTo>
                    <a:pt x="66" y="265"/>
                  </a:lnTo>
                  <a:lnTo>
                    <a:pt x="70" y="263"/>
                  </a:lnTo>
                  <a:lnTo>
                    <a:pt x="73" y="265"/>
                  </a:lnTo>
                  <a:lnTo>
                    <a:pt x="76" y="268"/>
                  </a:lnTo>
                  <a:lnTo>
                    <a:pt x="79" y="269"/>
                  </a:lnTo>
                  <a:lnTo>
                    <a:pt x="82" y="266"/>
                  </a:lnTo>
                  <a:lnTo>
                    <a:pt x="83" y="262"/>
                  </a:lnTo>
                  <a:lnTo>
                    <a:pt x="83" y="259"/>
                  </a:lnTo>
                  <a:lnTo>
                    <a:pt x="82" y="254"/>
                  </a:lnTo>
                  <a:lnTo>
                    <a:pt x="77" y="251"/>
                  </a:lnTo>
                  <a:lnTo>
                    <a:pt x="74" y="248"/>
                  </a:lnTo>
                  <a:lnTo>
                    <a:pt x="73" y="245"/>
                  </a:lnTo>
                  <a:lnTo>
                    <a:pt x="73" y="242"/>
                  </a:lnTo>
                  <a:lnTo>
                    <a:pt x="74" y="240"/>
                  </a:lnTo>
                  <a:lnTo>
                    <a:pt x="76" y="237"/>
                  </a:lnTo>
                  <a:lnTo>
                    <a:pt x="77" y="236"/>
                  </a:lnTo>
                  <a:lnTo>
                    <a:pt x="77" y="231"/>
                  </a:lnTo>
                  <a:lnTo>
                    <a:pt x="74" y="228"/>
                  </a:lnTo>
                  <a:lnTo>
                    <a:pt x="73" y="225"/>
                  </a:lnTo>
                  <a:lnTo>
                    <a:pt x="70" y="222"/>
                  </a:lnTo>
                  <a:lnTo>
                    <a:pt x="68" y="219"/>
                  </a:lnTo>
                  <a:lnTo>
                    <a:pt x="73" y="217"/>
                  </a:lnTo>
                  <a:lnTo>
                    <a:pt x="79" y="214"/>
                  </a:lnTo>
                  <a:lnTo>
                    <a:pt x="79" y="209"/>
                  </a:lnTo>
                  <a:lnTo>
                    <a:pt x="77" y="205"/>
                  </a:lnTo>
                  <a:lnTo>
                    <a:pt x="79" y="200"/>
                  </a:lnTo>
                  <a:lnTo>
                    <a:pt x="79" y="196"/>
                  </a:lnTo>
                  <a:lnTo>
                    <a:pt x="77" y="193"/>
                  </a:lnTo>
                  <a:lnTo>
                    <a:pt x="79" y="189"/>
                  </a:lnTo>
                  <a:lnTo>
                    <a:pt x="85" y="186"/>
                  </a:lnTo>
                  <a:lnTo>
                    <a:pt x="91" y="183"/>
                  </a:lnTo>
                  <a:lnTo>
                    <a:pt x="96" y="182"/>
                  </a:lnTo>
                  <a:lnTo>
                    <a:pt x="97" y="182"/>
                  </a:lnTo>
                  <a:lnTo>
                    <a:pt x="99" y="182"/>
                  </a:lnTo>
                  <a:lnTo>
                    <a:pt x="99" y="180"/>
                  </a:lnTo>
                  <a:lnTo>
                    <a:pt x="100" y="180"/>
                  </a:lnTo>
                  <a:lnTo>
                    <a:pt x="105" y="177"/>
                  </a:lnTo>
                  <a:lnTo>
                    <a:pt x="109" y="173"/>
                  </a:lnTo>
                  <a:lnTo>
                    <a:pt x="111" y="168"/>
                  </a:lnTo>
                  <a:lnTo>
                    <a:pt x="116" y="163"/>
                  </a:lnTo>
                  <a:lnTo>
                    <a:pt x="116" y="160"/>
                  </a:lnTo>
                  <a:lnTo>
                    <a:pt x="117" y="159"/>
                  </a:lnTo>
                  <a:lnTo>
                    <a:pt x="119" y="156"/>
                  </a:lnTo>
                  <a:lnTo>
                    <a:pt x="120" y="154"/>
                  </a:lnTo>
                  <a:lnTo>
                    <a:pt x="123" y="154"/>
                  </a:lnTo>
                  <a:lnTo>
                    <a:pt x="126" y="154"/>
                  </a:lnTo>
                  <a:lnTo>
                    <a:pt x="128" y="153"/>
                  </a:lnTo>
                  <a:lnTo>
                    <a:pt x="129" y="151"/>
                  </a:lnTo>
                  <a:lnTo>
                    <a:pt x="129" y="148"/>
                  </a:lnTo>
                  <a:lnTo>
                    <a:pt x="129" y="145"/>
                  </a:lnTo>
                  <a:lnTo>
                    <a:pt x="133" y="145"/>
                  </a:lnTo>
                  <a:lnTo>
                    <a:pt x="134" y="143"/>
                  </a:lnTo>
                  <a:lnTo>
                    <a:pt x="137" y="143"/>
                  </a:lnTo>
                  <a:lnTo>
                    <a:pt x="140" y="143"/>
                  </a:lnTo>
                  <a:lnTo>
                    <a:pt x="145" y="143"/>
                  </a:lnTo>
                  <a:lnTo>
                    <a:pt x="146" y="142"/>
                  </a:lnTo>
                  <a:lnTo>
                    <a:pt x="148" y="140"/>
                  </a:lnTo>
                  <a:lnTo>
                    <a:pt x="148" y="137"/>
                  </a:lnTo>
                  <a:lnTo>
                    <a:pt x="148" y="134"/>
                  </a:lnTo>
                  <a:lnTo>
                    <a:pt x="149" y="131"/>
                  </a:lnTo>
                  <a:lnTo>
                    <a:pt x="154" y="126"/>
                  </a:lnTo>
                  <a:lnTo>
                    <a:pt x="160" y="123"/>
                  </a:lnTo>
                  <a:lnTo>
                    <a:pt x="168" y="120"/>
                  </a:lnTo>
                  <a:lnTo>
                    <a:pt x="174" y="119"/>
                  </a:lnTo>
                  <a:lnTo>
                    <a:pt x="188" y="122"/>
                  </a:lnTo>
                  <a:lnTo>
                    <a:pt x="202" y="125"/>
                  </a:lnTo>
                  <a:lnTo>
                    <a:pt x="215" y="128"/>
                  </a:lnTo>
                  <a:lnTo>
                    <a:pt x="229" y="131"/>
                  </a:lnTo>
                  <a:lnTo>
                    <a:pt x="237" y="133"/>
                  </a:lnTo>
                  <a:lnTo>
                    <a:pt x="245" y="134"/>
                  </a:lnTo>
                  <a:lnTo>
                    <a:pt x="251" y="134"/>
                  </a:lnTo>
                  <a:lnTo>
                    <a:pt x="259" y="133"/>
                  </a:lnTo>
                  <a:lnTo>
                    <a:pt x="266" y="130"/>
                  </a:lnTo>
                  <a:lnTo>
                    <a:pt x="274" y="128"/>
                  </a:lnTo>
                  <a:lnTo>
                    <a:pt x="280" y="126"/>
                  </a:lnTo>
                  <a:lnTo>
                    <a:pt x="288" y="126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4" y="122"/>
                  </a:lnTo>
                  <a:lnTo>
                    <a:pt x="294" y="117"/>
                  </a:lnTo>
                  <a:lnTo>
                    <a:pt x="294" y="114"/>
                  </a:lnTo>
                  <a:lnTo>
                    <a:pt x="294" y="111"/>
                  </a:lnTo>
                  <a:lnTo>
                    <a:pt x="294" y="110"/>
                  </a:lnTo>
                  <a:lnTo>
                    <a:pt x="294" y="106"/>
                  </a:lnTo>
                  <a:lnTo>
                    <a:pt x="294" y="94"/>
                  </a:lnTo>
                  <a:lnTo>
                    <a:pt x="294" y="83"/>
                  </a:lnTo>
                  <a:lnTo>
                    <a:pt x="294" y="73"/>
                  </a:lnTo>
                  <a:lnTo>
                    <a:pt x="294" y="60"/>
                  </a:lnTo>
                  <a:lnTo>
                    <a:pt x="292" y="54"/>
                  </a:lnTo>
                  <a:lnTo>
                    <a:pt x="288" y="48"/>
                  </a:lnTo>
                  <a:lnTo>
                    <a:pt x="283" y="42"/>
                  </a:lnTo>
                  <a:lnTo>
                    <a:pt x="278" y="37"/>
                  </a:lnTo>
                  <a:lnTo>
                    <a:pt x="275" y="31"/>
                  </a:lnTo>
                  <a:lnTo>
                    <a:pt x="272" y="27"/>
                  </a:lnTo>
                  <a:lnTo>
                    <a:pt x="268" y="22"/>
                  </a:lnTo>
                  <a:lnTo>
                    <a:pt x="266" y="16"/>
                  </a:lnTo>
                  <a:lnTo>
                    <a:pt x="269" y="13"/>
                  </a:lnTo>
                  <a:lnTo>
                    <a:pt x="271" y="10"/>
                  </a:lnTo>
                  <a:lnTo>
                    <a:pt x="274" y="8"/>
                  </a:lnTo>
                  <a:lnTo>
                    <a:pt x="280" y="8"/>
                  </a:lnTo>
                  <a:lnTo>
                    <a:pt x="291" y="7"/>
                  </a:lnTo>
                  <a:lnTo>
                    <a:pt x="303" y="7"/>
                  </a:lnTo>
                  <a:lnTo>
                    <a:pt x="315" y="5"/>
                  </a:lnTo>
                  <a:lnTo>
                    <a:pt x="326" y="3"/>
                  </a:lnTo>
                  <a:lnTo>
                    <a:pt x="331" y="2"/>
                  </a:lnTo>
                  <a:lnTo>
                    <a:pt x="335" y="2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3787775" y="3105150"/>
              <a:ext cx="369888" cy="396875"/>
            </a:xfrm>
            <a:custGeom>
              <a:avLst/>
              <a:gdLst>
                <a:gd name="T0" fmla="*/ 392 w 466"/>
                <a:gd name="T1" fmla="*/ 167 h 499"/>
                <a:gd name="T2" fmla="*/ 427 w 466"/>
                <a:gd name="T3" fmla="*/ 177 h 499"/>
                <a:gd name="T4" fmla="*/ 435 w 466"/>
                <a:gd name="T5" fmla="*/ 181 h 499"/>
                <a:gd name="T6" fmla="*/ 426 w 466"/>
                <a:gd name="T7" fmla="*/ 178 h 499"/>
                <a:gd name="T8" fmla="*/ 421 w 466"/>
                <a:gd name="T9" fmla="*/ 181 h 499"/>
                <a:gd name="T10" fmla="*/ 447 w 466"/>
                <a:gd name="T11" fmla="*/ 186 h 499"/>
                <a:gd name="T12" fmla="*/ 443 w 466"/>
                <a:gd name="T13" fmla="*/ 183 h 499"/>
                <a:gd name="T14" fmla="*/ 460 w 466"/>
                <a:gd name="T15" fmla="*/ 184 h 499"/>
                <a:gd name="T16" fmla="*/ 464 w 466"/>
                <a:gd name="T17" fmla="*/ 187 h 499"/>
                <a:gd name="T18" fmla="*/ 457 w 466"/>
                <a:gd name="T19" fmla="*/ 246 h 499"/>
                <a:gd name="T20" fmla="*/ 455 w 466"/>
                <a:gd name="T21" fmla="*/ 298 h 499"/>
                <a:gd name="T22" fmla="*/ 447 w 466"/>
                <a:gd name="T23" fmla="*/ 320 h 499"/>
                <a:gd name="T24" fmla="*/ 420 w 466"/>
                <a:gd name="T25" fmla="*/ 347 h 499"/>
                <a:gd name="T26" fmla="*/ 378 w 466"/>
                <a:gd name="T27" fmla="*/ 366 h 499"/>
                <a:gd name="T28" fmla="*/ 360 w 466"/>
                <a:gd name="T29" fmla="*/ 364 h 499"/>
                <a:gd name="T30" fmla="*/ 347 w 466"/>
                <a:gd name="T31" fmla="*/ 383 h 499"/>
                <a:gd name="T32" fmla="*/ 343 w 466"/>
                <a:gd name="T33" fmla="*/ 390 h 499"/>
                <a:gd name="T34" fmla="*/ 326 w 466"/>
                <a:gd name="T35" fmla="*/ 401 h 499"/>
                <a:gd name="T36" fmla="*/ 292 w 466"/>
                <a:gd name="T37" fmla="*/ 419 h 499"/>
                <a:gd name="T38" fmla="*/ 268 w 466"/>
                <a:gd name="T39" fmla="*/ 433 h 499"/>
                <a:gd name="T40" fmla="*/ 260 w 466"/>
                <a:gd name="T41" fmla="*/ 439 h 499"/>
                <a:gd name="T42" fmla="*/ 241 w 466"/>
                <a:gd name="T43" fmla="*/ 450 h 499"/>
                <a:gd name="T44" fmla="*/ 206 w 466"/>
                <a:gd name="T45" fmla="*/ 458 h 499"/>
                <a:gd name="T46" fmla="*/ 175 w 466"/>
                <a:gd name="T47" fmla="*/ 469 h 499"/>
                <a:gd name="T48" fmla="*/ 169 w 466"/>
                <a:gd name="T49" fmla="*/ 487 h 499"/>
                <a:gd name="T50" fmla="*/ 158 w 466"/>
                <a:gd name="T51" fmla="*/ 478 h 499"/>
                <a:gd name="T52" fmla="*/ 120 w 466"/>
                <a:gd name="T53" fmla="*/ 430 h 499"/>
                <a:gd name="T54" fmla="*/ 91 w 466"/>
                <a:gd name="T55" fmla="*/ 395 h 499"/>
                <a:gd name="T56" fmla="*/ 77 w 466"/>
                <a:gd name="T57" fmla="*/ 375 h 499"/>
                <a:gd name="T58" fmla="*/ 60 w 466"/>
                <a:gd name="T59" fmla="*/ 370 h 499"/>
                <a:gd name="T60" fmla="*/ 46 w 466"/>
                <a:gd name="T61" fmla="*/ 367 h 499"/>
                <a:gd name="T62" fmla="*/ 33 w 466"/>
                <a:gd name="T63" fmla="*/ 353 h 499"/>
                <a:gd name="T64" fmla="*/ 8 w 466"/>
                <a:gd name="T65" fmla="*/ 347 h 499"/>
                <a:gd name="T66" fmla="*/ 13 w 466"/>
                <a:gd name="T67" fmla="*/ 290 h 499"/>
                <a:gd name="T68" fmla="*/ 13 w 466"/>
                <a:gd name="T69" fmla="*/ 284 h 499"/>
                <a:gd name="T70" fmla="*/ 6 w 466"/>
                <a:gd name="T71" fmla="*/ 301 h 499"/>
                <a:gd name="T72" fmla="*/ 3 w 466"/>
                <a:gd name="T73" fmla="*/ 301 h 499"/>
                <a:gd name="T74" fmla="*/ 36 w 466"/>
                <a:gd name="T75" fmla="*/ 253 h 499"/>
                <a:gd name="T76" fmla="*/ 59 w 466"/>
                <a:gd name="T77" fmla="*/ 241 h 499"/>
                <a:gd name="T78" fmla="*/ 83 w 466"/>
                <a:gd name="T79" fmla="*/ 229 h 499"/>
                <a:gd name="T80" fmla="*/ 122 w 466"/>
                <a:gd name="T81" fmla="*/ 220 h 499"/>
                <a:gd name="T82" fmla="*/ 200 w 466"/>
                <a:gd name="T83" fmla="*/ 209 h 499"/>
                <a:gd name="T84" fmla="*/ 214 w 466"/>
                <a:gd name="T85" fmla="*/ 209 h 499"/>
                <a:gd name="T86" fmla="*/ 243 w 466"/>
                <a:gd name="T87" fmla="*/ 201 h 499"/>
                <a:gd name="T88" fmla="*/ 278 w 466"/>
                <a:gd name="T89" fmla="*/ 192 h 499"/>
                <a:gd name="T90" fmla="*/ 306 w 466"/>
                <a:gd name="T91" fmla="*/ 177 h 499"/>
                <a:gd name="T92" fmla="*/ 332 w 466"/>
                <a:gd name="T93" fmla="*/ 172 h 499"/>
                <a:gd name="T94" fmla="*/ 346 w 466"/>
                <a:gd name="T95" fmla="*/ 175 h 499"/>
                <a:gd name="T96" fmla="*/ 364 w 466"/>
                <a:gd name="T97" fmla="*/ 170 h 499"/>
                <a:gd name="T98" fmla="*/ 370 w 466"/>
                <a:gd name="T99" fmla="*/ 167 h 499"/>
                <a:gd name="T100" fmla="*/ 352 w 466"/>
                <a:gd name="T101" fmla="*/ 172 h 499"/>
                <a:gd name="T102" fmla="*/ 364 w 466"/>
                <a:gd name="T103" fmla="*/ 167 h 499"/>
                <a:gd name="T104" fmla="*/ 120 w 466"/>
                <a:gd name="T105" fmla="*/ 1 h 499"/>
                <a:gd name="T106" fmla="*/ 131 w 466"/>
                <a:gd name="T107" fmla="*/ 29 h 499"/>
                <a:gd name="T108" fmla="*/ 122 w 466"/>
                <a:gd name="T109" fmla="*/ 34 h 499"/>
                <a:gd name="T110" fmla="*/ 120 w 466"/>
                <a:gd name="T111" fmla="*/ 26 h 499"/>
                <a:gd name="T112" fmla="*/ 123 w 466"/>
                <a:gd name="T113" fmla="*/ 15 h 499"/>
                <a:gd name="T114" fmla="*/ 112 w 466"/>
                <a:gd name="T115" fmla="*/ 4 h 499"/>
                <a:gd name="T116" fmla="*/ 108 w 466"/>
                <a:gd name="T117" fmla="*/ 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6" h="499">
                  <a:moveTo>
                    <a:pt x="369" y="166"/>
                  </a:moveTo>
                  <a:lnTo>
                    <a:pt x="372" y="166"/>
                  </a:lnTo>
                  <a:lnTo>
                    <a:pt x="380" y="167"/>
                  </a:lnTo>
                  <a:lnTo>
                    <a:pt x="392" y="167"/>
                  </a:lnTo>
                  <a:lnTo>
                    <a:pt x="397" y="167"/>
                  </a:lnTo>
                  <a:lnTo>
                    <a:pt x="406" y="172"/>
                  </a:lnTo>
                  <a:lnTo>
                    <a:pt x="414" y="174"/>
                  </a:lnTo>
                  <a:lnTo>
                    <a:pt x="427" y="177"/>
                  </a:lnTo>
                  <a:lnTo>
                    <a:pt x="437" y="178"/>
                  </a:lnTo>
                  <a:lnTo>
                    <a:pt x="438" y="180"/>
                  </a:lnTo>
                  <a:lnTo>
                    <a:pt x="437" y="181"/>
                  </a:lnTo>
                  <a:lnTo>
                    <a:pt x="435" y="181"/>
                  </a:lnTo>
                  <a:lnTo>
                    <a:pt x="432" y="181"/>
                  </a:lnTo>
                  <a:lnTo>
                    <a:pt x="430" y="181"/>
                  </a:lnTo>
                  <a:lnTo>
                    <a:pt x="429" y="180"/>
                  </a:lnTo>
                  <a:lnTo>
                    <a:pt x="426" y="178"/>
                  </a:lnTo>
                  <a:lnTo>
                    <a:pt x="415" y="177"/>
                  </a:lnTo>
                  <a:lnTo>
                    <a:pt x="412" y="175"/>
                  </a:lnTo>
                  <a:lnTo>
                    <a:pt x="415" y="180"/>
                  </a:lnTo>
                  <a:lnTo>
                    <a:pt x="421" y="181"/>
                  </a:lnTo>
                  <a:lnTo>
                    <a:pt x="426" y="183"/>
                  </a:lnTo>
                  <a:lnTo>
                    <a:pt x="430" y="184"/>
                  </a:lnTo>
                  <a:lnTo>
                    <a:pt x="443" y="184"/>
                  </a:lnTo>
                  <a:lnTo>
                    <a:pt x="447" y="186"/>
                  </a:lnTo>
                  <a:lnTo>
                    <a:pt x="450" y="186"/>
                  </a:lnTo>
                  <a:lnTo>
                    <a:pt x="452" y="184"/>
                  </a:lnTo>
                  <a:lnTo>
                    <a:pt x="446" y="184"/>
                  </a:lnTo>
                  <a:lnTo>
                    <a:pt x="443" y="183"/>
                  </a:lnTo>
                  <a:lnTo>
                    <a:pt x="440" y="181"/>
                  </a:lnTo>
                  <a:lnTo>
                    <a:pt x="441" y="180"/>
                  </a:lnTo>
                  <a:lnTo>
                    <a:pt x="452" y="181"/>
                  </a:lnTo>
                  <a:lnTo>
                    <a:pt x="460" y="184"/>
                  </a:lnTo>
                  <a:lnTo>
                    <a:pt x="464" y="186"/>
                  </a:lnTo>
                  <a:lnTo>
                    <a:pt x="464" y="186"/>
                  </a:lnTo>
                  <a:lnTo>
                    <a:pt x="464" y="186"/>
                  </a:lnTo>
                  <a:lnTo>
                    <a:pt x="464" y="187"/>
                  </a:lnTo>
                  <a:lnTo>
                    <a:pt x="466" y="220"/>
                  </a:lnTo>
                  <a:lnTo>
                    <a:pt x="466" y="226"/>
                  </a:lnTo>
                  <a:lnTo>
                    <a:pt x="460" y="235"/>
                  </a:lnTo>
                  <a:lnTo>
                    <a:pt x="457" y="246"/>
                  </a:lnTo>
                  <a:lnTo>
                    <a:pt x="457" y="252"/>
                  </a:lnTo>
                  <a:lnTo>
                    <a:pt x="464" y="267"/>
                  </a:lnTo>
                  <a:lnTo>
                    <a:pt x="464" y="278"/>
                  </a:lnTo>
                  <a:lnTo>
                    <a:pt x="455" y="298"/>
                  </a:lnTo>
                  <a:lnTo>
                    <a:pt x="455" y="303"/>
                  </a:lnTo>
                  <a:lnTo>
                    <a:pt x="453" y="309"/>
                  </a:lnTo>
                  <a:lnTo>
                    <a:pt x="449" y="313"/>
                  </a:lnTo>
                  <a:lnTo>
                    <a:pt x="447" y="320"/>
                  </a:lnTo>
                  <a:lnTo>
                    <a:pt x="443" y="330"/>
                  </a:lnTo>
                  <a:lnTo>
                    <a:pt x="432" y="336"/>
                  </a:lnTo>
                  <a:lnTo>
                    <a:pt x="424" y="343"/>
                  </a:lnTo>
                  <a:lnTo>
                    <a:pt x="420" y="347"/>
                  </a:lnTo>
                  <a:lnTo>
                    <a:pt x="406" y="358"/>
                  </a:lnTo>
                  <a:lnTo>
                    <a:pt x="392" y="366"/>
                  </a:lnTo>
                  <a:lnTo>
                    <a:pt x="389" y="367"/>
                  </a:lnTo>
                  <a:lnTo>
                    <a:pt x="378" y="366"/>
                  </a:lnTo>
                  <a:lnTo>
                    <a:pt x="374" y="367"/>
                  </a:lnTo>
                  <a:lnTo>
                    <a:pt x="369" y="366"/>
                  </a:lnTo>
                  <a:lnTo>
                    <a:pt x="364" y="363"/>
                  </a:lnTo>
                  <a:lnTo>
                    <a:pt x="360" y="364"/>
                  </a:lnTo>
                  <a:lnTo>
                    <a:pt x="355" y="367"/>
                  </a:lnTo>
                  <a:lnTo>
                    <a:pt x="354" y="372"/>
                  </a:lnTo>
                  <a:lnTo>
                    <a:pt x="349" y="376"/>
                  </a:lnTo>
                  <a:lnTo>
                    <a:pt x="347" y="383"/>
                  </a:lnTo>
                  <a:lnTo>
                    <a:pt x="349" y="389"/>
                  </a:lnTo>
                  <a:lnTo>
                    <a:pt x="349" y="396"/>
                  </a:lnTo>
                  <a:lnTo>
                    <a:pt x="344" y="395"/>
                  </a:lnTo>
                  <a:lnTo>
                    <a:pt x="343" y="390"/>
                  </a:lnTo>
                  <a:lnTo>
                    <a:pt x="340" y="387"/>
                  </a:lnTo>
                  <a:lnTo>
                    <a:pt x="335" y="386"/>
                  </a:lnTo>
                  <a:lnTo>
                    <a:pt x="331" y="389"/>
                  </a:lnTo>
                  <a:lnTo>
                    <a:pt x="326" y="401"/>
                  </a:lnTo>
                  <a:lnTo>
                    <a:pt x="320" y="409"/>
                  </a:lnTo>
                  <a:lnTo>
                    <a:pt x="311" y="412"/>
                  </a:lnTo>
                  <a:lnTo>
                    <a:pt x="301" y="416"/>
                  </a:lnTo>
                  <a:lnTo>
                    <a:pt x="292" y="419"/>
                  </a:lnTo>
                  <a:lnTo>
                    <a:pt x="288" y="421"/>
                  </a:lnTo>
                  <a:lnTo>
                    <a:pt x="281" y="424"/>
                  </a:lnTo>
                  <a:lnTo>
                    <a:pt x="277" y="427"/>
                  </a:lnTo>
                  <a:lnTo>
                    <a:pt x="268" y="433"/>
                  </a:lnTo>
                  <a:lnTo>
                    <a:pt x="264" y="436"/>
                  </a:lnTo>
                  <a:lnTo>
                    <a:pt x="266" y="441"/>
                  </a:lnTo>
                  <a:lnTo>
                    <a:pt x="264" y="444"/>
                  </a:lnTo>
                  <a:lnTo>
                    <a:pt x="260" y="439"/>
                  </a:lnTo>
                  <a:lnTo>
                    <a:pt x="257" y="438"/>
                  </a:lnTo>
                  <a:lnTo>
                    <a:pt x="246" y="447"/>
                  </a:lnTo>
                  <a:lnTo>
                    <a:pt x="245" y="449"/>
                  </a:lnTo>
                  <a:lnTo>
                    <a:pt x="241" y="450"/>
                  </a:lnTo>
                  <a:lnTo>
                    <a:pt x="240" y="452"/>
                  </a:lnTo>
                  <a:lnTo>
                    <a:pt x="221" y="452"/>
                  </a:lnTo>
                  <a:lnTo>
                    <a:pt x="217" y="455"/>
                  </a:lnTo>
                  <a:lnTo>
                    <a:pt x="206" y="458"/>
                  </a:lnTo>
                  <a:lnTo>
                    <a:pt x="203" y="463"/>
                  </a:lnTo>
                  <a:lnTo>
                    <a:pt x="198" y="467"/>
                  </a:lnTo>
                  <a:lnTo>
                    <a:pt x="182" y="469"/>
                  </a:lnTo>
                  <a:lnTo>
                    <a:pt x="175" y="469"/>
                  </a:lnTo>
                  <a:lnTo>
                    <a:pt x="172" y="470"/>
                  </a:lnTo>
                  <a:lnTo>
                    <a:pt x="172" y="476"/>
                  </a:lnTo>
                  <a:lnTo>
                    <a:pt x="171" y="481"/>
                  </a:lnTo>
                  <a:lnTo>
                    <a:pt x="169" y="487"/>
                  </a:lnTo>
                  <a:lnTo>
                    <a:pt x="168" y="493"/>
                  </a:lnTo>
                  <a:lnTo>
                    <a:pt x="165" y="499"/>
                  </a:lnTo>
                  <a:lnTo>
                    <a:pt x="160" y="490"/>
                  </a:lnTo>
                  <a:lnTo>
                    <a:pt x="158" y="478"/>
                  </a:lnTo>
                  <a:lnTo>
                    <a:pt x="151" y="467"/>
                  </a:lnTo>
                  <a:lnTo>
                    <a:pt x="142" y="459"/>
                  </a:lnTo>
                  <a:lnTo>
                    <a:pt x="129" y="436"/>
                  </a:lnTo>
                  <a:lnTo>
                    <a:pt x="120" y="430"/>
                  </a:lnTo>
                  <a:lnTo>
                    <a:pt x="109" y="426"/>
                  </a:lnTo>
                  <a:lnTo>
                    <a:pt x="102" y="416"/>
                  </a:lnTo>
                  <a:lnTo>
                    <a:pt x="97" y="406"/>
                  </a:lnTo>
                  <a:lnTo>
                    <a:pt x="91" y="395"/>
                  </a:lnTo>
                  <a:lnTo>
                    <a:pt x="82" y="389"/>
                  </a:lnTo>
                  <a:lnTo>
                    <a:pt x="80" y="386"/>
                  </a:lnTo>
                  <a:lnTo>
                    <a:pt x="77" y="378"/>
                  </a:lnTo>
                  <a:lnTo>
                    <a:pt x="77" y="375"/>
                  </a:lnTo>
                  <a:lnTo>
                    <a:pt x="74" y="370"/>
                  </a:lnTo>
                  <a:lnTo>
                    <a:pt x="68" y="361"/>
                  </a:lnTo>
                  <a:lnTo>
                    <a:pt x="63" y="364"/>
                  </a:lnTo>
                  <a:lnTo>
                    <a:pt x="60" y="370"/>
                  </a:lnTo>
                  <a:lnTo>
                    <a:pt x="56" y="372"/>
                  </a:lnTo>
                  <a:lnTo>
                    <a:pt x="52" y="369"/>
                  </a:lnTo>
                  <a:lnTo>
                    <a:pt x="49" y="366"/>
                  </a:lnTo>
                  <a:lnTo>
                    <a:pt x="46" y="367"/>
                  </a:lnTo>
                  <a:lnTo>
                    <a:pt x="43" y="369"/>
                  </a:lnTo>
                  <a:lnTo>
                    <a:pt x="40" y="364"/>
                  </a:lnTo>
                  <a:lnTo>
                    <a:pt x="37" y="358"/>
                  </a:lnTo>
                  <a:lnTo>
                    <a:pt x="33" y="353"/>
                  </a:lnTo>
                  <a:lnTo>
                    <a:pt x="26" y="353"/>
                  </a:lnTo>
                  <a:lnTo>
                    <a:pt x="19" y="353"/>
                  </a:lnTo>
                  <a:lnTo>
                    <a:pt x="11" y="352"/>
                  </a:lnTo>
                  <a:lnTo>
                    <a:pt x="8" y="347"/>
                  </a:lnTo>
                  <a:lnTo>
                    <a:pt x="9" y="306"/>
                  </a:lnTo>
                  <a:lnTo>
                    <a:pt x="9" y="301"/>
                  </a:lnTo>
                  <a:lnTo>
                    <a:pt x="9" y="300"/>
                  </a:lnTo>
                  <a:lnTo>
                    <a:pt x="13" y="290"/>
                  </a:lnTo>
                  <a:lnTo>
                    <a:pt x="16" y="281"/>
                  </a:lnTo>
                  <a:lnTo>
                    <a:pt x="17" y="275"/>
                  </a:lnTo>
                  <a:lnTo>
                    <a:pt x="16" y="275"/>
                  </a:lnTo>
                  <a:lnTo>
                    <a:pt x="13" y="284"/>
                  </a:lnTo>
                  <a:lnTo>
                    <a:pt x="11" y="290"/>
                  </a:lnTo>
                  <a:lnTo>
                    <a:pt x="9" y="292"/>
                  </a:lnTo>
                  <a:lnTo>
                    <a:pt x="9" y="297"/>
                  </a:lnTo>
                  <a:lnTo>
                    <a:pt x="6" y="301"/>
                  </a:lnTo>
                  <a:lnTo>
                    <a:pt x="3" y="306"/>
                  </a:lnTo>
                  <a:lnTo>
                    <a:pt x="0" y="307"/>
                  </a:lnTo>
                  <a:lnTo>
                    <a:pt x="0" y="306"/>
                  </a:lnTo>
                  <a:lnTo>
                    <a:pt x="3" y="301"/>
                  </a:lnTo>
                  <a:lnTo>
                    <a:pt x="13" y="270"/>
                  </a:lnTo>
                  <a:lnTo>
                    <a:pt x="14" y="267"/>
                  </a:lnTo>
                  <a:lnTo>
                    <a:pt x="17" y="264"/>
                  </a:lnTo>
                  <a:lnTo>
                    <a:pt x="36" y="253"/>
                  </a:lnTo>
                  <a:lnTo>
                    <a:pt x="39" y="250"/>
                  </a:lnTo>
                  <a:lnTo>
                    <a:pt x="49" y="247"/>
                  </a:lnTo>
                  <a:lnTo>
                    <a:pt x="54" y="243"/>
                  </a:lnTo>
                  <a:lnTo>
                    <a:pt x="59" y="241"/>
                  </a:lnTo>
                  <a:lnTo>
                    <a:pt x="60" y="240"/>
                  </a:lnTo>
                  <a:lnTo>
                    <a:pt x="65" y="240"/>
                  </a:lnTo>
                  <a:lnTo>
                    <a:pt x="74" y="237"/>
                  </a:lnTo>
                  <a:lnTo>
                    <a:pt x="83" y="229"/>
                  </a:lnTo>
                  <a:lnTo>
                    <a:pt x="86" y="229"/>
                  </a:lnTo>
                  <a:lnTo>
                    <a:pt x="89" y="227"/>
                  </a:lnTo>
                  <a:lnTo>
                    <a:pt x="105" y="223"/>
                  </a:lnTo>
                  <a:lnTo>
                    <a:pt x="122" y="220"/>
                  </a:lnTo>
                  <a:lnTo>
                    <a:pt x="135" y="220"/>
                  </a:lnTo>
                  <a:lnTo>
                    <a:pt x="157" y="215"/>
                  </a:lnTo>
                  <a:lnTo>
                    <a:pt x="188" y="212"/>
                  </a:lnTo>
                  <a:lnTo>
                    <a:pt x="200" y="209"/>
                  </a:lnTo>
                  <a:lnTo>
                    <a:pt x="208" y="207"/>
                  </a:lnTo>
                  <a:lnTo>
                    <a:pt x="211" y="209"/>
                  </a:lnTo>
                  <a:lnTo>
                    <a:pt x="212" y="209"/>
                  </a:lnTo>
                  <a:lnTo>
                    <a:pt x="214" y="209"/>
                  </a:lnTo>
                  <a:lnTo>
                    <a:pt x="217" y="207"/>
                  </a:lnTo>
                  <a:lnTo>
                    <a:pt x="218" y="206"/>
                  </a:lnTo>
                  <a:lnTo>
                    <a:pt x="232" y="204"/>
                  </a:lnTo>
                  <a:lnTo>
                    <a:pt x="243" y="201"/>
                  </a:lnTo>
                  <a:lnTo>
                    <a:pt x="251" y="200"/>
                  </a:lnTo>
                  <a:lnTo>
                    <a:pt x="254" y="200"/>
                  </a:lnTo>
                  <a:lnTo>
                    <a:pt x="258" y="197"/>
                  </a:lnTo>
                  <a:lnTo>
                    <a:pt x="278" y="192"/>
                  </a:lnTo>
                  <a:lnTo>
                    <a:pt x="283" y="189"/>
                  </a:lnTo>
                  <a:lnTo>
                    <a:pt x="294" y="180"/>
                  </a:lnTo>
                  <a:lnTo>
                    <a:pt x="297" y="178"/>
                  </a:lnTo>
                  <a:lnTo>
                    <a:pt x="306" y="177"/>
                  </a:lnTo>
                  <a:lnTo>
                    <a:pt x="309" y="177"/>
                  </a:lnTo>
                  <a:lnTo>
                    <a:pt x="315" y="174"/>
                  </a:lnTo>
                  <a:lnTo>
                    <a:pt x="318" y="172"/>
                  </a:lnTo>
                  <a:lnTo>
                    <a:pt x="332" y="172"/>
                  </a:lnTo>
                  <a:lnTo>
                    <a:pt x="334" y="174"/>
                  </a:lnTo>
                  <a:lnTo>
                    <a:pt x="340" y="175"/>
                  </a:lnTo>
                  <a:lnTo>
                    <a:pt x="343" y="175"/>
                  </a:lnTo>
                  <a:lnTo>
                    <a:pt x="346" y="175"/>
                  </a:lnTo>
                  <a:lnTo>
                    <a:pt x="351" y="174"/>
                  </a:lnTo>
                  <a:lnTo>
                    <a:pt x="360" y="174"/>
                  </a:lnTo>
                  <a:lnTo>
                    <a:pt x="363" y="172"/>
                  </a:lnTo>
                  <a:lnTo>
                    <a:pt x="364" y="170"/>
                  </a:lnTo>
                  <a:lnTo>
                    <a:pt x="366" y="169"/>
                  </a:lnTo>
                  <a:lnTo>
                    <a:pt x="377" y="170"/>
                  </a:lnTo>
                  <a:lnTo>
                    <a:pt x="374" y="169"/>
                  </a:lnTo>
                  <a:lnTo>
                    <a:pt x="370" y="167"/>
                  </a:lnTo>
                  <a:lnTo>
                    <a:pt x="366" y="167"/>
                  </a:lnTo>
                  <a:lnTo>
                    <a:pt x="361" y="170"/>
                  </a:lnTo>
                  <a:lnTo>
                    <a:pt x="354" y="172"/>
                  </a:lnTo>
                  <a:lnTo>
                    <a:pt x="352" y="172"/>
                  </a:lnTo>
                  <a:lnTo>
                    <a:pt x="354" y="170"/>
                  </a:lnTo>
                  <a:lnTo>
                    <a:pt x="357" y="169"/>
                  </a:lnTo>
                  <a:lnTo>
                    <a:pt x="360" y="167"/>
                  </a:lnTo>
                  <a:lnTo>
                    <a:pt x="364" y="167"/>
                  </a:lnTo>
                  <a:lnTo>
                    <a:pt x="367" y="166"/>
                  </a:lnTo>
                  <a:lnTo>
                    <a:pt x="369" y="166"/>
                  </a:lnTo>
                  <a:close/>
                  <a:moveTo>
                    <a:pt x="114" y="0"/>
                  </a:moveTo>
                  <a:lnTo>
                    <a:pt x="120" y="1"/>
                  </a:lnTo>
                  <a:lnTo>
                    <a:pt x="125" y="6"/>
                  </a:lnTo>
                  <a:lnTo>
                    <a:pt x="131" y="14"/>
                  </a:lnTo>
                  <a:lnTo>
                    <a:pt x="132" y="20"/>
                  </a:lnTo>
                  <a:lnTo>
                    <a:pt x="131" y="29"/>
                  </a:lnTo>
                  <a:lnTo>
                    <a:pt x="129" y="35"/>
                  </a:lnTo>
                  <a:lnTo>
                    <a:pt x="126" y="37"/>
                  </a:lnTo>
                  <a:lnTo>
                    <a:pt x="125" y="35"/>
                  </a:lnTo>
                  <a:lnTo>
                    <a:pt x="122" y="34"/>
                  </a:lnTo>
                  <a:lnTo>
                    <a:pt x="120" y="34"/>
                  </a:lnTo>
                  <a:lnTo>
                    <a:pt x="120" y="31"/>
                  </a:lnTo>
                  <a:lnTo>
                    <a:pt x="119" y="27"/>
                  </a:lnTo>
                  <a:lnTo>
                    <a:pt x="120" y="26"/>
                  </a:lnTo>
                  <a:lnTo>
                    <a:pt x="122" y="26"/>
                  </a:lnTo>
                  <a:lnTo>
                    <a:pt x="126" y="23"/>
                  </a:lnTo>
                  <a:lnTo>
                    <a:pt x="126" y="18"/>
                  </a:lnTo>
                  <a:lnTo>
                    <a:pt x="123" y="15"/>
                  </a:lnTo>
                  <a:lnTo>
                    <a:pt x="120" y="12"/>
                  </a:lnTo>
                  <a:lnTo>
                    <a:pt x="120" y="9"/>
                  </a:lnTo>
                  <a:lnTo>
                    <a:pt x="117" y="6"/>
                  </a:lnTo>
                  <a:lnTo>
                    <a:pt x="112" y="4"/>
                  </a:lnTo>
                  <a:lnTo>
                    <a:pt x="109" y="6"/>
                  </a:lnTo>
                  <a:lnTo>
                    <a:pt x="109" y="9"/>
                  </a:lnTo>
                  <a:lnTo>
                    <a:pt x="108" y="8"/>
                  </a:lnTo>
                  <a:lnTo>
                    <a:pt x="108" y="6"/>
                  </a:lnTo>
                  <a:lnTo>
                    <a:pt x="109" y="3"/>
                  </a:lnTo>
                  <a:lnTo>
                    <a:pt x="111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/>
            <p:cNvSpPr>
              <a:spLocks noEditPoints="1"/>
            </p:cNvSpPr>
            <p:nvPr/>
          </p:nvSpPr>
          <p:spPr bwMode="auto">
            <a:xfrm>
              <a:off x="2747963" y="3117850"/>
              <a:ext cx="639763" cy="715963"/>
            </a:xfrm>
            <a:custGeom>
              <a:avLst/>
              <a:gdLst>
                <a:gd name="T0" fmla="*/ 87 w 806"/>
                <a:gd name="T1" fmla="*/ 18 h 901"/>
                <a:gd name="T2" fmla="*/ 127 w 806"/>
                <a:gd name="T3" fmla="*/ 43 h 901"/>
                <a:gd name="T4" fmla="*/ 207 w 806"/>
                <a:gd name="T5" fmla="*/ 180 h 901"/>
                <a:gd name="T6" fmla="*/ 203 w 806"/>
                <a:gd name="T7" fmla="*/ 164 h 901"/>
                <a:gd name="T8" fmla="*/ 143 w 806"/>
                <a:gd name="T9" fmla="*/ 81 h 901"/>
                <a:gd name="T10" fmla="*/ 197 w 806"/>
                <a:gd name="T11" fmla="*/ 212 h 901"/>
                <a:gd name="T12" fmla="*/ 304 w 806"/>
                <a:gd name="T13" fmla="*/ 386 h 901"/>
                <a:gd name="T14" fmla="*/ 373 w 806"/>
                <a:gd name="T15" fmla="*/ 525 h 901"/>
                <a:gd name="T16" fmla="*/ 428 w 806"/>
                <a:gd name="T17" fmla="*/ 596 h 901"/>
                <a:gd name="T18" fmla="*/ 438 w 806"/>
                <a:gd name="T19" fmla="*/ 622 h 901"/>
                <a:gd name="T20" fmla="*/ 458 w 806"/>
                <a:gd name="T21" fmla="*/ 635 h 901"/>
                <a:gd name="T22" fmla="*/ 573 w 806"/>
                <a:gd name="T23" fmla="*/ 658 h 901"/>
                <a:gd name="T24" fmla="*/ 671 w 806"/>
                <a:gd name="T25" fmla="*/ 735 h 901"/>
                <a:gd name="T26" fmla="*/ 728 w 806"/>
                <a:gd name="T27" fmla="*/ 745 h 901"/>
                <a:gd name="T28" fmla="*/ 734 w 806"/>
                <a:gd name="T29" fmla="*/ 782 h 901"/>
                <a:gd name="T30" fmla="*/ 768 w 806"/>
                <a:gd name="T31" fmla="*/ 808 h 901"/>
                <a:gd name="T32" fmla="*/ 799 w 806"/>
                <a:gd name="T33" fmla="*/ 853 h 901"/>
                <a:gd name="T34" fmla="*/ 765 w 806"/>
                <a:gd name="T35" fmla="*/ 899 h 901"/>
                <a:gd name="T36" fmla="*/ 584 w 806"/>
                <a:gd name="T37" fmla="*/ 879 h 901"/>
                <a:gd name="T38" fmla="*/ 545 w 806"/>
                <a:gd name="T39" fmla="*/ 834 h 901"/>
                <a:gd name="T40" fmla="*/ 544 w 806"/>
                <a:gd name="T41" fmla="*/ 805 h 901"/>
                <a:gd name="T42" fmla="*/ 513 w 806"/>
                <a:gd name="T43" fmla="*/ 821 h 901"/>
                <a:gd name="T44" fmla="*/ 482 w 806"/>
                <a:gd name="T45" fmla="*/ 839 h 901"/>
                <a:gd name="T46" fmla="*/ 436 w 806"/>
                <a:gd name="T47" fmla="*/ 796 h 901"/>
                <a:gd name="T48" fmla="*/ 439 w 806"/>
                <a:gd name="T49" fmla="*/ 736 h 901"/>
                <a:gd name="T50" fmla="*/ 407 w 806"/>
                <a:gd name="T51" fmla="*/ 731 h 901"/>
                <a:gd name="T52" fmla="*/ 381 w 806"/>
                <a:gd name="T53" fmla="*/ 711 h 901"/>
                <a:gd name="T54" fmla="*/ 321 w 806"/>
                <a:gd name="T55" fmla="*/ 652 h 901"/>
                <a:gd name="T56" fmla="*/ 296 w 806"/>
                <a:gd name="T57" fmla="*/ 679 h 901"/>
                <a:gd name="T58" fmla="*/ 255 w 806"/>
                <a:gd name="T59" fmla="*/ 679 h 901"/>
                <a:gd name="T60" fmla="*/ 240 w 806"/>
                <a:gd name="T61" fmla="*/ 650 h 901"/>
                <a:gd name="T62" fmla="*/ 209 w 806"/>
                <a:gd name="T63" fmla="*/ 624 h 901"/>
                <a:gd name="T64" fmla="*/ 223 w 806"/>
                <a:gd name="T65" fmla="*/ 599 h 901"/>
                <a:gd name="T66" fmla="*/ 220 w 806"/>
                <a:gd name="T67" fmla="*/ 565 h 901"/>
                <a:gd name="T68" fmla="*/ 253 w 806"/>
                <a:gd name="T69" fmla="*/ 558 h 901"/>
                <a:gd name="T70" fmla="*/ 256 w 806"/>
                <a:gd name="T71" fmla="*/ 539 h 901"/>
                <a:gd name="T72" fmla="*/ 218 w 806"/>
                <a:gd name="T73" fmla="*/ 524 h 901"/>
                <a:gd name="T74" fmla="*/ 209 w 806"/>
                <a:gd name="T75" fmla="*/ 507 h 901"/>
                <a:gd name="T76" fmla="*/ 206 w 806"/>
                <a:gd name="T77" fmla="*/ 479 h 901"/>
                <a:gd name="T78" fmla="*/ 224 w 806"/>
                <a:gd name="T79" fmla="*/ 424 h 901"/>
                <a:gd name="T80" fmla="*/ 209 w 806"/>
                <a:gd name="T81" fmla="*/ 384 h 901"/>
                <a:gd name="T82" fmla="*/ 170 w 806"/>
                <a:gd name="T83" fmla="*/ 402 h 901"/>
                <a:gd name="T84" fmla="*/ 149 w 806"/>
                <a:gd name="T85" fmla="*/ 386 h 901"/>
                <a:gd name="T86" fmla="*/ 138 w 806"/>
                <a:gd name="T87" fmla="*/ 361 h 901"/>
                <a:gd name="T88" fmla="*/ 163 w 806"/>
                <a:gd name="T89" fmla="*/ 352 h 901"/>
                <a:gd name="T90" fmla="*/ 149 w 806"/>
                <a:gd name="T91" fmla="*/ 321 h 901"/>
                <a:gd name="T92" fmla="*/ 120 w 806"/>
                <a:gd name="T93" fmla="*/ 284 h 901"/>
                <a:gd name="T94" fmla="*/ 110 w 806"/>
                <a:gd name="T95" fmla="*/ 319 h 901"/>
                <a:gd name="T96" fmla="*/ 98 w 806"/>
                <a:gd name="T97" fmla="*/ 318 h 901"/>
                <a:gd name="T98" fmla="*/ 60 w 806"/>
                <a:gd name="T99" fmla="*/ 336 h 901"/>
                <a:gd name="T100" fmla="*/ 11 w 806"/>
                <a:gd name="T101" fmla="*/ 339 h 901"/>
                <a:gd name="T102" fmla="*/ 28 w 806"/>
                <a:gd name="T103" fmla="*/ 299 h 901"/>
                <a:gd name="T104" fmla="*/ 41 w 806"/>
                <a:gd name="T105" fmla="*/ 275 h 901"/>
                <a:gd name="T106" fmla="*/ 72 w 806"/>
                <a:gd name="T107" fmla="*/ 255 h 901"/>
                <a:gd name="T108" fmla="*/ 71 w 806"/>
                <a:gd name="T109" fmla="*/ 233 h 901"/>
                <a:gd name="T110" fmla="*/ 37 w 806"/>
                <a:gd name="T111" fmla="*/ 223 h 901"/>
                <a:gd name="T112" fmla="*/ 20 w 806"/>
                <a:gd name="T113" fmla="*/ 186 h 901"/>
                <a:gd name="T114" fmla="*/ 14 w 806"/>
                <a:gd name="T115" fmla="*/ 133 h 901"/>
                <a:gd name="T116" fmla="*/ 24 w 806"/>
                <a:gd name="T117" fmla="*/ 112 h 901"/>
                <a:gd name="T118" fmla="*/ 18 w 806"/>
                <a:gd name="T119" fmla="*/ 86 h 901"/>
                <a:gd name="T120" fmla="*/ 38 w 806"/>
                <a:gd name="T121" fmla="*/ 34 h 901"/>
                <a:gd name="T122" fmla="*/ 29 w 806"/>
                <a:gd name="T123" fmla="*/ 9 h 901"/>
                <a:gd name="T124" fmla="*/ 58 w 806"/>
                <a:gd name="T125" fmla="*/ 3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6" h="901">
                  <a:moveTo>
                    <a:pt x="152" y="106"/>
                  </a:moveTo>
                  <a:lnTo>
                    <a:pt x="155" y="109"/>
                  </a:lnTo>
                  <a:lnTo>
                    <a:pt x="155" y="112"/>
                  </a:lnTo>
                  <a:lnTo>
                    <a:pt x="157" y="115"/>
                  </a:lnTo>
                  <a:lnTo>
                    <a:pt x="158" y="120"/>
                  </a:lnTo>
                  <a:lnTo>
                    <a:pt x="164" y="123"/>
                  </a:lnTo>
                  <a:lnTo>
                    <a:pt x="166" y="126"/>
                  </a:lnTo>
                  <a:lnTo>
                    <a:pt x="164" y="127"/>
                  </a:lnTo>
                  <a:lnTo>
                    <a:pt x="160" y="126"/>
                  </a:lnTo>
                  <a:lnTo>
                    <a:pt x="155" y="121"/>
                  </a:lnTo>
                  <a:lnTo>
                    <a:pt x="153" y="113"/>
                  </a:lnTo>
                  <a:lnTo>
                    <a:pt x="152" y="106"/>
                  </a:lnTo>
                  <a:close/>
                  <a:moveTo>
                    <a:pt x="71" y="0"/>
                  </a:moveTo>
                  <a:lnTo>
                    <a:pt x="74" y="1"/>
                  </a:lnTo>
                  <a:lnTo>
                    <a:pt x="75" y="4"/>
                  </a:lnTo>
                  <a:lnTo>
                    <a:pt x="77" y="9"/>
                  </a:lnTo>
                  <a:lnTo>
                    <a:pt x="80" y="12"/>
                  </a:lnTo>
                  <a:lnTo>
                    <a:pt x="81" y="14"/>
                  </a:lnTo>
                  <a:lnTo>
                    <a:pt x="84" y="17"/>
                  </a:lnTo>
                  <a:lnTo>
                    <a:pt x="87" y="18"/>
                  </a:lnTo>
                  <a:lnTo>
                    <a:pt x="91" y="20"/>
                  </a:lnTo>
                  <a:lnTo>
                    <a:pt x="94" y="20"/>
                  </a:lnTo>
                  <a:lnTo>
                    <a:pt x="97" y="20"/>
                  </a:lnTo>
                  <a:lnTo>
                    <a:pt x="101" y="21"/>
                  </a:lnTo>
                  <a:lnTo>
                    <a:pt x="106" y="21"/>
                  </a:lnTo>
                  <a:lnTo>
                    <a:pt x="107" y="23"/>
                  </a:lnTo>
                  <a:lnTo>
                    <a:pt x="110" y="24"/>
                  </a:lnTo>
                  <a:lnTo>
                    <a:pt x="114" y="26"/>
                  </a:lnTo>
                  <a:lnTo>
                    <a:pt x="117" y="27"/>
                  </a:lnTo>
                  <a:lnTo>
                    <a:pt x="118" y="30"/>
                  </a:lnTo>
                  <a:lnTo>
                    <a:pt x="118" y="32"/>
                  </a:lnTo>
                  <a:lnTo>
                    <a:pt x="115" y="34"/>
                  </a:lnTo>
                  <a:lnTo>
                    <a:pt x="115" y="37"/>
                  </a:lnTo>
                  <a:lnTo>
                    <a:pt x="118" y="38"/>
                  </a:lnTo>
                  <a:lnTo>
                    <a:pt x="120" y="40"/>
                  </a:lnTo>
                  <a:lnTo>
                    <a:pt x="121" y="41"/>
                  </a:lnTo>
                  <a:lnTo>
                    <a:pt x="123" y="43"/>
                  </a:lnTo>
                  <a:lnTo>
                    <a:pt x="124" y="44"/>
                  </a:lnTo>
                  <a:lnTo>
                    <a:pt x="126" y="44"/>
                  </a:lnTo>
                  <a:lnTo>
                    <a:pt x="127" y="43"/>
                  </a:lnTo>
                  <a:lnTo>
                    <a:pt x="129" y="41"/>
                  </a:lnTo>
                  <a:lnTo>
                    <a:pt x="130" y="40"/>
                  </a:lnTo>
                  <a:lnTo>
                    <a:pt x="132" y="40"/>
                  </a:lnTo>
                  <a:lnTo>
                    <a:pt x="135" y="37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8" y="40"/>
                  </a:lnTo>
                  <a:lnTo>
                    <a:pt x="138" y="60"/>
                  </a:lnTo>
                  <a:lnTo>
                    <a:pt x="140" y="66"/>
                  </a:lnTo>
                  <a:lnTo>
                    <a:pt x="164" y="110"/>
                  </a:lnTo>
                  <a:lnTo>
                    <a:pt x="181" y="130"/>
                  </a:lnTo>
                  <a:lnTo>
                    <a:pt x="183" y="132"/>
                  </a:lnTo>
                  <a:lnTo>
                    <a:pt x="192" y="140"/>
                  </a:lnTo>
                  <a:lnTo>
                    <a:pt x="193" y="141"/>
                  </a:lnTo>
                  <a:lnTo>
                    <a:pt x="195" y="143"/>
                  </a:lnTo>
                  <a:lnTo>
                    <a:pt x="207" y="150"/>
                  </a:lnTo>
                  <a:lnTo>
                    <a:pt x="212" y="158"/>
                  </a:lnTo>
                  <a:lnTo>
                    <a:pt x="210" y="164"/>
                  </a:lnTo>
                  <a:lnTo>
                    <a:pt x="209" y="172"/>
                  </a:lnTo>
                  <a:lnTo>
                    <a:pt x="207" y="180"/>
                  </a:lnTo>
                  <a:lnTo>
                    <a:pt x="206" y="183"/>
                  </a:lnTo>
                  <a:lnTo>
                    <a:pt x="201" y="190"/>
                  </a:lnTo>
                  <a:lnTo>
                    <a:pt x="200" y="192"/>
                  </a:lnTo>
                  <a:lnTo>
                    <a:pt x="198" y="195"/>
                  </a:lnTo>
                  <a:lnTo>
                    <a:pt x="197" y="200"/>
                  </a:lnTo>
                  <a:lnTo>
                    <a:pt x="197" y="207"/>
                  </a:lnTo>
                  <a:lnTo>
                    <a:pt x="195" y="207"/>
                  </a:lnTo>
                  <a:lnTo>
                    <a:pt x="193" y="195"/>
                  </a:lnTo>
                  <a:lnTo>
                    <a:pt x="189" y="187"/>
                  </a:lnTo>
                  <a:lnTo>
                    <a:pt x="187" y="181"/>
                  </a:lnTo>
                  <a:lnTo>
                    <a:pt x="186" y="180"/>
                  </a:lnTo>
                  <a:lnTo>
                    <a:pt x="186" y="178"/>
                  </a:lnTo>
                  <a:lnTo>
                    <a:pt x="189" y="177"/>
                  </a:lnTo>
                  <a:lnTo>
                    <a:pt x="192" y="173"/>
                  </a:lnTo>
                  <a:lnTo>
                    <a:pt x="195" y="172"/>
                  </a:lnTo>
                  <a:lnTo>
                    <a:pt x="198" y="172"/>
                  </a:lnTo>
                  <a:lnTo>
                    <a:pt x="200" y="173"/>
                  </a:lnTo>
                  <a:lnTo>
                    <a:pt x="201" y="170"/>
                  </a:lnTo>
                  <a:lnTo>
                    <a:pt x="203" y="167"/>
                  </a:lnTo>
                  <a:lnTo>
                    <a:pt x="203" y="164"/>
                  </a:lnTo>
                  <a:lnTo>
                    <a:pt x="203" y="161"/>
                  </a:lnTo>
                  <a:lnTo>
                    <a:pt x="201" y="160"/>
                  </a:lnTo>
                  <a:lnTo>
                    <a:pt x="198" y="157"/>
                  </a:lnTo>
                  <a:lnTo>
                    <a:pt x="192" y="152"/>
                  </a:lnTo>
                  <a:lnTo>
                    <a:pt x="184" y="144"/>
                  </a:lnTo>
                  <a:lnTo>
                    <a:pt x="181" y="141"/>
                  </a:lnTo>
                  <a:lnTo>
                    <a:pt x="173" y="132"/>
                  </a:lnTo>
                  <a:lnTo>
                    <a:pt x="166" y="121"/>
                  </a:lnTo>
                  <a:lnTo>
                    <a:pt x="161" y="118"/>
                  </a:lnTo>
                  <a:lnTo>
                    <a:pt x="161" y="117"/>
                  </a:lnTo>
                  <a:lnTo>
                    <a:pt x="161" y="113"/>
                  </a:lnTo>
                  <a:lnTo>
                    <a:pt x="158" y="103"/>
                  </a:lnTo>
                  <a:lnTo>
                    <a:pt x="157" y="98"/>
                  </a:lnTo>
                  <a:lnTo>
                    <a:pt x="152" y="95"/>
                  </a:lnTo>
                  <a:lnTo>
                    <a:pt x="140" y="72"/>
                  </a:lnTo>
                  <a:lnTo>
                    <a:pt x="137" y="66"/>
                  </a:lnTo>
                  <a:lnTo>
                    <a:pt x="138" y="70"/>
                  </a:lnTo>
                  <a:lnTo>
                    <a:pt x="140" y="77"/>
                  </a:lnTo>
                  <a:lnTo>
                    <a:pt x="141" y="78"/>
                  </a:lnTo>
                  <a:lnTo>
                    <a:pt x="143" y="81"/>
                  </a:lnTo>
                  <a:lnTo>
                    <a:pt x="147" y="90"/>
                  </a:lnTo>
                  <a:lnTo>
                    <a:pt x="147" y="98"/>
                  </a:lnTo>
                  <a:lnTo>
                    <a:pt x="149" y="112"/>
                  </a:lnTo>
                  <a:lnTo>
                    <a:pt x="152" y="124"/>
                  </a:lnTo>
                  <a:lnTo>
                    <a:pt x="153" y="138"/>
                  </a:lnTo>
                  <a:lnTo>
                    <a:pt x="157" y="144"/>
                  </a:lnTo>
                  <a:lnTo>
                    <a:pt x="169" y="167"/>
                  </a:lnTo>
                  <a:lnTo>
                    <a:pt x="172" y="170"/>
                  </a:lnTo>
                  <a:lnTo>
                    <a:pt x="175" y="172"/>
                  </a:lnTo>
                  <a:lnTo>
                    <a:pt x="177" y="172"/>
                  </a:lnTo>
                  <a:lnTo>
                    <a:pt x="180" y="172"/>
                  </a:lnTo>
                  <a:lnTo>
                    <a:pt x="181" y="169"/>
                  </a:lnTo>
                  <a:lnTo>
                    <a:pt x="184" y="172"/>
                  </a:lnTo>
                  <a:lnTo>
                    <a:pt x="183" y="175"/>
                  </a:lnTo>
                  <a:lnTo>
                    <a:pt x="181" y="181"/>
                  </a:lnTo>
                  <a:lnTo>
                    <a:pt x="183" y="186"/>
                  </a:lnTo>
                  <a:lnTo>
                    <a:pt x="193" y="207"/>
                  </a:lnTo>
                  <a:lnTo>
                    <a:pt x="193" y="209"/>
                  </a:lnTo>
                  <a:lnTo>
                    <a:pt x="197" y="210"/>
                  </a:lnTo>
                  <a:lnTo>
                    <a:pt x="197" y="212"/>
                  </a:lnTo>
                  <a:lnTo>
                    <a:pt x="198" y="218"/>
                  </a:lnTo>
                  <a:lnTo>
                    <a:pt x="207" y="244"/>
                  </a:lnTo>
                  <a:lnTo>
                    <a:pt x="220" y="266"/>
                  </a:lnTo>
                  <a:lnTo>
                    <a:pt x="230" y="286"/>
                  </a:lnTo>
                  <a:lnTo>
                    <a:pt x="232" y="292"/>
                  </a:lnTo>
                  <a:lnTo>
                    <a:pt x="233" y="295"/>
                  </a:lnTo>
                  <a:lnTo>
                    <a:pt x="232" y="295"/>
                  </a:lnTo>
                  <a:lnTo>
                    <a:pt x="232" y="296"/>
                  </a:lnTo>
                  <a:lnTo>
                    <a:pt x="230" y="298"/>
                  </a:lnTo>
                  <a:lnTo>
                    <a:pt x="238" y="313"/>
                  </a:lnTo>
                  <a:lnTo>
                    <a:pt x="256" y="336"/>
                  </a:lnTo>
                  <a:lnTo>
                    <a:pt x="261" y="341"/>
                  </a:lnTo>
                  <a:lnTo>
                    <a:pt x="269" y="344"/>
                  </a:lnTo>
                  <a:lnTo>
                    <a:pt x="272" y="347"/>
                  </a:lnTo>
                  <a:lnTo>
                    <a:pt x="273" y="353"/>
                  </a:lnTo>
                  <a:lnTo>
                    <a:pt x="276" y="356"/>
                  </a:lnTo>
                  <a:lnTo>
                    <a:pt x="281" y="361"/>
                  </a:lnTo>
                  <a:lnTo>
                    <a:pt x="292" y="375"/>
                  </a:lnTo>
                  <a:lnTo>
                    <a:pt x="301" y="383"/>
                  </a:lnTo>
                  <a:lnTo>
                    <a:pt x="304" y="386"/>
                  </a:lnTo>
                  <a:lnTo>
                    <a:pt x="306" y="390"/>
                  </a:lnTo>
                  <a:lnTo>
                    <a:pt x="307" y="392"/>
                  </a:lnTo>
                  <a:lnTo>
                    <a:pt x="310" y="393"/>
                  </a:lnTo>
                  <a:lnTo>
                    <a:pt x="310" y="395"/>
                  </a:lnTo>
                  <a:lnTo>
                    <a:pt x="312" y="395"/>
                  </a:lnTo>
                  <a:lnTo>
                    <a:pt x="313" y="396"/>
                  </a:lnTo>
                  <a:lnTo>
                    <a:pt x="319" y="406"/>
                  </a:lnTo>
                  <a:lnTo>
                    <a:pt x="330" y="419"/>
                  </a:lnTo>
                  <a:lnTo>
                    <a:pt x="339" y="435"/>
                  </a:lnTo>
                  <a:lnTo>
                    <a:pt x="349" y="446"/>
                  </a:lnTo>
                  <a:lnTo>
                    <a:pt x="352" y="450"/>
                  </a:lnTo>
                  <a:lnTo>
                    <a:pt x="356" y="467"/>
                  </a:lnTo>
                  <a:lnTo>
                    <a:pt x="359" y="482"/>
                  </a:lnTo>
                  <a:lnTo>
                    <a:pt x="364" y="501"/>
                  </a:lnTo>
                  <a:lnTo>
                    <a:pt x="365" y="504"/>
                  </a:lnTo>
                  <a:lnTo>
                    <a:pt x="372" y="510"/>
                  </a:lnTo>
                  <a:lnTo>
                    <a:pt x="372" y="515"/>
                  </a:lnTo>
                  <a:lnTo>
                    <a:pt x="370" y="518"/>
                  </a:lnTo>
                  <a:lnTo>
                    <a:pt x="370" y="521"/>
                  </a:lnTo>
                  <a:lnTo>
                    <a:pt x="373" y="525"/>
                  </a:lnTo>
                  <a:lnTo>
                    <a:pt x="373" y="532"/>
                  </a:lnTo>
                  <a:lnTo>
                    <a:pt x="375" y="536"/>
                  </a:lnTo>
                  <a:lnTo>
                    <a:pt x="378" y="539"/>
                  </a:lnTo>
                  <a:lnTo>
                    <a:pt x="381" y="541"/>
                  </a:lnTo>
                  <a:lnTo>
                    <a:pt x="395" y="553"/>
                  </a:lnTo>
                  <a:lnTo>
                    <a:pt x="396" y="555"/>
                  </a:lnTo>
                  <a:lnTo>
                    <a:pt x="401" y="552"/>
                  </a:lnTo>
                  <a:lnTo>
                    <a:pt x="402" y="555"/>
                  </a:lnTo>
                  <a:lnTo>
                    <a:pt x="402" y="559"/>
                  </a:lnTo>
                  <a:lnTo>
                    <a:pt x="404" y="562"/>
                  </a:lnTo>
                  <a:lnTo>
                    <a:pt x="405" y="564"/>
                  </a:lnTo>
                  <a:lnTo>
                    <a:pt x="407" y="573"/>
                  </a:lnTo>
                  <a:lnTo>
                    <a:pt x="409" y="576"/>
                  </a:lnTo>
                  <a:lnTo>
                    <a:pt x="412" y="579"/>
                  </a:lnTo>
                  <a:lnTo>
                    <a:pt x="415" y="581"/>
                  </a:lnTo>
                  <a:lnTo>
                    <a:pt x="419" y="582"/>
                  </a:lnTo>
                  <a:lnTo>
                    <a:pt x="422" y="582"/>
                  </a:lnTo>
                  <a:lnTo>
                    <a:pt x="425" y="582"/>
                  </a:lnTo>
                  <a:lnTo>
                    <a:pt x="427" y="584"/>
                  </a:lnTo>
                  <a:lnTo>
                    <a:pt x="428" y="596"/>
                  </a:lnTo>
                  <a:lnTo>
                    <a:pt x="432" y="602"/>
                  </a:lnTo>
                  <a:lnTo>
                    <a:pt x="433" y="607"/>
                  </a:lnTo>
                  <a:lnTo>
                    <a:pt x="438" y="612"/>
                  </a:lnTo>
                  <a:lnTo>
                    <a:pt x="442" y="618"/>
                  </a:lnTo>
                  <a:lnTo>
                    <a:pt x="447" y="619"/>
                  </a:lnTo>
                  <a:lnTo>
                    <a:pt x="450" y="621"/>
                  </a:lnTo>
                  <a:lnTo>
                    <a:pt x="452" y="621"/>
                  </a:lnTo>
                  <a:lnTo>
                    <a:pt x="456" y="622"/>
                  </a:lnTo>
                  <a:lnTo>
                    <a:pt x="459" y="624"/>
                  </a:lnTo>
                  <a:lnTo>
                    <a:pt x="461" y="625"/>
                  </a:lnTo>
                  <a:lnTo>
                    <a:pt x="461" y="627"/>
                  </a:lnTo>
                  <a:lnTo>
                    <a:pt x="461" y="632"/>
                  </a:lnTo>
                  <a:lnTo>
                    <a:pt x="458" y="628"/>
                  </a:lnTo>
                  <a:lnTo>
                    <a:pt x="450" y="624"/>
                  </a:lnTo>
                  <a:lnTo>
                    <a:pt x="441" y="621"/>
                  </a:lnTo>
                  <a:lnTo>
                    <a:pt x="435" y="615"/>
                  </a:lnTo>
                  <a:lnTo>
                    <a:pt x="432" y="615"/>
                  </a:lnTo>
                  <a:lnTo>
                    <a:pt x="428" y="616"/>
                  </a:lnTo>
                  <a:lnTo>
                    <a:pt x="432" y="619"/>
                  </a:lnTo>
                  <a:lnTo>
                    <a:pt x="438" y="622"/>
                  </a:lnTo>
                  <a:lnTo>
                    <a:pt x="441" y="622"/>
                  </a:lnTo>
                  <a:lnTo>
                    <a:pt x="442" y="625"/>
                  </a:lnTo>
                  <a:lnTo>
                    <a:pt x="445" y="628"/>
                  </a:lnTo>
                  <a:lnTo>
                    <a:pt x="453" y="633"/>
                  </a:lnTo>
                  <a:lnTo>
                    <a:pt x="453" y="635"/>
                  </a:lnTo>
                  <a:lnTo>
                    <a:pt x="450" y="635"/>
                  </a:lnTo>
                  <a:lnTo>
                    <a:pt x="445" y="633"/>
                  </a:lnTo>
                  <a:lnTo>
                    <a:pt x="442" y="633"/>
                  </a:lnTo>
                  <a:lnTo>
                    <a:pt x="441" y="633"/>
                  </a:lnTo>
                  <a:lnTo>
                    <a:pt x="442" y="636"/>
                  </a:lnTo>
                  <a:lnTo>
                    <a:pt x="444" y="638"/>
                  </a:lnTo>
                  <a:lnTo>
                    <a:pt x="445" y="639"/>
                  </a:lnTo>
                  <a:lnTo>
                    <a:pt x="448" y="639"/>
                  </a:lnTo>
                  <a:lnTo>
                    <a:pt x="450" y="639"/>
                  </a:lnTo>
                  <a:lnTo>
                    <a:pt x="453" y="638"/>
                  </a:lnTo>
                  <a:lnTo>
                    <a:pt x="455" y="636"/>
                  </a:lnTo>
                  <a:lnTo>
                    <a:pt x="455" y="636"/>
                  </a:lnTo>
                  <a:lnTo>
                    <a:pt x="455" y="635"/>
                  </a:lnTo>
                  <a:lnTo>
                    <a:pt x="456" y="635"/>
                  </a:lnTo>
                  <a:lnTo>
                    <a:pt x="458" y="635"/>
                  </a:lnTo>
                  <a:lnTo>
                    <a:pt x="475" y="639"/>
                  </a:lnTo>
                  <a:lnTo>
                    <a:pt x="478" y="641"/>
                  </a:lnTo>
                  <a:lnTo>
                    <a:pt x="481" y="642"/>
                  </a:lnTo>
                  <a:lnTo>
                    <a:pt x="484" y="645"/>
                  </a:lnTo>
                  <a:lnTo>
                    <a:pt x="488" y="647"/>
                  </a:lnTo>
                  <a:lnTo>
                    <a:pt x="490" y="645"/>
                  </a:lnTo>
                  <a:lnTo>
                    <a:pt x="484" y="641"/>
                  </a:lnTo>
                  <a:lnTo>
                    <a:pt x="473" y="638"/>
                  </a:lnTo>
                  <a:lnTo>
                    <a:pt x="465" y="633"/>
                  </a:lnTo>
                  <a:lnTo>
                    <a:pt x="464" y="625"/>
                  </a:lnTo>
                  <a:lnTo>
                    <a:pt x="475" y="633"/>
                  </a:lnTo>
                  <a:lnTo>
                    <a:pt x="488" y="639"/>
                  </a:lnTo>
                  <a:lnTo>
                    <a:pt x="502" y="641"/>
                  </a:lnTo>
                  <a:lnTo>
                    <a:pt x="524" y="642"/>
                  </a:lnTo>
                  <a:lnTo>
                    <a:pt x="538" y="641"/>
                  </a:lnTo>
                  <a:lnTo>
                    <a:pt x="548" y="641"/>
                  </a:lnTo>
                  <a:lnTo>
                    <a:pt x="551" y="641"/>
                  </a:lnTo>
                  <a:lnTo>
                    <a:pt x="554" y="642"/>
                  </a:lnTo>
                  <a:lnTo>
                    <a:pt x="559" y="648"/>
                  </a:lnTo>
                  <a:lnTo>
                    <a:pt x="573" y="658"/>
                  </a:lnTo>
                  <a:lnTo>
                    <a:pt x="576" y="659"/>
                  </a:lnTo>
                  <a:lnTo>
                    <a:pt x="576" y="662"/>
                  </a:lnTo>
                  <a:lnTo>
                    <a:pt x="577" y="665"/>
                  </a:lnTo>
                  <a:lnTo>
                    <a:pt x="581" y="667"/>
                  </a:lnTo>
                  <a:lnTo>
                    <a:pt x="602" y="670"/>
                  </a:lnTo>
                  <a:lnTo>
                    <a:pt x="605" y="672"/>
                  </a:lnTo>
                  <a:lnTo>
                    <a:pt x="613" y="672"/>
                  </a:lnTo>
                  <a:lnTo>
                    <a:pt x="616" y="675"/>
                  </a:lnTo>
                  <a:lnTo>
                    <a:pt x="619" y="679"/>
                  </a:lnTo>
                  <a:lnTo>
                    <a:pt x="624" y="691"/>
                  </a:lnTo>
                  <a:lnTo>
                    <a:pt x="627" y="696"/>
                  </a:lnTo>
                  <a:lnTo>
                    <a:pt x="637" y="707"/>
                  </a:lnTo>
                  <a:lnTo>
                    <a:pt x="640" y="711"/>
                  </a:lnTo>
                  <a:lnTo>
                    <a:pt x="648" y="728"/>
                  </a:lnTo>
                  <a:lnTo>
                    <a:pt x="650" y="728"/>
                  </a:lnTo>
                  <a:lnTo>
                    <a:pt x="654" y="731"/>
                  </a:lnTo>
                  <a:lnTo>
                    <a:pt x="656" y="733"/>
                  </a:lnTo>
                  <a:lnTo>
                    <a:pt x="662" y="733"/>
                  </a:lnTo>
                  <a:lnTo>
                    <a:pt x="667" y="736"/>
                  </a:lnTo>
                  <a:lnTo>
                    <a:pt x="671" y="735"/>
                  </a:lnTo>
                  <a:lnTo>
                    <a:pt x="676" y="735"/>
                  </a:lnTo>
                  <a:lnTo>
                    <a:pt x="679" y="733"/>
                  </a:lnTo>
                  <a:lnTo>
                    <a:pt x="685" y="731"/>
                  </a:lnTo>
                  <a:lnTo>
                    <a:pt x="708" y="728"/>
                  </a:lnTo>
                  <a:lnTo>
                    <a:pt x="719" y="725"/>
                  </a:lnTo>
                  <a:lnTo>
                    <a:pt x="719" y="725"/>
                  </a:lnTo>
                  <a:lnTo>
                    <a:pt x="720" y="727"/>
                  </a:lnTo>
                  <a:lnTo>
                    <a:pt x="720" y="728"/>
                  </a:lnTo>
                  <a:lnTo>
                    <a:pt x="720" y="730"/>
                  </a:lnTo>
                  <a:lnTo>
                    <a:pt x="722" y="731"/>
                  </a:lnTo>
                  <a:lnTo>
                    <a:pt x="723" y="733"/>
                  </a:lnTo>
                  <a:lnTo>
                    <a:pt x="725" y="733"/>
                  </a:lnTo>
                  <a:lnTo>
                    <a:pt x="726" y="733"/>
                  </a:lnTo>
                  <a:lnTo>
                    <a:pt x="726" y="736"/>
                  </a:lnTo>
                  <a:lnTo>
                    <a:pt x="726" y="738"/>
                  </a:lnTo>
                  <a:lnTo>
                    <a:pt x="726" y="739"/>
                  </a:lnTo>
                  <a:lnTo>
                    <a:pt x="726" y="742"/>
                  </a:lnTo>
                  <a:lnTo>
                    <a:pt x="728" y="744"/>
                  </a:lnTo>
                  <a:lnTo>
                    <a:pt x="730" y="745"/>
                  </a:lnTo>
                  <a:lnTo>
                    <a:pt x="728" y="745"/>
                  </a:lnTo>
                  <a:lnTo>
                    <a:pt x="728" y="747"/>
                  </a:lnTo>
                  <a:lnTo>
                    <a:pt x="726" y="747"/>
                  </a:lnTo>
                  <a:lnTo>
                    <a:pt x="728" y="748"/>
                  </a:lnTo>
                  <a:lnTo>
                    <a:pt x="728" y="750"/>
                  </a:lnTo>
                  <a:lnTo>
                    <a:pt x="730" y="750"/>
                  </a:lnTo>
                  <a:lnTo>
                    <a:pt x="730" y="751"/>
                  </a:lnTo>
                  <a:lnTo>
                    <a:pt x="730" y="753"/>
                  </a:lnTo>
                  <a:lnTo>
                    <a:pt x="730" y="755"/>
                  </a:lnTo>
                  <a:lnTo>
                    <a:pt x="731" y="758"/>
                  </a:lnTo>
                  <a:lnTo>
                    <a:pt x="731" y="758"/>
                  </a:lnTo>
                  <a:lnTo>
                    <a:pt x="733" y="761"/>
                  </a:lnTo>
                  <a:lnTo>
                    <a:pt x="733" y="762"/>
                  </a:lnTo>
                  <a:lnTo>
                    <a:pt x="730" y="765"/>
                  </a:lnTo>
                  <a:lnTo>
                    <a:pt x="730" y="768"/>
                  </a:lnTo>
                  <a:lnTo>
                    <a:pt x="730" y="771"/>
                  </a:lnTo>
                  <a:lnTo>
                    <a:pt x="728" y="776"/>
                  </a:lnTo>
                  <a:lnTo>
                    <a:pt x="730" y="779"/>
                  </a:lnTo>
                  <a:lnTo>
                    <a:pt x="731" y="782"/>
                  </a:lnTo>
                  <a:lnTo>
                    <a:pt x="733" y="782"/>
                  </a:lnTo>
                  <a:lnTo>
                    <a:pt x="734" y="782"/>
                  </a:lnTo>
                  <a:lnTo>
                    <a:pt x="736" y="782"/>
                  </a:lnTo>
                  <a:lnTo>
                    <a:pt x="736" y="782"/>
                  </a:lnTo>
                  <a:lnTo>
                    <a:pt x="737" y="782"/>
                  </a:lnTo>
                  <a:lnTo>
                    <a:pt x="737" y="784"/>
                  </a:lnTo>
                  <a:lnTo>
                    <a:pt x="737" y="785"/>
                  </a:lnTo>
                  <a:lnTo>
                    <a:pt x="737" y="785"/>
                  </a:lnTo>
                  <a:lnTo>
                    <a:pt x="740" y="785"/>
                  </a:lnTo>
                  <a:lnTo>
                    <a:pt x="742" y="787"/>
                  </a:lnTo>
                  <a:lnTo>
                    <a:pt x="743" y="787"/>
                  </a:lnTo>
                  <a:lnTo>
                    <a:pt x="746" y="788"/>
                  </a:lnTo>
                  <a:lnTo>
                    <a:pt x="750" y="791"/>
                  </a:lnTo>
                  <a:lnTo>
                    <a:pt x="750" y="796"/>
                  </a:lnTo>
                  <a:lnTo>
                    <a:pt x="751" y="801"/>
                  </a:lnTo>
                  <a:lnTo>
                    <a:pt x="757" y="802"/>
                  </a:lnTo>
                  <a:lnTo>
                    <a:pt x="760" y="802"/>
                  </a:lnTo>
                  <a:lnTo>
                    <a:pt x="763" y="802"/>
                  </a:lnTo>
                  <a:lnTo>
                    <a:pt x="765" y="804"/>
                  </a:lnTo>
                  <a:lnTo>
                    <a:pt x="765" y="807"/>
                  </a:lnTo>
                  <a:lnTo>
                    <a:pt x="766" y="808"/>
                  </a:lnTo>
                  <a:lnTo>
                    <a:pt x="768" y="808"/>
                  </a:lnTo>
                  <a:lnTo>
                    <a:pt x="770" y="808"/>
                  </a:lnTo>
                  <a:lnTo>
                    <a:pt x="771" y="808"/>
                  </a:lnTo>
                  <a:lnTo>
                    <a:pt x="776" y="810"/>
                  </a:lnTo>
                  <a:lnTo>
                    <a:pt x="780" y="811"/>
                  </a:lnTo>
                  <a:lnTo>
                    <a:pt x="783" y="814"/>
                  </a:lnTo>
                  <a:lnTo>
                    <a:pt x="786" y="819"/>
                  </a:lnTo>
                  <a:lnTo>
                    <a:pt x="788" y="821"/>
                  </a:lnTo>
                  <a:lnTo>
                    <a:pt x="791" y="825"/>
                  </a:lnTo>
                  <a:lnTo>
                    <a:pt x="794" y="828"/>
                  </a:lnTo>
                  <a:lnTo>
                    <a:pt x="797" y="830"/>
                  </a:lnTo>
                  <a:lnTo>
                    <a:pt x="802" y="833"/>
                  </a:lnTo>
                  <a:lnTo>
                    <a:pt x="803" y="836"/>
                  </a:lnTo>
                  <a:lnTo>
                    <a:pt x="802" y="839"/>
                  </a:lnTo>
                  <a:lnTo>
                    <a:pt x="802" y="842"/>
                  </a:lnTo>
                  <a:lnTo>
                    <a:pt x="800" y="844"/>
                  </a:lnTo>
                  <a:lnTo>
                    <a:pt x="800" y="847"/>
                  </a:lnTo>
                  <a:lnTo>
                    <a:pt x="800" y="848"/>
                  </a:lnTo>
                  <a:lnTo>
                    <a:pt x="800" y="850"/>
                  </a:lnTo>
                  <a:lnTo>
                    <a:pt x="800" y="851"/>
                  </a:lnTo>
                  <a:lnTo>
                    <a:pt x="799" y="853"/>
                  </a:lnTo>
                  <a:lnTo>
                    <a:pt x="799" y="854"/>
                  </a:lnTo>
                  <a:lnTo>
                    <a:pt x="799" y="856"/>
                  </a:lnTo>
                  <a:lnTo>
                    <a:pt x="799" y="859"/>
                  </a:lnTo>
                  <a:lnTo>
                    <a:pt x="802" y="862"/>
                  </a:lnTo>
                  <a:lnTo>
                    <a:pt x="803" y="862"/>
                  </a:lnTo>
                  <a:lnTo>
                    <a:pt x="806" y="864"/>
                  </a:lnTo>
                  <a:lnTo>
                    <a:pt x="806" y="865"/>
                  </a:lnTo>
                  <a:lnTo>
                    <a:pt x="805" y="867"/>
                  </a:lnTo>
                  <a:lnTo>
                    <a:pt x="805" y="868"/>
                  </a:lnTo>
                  <a:lnTo>
                    <a:pt x="805" y="870"/>
                  </a:lnTo>
                  <a:lnTo>
                    <a:pt x="802" y="874"/>
                  </a:lnTo>
                  <a:lnTo>
                    <a:pt x="799" y="876"/>
                  </a:lnTo>
                  <a:lnTo>
                    <a:pt x="796" y="879"/>
                  </a:lnTo>
                  <a:lnTo>
                    <a:pt x="793" y="881"/>
                  </a:lnTo>
                  <a:lnTo>
                    <a:pt x="786" y="885"/>
                  </a:lnTo>
                  <a:lnTo>
                    <a:pt x="782" y="888"/>
                  </a:lnTo>
                  <a:lnTo>
                    <a:pt x="776" y="893"/>
                  </a:lnTo>
                  <a:lnTo>
                    <a:pt x="770" y="896"/>
                  </a:lnTo>
                  <a:lnTo>
                    <a:pt x="768" y="897"/>
                  </a:lnTo>
                  <a:lnTo>
                    <a:pt x="765" y="899"/>
                  </a:lnTo>
                  <a:lnTo>
                    <a:pt x="763" y="901"/>
                  </a:lnTo>
                  <a:lnTo>
                    <a:pt x="762" y="901"/>
                  </a:lnTo>
                  <a:lnTo>
                    <a:pt x="737" y="901"/>
                  </a:lnTo>
                  <a:lnTo>
                    <a:pt x="711" y="899"/>
                  </a:lnTo>
                  <a:lnTo>
                    <a:pt x="687" y="897"/>
                  </a:lnTo>
                  <a:lnTo>
                    <a:pt x="662" y="896"/>
                  </a:lnTo>
                  <a:lnTo>
                    <a:pt x="657" y="894"/>
                  </a:lnTo>
                  <a:lnTo>
                    <a:pt x="653" y="894"/>
                  </a:lnTo>
                  <a:lnTo>
                    <a:pt x="648" y="894"/>
                  </a:lnTo>
                  <a:lnTo>
                    <a:pt x="642" y="894"/>
                  </a:lnTo>
                  <a:lnTo>
                    <a:pt x="637" y="893"/>
                  </a:lnTo>
                  <a:lnTo>
                    <a:pt x="631" y="893"/>
                  </a:lnTo>
                  <a:lnTo>
                    <a:pt x="621" y="891"/>
                  </a:lnTo>
                  <a:lnTo>
                    <a:pt x="613" y="891"/>
                  </a:lnTo>
                  <a:lnTo>
                    <a:pt x="602" y="891"/>
                  </a:lnTo>
                  <a:lnTo>
                    <a:pt x="591" y="890"/>
                  </a:lnTo>
                  <a:lnTo>
                    <a:pt x="587" y="887"/>
                  </a:lnTo>
                  <a:lnTo>
                    <a:pt x="585" y="884"/>
                  </a:lnTo>
                  <a:lnTo>
                    <a:pt x="585" y="882"/>
                  </a:lnTo>
                  <a:lnTo>
                    <a:pt x="584" y="879"/>
                  </a:lnTo>
                  <a:lnTo>
                    <a:pt x="582" y="876"/>
                  </a:lnTo>
                  <a:lnTo>
                    <a:pt x="584" y="876"/>
                  </a:lnTo>
                  <a:lnTo>
                    <a:pt x="584" y="876"/>
                  </a:lnTo>
                  <a:lnTo>
                    <a:pt x="585" y="874"/>
                  </a:lnTo>
                  <a:lnTo>
                    <a:pt x="585" y="874"/>
                  </a:lnTo>
                  <a:lnTo>
                    <a:pt x="585" y="873"/>
                  </a:lnTo>
                  <a:lnTo>
                    <a:pt x="585" y="871"/>
                  </a:lnTo>
                  <a:lnTo>
                    <a:pt x="584" y="870"/>
                  </a:lnTo>
                  <a:lnTo>
                    <a:pt x="584" y="870"/>
                  </a:lnTo>
                  <a:lnTo>
                    <a:pt x="582" y="867"/>
                  </a:lnTo>
                  <a:lnTo>
                    <a:pt x="577" y="864"/>
                  </a:lnTo>
                  <a:lnTo>
                    <a:pt x="573" y="862"/>
                  </a:lnTo>
                  <a:lnTo>
                    <a:pt x="570" y="861"/>
                  </a:lnTo>
                  <a:lnTo>
                    <a:pt x="567" y="859"/>
                  </a:lnTo>
                  <a:lnTo>
                    <a:pt x="565" y="856"/>
                  </a:lnTo>
                  <a:lnTo>
                    <a:pt x="564" y="853"/>
                  </a:lnTo>
                  <a:lnTo>
                    <a:pt x="561" y="851"/>
                  </a:lnTo>
                  <a:lnTo>
                    <a:pt x="556" y="847"/>
                  </a:lnTo>
                  <a:lnTo>
                    <a:pt x="550" y="841"/>
                  </a:lnTo>
                  <a:lnTo>
                    <a:pt x="545" y="834"/>
                  </a:lnTo>
                  <a:lnTo>
                    <a:pt x="541" y="830"/>
                  </a:lnTo>
                  <a:lnTo>
                    <a:pt x="541" y="827"/>
                  </a:lnTo>
                  <a:lnTo>
                    <a:pt x="541" y="825"/>
                  </a:lnTo>
                  <a:lnTo>
                    <a:pt x="542" y="824"/>
                  </a:lnTo>
                  <a:lnTo>
                    <a:pt x="542" y="822"/>
                  </a:lnTo>
                  <a:lnTo>
                    <a:pt x="544" y="821"/>
                  </a:lnTo>
                  <a:lnTo>
                    <a:pt x="545" y="821"/>
                  </a:lnTo>
                  <a:lnTo>
                    <a:pt x="547" y="819"/>
                  </a:lnTo>
                  <a:lnTo>
                    <a:pt x="548" y="818"/>
                  </a:lnTo>
                  <a:lnTo>
                    <a:pt x="548" y="818"/>
                  </a:lnTo>
                  <a:lnTo>
                    <a:pt x="550" y="816"/>
                  </a:lnTo>
                  <a:lnTo>
                    <a:pt x="550" y="813"/>
                  </a:lnTo>
                  <a:lnTo>
                    <a:pt x="550" y="813"/>
                  </a:lnTo>
                  <a:lnTo>
                    <a:pt x="550" y="810"/>
                  </a:lnTo>
                  <a:lnTo>
                    <a:pt x="550" y="808"/>
                  </a:lnTo>
                  <a:lnTo>
                    <a:pt x="550" y="805"/>
                  </a:lnTo>
                  <a:lnTo>
                    <a:pt x="548" y="804"/>
                  </a:lnTo>
                  <a:lnTo>
                    <a:pt x="547" y="804"/>
                  </a:lnTo>
                  <a:lnTo>
                    <a:pt x="545" y="805"/>
                  </a:lnTo>
                  <a:lnTo>
                    <a:pt x="544" y="805"/>
                  </a:lnTo>
                  <a:lnTo>
                    <a:pt x="542" y="805"/>
                  </a:lnTo>
                  <a:lnTo>
                    <a:pt x="542" y="805"/>
                  </a:lnTo>
                  <a:lnTo>
                    <a:pt x="542" y="807"/>
                  </a:lnTo>
                  <a:lnTo>
                    <a:pt x="544" y="808"/>
                  </a:lnTo>
                  <a:lnTo>
                    <a:pt x="542" y="810"/>
                  </a:lnTo>
                  <a:lnTo>
                    <a:pt x="541" y="808"/>
                  </a:lnTo>
                  <a:lnTo>
                    <a:pt x="539" y="808"/>
                  </a:lnTo>
                  <a:lnTo>
                    <a:pt x="538" y="807"/>
                  </a:lnTo>
                  <a:lnTo>
                    <a:pt x="536" y="808"/>
                  </a:lnTo>
                  <a:lnTo>
                    <a:pt x="534" y="811"/>
                  </a:lnTo>
                  <a:lnTo>
                    <a:pt x="533" y="814"/>
                  </a:lnTo>
                  <a:lnTo>
                    <a:pt x="530" y="816"/>
                  </a:lnTo>
                  <a:lnTo>
                    <a:pt x="525" y="816"/>
                  </a:lnTo>
                  <a:lnTo>
                    <a:pt x="524" y="818"/>
                  </a:lnTo>
                  <a:lnTo>
                    <a:pt x="524" y="818"/>
                  </a:lnTo>
                  <a:lnTo>
                    <a:pt x="524" y="818"/>
                  </a:lnTo>
                  <a:lnTo>
                    <a:pt x="524" y="819"/>
                  </a:lnTo>
                  <a:lnTo>
                    <a:pt x="519" y="819"/>
                  </a:lnTo>
                  <a:lnTo>
                    <a:pt x="516" y="819"/>
                  </a:lnTo>
                  <a:lnTo>
                    <a:pt x="513" y="821"/>
                  </a:lnTo>
                  <a:lnTo>
                    <a:pt x="510" y="822"/>
                  </a:lnTo>
                  <a:lnTo>
                    <a:pt x="508" y="824"/>
                  </a:lnTo>
                  <a:lnTo>
                    <a:pt x="507" y="827"/>
                  </a:lnTo>
                  <a:lnTo>
                    <a:pt x="505" y="828"/>
                  </a:lnTo>
                  <a:lnTo>
                    <a:pt x="504" y="828"/>
                  </a:lnTo>
                  <a:lnTo>
                    <a:pt x="501" y="828"/>
                  </a:lnTo>
                  <a:lnTo>
                    <a:pt x="499" y="830"/>
                  </a:lnTo>
                  <a:lnTo>
                    <a:pt x="496" y="831"/>
                  </a:lnTo>
                  <a:lnTo>
                    <a:pt x="493" y="833"/>
                  </a:lnTo>
                  <a:lnTo>
                    <a:pt x="493" y="833"/>
                  </a:lnTo>
                  <a:lnTo>
                    <a:pt x="493" y="834"/>
                  </a:lnTo>
                  <a:lnTo>
                    <a:pt x="491" y="834"/>
                  </a:lnTo>
                  <a:lnTo>
                    <a:pt x="491" y="836"/>
                  </a:lnTo>
                  <a:lnTo>
                    <a:pt x="491" y="838"/>
                  </a:lnTo>
                  <a:lnTo>
                    <a:pt x="490" y="838"/>
                  </a:lnTo>
                  <a:lnTo>
                    <a:pt x="488" y="838"/>
                  </a:lnTo>
                  <a:lnTo>
                    <a:pt x="488" y="838"/>
                  </a:lnTo>
                  <a:lnTo>
                    <a:pt x="485" y="841"/>
                  </a:lnTo>
                  <a:lnTo>
                    <a:pt x="484" y="841"/>
                  </a:lnTo>
                  <a:lnTo>
                    <a:pt x="482" y="839"/>
                  </a:lnTo>
                  <a:lnTo>
                    <a:pt x="479" y="839"/>
                  </a:lnTo>
                  <a:lnTo>
                    <a:pt x="476" y="839"/>
                  </a:lnTo>
                  <a:lnTo>
                    <a:pt x="473" y="839"/>
                  </a:lnTo>
                  <a:lnTo>
                    <a:pt x="470" y="841"/>
                  </a:lnTo>
                  <a:lnTo>
                    <a:pt x="467" y="842"/>
                  </a:lnTo>
                  <a:lnTo>
                    <a:pt x="465" y="842"/>
                  </a:lnTo>
                  <a:lnTo>
                    <a:pt x="465" y="842"/>
                  </a:lnTo>
                  <a:lnTo>
                    <a:pt x="465" y="842"/>
                  </a:lnTo>
                  <a:lnTo>
                    <a:pt x="464" y="842"/>
                  </a:lnTo>
                  <a:lnTo>
                    <a:pt x="461" y="841"/>
                  </a:lnTo>
                  <a:lnTo>
                    <a:pt x="458" y="841"/>
                  </a:lnTo>
                  <a:lnTo>
                    <a:pt x="456" y="839"/>
                  </a:lnTo>
                  <a:lnTo>
                    <a:pt x="455" y="838"/>
                  </a:lnTo>
                  <a:lnTo>
                    <a:pt x="450" y="830"/>
                  </a:lnTo>
                  <a:lnTo>
                    <a:pt x="447" y="824"/>
                  </a:lnTo>
                  <a:lnTo>
                    <a:pt x="444" y="816"/>
                  </a:lnTo>
                  <a:lnTo>
                    <a:pt x="441" y="810"/>
                  </a:lnTo>
                  <a:lnTo>
                    <a:pt x="438" y="805"/>
                  </a:lnTo>
                  <a:lnTo>
                    <a:pt x="436" y="801"/>
                  </a:lnTo>
                  <a:lnTo>
                    <a:pt x="436" y="796"/>
                  </a:lnTo>
                  <a:lnTo>
                    <a:pt x="438" y="790"/>
                  </a:lnTo>
                  <a:lnTo>
                    <a:pt x="438" y="790"/>
                  </a:lnTo>
                  <a:lnTo>
                    <a:pt x="439" y="788"/>
                  </a:lnTo>
                  <a:lnTo>
                    <a:pt x="439" y="788"/>
                  </a:lnTo>
                  <a:lnTo>
                    <a:pt x="439" y="787"/>
                  </a:lnTo>
                  <a:lnTo>
                    <a:pt x="445" y="781"/>
                  </a:lnTo>
                  <a:lnTo>
                    <a:pt x="450" y="775"/>
                  </a:lnTo>
                  <a:lnTo>
                    <a:pt x="455" y="768"/>
                  </a:lnTo>
                  <a:lnTo>
                    <a:pt x="458" y="761"/>
                  </a:lnTo>
                  <a:lnTo>
                    <a:pt x="455" y="755"/>
                  </a:lnTo>
                  <a:lnTo>
                    <a:pt x="453" y="750"/>
                  </a:lnTo>
                  <a:lnTo>
                    <a:pt x="450" y="744"/>
                  </a:lnTo>
                  <a:lnTo>
                    <a:pt x="447" y="739"/>
                  </a:lnTo>
                  <a:lnTo>
                    <a:pt x="447" y="739"/>
                  </a:lnTo>
                  <a:lnTo>
                    <a:pt x="445" y="738"/>
                  </a:lnTo>
                  <a:lnTo>
                    <a:pt x="444" y="738"/>
                  </a:lnTo>
                  <a:lnTo>
                    <a:pt x="442" y="738"/>
                  </a:lnTo>
                  <a:lnTo>
                    <a:pt x="441" y="736"/>
                  </a:lnTo>
                  <a:lnTo>
                    <a:pt x="441" y="736"/>
                  </a:lnTo>
                  <a:lnTo>
                    <a:pt x="439" y="736"/>
                  </a:lnTo>
                  <a:lnTo>
                    <a:pt x="438" y="736"/>
                  </a:lnTo>
                  <a:lnTo>
                    <a:pt x="436" y="736"/>
                  </a:lnTo>
                  <a:lnTo>
                    <a:pt x="433" y="735"/>
                  </a:lnTo>
                  <a:lnTo>
                    <a:pt x="432" y="735"/>
                  </a:lnTo>
                  <a:lnTo>
                    <a:pt x="430" y="733"/>
                  </a:lnTo>
                  <a:lnTo>
                    <a:pt x="428" y="731"/>
                  </a:lnTo>
                  <a:lnTo>
                    <a:pt x="427" y="731"/>
                  </a:lnTo>
                  <a:lnTo>
                    <a:pt x="425" y="731"/>
                  </a:lnTo>
                  <a:lnTo>
                    <a:pt x="424" y="733"/>
                  </a:lnTo>
                  <a:lnTo>
                    <a:pt x="424" y="733"/>
                  </a:lnTo>
                  <a:lnTo>
                    <a:pt x="422" y="733"/>
                  </a:lnTo>
                  <a:lnTo>
                    <a:pt x="422" y="733"/>
                  </a:lnTo>
                  <a:lnTo>
                    <a:pt x="422" y="733"/>
                  </a:lnTo>
                  <a:lnTo>
                    <a:pt x="421" y="733"/>
                  </a:lnTo>
                  <a:lnTo>
                    <a:pt x="418" y="733"/>
                  </a:lnTo>
                  <a:lnTo>
                    <a:pt x="416" y="733"/>
                  </a:lnTo>
                  <a:lnTo>
                    <a:pt x="413" y="731"/>
                  </a:lnTo>
                  <a:lnTo>
                    <a:pt x="410" y="731"/>
                  </a:lnTo>
                  <a:lnTo>
                    <a:pt x="409" y="731"/>
                  </a:lnTo>
                  <a:lnTo>
                    <a:pt x="407" y="731"/>
                  </a:lnTo>
                  <a:lnTo>
                    <a:pt x="405" y="735"/>
                  </a:lnTo>
                  <a:lnTo>
                    <a:pt x="404" y="736"/>
                  </a:lnTo>
                  <a:lnTo>
                    <a:pt x="402" y="736"/>
                  </a:lnTo>
                  <a:lnTo>
                    <a:pt x="399" y="736"/>
                  </a:lnTo>
                  <a:lnTo>
                    <a:pt x="398" y="736"/>
                  </a:lnTo>
                  <a:lnTo>
                    <a:pt x="396" y="735"/>
                  </a:lnTo>
                  <a:lnTo>
                    <a:pt x="395" y="733"/>
                  </a:lnTo>
                  <a:lnTo>
                    <a:pt x="395" y="731"/>
                  </a:lnTo>
                  <a:lnTo>
                    <a:pt x="395" y="730"/>
                  </a:lnTo>
                  <a:lnTo>
                    <a:pt x="395" y="728"/>
                  </a:lnTo>
                  <a:lnTo>
                    <a:pt x="393" y="728"/>
                  </a:lnTo>
                  <a:lnTo>
                    <a:pt x="392" y="728"/>
                  </a:lnTo>
                  <a:lnTo>
                    <a:pt x="389" y="728"/>
                  </a:lnTo>
                  <a:lnTo>
                    <a:pt x="389" y="728"/>
                  </a:lnTo>
                  <a:lnTo>
                    <a:pt x="387" y="727"/>
                  </a:lnTo>
                  <a:lnTo>
                    <a:pt x="387" y="727"/>
                  </a:lnTo>
                  <a:lnTo>
                    <a:pt x="385" y="725"/>
                  </a:lnTo>
                  <a:lnTo>
                    <a:pt x="384" y="721"/>
                  </a:lnTo>
                  <a:lnTo>
                    <a:pt x="382" y="716"/>
                  </a:lnTo>
                  <a:lnTo>
                    <a:pt x="381" y="711"/>
                  </a:lnTo>
                  <a:lnTo>
                    <a:pt x="379" y="710"/>
                  </a:lnTo>
                  <a:lnTo>
                    <a:pt x="378" y="707"/>
                  </a:lnTo>
                  <a:lnTo>
                    <a:pt x="376" y="705"/>
                  </a:lnTo>
                  <a:lnTo>
                    <a:pt x="373" y="704"/>
                  </a:lnTo>
                  <a:lnTo>
                    <a:pt x="373" y="702"/>
                  </a:lnTo>
                  <a:lnTo>
                    <a:pt x="372" y="702"/>
                  </a:lnTo>
                  <a:lnTo>
                    <a:pt x="370" y="701"/>
                  </a:lnTo>
                  <a:lnTo>
                    <a:pt x="369" y="701"/>
                  </a:lnTo>
                  <a:lnTo>
                    <a:pt x="364" y="695"/>
                  </a:lnTo>
                  <a:lnTo>
                    <a:pt x="361" y="688"/>
                  </a:lnTo>
                  <a:lnTo>
                    <a:pt x="359" y="681"/>
                  </a:lnTo>
                  <a:lnTo>
                    <a:pt x="358" y="673"/>
                  </a:lnTo>
                  <a:lnTo>
                    <a:pt x="356" y="670"/>
                  </a:lnTo>
                  <a:lnTo>
                    <a:pt x="353" y="667"/>
                  </a:lnTo>
                  <a:lnTo>
                    <a:pt x="350" y="665"/>
                  </a:lnTo>
                  <a:lnTo>
                    <a:pt x="346" y="664"/>
                  </a:lnTo>
                  <a:lnTo>
                    <a:pt x="338" y="662"/>
                  </a:lnTo>
                  <a:lnTo>
                    <a:pt x="332" y="661"/>
                  </a:lnTo>
                  <a:lnTo>
                    <a:pt x="326" y="658"/>
                  </a:lnTo>
                  <a:lnTo>
                    <a:pt x="321" y="652"/>
                  </a:lnTo>
                  <a:lnTo>
                    <a:pt x="319" y="652"/>
                  </a:lnTo>
                  <a:lnTo>
                    <a:pt x="318" y="650"/>
                  </a:lnTo>
                  <a:lnTo>
                    <a:pt x="316" y="648"/>
                  </a:lnTo>
                  <a:lnTo>
                    <a:pt x="315" y="647"/>
                  </a:lnTo>
                  <a:lnTo>
                    <a:pt x="316" y="653"/>
                  </a:lnTo>
                  <a:lnTo>
                    <a:pt x="318" y="658"/>
                  </a:lnTo>
                  <a:lnTo>
                    <a:pt x="319" y="664"/>
                  </a:lnTo>
                  <a:lnTo>
                    <a:pt x="321" y="670"/>
                  </a:lnTo>
                  <a:lnTo>
                    <a:pt x="319" y="675"/>
                  </a:lnTo>
                  <a:lnTo>
                    <a:pt x="315" y="679"/>
                  </a:lnTo>
                  <a:lnTo>
                    <a:pt x="312" y="684"/>
                  </a:lnTo>
                  <a:lnTo>
                    <a:pt x="307" y="688"/>
                  </a:lnTo>
                  <a:lnTo>
                    <a:pt x="307" y="688"/>
                  </a:lnTo>
                  <a:lnTo>
                    <a:pt x="307" y="690"/>
                  </a:lnTo>
                  <a:lnTo>
                    <a:pt x="306" y="690"/>
                  </a:lnTo>
                  <a:lnTo>
                    <a:pt x="306" y="691"/>
                  </a:lnTo>
                  <a:lnTo>
                    <a:pt x="304" y="688"/>
                  </a:lnTo>
                  <a:lnTo>
                    <a:pt x="301" y="685"/>
                  </a:lnTo>
                  <a:lnTo>
                    <a:pt x="298" y="682"/>
                  </a:lnTo>
                  <a:lnTo>
                    <a:pt x="296" y="679"/>
                  </a:lnTo>
                  <a:lnTo>
                    <a:pt x="295" y="676"/>
                  </a:lnTo>
                  <a:lnTo>
                    <a:pt x="295" y="670"/>
                  </a:lnTo>
                  <a:lnTo>
                    <a:pt x="293" y="667"/>
                  </a:lnTo>
                  <a:lnTo>
                    <a:pt x="290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4" y="668"/>
                  </a:lnTo>
                  <a:lnTo>
                    <a:pt x="281" y="670"/>
                  </a:lnTo>
                  <a:lnTo>
                    <a:pt x="276" y="670"/>
                  </a:lnTo>
                  <a:lnTo>
                    <a:pt x="272" y="672"/>
                  </a:lnTo>
                  <a:lnTo>
                    <a:pt x="270" y="672"/>
                  </a:lnTo>
                  <a:lnTo>
                    <a:pt x="269" y="673"/>
                  </a:lnTo>
                  <a:lnTo>
                    <a:pt x="266" y="673"/>
                  </a:lnTo>
                  <a:lnTo>
                    <a:pt x="264" y="673"/>
                  </a:lnTo>
                  <a:lnTo>
                    <a:pt x="261" y="675"/>
                  </a:lnTo>
                  <a:lnTo>
                    <a:pt x="259" y="678"/>
                  </a:lnTo>
                  <a:lnTo>
                    <a:pt x="258" y="679"/>
                  </a:lnTo>
                  <a:lnTo>
                    <a:pt x="255" y="679"/>
                  </a:lnTo>
                  <a:lnTo>
                    <a:pt x="253" y="678"/>
                  </a:lnTo>
                  <a:lnTo>
                    <a:pt x="250" y="679"/>
                  </a:lnTo>
                  <a:lnTo>
                    <a:pt x="247" y="679"/>
                  </a:lnTo>
                  <a:lnTo>
                    <a:pt x="246" y="678"/>
                  </a:lnTo>
                  <a:lnTo>
                    <a:pt x="244" y="676"/>
                  </a:lnTo>
                  <a:lnTo>
                    <a:pt x="244" y="673"/>
                  </a:lnTo>
                  <a:lnTo>
                    <a:pt x="246" y="670"/>
                  </a:lnTo>
                  <a:lnTo>
                    <a:pt x="247" y="667"/>
                  </a:lnTo>
                  <a:lnTo>
                    <a:pt x="246" y="665"/>
                  </a:lnTo>
                  <a:lnTo>
                    <a:pt x="244" y="662"/>
                  </a:lnTo>
                  <a:lnTo>
                    <a:pt x="243" y="661"/>
                  </a:lnTo>
                  <a:lnTo>
                    <a:pt x="243" y="656"/>
                  </a:lnTo>
                  <a:lnTo>
                    <a:pt x="243" y="656"/>
                  </a:lnTo>
                  <a:lnTo>
                    <a:pt x="241" y="655"/>
                  </a:lnTo>
                  <a:lnTo>
                    <a:pt x="241" y="653"/>
                  </a:lnTo>
                  <a:lnTo>
                    <a:pt x="241" y="652"/>
                  </a:lnTo>
                  <a:lnTo>
                    <a:pt x="241" y="652"/>
                  </a:lnTo>
                  <a:lnTo>
                    <a:pt x="241" y="652"/>
                  </a:lnTo>
                  <a:lnTo>
                    <a:pt x="240" y="652"/>
                  </a:lnTo>
                  <a:lnTo>
                    <a:pt x="240" y="650"/>
                  </a:lnTo>
                  <a:lnTo>
                    <a:pt x="238" y="650"/>
                  </a:lnTo>
                  <a:lnTo>
                    <a:pt x="236" y="650"/>
                  </a:lnTo>
                  <a:lnTo>
                    <a:pt x="235" y="650"/>
                  </a:lnTo>
                  <a:lnTo>
                    <a:pt x="233" y="648"/>
                  </a:lnTo>
                  <a:lnTo>
                    <a:pt x="232" y="648"/>
                  </a:lnTo>
                  <a:lnTo>
                    <a:pt x="230" y="647"/>
                  </a:lnTo>
                  <a:lnTo>
                    <a:pt x="229" y="647"/>
                  </a:lnTo>
                  <a:lnTo>
                    <a:pt x="226" y="647"/>
                  </a:lnTo>
                  <a:lnTo>
                    <a:pt x="224" y="647"/>
                  </a:lnTo>
                  <a:lnTo>
                    <a:pt x="221" y="648"/>
                  </a:lnTo>
                  <a:lnTo>
                    <a:pt x="218" y="650"/>
                  </a:lnTo>
                  <a:lnTo>
                    <a:pt x="216" y="648"/>
                  </a:lnTo>
                  <a:lnTo>
                    <a:pt x="215" y="647"/>
                  </a:lnTo>
                  <a:lnTo>
                    <a:pt x="213" y="647"/>
                  </a:lnTo>
                  <a:lnTo>
                    <a:pt x="212" y="645"/>
                  </a:lnTo>
                  <a:lnTo>
                    <a:pt x="212" y="644"/>
                  </a:lnTo>
                  <a:lnTo>
                    <a:pt x="209" y="639"/>
                  </a:lnTo>
                  <a:lnTo>
                    <a:pt x="207" y="633"/>
                  </a:lnTo>
                  <a:lnTo>
                    <a:pt x="207" y="628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10" y="622"/>
                  </a:lnTo>
                  <a:lnTo>
                    <a:pt x="212" y="622"/>
                  </a:lnTo>
                  <a:lnTo>
                    <a:pt x="213" y="621"/>
                  </a:lnTo>
                  <a:lnTo>
                    <a:pt x="213" y="619"/>
                  </a:lnTo>
                  <a:lnTo>
                    <a:pt x="215" y="618"/>
                  </a:lnTo>
                  <a:lnTo>
                    <a:pt x="216" y="616"/>
                  </a:lnTo>
                  <a:lnTo>
                    <a:pt x="216" y="615"/>
                  </a:lnTo>
                  <a:lnTo>
                    <a:pt x="218" y="613"/>
                  </a:lnTo>
                  <a:lnTo>
                    <a:pt x="221" y="612"/>
                  </a:lnTo>
                  <a:lnTo>
                    <a:pt x="224" y="612"/>
                  </a:lnTo>
                  <a:lnTo>
                    <a:pt x="226" y="610"/>
                  </a:lnTo>
                  <a:lnTo>
                    <a:pt x="226" y="607"/>
                  </a:lnTo>
                  <a:lnTo>
                    <a:pt x="226" y="604"/>
                  </a:lnTo>
                  <a:lnTo>
                    <a:pt x="224" y="602"/>
                  </a:lnTo>
                  <a:lnTo>
                    <a:pt x="224" y="601"/>
                  </a:lnTo>
                  <a:lnTo>
                    <a:pt x="223" y="599"/>
                  </a:lnTo>
                  <a:lnTo>
                    <a:pt x="223" y="598"/>
                  </a:lnTo>
                  <a:lnTo>
                    <a:pt x="223" y="598"/>
                  </a:lnTo>
                  <a:lnTo>
                    <a:pt x="223" y="596"/>
                  </a:lnTo>
                  <a:lnTo>
                    <a:pt x="223" y="596"/>
                  </a:lnTo>
                  <a:lnTo>
                    <a:pt x="223" y="596"/>
                  </a:lnTo>
                  <a:lnTo>
                    <a:pt x="223" y="595"/>
                  </a:lnTo>
                  <a:lnTo>
                    <a:pt x="223" y="595"/>
                  </a:lnTo>
                  <a:lnTo>
                    <a:pt x="223" y="595"/>
                  </a:lnTo>
                  <a:lnTo>
                    <a:pt x="223" y="593"/>
                  </a:lnTo>
                  <a:lnTo>
                    <a:pt x="223" y="593"/>
                  </a:lnTo>
                  <a:lnTo>
                    <a:pt x="223" y="592"/>
                  </a:lnTo>
                  <a:lnTo>
                    <a:pt x="223" y="592"/>
                  </a:lnTo>
                  <a:lnTo>
                    <a:pt x="223" y="590"/>
                  </a:lnTo>
                  <a:lnTo>
                    <a:pt x="221" y="587"/>
                  </a:lnTo>
                  <a:lnTo>
                    <a:pt x="221" y="585"/>
                  </a:lnTo>
                  <a:lnTo>
                    <a:pt x="221" y="584"/>
                  </a:lnTo>
                  <a:lnTo>
                    <a:pt x="220" y="579"/>
                  </a:lnTo>
                  <a:lnTo>
                    <a:pt x="218" y="575"/>
                  </a:lnTo>
                  <a:lnTo>
                    <a:pt x="218" y="569"/>
                  </a:lnTo>
                  <a:lnTo>
                    <a:pt x="220" y="565"/>
                  </a:lnTo>
                  <a:lnTo>
                    <a:pt x="221" y="564"/>
                  </a:lnTo>
                  <a:lnTo>
                    <a:pt x="223" y="564"/>
                  </a:lnTo>
                  <a:lnTo>
                    <a:pt x="226" y="564"/>
                  </a:lnTo>
                  <a:lnTo>
                    <a:pt x="227" y="564"/>
                  </a:lnTo>
                  <a:lnTo>
                    <a:pt x="229" y="562"/>
                  </a:lnTo>
                  <a:lnTo>
                    <a:pt x="230" y="561"/>
                  </a:lnTo>
                  <a:lnTo>
                    <a:pt x="233" y="559"/>
                  </a:lnTo>
                  <a:lnTo>
                    <a:pt x="235" y="559"/>
                  </a:lnTo>
                  <a:lnTo>
                    <a:pt x="238" y="559"/>
                  </a:lnTo>
                  <a:lnTo>
                    <a:pt x="241" y="561"/>
                  </a:lnTo>
                  <a:lnTo>
                    <a:pt x="244" y="562"/>
                  </a:lnTo>
                  <a:lnTo>
                    <a:pt x="246" y="561"/>
                  </a:lnTo>
                  <a:lnTo>
                    <a:pt x="247" y="559"/>
                  </a:lnTo>
                  <a:lnTo>
                    <a:pt x="247" y="558"/>
                  </a:lnTo>
                  <a:lnTo>
                    <a:pt x="249" y="556"/>
                  </a:lnTo>
                  <a:lnTo>
                    <a:pt x="250" y="556"/>
                  </a:lnTo>
                  <a:lnTo>
                    <a:pt x="250" y="556"/>
                  </a:lnTo>
                  <a:lnTo>
                    <a:pt x="252" y="556"/>
                  </a:lnTo>
                  <a:lnTo>
                    <a:pt x="252" y="556"/>
                  </a:lnTo>
                  <a:lnTo>
                    <a:pt x="253" y="558"/>
                  </a:lnTo>
                  <a:lnTo>
                    <a:pt x="253" y="556"/>
                  </a:lnTo>
                  <a:lnTo>
                    <a:pt x="255" y="556"/>
                  </a:lnTo>
                  <a:lnTo>
                    <a:pt x="256" y="555"/>
                  </a:lnTo>
                  <a:lnTo>
                    <a:pt x="256" y="555"/>
                  </a:lnTo>
                  <a:lnTo>
                    <a:pt x="258" y="553"/>
                  </a:lnTo>
                  <a:lnTo>
                    <a:pt x="258" y="553"/>
                  </a:lnTo>
                  <a:lnTo>
                    <a:pt x="258" y="552"/>
                  </a:lnTo>
                  <a:lnTo>
                    <a:pt x="259" y="552"/>
                  </a:lnTo>
                  <a:lnTo>
                    <a:pt x="259" y="550"/>
                  </a:lnTo>
                  <a:lnTo>
                    <a:pt x="261" y="549"/>
                  </a:lnTo>
                  <a:lnTo>
                    <a:pt x="263" y="549"/>
                  </a:lnTo>
                  <a:lnTo>
                    <a:pt x="263" y="547"/>
                  </a:lnTo>
                  <a:lnTo>
                    <a:pt x="264" y="547"/>
                  </a:lnTo>
                  <a:lnTo>
                    <a:pt x="264" y="545"/>
                  </a:lnTo>
                  <a:lnTo>
                    <a:pt x="264" y="544"/>
                  </a:lnTo>
                  <a:lnTo>
                    <a:pt x="264" y="544"/>
                  </a:lnTo>
                  <a:lnTo>
                    <a:pt x="263" y="542"/>
                  </a:lnTo>
                  <a:lnTo>
                    <a:pt x="261" y="541"/>
                  </a:lnTo>
                  <a:lnTo>
                    <a:pt x="258" y="541"/>
                  </a:lnTo>
                  <a:lnTo>
                    <a:pt x="256" y="539"/>
                  </a:lnTo>
                  <a:lnTo>
                    <a:pt x="253" y="538"/>
                  </a:lnTo>
                  <a:lnTo>
                    <a:pt x="252" y="538"/>
                  </a:lnTo>
                  <a:lnTo>
                    <a:pt x="250" y="538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41"/>
                  </a:lnTo>
                  <a:lnTo>
                    <a:pt x="244" y="541"/>
                  </a:lnTo>
                  <a:lnTo>
                    <a:pt x="240" y="539"/>
                  </a:lnTo>
                  <a:lnTo>
                    <a:pt x="235" y="538"/>
                  </a:lnTo>
                  <a:lnTo>
                    <a:pt x="232" y="536"/>
                  </a:lnTo>
                  <a:lnTo>
                    <a:pt x="230" y="536"/>
                  </a:lnTo>
                  <a:lnTo>
                    <a:pt x="230" y="536"/>
                  </a:lnTo>
                  <a:lnTo>
                    <a:pt x="229" y="536"/>
                  </a:lnTo>
                  <a:lnTo>
                    <a:pt x="229" y="536"/>
                  </a:lnTo>
                  <a:lnTo>
                    <a:pt x="226" y="535"/>
                  </a:lnTo>
                  <a:lnTo>
                    <a:pt x="223" y="532"/>
                  </a:lnTo>
                  <a:lnTo>
                    <a:pt x="221" y="527"/>
                  </a:lnTo>
                  <a:lnTo>
                    <a:pt x="218" y="524"/>
                  </a:lnTo>
                  <a:lnTo>
                    <a:pt x="216" y="524"/>
                  </a:lnTo>
                  <a:lnTo>
                    <a:pt x="215" y="525"/>
                  </a:lnTo>
                  <a:lnTo>
                    <a:pt x="213" y="525"/>
                  </a:lnTo>
                  <a:lnTo>
                    <a:pt x="212" y="527"/>
                  </a:lnTo>
                  <a:lnTo>
                    <a:pt x="210" y="525"/>
                  </a:lnTo>
                  <a:lnTo>
                    <a:pt x="209" y="524"/>
                  </a:lnTo>
                  <a:lnTo>
                    <a:pt x="209" y="522"/>
                  </a:lnTo>
                  <a:lnTo>
                    <a:pt x="207" y="521"/>
                  </a:lnTo>
                  <a:lnTo>
                    <a:pt x="206" y="521"/>
                  </a:lnTo>
                  <a:lnTo>
                    <a:pt x="203" y="521"/>
                  </a:lnTo>
                  <a:lnTo>
                    <a:pt x="200" y="521"/>
                  </a:lnTo>
                  <a:lnTo>
                    <a:pt x="198" y="519"/>
                  </a:lnTo>
                  <a:lnTo>
                    <a:pt x="197" y="516"/>
                  </a:lnTo>
                  <a:lnTo>
                    <a:pt x="198" y="516"/>
                  </a:lnTo>
                  <a:lnTo>
                    <a:pt x="201" y="516"/>
                  </a:lnTo>
                  <a:lnTo>
                    <a:pt x="203" y="516"/>
                  </a:lnTo>
                  <a:lnTo>
                    <a:pt x="206" y="515"/>
                  </a:lnTo>
                  <a:lnTo>
                    <a:pt x="209" y="513"/>
                  </a:lnTo>
                  <a:lnTo>
                    <a:pt x="210" y="512"/>
                  </a:lnTo>
                  <a:lnTo>
                    <a:pt x="209" y="507"/>
                  </a:lnTo>
                  <a:lnTo>
                    <a:pt x="209" y="507"/>
                  </a:lnTo>
                  <a:lnTo>
                    <a:pt x="207" y="505"/>
                  </a:lnTo>
                  <a:lnTo>
                    <a:pt x="206" y="505"/>
                  </a:lnTo>
                  <a:lnTo>
                    <a:pt x="206" y="504"/>
                  </a:lnTo>
                  <a:lnTo>
                    <a:pt x="204" y="504"/>
                  </a:lnTo>
                  <a:lnTo>
                    <a:pt x="204" y="502"/>
                  </a:lnTo>
                  <a:lnTo>
                    <a:pt x="204" y="501"/>
                  </a:lnTo>
                  <a:lnTo>
                    <a:pt x="204" y="499"/>
                  </a:lnTo>
                  <a:lnTo>
                    <a:pt x="203" y="498"/>
                  </a:lnTo>
                  <a:lnTo>
                    <a:pt x="201" y="496"/>
                  </a:lnTo>
                  <a:lnTo>
                    <a:pt x="200" y="495"/>
                  </a:lnTo>
                  <a:lnTo>
                    <a:pt x="200" y="492"/>
                  </a:lnTo>
                  <a:lnTo>
                    <a:pt x="200" y="492"/>
                  </a:lnTo>
                  <a:lnTo>
                    <a:pt x="200" y="492"/>
                  </a:lnTo>
                  <a:lnTo>
                    <a:pt x="200" y="490"/>
                  </a:lnTo>
                  <a:lnTo>
                    <a:pt x="200" y="490"/>
                  </a:lnTo>
                  <a:lnTo>
                    <a:pt x="200" y="487"/>
                  </a:lnTo>
                  <a:lnTo>
                    <a:pt x="201" y="482"/>
                  </a:lnTo>
                  <a:lnTo>
                    <a:pt x="203" y="479"/>
                  </a:lnTo>
                  <a:lnTo>
                    <a:pt x="206" y="479"/>
                  </a:lnTo>
                  <a:lnTo>
                    <a:pt x="210" y="475"/>
                  </a:lnTo>
                  <a:lnTo>
                    <a:pt x="212" y="466"/>
                  </a:lnTo>
                  <a:lnTo>
                    <a:pt x="213" y="456"/>
                  </a:lnTo>
                  <a:lnTo>
                    <a:pt x="213" y="449"/>
                  </a:lnTo>
                  <a:lnTo>
                    <a:pt x="212" y="447"/>
                  </a:lnTo>
                  <a:lnTo>
                    <a:pt x="212" y="446"/>
                  </a:lnTo>
                  <a:lnTo>
                    <a:pt x="212" y="444"/>
                  </a:lnTo>
                  <a:lnTo>
                    <a:pt x="212" y="442"/>
                  </a:lnTo>
                  <a:lnTo>
                    <a:pt x="212" y="442"/>
                  </a:lnTo>
                  <a:lnTo>
                    <a:pt x="212" y="441"/>
                  </a:lnTo>
                  <a:lnTo>
                    <a:pt x="213" y="439"/>
                  </a:lnTo>
                  <a:lnTo>
                    <a:pt x="213" y="439"/>
                  </a:lnTo>
                  <a:lnTo>
                    <a:pt x="213" y="438"/>
                  </a:lnTo>
                  <a:lnTo>
                    <a:pt x="215" y="438"/>
                  </a:lnTo>
                  <a:lnTo>
                    <a:pt x="215" y="436"/>
                  </a:lnTo>
                  <a:lnTo>
                    <a:pt x="215" y="436"/>
                  </a:lnTo>
                  <a:lnTo>
                    <a:pt x="216" y="433"/>
                  </a:lnTo>
                  <a:lnTo>
                    <a:pt x="220" y="430"/>
                  </a:lnTo>
                  <a:lnTo>
                    <a:pt x="221" y="427"/>
                  </a:lnTo>
                  <a:lnTo>
                    <a:pt x="224" y="424"/>
                  </a:lnTo>
                  <a:lnTo>
                    <a:pt x="226" y="422"/>
                  </a:lnTo>
                  <a:lnTo>
                    <a:pt x="226" y="421"/>
                  </a:lnTo>
                  <a:lnTo>
                    <a:pt x="227" y="419"/>
                  </a:lnTo>
                  <a:lnTo>
                    <a:pt x="229" y="418"/>
                  </a:lnTo>
                  <a:lnTo>
                    <a:pt x="230" y="416"/>
                  </a:lnTo>
                  <a:lnTo>
                    <a:pt x="233" y="415"/>
                  </a:lnTo>
                  <a:lnTo>
                    <a:pt x="235" y="412"/>
                  </a:lnTo>
                  <a:lnTo>
                    <a:pt x="236" y="410"/>
                  </a:lnTo>
                  <a:lnTo>
                    <a:pt x="240" y="402"/>
                  </a:lnTo>
                  <a:lnTo>
                    <a:pt x="238" y="398"/>
                  </a:lnTo>
                  <a:lnTo>
                    <a:pt x="232" y="396"/>
                  </a:lnTo>
                  <a:lnTo>
                    <a:pt x="226" y="395"/>
                  </a:lnTo>
                  <a:lnTo>
                    <a:pt x="224" y="393"/>
                  </a:lnTo>
                  <a:lnTo>
                    <a:pt x="223" y="393"/>
                  </a:lnTo>
                  <a:lnTo>
                    <a:pt x="221" y="392"/>
                  </a:lnTo>
                  <a:lnTo>
                    <a:pt x="220" y="392"/>
                  </a:lnTo>
                  <a:lnTo>
                    <a:pt x="216" y="390"/>
                  </a:lnTo>
                  <a:lnTo>
                    <a:pt x="213" y="389"/>
                  </a:lnTo>
                  <a:lnTo>
                    <a:pt x="210" y="387"/>
                  </a:lnTo>
                  <a:lnTo>
                    <a:pt x="209" y="384"/>
                  </a:lnTo>
                  <a:lnTo>
                    <a:pt x="204" y="381"/>
                  </a:lnTo>
                  <a:lnTo>
                    <a:pt x="201" y="379"/>
                  </a:lnTo>
                  <a:lnTo>
                    <a:pt x="197" y="379"/>
                  </a:lnTo>
                  <a:lnTo>
                    <a:pt x="193" y="381"/>
                  </a:lnTo>
                  <a:lnTo>
                    <a:pt x="192" y="381"/>
                  </a:lnTo>
                  <a:lnTo>
                    <a:pt x="192" y="381"/>
                  </a:lnTo>
                  <a:lnTo>
                    <a:pt x="190" y="381"/>
                  </a:lnTo>
                  <a:lnTo>
                    <a:pt x="190" y="381"/>
                  </a:lnTo>
                  <a:lnTo>
                    <a:pt x="187" y="383"/>
                  </a:lnTo>
                  <a:lnTo>
                    <a:pt x="184" y="386"/>
                  </a:lnTo>
                  <a:lnTo>
                    <a:pt x="184" y="390"/>
                  </a:lnTo>
                  <a:lnTo>
                    <a:pt x="181" y="393"/>
                  </a:lnTo>
                  <a:lnTo>
                    <a:pt x="180" y="395"/>
                  </a:lnTo>
                  <a:lnTo>
                    <a:pt x="178" y="396"/>
                  </a:lnTo>
                  <a:lnTo>
                    <a:pt x="177" y="398"/>
                  </a:lnTo>
                  <a:lnTo>
                    <a:pt x="175" y="399"/>
                  </a:lnTo>
                  <a:lnTo>
                    <a:pt x="173" y="401"/>
                  </a:lnTo>
                  <a:lnTo>
                    <a:pt x="173" y="401"/>
                  </a:lnTo>
                  <a:lnTo>
                    <a:pt x="172" y="402"/>
                  </a:lnTo>
                  <a:lnTo>
                    <a:pt x="170" y="402"/>
                  </a:lnTo>
                  <a:lnTo>
                    <a:pt x="170" y="402"/>
                  </a:lnTo>
                  <a:lnTo>
                    <a:pt x="170" y="402"/>
                  </a:lnTo>
                  <a:lnTo>
                    <a:pt x="169" y="402"/>
                  </a:lnTo>
                  <a:lnTo>
                    <a:pt x="169" y="402"/>
                  </a:lnTo>
                  <a:lnTo>
                    <a:pt x="167" y="402"/>
                  </a:lnTo>
                  <a:lnTo>
                    <a:pt x="167" y="401"/>
                  </a:lnTo>
                  <a:lnTo>
                    <a:pt x="167" y="401"/>
                  </a:lnTo>
                  <a:lnTo>
                    <a:pt x="166" y="399"/>
                  </a:lnTo>
                  <a:lnTo>
                    <a:pt x="166" y="395"/>
                  </a:lnTo>
                  <a:lnTo>
                    <a:pt x="164" y="392"/>
                  </a:lnTo>
                  <a:lnTo>
                    <a:pt x="163" y="390"/>
                  </a:lnTo>
                  <a:lnTo>
                    <a:pt x="158" y="392"/>
                  </a:lnTo>
                  <a:lnTo>
                    <a:pt x="158" y="393"/>
                  </a:lnTo>
                  <a:lnTo>
                    <a:pt x="157" y="393"/>
                  </a:lnTo>
                  <a:lnTo>
                    <a:pt x="157" y="393"/>
                  </a:lnTo>
                  <a:lnTo>
                    <a:pt x="157" y="393"/>
                  </a:lnTo>
                  <a:lnTo>
                    <a:pt x="153" y="393"/>
                  </a:lnTo>
                  <a:lnTo>
                    <a:pt x="152" y="392"/>
                  </a:lnTo>
                  <a:lnTo>
                    <a:pt x="150" y="389"/>
                  </a:lnTo>
                  <a:lnTo>
                    <a:pt x="149" y="386"/>
                  </a:lnTo>
                  <a:lnTo>
                    <a:pt x="149" y="386"/>
                  </a:lnTo>
                  <a:lnTo>
                    <a:pt x="149" y="386"/>
                  </a:lnTo>
                  <a:lnTo>
                    <a:pt x="149" y="384"/>
                  </a:lnTo>
                  <a:lnTo>
                    <a:pt x="149" y="384"/>
                  </a:lnTo>
                  <a:lnTo>
                    <a:pt x="149" y="384"/>
                  </a:lnTo>
                  <a:lnTo>
                    <a:pt x="147" y="383"/>
                  </a:lnTo>
                  <a:lnTo>
                    <a:pt x="147" y="383"/>
                  </a:lnTo>
                  <a:lnTo>
                    <a:pt x="146" y="381"/>
                  </a:lnTo>
                  <a:lnTo>
                    <a:pt x="144" y="381"/>
                  </a:lnTo>
                  <a:lnTo>
                    <a:pt x="141" y="379"/>
                  </a:lnTo>
                  <a:lnTo>
                    <a:pt x="138" y="376"/>
                  </a:lnTo>
                  <a:lnTo>
                    <a:pt x="137" y="375"/>
                  </a:lnTo>
                  <a:lnTo>
                    <a:pt x="138" y="372"/>
                  </a:lnTo>
                  <a:lnTo>
                    <a:pt x="140" y="370"/>
                  </a:lnTo>
                  <a:lnTo>
                    <a:pt x="140" y="369"/>
                  </a:lnTo>
                  <a:lnTo>
                    <a:pt x="140" y="366"/>
                  </a:lnTo>
                  <a:lnTo>
                    <a:pt x="140" y="366"/>
                  </a:lnTo>
                  <a:lnTo>
                    <a:pt x="140" y="364"/>
                  </a:lnTo>
                  <a:lnTo>
                    <a:pt x="138" y="363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40" y="358"/>
                  </a:lnTo>
                  <a:lnTo>
                    <a:pt x="140" y="356"/>
                  </a:lnTo>
                  <a:lnTo>
                    <a:pt x="138" y="353"/>
                  </a:lnTo>
                  <a:lnTo>
                    <a:pt x="138" y="350"/>
                  </a:lnTo>
                  <a:lnTo>
                    <a:pt x="138" y="349"/>
                  </a:lnTo>
                  <a:lnTo>
                    <a:pt x="141" y="349"/>
                  </a:lnTo>
                  <a:lnTo>
                    <a:pt x="143" y="349"/>
                  </a:lnTo>
                  <a:lnTo>
                    <a:pt x="146" y="349"/>
                  </a:lnTo>
                  <a:lnTo>
                    <a:pt x="147" y="347"/>
                  </a:lnTo>
                  <a:lnTo>
                    <a:pt x="149" y="344"/>
                  </a:lnTo>
                  <a:lnTo>
                    <a:pt x="150" y="344"/>
                  </a:lnTo>
                  <a:lnTo>
                    <a:pt x="153" y="347"/>
                  </a:lnTo>
                  <a:lnTo>
                    <a:pt x="155" y="349"/>
                  </a:lnTo>
                  <a:lnTo>
                    <a:pt x="157" y="352"/>
                  </a:lnTo>
                  <a:lnTo>
                    <a:pt x="160" y="353"/>
                  </a:lnTo>
                  <a:lnTo>
                    <a:pt x="163" y="352"/>
                  </a:lnTo>
                  <a:lnTo>
                    <a:pt x="164" y="350"/>
                  </a:lnTo>
                  <a:lnTo>
                    <a:pt x="166" y="347"/>
                  </a:lnTo>
                  <a:lnTo>
                    <a:pt x="169" y="343"/>
                  </a:lnTo>
                  <a:lnTo>
                    <a:pt x="170" y="341"/>
                  </a:lnTo>
                  <a:lnTo>
                    <a:pt x="170" y="339"/>
                  </a:lnTo>
                  <a:lnTo>
                    <a:pt x="172" y="339"/>
                  </a:lnTo>
                  <a:lnTo>
                    <a:pt x="172" y="339"/>
                  </a:lnTo>
                  <a:lnTo>
                    <a:pt x="172" y="338"/>
                  </a:lnTo>
                  <a:lnTo>
                    <a:pt x="172" y="333"/>
                  </a:lnTo>
                  <a:lnTo>
                    <a:pt x="170" y="329"/>
                  </a:lnTo>
                  <a:lnTo>
                    <a:pt x="167" y="324"/>
                  </a:lnTo>
                  <a:lnTo>
                    <a:pt x="164" y="323"/>
                  </a:lnTo>
                  <a:lnTo>
                    <a:pt x="163" y="323"/>
                  </a:lnTo>
                  <a:lnTo>
                    <a:pt x="160" y="321"/>
                  </a:lnTo>
                  <a:lnTo>
                    <a:pt x="158" y="321"/>
                  </a:lnTo>
                  <a:lnTo>
                    <a:pt x="157" y="321"/>
                  </a:lnTo>
                  <a:lnTo>
                    <a:pt x="153" y="321"/>
                  </a:lnTo>
                  <a:lnTo>
                    <a:pt x="152" y="321"/>
                  </a:lnTo>
                  <a:lnTo>
                    <a:pt x="150" y="321"/>
                  </a:lnTo>
                  <a:lnTo>
                    <a:pt x="149" y="321"/>
                  </a:lnTo>
                  <a:lnTo>
                    <a:pt x="146" y="319"/>
                  </a:lnTo>
                  <a:lnTo>
                    <a:pt x="146" y="318"/>
                  </a:lnTo>
                  <a:lnTo>
                    <a:pt x="147" y="316"/>
                  </a:lnTo>
                  <a:lnTo>
                    <a:pt x="150" y="313"/>
                  </a:lnTo>
                  <a:lnTo>
                    <a:pt x="149" y="310"/>
                  </a:lnTo>
                  <a:lnTo>
                    <a:pt x="146" y="309"/>
                  </a:lnTo>
                  <a:lnTo>
                    <a:pt x="144" y="306"/>
                  </a:lnTo>
                  <a:lnTo>
                    <a:pt x="143" y="303"/>
                  </a:lnTo>
                  <a:lnTo>
                    <a:pt x="143" y="298"/>
                  </a:lnTo>
                  <a:lnTo>
                    <a:pt x="143" y="295"/>
                  </a:lnTo>
                  <a:lnTo>
                    <a:pt x="143" y="292"/>
                  </a:lnTo>
                  <a:lnTo>
                    <a:pt x="141" y="289"/>
                  </a:lnTo>
                  <a:lnTo>
                    <a:pt x="137" y="286"/>
                  </a:lnTo>
                  <a:lnTo>
                    <a:pt x="135" y="284"/>
                  </a:lnTo>
                  <a:lnTo>
                    <a:pt x="132" y="286"/>
                  </a:lnTo>
                  <a:lnTo>
                    <a:pt x="127" y="286"/>
                  </a:lnTo>
                  <a:lnTo>
                    <a:pt x="126" y="284"/>
                  </a:lnTo>
                  <a:lnTo>
                    <a:pt x="124" y="283"/>
                  </a:lnTo>
                  <a:lnTo>
                    <a:pt x="121" y="283"/>
                  </a:lnTo>
                  <a:lnTo>
                    <a:pt x="120" y="284"/>
                  </a:lnTo>
                  <a:lnTo>
                    <a:pt x="118" y="287"/>
                  </a:lnTo>
                  <a:lnTo>
                    <a:pt x="118" y="289"/>
                  </a:lnTo>
                  <a:lnTo>
                    <a:pt x="118" y="292"/>
                  </a:lnTo>
                  <a:lnTo>
                    <a:pt x="118" y="295"/>
                  </a:lnTo>
                  <a:lnTo>
                    <a:pt x="117" y="296"/>
                  </a:lnTo>
                  <a:lnTo>
                    <a:pt x="115" y="296"/>
                  </a:lnTo>
                  <a:lnTo>
                    <a:pt x="114" y="298"/>
                  </a:lnTo>
                  <a:lnTo>
                    <a:pt x="112" y="299"/>
                  </a:lnTo>
                  <a:lnTo>
                    <a:pt x="112" y="301"/>
                  </a:lnTo>
                  <a:lnTo>
                    <a:pt x="112" y="304"/>
                  </a:lnTo>
                  <a:lnTo>
                    <a:pt x="110" y="306"/>
                  </a:lnTo>
                  <a:lnTo>
                    <a:pt x="109" y="307"/>
                  </a:lnTo>
                  <a:lnTo>
                    <a:pt x="107" y="307"/>
                  </a:lnTo>
                  <a:lnTo>
                    <a:pt x="107" y="309"/>
                  </a:lnTo>
                  <a:lnTo>
                    <a:pt x="109" y="310"/>
                  </a:lnTo>
                  <a:lnTo>
                    <a:pt x="110" y="312"/>
                  </a:lnTo>
                  <a:lnTo>
                    <a:pt x="110" y="313"/>
                  </a:lnTo>
                  <a:lnTo>
                    <a:pt x="110" y="315"/>
                  </a:lnTo>
                  <a:lnTo>
                    <a:pt x="110" y="318"/>
                  </a:lnTo>
                  <a:lnTo>
                    <a:pt x="110" y="319"/>
                  </a:lnTo>
                  <a:lnTo>
                    <a:pt x="110" y="323"/>
                  </a:lnTo>
                  <a:lnTo>
                    <a:pt x="110" y="327"/>
                  </a:lnTo>
                  <a:lnTo>
                    <a:pt x="110" y="330"/>
                  </a:lnTo>
                  <a:lnTo>
                    <a:pt x="109" y="333"/>
                  </a:lnTo>
                  <a:lnTo>
                    <a:pt x="107" y="336"/>
                  </a:lnTo>
                  <a:lnTo>
                    <a:pt x="106" y="338"/>
                  </a:lnTo>
                  <a:lnTo>
                    <a:pt x="104" y="339"/>
                  </a:lnTo>
                  <a:lnTo>
                    <a:pt x="101" y="341"/>
                  </a:lnTo>
                  <a:lnTo>
                    <a:pt x="100" y="339"/>
                  </a:lnTo>
                  <a:lnTo>
                    <a:pt x="98" y="336"/>
                  </a:lnTo>
                  <a:lnTo>
                    <a:pt x="98" y="335"/>
                  </a:lnTo>
                  <a:lnTo>
                    <a:pt x="98" y="332"/>
                  </a:lnTo>
                  <a:lnTo>
                    <a:pt x="100" y="329"/>
                  </a:lnTo>
                  <a:lnTo>
                    <a:pt x="101" y="327"/>
                  </a:lnTo>
                  <a:lnTo>
                    <a:pt x="101" y="324"/>
                  </a:lnTo>
                  <a:lnTo>
                    <a:pt x="101" y="323"/>
                  </a:lnTo>
                  <a:lnTo>
                    <a:pt x="101" y="321"/>
                  </a:lnTo>
                  <a:lnTo>
                    <a:pt x="100" y="321"/>
                  </a:lnTo>
                  <a:lnTo>
                    <a:pt x="100" y="319"/>
                  </a:lnTo>
                  <a:lnTo>
                    <a:pt x="98" y="318"/>
                  </a:lnTo>
                  <a:lnTo>
                    <a:pt x="98" y="316"/>
                  </a:lnTo>
                  <a:lnTo>
                    <a:pt x="98" y="315"/>
                  </a:lnTo>
                  <a:lnTo>
                    <a:pt x="98" y="313"/>
                  </a:lnTo>
                  <a:lnTo>
                    <a:pt x="98" y="312"/>
                  </a:lnTo>
                  <a:lnTo>
                    <a:pt x="97" y="309"/>
                  </a:lnTo>
                  <a:lnTo>
                    <a:pt x="95" y="309"/>
                  </a:lnTo>
                  <a:lnTo>
                    <a:pt x="92" y="309"/>
                  </a:lnTo>
                  <a:lnTo>
                    <a:pt x="91" y="306"/>
                  </a:lnTo>
                  <a:lnTo>
                    <a:pt x="91" y="306"/>
                  </a:lnTo>
                  <a:lnTo>
                    <a:pt x="91" y="306"/>
                  </a:lnTo>
                  <a:lnTo>
                    <a:pt x="89" y="306"/>
                  </a:lnTo>
                  <a:lnTo>
                    <a:pt x="89" y="306"/>
                  </a:lnTo>
                  <a:lnTo>
                    <a:pt x="84" y="307"/>
                  </a:lnTo>
                  <a:lnTo>
                    <a:pt x="78" y="312"/>
                  </a:lnTo>
                  <a:lnTo>
                    <a:pt x="74" y="319"/>
                  </a:lnTo>
                  <a:lnTo>
                    <a:pt x="69" y="324"/>
                  </a:lnTo>
                  <a:lnTo>
                    <a:pt x="67" y="327"/>
                  </a:lnTo>
                  <a:lnTo>
                    <a:pt x="64" y="330"/>
                  </a:lnTo>
                  <a:lnTo>
                    <a:pt x="61" y="333"/>
                  </a:lnTo>
                  <a:lnTo>
                    <a:pt x="60" y="336"/>
                  </a:lnTo>
                  <a:lnTo>
                    <a:pt x="57" y="339"/>
                  </a:lnTo>
                  <a:lnTo>
                    <a:pt x="55" y="341"/>
                  </a:lnTo>
                  <a:lnTo>
                    <a:pt x="54" y="344"/>
                  </a:lnTo>
                  <a:lnTo>
                    <a:pt x="51" y="346"/>
                  </a:lnTo>
                  <a:lnTo>
                    <a:pt x="47" y="350"/>
                  </a:lnTo>
                  <a:lnTo>
                    <a:pt x="46" y="349"/>
                  </a:lnTo>
                  <a:lnTo>
                    <a:pt x="44" y="347"/>
                  </a:lnTo>
                  <a:lnTo>
                    <a:pt x="41" y="344"/>
                  </a:lnTo>
                  <a:lnTo>
                    <a:pt x="40" y="346"/>
                  </a:lnTo>
                  <a:lnTo>
                    <a:pt x="38" y="349"/>
                  </a:lnTo>
                  <a:lnTo>
                    <a:pt x="38" y="352"/>
                  </a:lnTo>
                  <a:lnTo>
                    <a:pt x="37" y="355"/>
                  </a:lnTo>
                  <a:lnTo>
                    <a:pt x="32" y="361"/>
                  </a:lnTo>
                  <a:lnTo>
                    <a:pt x="28" y="364"/>
                  </a:lnTo>
                  <a:lnTo>
                    <a:pt x="21" y="363"/>
                  </a:lnTo>
                  <a:lnTo>
                    <a:pt x="18" y="355"/>
                  </a:lnTo>
                  <a:lnTo>
                    <a:pt x="17" y="352"/>
                  </a:lnTo>
                  <a:lnTo>
                    <a:pt x="14" y="347"/>
                  </a:lnTo>
                  <a:lnTo>
                    <a:pt x="11" y="343"/>
                  </a:lnTo>
                  <a:lnTo>
                    <a:pt x="11" y="339"/>
                  </a:lnTo>
                  <a:lnTo>
                    <a:pt x="12" y="338"/>
                  </a:lnTo>
                  <a:lnTo>
                    <a:pt x="14" y="336"/>
                  </a:lnTo>
                  <a:lnTo>
                    <a:pt x="15" y="335"/>
                  </a:lnTo>
                  <a:lnTo>
                    <a:pt x="17" y="333"/>
                  </a:lnTo>
                  <a:lnTo>
                    <a:pt x="18" y="330"/>
                  </a:lnTo>
                  <a:lnTo>
                    <a:pt x="18" y="327"/>
                  </a:lnTo>
                  <a:lnTo>
                    <a:pt x="18" y="324"/>
                  </a:lnTo>
                  <a:lnTo>
                    <a:pt x="18" y="321"/>
                  </a:lnTo>
                  <a:lnTo>
                    <a:pt x="21" y="318"/>
                  </a:lnTo>
                  <a:lnTo>
                    <a:pt x="24" y="315"/>
                  </a:lnTo>
                  <a:lnTo>
                    <a:pt x="29" y="312"/>
                  </a:lnTo>
                  <a:lnTo>
                    <a:pt x="32" y="309"/>
                  </a:lnTo>
                  <a:lnTo>
                    <a:pt x="34" y="306"/>
                  </a:lnTo>
                  <a:lnTo>
                    <a:pt x="35" y="303"/>
                  </a:lnTo>
                  <a:lnTo>
                    <a:pt x="35" y="299"/>
                  </a:lnTo>
                  <a:lnTo>
                    <a:pt x="35" y="296"/>
                  </a:lnTo>
                  <a:lnTo>
                    <a:pt x="34" y="296"/>
                  </a:lnTo>
                  <a:lnTo>
                    <a:pt x="32" y="296"/>
                  </a:lnTo>
                  <a:lnTo>
                    <a:pt x="29" y="298"/>
                  </a:lnTo>
                  <a:lnTo>
                    <a:pt x="28" y="299"/>
                  </a:lnTo>
                  <a:lnTo>
                    <a:pt x="24" y="299"/>
                  </a:lnTo>
                  <a:lnTo>
                    <a:pt x="23" y="298"/>
                  </a:lnTo>
                  <a:lnTo>
                    <a:pt x="23" y="295"/>
                  </a:lnTo>
                  <a:lnTo>
                    <a:pt x="24" y="292"/>
                  </a:lnTo>
                  <a:lnTo>
                    <a:pt x="26" y="292"/>
                  </a:lnTo>
                  <a:lnTo>
                    <a:pt x="29" y="292"/>
                  </a:lnTo>
                  <a:lnTo>
                    <a:pt x="31" y="292"/>
                  </a:lnTo>
                  <a:lnTo>
                    <a:pt x="34" y="290"/>
                  </a:lnTo>
                  <a:lnTo>
                    <a:pt x="35" y="290"/>
                  </a:lnTo>
                  <a:lnTo>
                    <a:pt x="35" y="289"/>
                  </a:lnTo>
                  <a:lnTo>
                    <a:pt x="35" y="287"/>
                  </a:lnTo>
                  <a:lnTo>
                    <a:pt x="35" y="284"/>
                  </a:lnTo>
                  <a:lnTo>
                    <a:pt x="35" y="283"/>
                  </a:lnTo>
                  <a:lnTo>
                    <a:pt x="35" y="281"/>
                  </a:lnTo>
                  <a:lnTo>
                    <a:pt x="34" y="280"/>
                  </a:lnTo>
                  <a:lnTo>
                    <a:pt x="34" y="278"/>
                  </a:lnTo>
                  <a:lnTo>
                    <a:pt x="34" y="276"/>
                  </a:lnTo>
                  <a:lnTo>
                    <a:pt x="37" y="275"/>
                  </a:lnTo>
                  <a:lnTo>
                    <a:pt x="40" y="275"/>
                  </a:lnTo>
                  <a:lnTo>
                    <a:pt x="41" y="275"/>
                  </a:lnTo>
                  <a:lnTo>
                    <a:pt x="43" y="275"/>
                  </a:lnTo>
                  <a:lnTo>
                    <a:pt x="46" y="275"/>
                  </a:lnTo>
                  <a:lnTo>
                    <a:pt x="47" y="276"/>
                  </a:lnTo>
                  <a:lnTo>
                    <a:pt x="49" y="276"/>
                  </a:lnTo>
                  <a:lnTo>
                    <a:pt x="54" y="280"/>
                  </a:lnTo>
                  <a:lnTo>
                    <a:pt x="57" y="281"/>
                  </a:lnTo>
                  <a:lnTo>
                    <a:pt x="60" y="283"/>
                  </a:lnTo>
                  <a:lnTo>
                    <a:pt x="64" y="283"/>
                  </a:lnTo>
                  <a:lnTo>
                    <a:pt x="66" y="283"/>
                  </a:lnTo>
                  <a:lnTo>
                    <a:pt x="66" y="281"/>
                  </a:lnTo>
                  <a:lnTo>
                    <a:pt x="66" y="281"/>
                  </a:lnTo>
                  <a:lnTo>
                    <a:pt x="66" y="280"/>
                  </a:lnTo>
                  <a:lnTo>
                    <a:pt x="64" y="275"/>
                  </a:lnTo>
                  <a:lnTo>
                    <a:pt x="64" y="270"/>
                  </a:lnTo>
                  <a:lnTo>
                    <a:pt x="64" y="264"/>
                  </a:lnTo>
                  <a:lnTo>
                    <a:pt x="67" y="261"/>
                  </a:lnTo>
                  <a:lnTo>
                    <a:pt x="67" y="260"/>
                  </a:lnTo>
                  <a:lnTo>
                    <a:pt x="69" y="258"/>
                  </a:lnTo>
                  <a:lnTo>
                    <a:pt x="71" y="256"/>
                  </a:lnTo>
                  <a:lnTo>
                    <a:pt x="72" y="255"/>
                  </a:lnTo>
                  <a:lnTo>
                    <a:pt x="72" y="253"/>
                  </a:lnTo>
                  <a:lnTo>
                    <a:pt x="74" y="252"/>
                  </a:lnTo>
                  <a:lnTo>
                    <a:pt x="74" y="250"/>
                  </a:lnTo>
                  <a:lnTo>
                    <a:pt x="75" y="250"/>
                  </a:lnTo>
                  <a:lnTo>
                    <a:pt x="75" y="250"/>
                  </a:lnTo>
                  <a:lnTo>
                    <a:pt x="77" y="250"/>
                  </a:lnTo>
                  <a:lnTo>
                    <a:pt x="77" y="250"/>
                  </a:lnTo>
                  <a:lnTo>
                    <a:pt x="78" y="249"/>
                  </a:lnTo>
                  <a:lnTo>
                    <a:pt x="78" y="247"/>
                  </a:lnTo>
                  <a:lnTo>
                    <a:pt x="80" y="246"/>
                  </a:lnTo>
                  <a:lnTo>
                    <a:pt x="81" y="243"/>
                  </a:lnTo>
                  <a:lnTo>
                    <a:pt x="81" y="241"/>
                  </a:lnTo>
                  <a:lnTo>
                    <a:pt x="80" y="240"/>
                  </a:lnTo>
                  <a:lnTo>
                    <a:pt x="78" y="240"/>
                  </a:lnTo>
                  <a:lnTo>
                    <a:pt x="77" y="238"/>
                  </a:lnTo>
                  <a:lnTo>
                    <a:pt x="77" y="238"/>
                  </a:lnTo>
                  <a:lnTo>
                    <a:pt x="75" y="235"/>
                  </a:lnTo>
                  <a:lnTo>
                    <a:pt x="74" y="235"/>
                  </a:lnTo>
                  <a:lnTo>
                    <a:pt x="74" y="233"/>
                  </a:lnTo>
                  <a:lnTo>
                    <a:pt x="71" y="233"/>
                  </a:lnTo>
                  <a:lnTo>
                    <a:pt x="67" y="227"/>
                  </a:lnTo>
                  <a:lnTo>
                    <a:pt x="66" y="229"/>
                  </a:lnTo>
                  <a:lnTo>
                    <a:pt x="63" y="232"/>
                  </a:lnTo>
                  <a:lnTo>
                    <a:pt x="58" y="232"/>
                  </a:lnTo>
                  <a:lnTo>
                    <a:pt x="55" y="229"/>
                  </a:lnTo>
                  <a:lnTo>
                    <a:pt x="57" y="224"/>
                  </a:lnTo>
                  <a:lnTo>
                    <a:pt x="60" y="220"/>
                  </a:lnTo>
                  <a:lnTo>
                    <a:pt x="60" y="215"/>
                  </a:lnTo>
                  <a:lnTo>
                    <a:pt x="58" y="213"/>
                  </a:lnTo>
                  <a:lnTo>
                    <a:pt x="57" y="212"/>
                  </a:lnTo>
                  <a:lnTo>
                    <a:pt x="55" y="212"/>
                  </a:lnTo>
                  <a:lnTo>
                    <a:pt x="55" y="215"/>
                  </a:lnTo>
                  <a:lnTo>
                    <a:pt x="55" y="218"/>
                  </a:lnTo>
                  <a:lnTo>
                    <a:pt x="52" y="221"/>
                  </a:lnTo>
                  <a:lnTo>
                    <a:pt x="47" y="224"/>
                  </a:lnTo>
                  <a:lnTo>
                    <a:pt x="44" y="227"/>
                  </a:lnTo>
                  <a:lnTo>
                    <a:pt x="43" y="227"/>
                  </a:lnTo>
                  <a:lnTo>
                    <a:pt x="40" y="226"/>
                  </a:lnTo>
                  <a:lnTo>
                    <a:pt x="38" y="224"/>
                  </a:lnTo>
                  <a:lnTo>
                    <a:pt x="37" y="223"/>
                  </a:lnTo>
                  <a:lnTo>
                    <a:pt x="34" y="220"/>
                  </a:lnTo>
                  <a:lnTo>
                    <a:pt x="31" y="216"/>
                  </a:lnTo>
                  <a:lnTo>
                    <a:pt x="29" y="213"/>
                  </a:lnTo>
                  <a:lnTo>
                    <a:pt x="24" y="212"/>
                  </a:lnTo>
                  <a:lnTo>
                    <a:pt x="24" y="212"/>
                  </a:lnTo>
                  <a:lnTo>
                    <a:pt x="23" y="210"/>
                  </a:lnTo>
                  <a:lnTo>
                    <a:pt x="23" y="210"/>
                  </a:lnTo>
                  <a:lnTo>
                    <a:pt x="23" y="209"/>
                  </a:lnTo>
                  <a:lnTo>
                    <a:pt x="23" y="204"/>
                  </a:lnTo>
                  <a:lnTo>
                    <a:pt x="26" y="200"/>
                  </a:lnTo>
                  <a:lnTo>
                    <a:pt x="29" y="196"/>
                  </a:lnTo>
                  <a:lnTo>
                    <a:pt x="31" y="193"/>
                  </a:lnTo>
                  <a:lnTo>
                    <a:pt x="29" y="192"/>
                  </a:lnTo>
                  <a:lnTo>
                    <a:pt x="26" y="189"/>
                  </a:lnTo>
                  <a:lnTo>
                    <a:pt x="23" y="187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3"/>
                  </a:lnTo>
                  <a:lnTo>
                    <a:pt x="20" y="180"/>
                  </a:lnTo>
                  <a:lnTo>
                    <a:pt x="20" y="177"/>
                  </a:lnTo>
                  <a:lnTo>
                    <a:pt x="20" y="173"/>
                  </a:lnTo>
                  <a:lnTo>
                    <a:pt x="18" y="167"/>
                  </a:lnTo>
                  <a:lnTo>
                    <a:pt x="17" y="164"/>
                  </a:lnTo>
                  <a:lnTo>
                    <a:pt x="14" y="161"/>
                  </a:lnTo>
                  <a:lnTo>
                    <a:pt x="9" y="160"/>
                  </a:lnTo>
                  <a:lnTo>
                    <a:pt x="6" y="158"/>
                  </a:lnTo>
                  <a:lnTo>
                    <a:pt x="3" y="155"/>
                  </a:lnTo>
                  <a:lnTo>
                    <a:pt x="1" y="153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46"/>
                  </a:lnTo>
                  <a:lnTo>
                    <a:pt x="1" y="144"/>
                  </a:lnTo>
                  <a:lnTo>
                    <a:pt x="1" y="141"/>
                  </a:lnTo>
                  <a:lnTo>
                    <a:pt x="1" y="137"/>
                  </a:lnTo>
                  <a:lnTo>
                    <a:pt x="4" y="135"/>
                  </a:lnTo>
                  <a:lnTo>
                    <a:pt x="11" y="135"/>
                  </a:lnTo>
                  <a:lnTo>
                    <a:pt x="14" y="133"/>
                  </a:lnTo>
                  <a:lnTo>
                    <a:pt x="12" y="132"/>
                  </a:lnTo>
                  <a:lnTo>
                    <a:pt x="12" y="130"/>
                  </a:lnTo>
                  <a:lnTo>
                    <a:pt x="12" y="129"/>
                  </a:lnTo>
                  <a:lnTo>
                    <a:pt x="14" y="129"/>
                  </a:lnTo>
                  <a:lnTo>
                    <a:pt x="15" y="129"/>
                  </a:lnTo>
                  <a:lnTo>
                    <a:pt x="17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20" y="127"/>
                  </a:lnTo>
                  <a:lnTo>
                    <a:pt x="20" y="127"/>
                  </a:lnTo>
                  <a:lnTo>
                    <a:pt x="24" y="124"/>
                  </a:lnTo>
                  <a:lnTo>
                    <a:pt x="26" y="123"/>
                  </a:lnTo>
                  <a:lnTo>
                    <a:pt x="28" y="121"/>
                  </a:lnTo>
                  <a:lnTo>
                    <a:pt x="28" y="120"/>
                  </a:lnTo>
                  <a:lnTo>
                    <a:pt x="29" y="118"/>
                  </a:lnTo>
                  <a:lnTo>
                    <a:pt x="29" y="115"/>
                  </a:lnTo>
                  <a:lnTo>
                    <a:pt x="26" y="113"/>
                  </a:lnTo>
                  <a:lnTo>
                    <a:pt x="24" y="113"/>
                  </a:lnTo>
                  <a:lnTo>
                    <a:pt x="24" y="112"/>
                  </a:lnTo>
                  <a:lnTo>
                    <a:pt x="24" y="109"/>
                  </a:lnTo>
                  <a:lnTo>
                    <a:pt x="23" y="107"/>
                  </a:lnTo>
                  <a:lnTo>
                    <a:pt x="17" y="109"/>
                  </a:lnTo>
                  <a:lnTo>
                    <a:pt x="15" y="107"/>
                  </a:lnTo>
                  <a:lnTo>
                    <a:pt x="12" y="103"/>
                  </a:lnTo>
                  <a:lnTo>
                    <a:pt x="12" y="100"/>
                  </a:lnTo>
                  <a:lnTo>
                    <a:pt x="15" y="98"/>
                  </a:lnTo>
                  <a:lnTo>
                    <a:pt x="14" y="95"/>
                  </a:lnTo>
                  <a:lnTo>
                    <a:pt x="15" y="92"/>
                  </a:lnTo>
                  <a:lnTo>
                    <a:pt x="18" y="90"/>
                  </a:lnTo>
                  <a:lnTo>
                    <a:pt x="17" y="89"/>
                  </a:lnTo>
                  <a:lnTo>
                    <a:pt x="14" y="90"/>
                  </a:lnTo>
                  <a:lnTo>
                    <a:pt x="11" y="90"/>
                  </a:lnTo>
                  <a:lnTo>
                    <a:pt x="8" y="90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6"/>
                  </a:lnTo>
                  <a:lnTo>
                    <a:pt x="15" y="87"/>
                  </a:lnTo>
                  <a:lnTo>
                    <a:pt x="17" y="87"/>
                  </a:lnTo>
                  <a:lnTo>
                    <a:pt x="18" y="86"/>
                  </a:lnTo>
                  <a:lnTo>
                    <a:pt x="20" y="86"/>
                  </a:lnTo>
                  <a:lnTo>
                    <a:pt x="21" y="86"/>
                  </a:lnTo>
                  <a:lnTo>
                    <a:pt x="23" y="86"/>
                  </a:lnTo>
                  <a:lnTo>
                    <a:pt x="24" y="87"/>
                  </a:lnTo>
                  <a:lnTo>
                    <a:pt x="26" y="87"/>
                  </a:lnTo>
                  <a:lnTo>
                    <a:pt x="28" y="84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31" y="83"/>
                  </a:lnTo>
                  <a:lnTo>
                    <a:pt x="32" y="81"/>
                  </a:lnTo>
                  <a:lnTo>
                    <a:pt x="32" y="78"/>
                  </a:lnTo>
                  <a:lnTo>
                    <a:pt x="34" y="75"/>
                  </a:lnTo>
                  <a:lnTo>
                    <a:pt x="37" y="69"/>
                  </a:lnTo>
                  <a:lnTo>
                    <a:pt x="41" y="63"/>
                  </a:lnTo>
                  <a:lnTo>
                    <a:pt x="44" y="57"/>
                  </a:lnTo>
                  <a:lnTo>
                    <a:pt x="46" y="49"/>
                  </a:lnTo>
                  <a:lnTo>
                    <a:pt x="46" y="44"/>
                  </a:lnTo>
                  <a:lnTo>
                    <a:pt x="44" y="41"/>
                  </a:lnTo>
                  <a:lnTo>
                    <a:pt x="43" y="37"/>
                  </a:lnTo>
                  <a:lnTo>
                    <a:pt x="38" y="34"/>
                  </a:lnTo>
                  <a:lnTo>
                    <a:pt x="34" y="30"/>
                  </a:lnTo>
                  <a:lnTo>
                    <a:pt x="29" y="29"/>
                  </a:lnTo>
                  <a:lnTo>
                    <a:pt x="24" y="26"/>
                  </a:lnTo>
                  <a:lnTo>
                    <a:pt x="20" y="23"/>
                  </a:lnTo>
                  <a:lnTo>
                    <a:pt x="17" y="20"/>
                  </a:lnTo>
                  <a:lnTo>
                    <a:pt x="14" y="18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3" y="10"/>
                  </a:lnTo>
                  <a:lnTo>
                    <a:pt x="9" y="10"/>
                  </a:lnTo>
                  <a:lnTo>
                    <a:pt x="15" y="9"/>
                  </a:lnTo>
                  <a:lnTo>
                    <a:pt x="20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29" y="9"/>
                  </a:lnTo>
                  <a:lnTo>
                    <a:pt x="29" y="10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2" y="9"/>
                  </a:lnTo>
                  <a:lnTo>
                    <a:pt x="34" y="10"/>
                  </a:lnTo>
                  <a:lnTo>
                    <a:pt x="35" y="12"/>
                  </a:lnTo>
                  <a:lnTo>
                    <a:pt x="38" y="12"/>
                  </a:lnTo>
                  <a:lnTo>
                    <a:pt x="40" y="9"/>
                  </a:lnTo>
                  <a:lnTo>
                    <a:pt x="41" y="9"/>
                  </a:lnTo>
                  <a:lnTo>
                    <a:pt x="43" y="12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47" y="14"/>
                  </a:lnTo>
                  <a:lnTo>
                    <a:pt x="51" y="14"/>
                  </a:lnTo>
                  <a:lnTo>
                    <a:pt x="52" y="14"/>
                  </a:lnTo>
                  <a:lnTo>
                    <a:pt x="54" y="12"/>
                  </a:lnTo>
                  <a:lnTo>
                    <a:pt x="55" y="10"/>
                  </a:lnTo>
                  <a:lnTo>
                    <a:pt x="55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0" y="3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4" y="3"/>
                  </a:lnTo>
                  <a:lnTo>
                    <a:pt x="66" y="3"/>
                  </a:lnTo>
                  <a:lnTo>
                    <a:pt x="66" y="1"/>
                  </a:lnTo>
                  <a:lnTo>
                    <a:pt x="69" y="1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2740025" y="3490913"/>
              <a:ext cx="138113" cy="84138"/>
            </a:xfrm>
            <a:custGeom>
              <a:avLst/>
              <a:gdLst>
                <a:gd name="T0" fmla="*/ 108 w 175"/>
                <a:gd name="T1" fmla="*/ 12 h 106"/>
                <a:gd name="T2" fmla="*/ 112 w 175"/>
                <a:gd name="T3" fmla="*/ 17 h 106"/>
                <a:gd name="T4" fmla="*/ 123 w 175"/>
                <a:gd name="T5" fmla="*/ 26 h 106"/>
                <a:gd name="T6" fmla="*/ 137 w 175"/>
                <a:gd name="T7" fmla="*/ 36 h 106"/>
                <a:gd name="T8" fmla="*/ 132 w 175"/>
                <a:gd name="T9" fmla="*/ 38 h 106"/>
                <a:gd name="T10" fmla="*/ 135 w 175"/>
                <a:gd name="T11" fmla="*/ 43 h 106"/>
                <a:gd name="T12" fmla="*/ 140 w 175"/>
                <a:gd name="T13" fmla="*/ 49 h 106"/>
                <a:gd name="T14" fmla="*/ 152 w 175"/>
                <a:gd name="T15" fmla="*/ 47 h 106"/>
                <a:gd name="T16" fmla="*/ 158 w 175"/>
                <a:gd name="T17" fmla="*/ 55 h 106"/>
                <a:gd name="T18" fmla="*/ 166 w 175"/>
                <a:gd name="T19" fmla="*/ 61 h 106"/>
                <a:gd name="T20" fmla="*/ 174 w 175"/>
                <a:gd name="T21" fmla="*/ 69 h 106"/>
                <a:gd name="T22" fmla="*/ 157 w 175"/>
                <a:gd name="T23" fmla="*/ 73 h 106"/>
                <a:gd name="T24" fmla="*/ 157 w 175"/>
                <a:gd name="T25" fmla="*/ 72 h 106"/>
                <a:gd name="T26" fmla="*/ 140 w 175"/>
                <a:gd name="T27" fmla="*/ 70 h 106"/>
                <a:gd name="T28" fmla="*/ 138 w 175"/>
                <a:gd name="T29" fmla="*/ 73 h 106"/>
                <a:gd name="T30" fmla="*/ 132 w 175"/>
                <a:gd name="T31" fmla="*/ 78 h 106"/>
                <a:gd name="T32" fmla="*/ 131 w 175"/>
                <a:gd name="T33" fmla="*/ 78 h 106"/>
                <a:gd name="T34" fmla="*/ 137 w 175"/>
                <a:gd name="T35" fmla="*/ 90 h 106"/>
                <a:gd name="T36" fmla="*/ 131 w 175"/>
                <a:gd name="T37" fmla="*/ 95 h 106"/>
                <a:gd name="T38" fmla="*/ 117 w 175"/>
                <a:gd name="T39" fmla="*/ 93 h 106"/>
                <a:gd name="T40" fmla="*/ 114 w 175"/>
                <a:gd name="T41" fmla="*/ 92 h 106"/>
                <a:gd name="T42" fmla="*/ 111 w 175"/>
                <a:gd name="T43" fmla="*/ 90 h 106"/>
                <a:gd name="T44" fmla="*/ 108 w 175"/>
                <a:gd name="T45" fmla="*/ 89 h 106"/>
                <a:gd name="T46" fmla="*/ 98 w 175"/>
                <a:gd name="T47" fmla="*/ 96 h 106"/>
                <a:gd name="T48" fmla="*/ 85 w 175"/>
                <a:gd name="T49" fmla="*/ 104 h 106"/>
                <a:gd name="T50" fmla="*/ 75 w 175"/>
                <a:gd name="T51" fmla="*/ 101 h 106"/>
                <a:gd name="T52" fmla="*/ 72 w 175"/>
                <a:gd name="T53" fmla="*/ 96 h 106"/>
                <a:gd name="T54" fmla="*/ 72 w 175"/>
                <a:gd name="T55" fmla="*/ 95 h 106"/>
                <a:gd name="T56" fmla="*/ 69 w 175"/>
                <a:gd name="T57" fmla="*/ 93 h 106"/>
                <a:gd name="T58" fmla="*/ 68 w 175"/>
                <a:gd name="T59" fmla="*/ 92 h 106"/>
                <a:gd name="T60" fmla="*/ 66 w 175"/>
                <a:gd name="T61" fmla="*/ 90 h 106"/>
                <a:gd name="T62" fmla="*/ 65 w 175"/>
                <a:gd name="T63" fmla="*/ 89 h 106"/>
                <a:gd name="T64" fmla="*/ 60 w 175"/>
                <a:gd name="T65" fmla="*/ 86 h 106"/>
                <a:gd name="T66" fmla="*/ 57 w 175"/>
                <a:gd name="T67" fmla="*/ 83 h 106"/>
                <a:gd name="T68" fmla="*/ 55 w 175"/>
                <a:gd name="T69" fmla="*/ 78 h 106"/>
                <a:gd name="T70" fmla="*/ 49 w 175"/>
                <a:gd name="T71" fmla="*/ 69 h 106"/>
                <a:gd name="T72" fmla="*/ 46 w 175"/>
                <a:gd name="T73" fmla="*/ 66 h 106"/>
                <a:gd name="T74" fmla="*/ 43 w 175"/>
                <a:gd name="T75" fmla="*/ 61 h 106"/>
                <a:gd name="T76" fmla="*/ 39 w 175"/>
                <a:gd name="T77" fmla="*/ 53 h 106"/>
                <a:gd name="T78" fmla="*/ 39 w 175"/>
                <a:gd name="T79" fmla="*/ 50 h 106"/>
                <a:gd name="T80" fmla="*/ 32 w 175"/>
                <a:gd name="T81" fmla="*/ 47 h 106"/>
                <a:gd name="T82" fmla="*/ 15 w 175"/>
                <a:gd name="T83" fmla="*/ 46 h 106"/>
                <a:gd name="T84" fmla="*/ 9 w 175"/>
                <a:gd name="T85" fmla="*/ 38 h 106"/>
                <a:gd name="T86" fmla="*/ 0 w 175"/>
                <a:gd name="T87" fmla="*/ 30 h 106"/>
                <a:gd name="T88" fmla="*/ 6 w 175"/>
                <a:gd name="T89" fmla="*/ 24 h 106"/>
                <a:gd name="T90" fmla="*/ 11 w 175"/>
                <a:gd name="T91" fmla="*/ 21 h 106"/>
                <a:gd name="T92" fmla="*/ 17 w 175"/>
                <a:gd name="T93" fmla="*/ 18 h 106"/>
                <a:gd name="T94" fmla="*/ 26 w 175"/>
                <a:gd name="T95" fmla="*/ 20 h 106"/>
                <a:gd name="T96" fmla="*/ 35 w 175"/>
                <a:gd name="T97" fmla="*/ 15 h 106"/>
                <a:gd name="T98" fmla="*/ 39 w 175"/>
                <a:gd name="T99" fmla="*/ 18 h 106"/>
                <a:gd name="T100" fmla="*/ 49 w 175"/>
                <a:gd name="T101" fmla="*/ 20 h 106"/>
                <a:gd name="T102" fmla="*/ 54 w 175"/>
                <a:gd name="T103" fmla="*/ 21 h 106"/>
                <a:gd name="T104" fmla="*/ 62 w 175"/>
                <a:gd name="T105" fmla="*/ 17 h 106"/>
                <a:gd name="T106" fmla="*/ 68 w 175"/>
                <a:gd name="T107" fmla="*/ 7 h 106"/>
                <a:gd name="T108" fmla="*/ 71 w 175"/>
                <a:gd name="T109" fmla="*/ 3 h 106"/>
                <a:gd name="T110" fmla="*/ 74 w 175"/>
                <a:gd name="T111" fmla="*/ 4 h 106"/>
                <a:gd name="T112" fmla="*/ 86 w 175"/>
                <a:gd name="T113" fmla="*/ 10 h 106"/>
                <a:gd name="T114" fmla="*/ 97 w 175"/>
                <a:gd name="T115" fmla="*/ 10 h 106"/>
                <a:gd name="T116" fmla="*/ 102 w 175"/>
                <a:gd name="T117" fmla="*/ 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5" h="106">
                  <a:moveTo>
                    <a:pt x="103" y="0"/>
                  </a:moveTo>
                  <a:lnTo>
                    <a:pt x="106" y="1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06" y="15"/>
                  </a:lnTo>
                  <a:lnTo>
                    <a:pt x="108" y="17"/>
                  </a:lnTo>
                  <a:lnTo>
                    <a:pt x="111" y="17"/>
                  </a:lnTo>
                  <a:lnTo>
                    <a:pt x="112" y="17"/>
                  </a:lnTo>
                  <a:lnTo>
                    <a:pt x="115" y="18"/>
                  </a:lnTo>
                  <a:lnTo>
                    <a:pt x="118" y="21"/>
                  </a:lnTo>
                  <a:lnTo>
                    <a:pt x="120" y="23"/>
                  </a:lnTo>
                  <a:lnTo>
                    <a:pt x="123" y="26"/>
                  </a:lnTo>
                  <a:lnTo>
                    <a:pt x="126" y="27"/>
                  </a:lnTo>
                  <a:lnTo>
                    <a:pt x="134" y="29"/>
                  </a:lnTo>
                  <a:lnTo>
                    <a:pt x="138" y="32"/>
                  </a:lnTo>
                  <a:lnTo>
                    <a:pt x="137" y="36"/>
                  </a:lnTo>
                  <a:lnTo>
                    <a:pt x="135" y="36"/>
                  </a:lnTo>
                  <a:lnTo>
                    <a:pt x="134" y="36"/>
                  </a:lnTo>
                  <a:lnTo>
                    <a:pt x="132" y="36"/>
                  </a:lnTo>
                  <a:lnTo>
                    <a:pt x="132" y="38"/>
                  </a:lnTo>
                  <a:lnTo>
                    <a:pt x="132" y="40"/>
                  </a:lnTo>
                  <a:lnTo>
                    <a:pt x="132" y="41"/>
                  </a:lnTo>
                  <a:lnTo>
                    <a:pt x="134" y="43"/>
                  </a:lnTo>
                  <a:lnTo>
                    <a:pt x="135" y="43"/>
                  </a:lnTo>
                  <a:lnTo>
                    <a:pt x="135" y="44"/>
                  </a:lnTo>
                  <a:lnTo>
                    <a:pt x="137" y="47"/>
                  </a:lnTo>
                  <a:lnTo>
                    <a:pt x="138" y="49"/>
                  </a:lnTo>
                  <a:lnTo>
                    <a:pt x="140" y="49"/>
                  </a:lnTo>
                  <a:lnTo>
                    <a:pt x="143" y="47"/>
                  </a:lnTo>
                  <a:lnTo>
                    <a:pt x="146" y="46"/>
                  </a:lnTo>
                  <a:lnTo>
                    <a:pt x="149" y="46"/>
                  </a:lnTo>
                  <a:lnTo>
                    <a:pt x="152" y="47"/>
                  </a:lnTo>
                  <a:lnTo>
                    <a:pt x="154" y="49"/>
                  </a:lnTo>
                  <a:lnTo>
                    <a:pt x="155" y="52"/>
                  </a:lnTo>
                  <a:lnTo>
                    <a:pt x="157" y="53"/>
                  </a:lnTo>
                  <a:lnTo>
                    <a:pt x="158" y="55"/>
                  </a:lnTo>
                  <a:lnTo>
                    <a:pt x="160" y="58"/>
                  </a:lnTo>
                  <a:lnTo>
                    <a:pt x="161" y="60"/>
                  </a:lnTo>
                  <a:lnTo>
                    <a:pt x="164" y="60"/>
                  </a:lnTo>
                  <a:lnTo>
                    <a:pt x="166" y="61"/>
                  </a:lnTo>
                  <a:lnTo>
                    <a:pt x="171" y="60"/>
                  </a:lnTo>
                  <a:lnTo>
                    <a:pt x="174" y="61"/>
                  </a:lnTo>
                  <a:lnTo>
                    <a:pt x="175" y="64"/>
                  </a:lnTo>
                  <a:lnTo>
                    <a:pt x="174" y="69"/>
                  </a:lnTo>
                  <a:lnTo>
                    <a:pt x="171" y="73"/>
                  </a:lnTo>
                  <a:lnTo>
                    <a:pt x="166" y="75"/>
                  </a:lnTo>
                  <a:lnTo>
                    <a:pt x="161" y="75"/>
                  </a:lnTo>
                  <a:lnTo>
                    <a:pt x="157" y="73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4" y="73"/>
                  </a:lnTo>
                  <a:lnTo>
                    <a:pt x="149" y="73"/>
                  </a:lnTo>
                  <a:lnTo>
                    <a:pt x="145" y="72"/>
                  </a:lnTo>
                  <a:lnTo>
                    <a:pt x="140" y="70"/>
                  </a:lnTo>
                  <a:lnTo>
                    <a:pt x="140" y="72"/>
                  </a:lnTo>
                  <a:lnTo>
                    <a:pt x="138" y="72"/>
                  </a:lnTo>
                  <a:lnTo>
                    <a:pt x="138" y="73"/>
                  </a:lnTo>
                  <a:lnTo>
                    <a:pt x="138" y="73"/>
                  </a:lnTo>
                  <a:lnTo>
                    <a:pt x="135" y="75"/>
                  </a:lnTo>
                  <a:lnTo>
                    <a:pt x="134" y="75"/>
                  </a:lnTo>
                  <a:lnTo>
                    <a:pt x="132" y="76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1" y="78"/>
                  </a:lnTo>
                  <a:lnTo>
                    <a:pt x="131" y="78"/>
                  </a:lnTo>
                  <a:lnTo>
                    <a:pt x="132" y="81"/>
                  </a:lnTo>
                  <a:lnTo>
                    <a:pt x="135" y="84"/>
                  </a:lnTo>
                  <a:lnTo>
                    <a:pt x="137" y="87"/>
                  </a:lnTo>
                  <a:lnTo>
                    <a:pt x="137" y="90"/>
                  </a:lnTo>
                  <a:lnTo>
                    <a:pt x="135" y="92"/>
                  </a:lnTo>
                  <a:lnTo>
                    <a:pt x="134" y="93"/>
                  </a:lnTo>
                  <a:lnTo>
                    <a:pt x="132" y="93"/>
                  </a:lnTo>
                  <a:lnTo>
                    <a:pt x="131" y="95"/>
                  </a:lnTo>
                  <a:lnTo>
                    <a:pt x="128" y="96"/>
                  </a:lnTo>
                  <a:lnTo>
                    <a:pt x="125" y="96"/>
                  </a:lnTo>
                  <a:lnTo>
                    <a:pt x="120" y="95"/>
                  </a:lnTo>
                  <a:lnTo>
                    <a:pt x="117" y="93"/>
                  </a:lnTo>
                  <a:lnTo>
                    <a:pt x="117" y="92"/>
                  </a:lnTo>
                  <a:lnTo>
                    <a:pt x="115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2" y="90"/>
                  </a:lnTo>
                  <a:lnTo>
                    <a:pt x="112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09" y="89"/>
                  </a:lnTo>
                  <a:lnTo>
                    <a:pt x="108" y="89"/>
                  </a:lnTo>
                  <a:lnTo>
                    <a:pt x="106" y="89"/>
                  </a:lnTo>
                  <a:lnTo>
                    <a:pt x="105" y="87"/>
                  </a:lnTo>
                  <a:lnTo>
                    <a:pt x="102" y="92"/>
                  </a:lnTo>
                  <a:lnTo>
                    <a:pt x="98" y="96"/>
                  </a:lnTo>
                  <a:lnTo>
                    <a:pt x="95" y="100"/>
                  </a:lnTo>
                  <a:lnTo>
                    <a:pt x="92" y="101"/>
                  </a:lnTo>
                  <a:lnTo>
                    <a:pt x="88" y="103"/>
                  </a:lnTo>
                  <a:lnTo>
                    <a:pt x="85" y="104"/>
                  </a:lnTo>
                  <a:lnTo>
                    <a:pt x="82" y="106"/>
                  </a:lnTo>
                  <a:lnTo>
                    <a:pt x="78" y="104"/>
                  </a:lnTo>
                  <a:lnTo>
                    <a:pt x="77" y="103"/>
                  </a:lnTo>
                  <a:lnTo>
                    <a:pt x="75" y="101"/>
                  </a:lnTo>
                  <a:lnTo>
                    <a:pt x="74" y="98"/>
                  </a:lnTo>
                  <a:lnTo>
                    <a:pt x="74" y="96"/>
                  </a:lnTo>
                  <a:lnTo>
                    <a:pt x="72" y="96"/>
                  </a:lnTo>
                  <a:lnTo>
                    <a:pt x="72" y="96"/>
                  </a:lnTo>
                  <a:lnTo>
                    <a:pt x="72" y="96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1" y="95"/>
                  </a:lnTo>
                  <a:lnTo>
                    <a:pt x="71" y="93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69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3" y="89"/>
                  </a:lnTo>
                  <a:lnTo>
                    <a:pt x="63" y="87"/>
                  </a:lnTo>
                  <a:lnTo>
                    <a:pt x="62" y="87"/>
                  </a:lnTo>
                  <a:lnTo>
                    <a:pt x="60" y="86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57" y="84"/>
                  </a:lnTo>
                  <a:lnTo>
                    <a:pt x="57" y="83"/>
                  </a:lnTo>
                  <a:lnTo>
                    <a:pt x="55" y="81"/>
                  </a:lnTo>
                  <a:lnTo>
                    <a:pt x="55" y="80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4" y="76"/>
                  </a:lnTo>
                  <a:lnTo>
                    <a:pt x="52" y="73"/>
                  </a:lnTo>
                  <a:lnTo>
                    <a:pt x="51" y="70"/>
                  </a:lnTo>
                  <a:lnTo>
                    <a:pt x="49" y="69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6" y="66"/>
                  </a:lnTo>
                  <a:lnTo>
                    <a:pt x="45" y="66"/>
                  </a:lnTo>
                  <a:lnTo>
                    <a:pt x="43" y="66"/>
                  </a:lnTo>
                  <a:lnTo>
                    <a:pt x="43" y="63"/>
                  </a:lnTo>
                  <a:lnTo>
                    <a:pt x="43" y="61"/>
                  </a:lnTo>
                  <a:lnTo>
                    <a:pt x="42" y="60"/>
                  </a:lnTo>
                  <a:lnTo>
                    <a:pt x="40" y="58"/>
                  </a:lnTo>
                  <a:lnTo>
                    <a:pt x="40" y="55"/>
                  </a:lnTo>
                  <a:lnTo>
                    <a:pt x="39" y="53"/>
                  </a:lnTo>
                  <a:lnTo>
                    <a:pt x="39" y="52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49"/>
                  </a:lnTo>
                  <a:lnTo>
                    <a:pt x="35" y="47"/>
                  </a:lnTo>
                  <a:lnTo>
                    <a:pt x="34" y="46"/>
                  </a:lnTo>
                  <a:lnTo>
                    <a:pt x="32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20" y="47"/>
                  </a:lnTo>
                  <a:lnTo>
                    <a:pt x="15" y="46"/>
                  </a:lnTo>
                  <a:lnTo>
                    <a:pt x="11" y="46"/>
                  </a:lnTo>
                  <a:lnTo>
                    <a:pt x="11" y="43"/>
                  </a:lnTo>
                  <a:lnTo>
                    <a:pt x="9" y="41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5" y="35"/>
                  </a:lnTo>
                  <a:lnTo>
                    <a:pt x="2" y="33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6" y="24"/>
                  </a:lnTo>
                  <a:lnTo>
                    <a:pt x="8" y="24"/>
                  </a:lnTo>
                  <a:lnTo>
                    <a:pt x="9" y="24"/>
                  </a:lnTo>
                  <a:lnTo>
                    <a:pt x="11" y="23"/>
                  </a:lnTo>
                  <a:lnTo>
                    <a:pt x="11" y="21"/>
                  </a:lnTo>
                  <a:lnTo>
                    <a:pt x="12" y="20"/>
                  </a:lnTo>
                  <a:lnTo>
                    <a:pt x="14" y="21"/>
                  </a:lnTo>
                  <a:lnTo>
                    <a:pt x="15" y="20"/>
                  </a:lnTo>
                  <a:lnTo>
                    <a:pt x="17" y="18"/>
                  </a:lnTo>
                  <a:lnTo>
                    <a:pt x="19" y="17"/>
                  </a:lnTo>
                  <a:lnTo>
                    <a:pt x="22" y="17"/>
                  </a:lnTo>
                  <a:lnTo>
                    <a:pt x="23" y="18"/>
                  </a:lnTo>
                  <a:lnTo>
                    <a:pt x="26" y="20"/>
                  </a:lnTo>
                  <a:lnTo>
                    <a:pt x="28" y="20"/>
                  </a:lnTo>
                  <a:lnTo>
                    <a:pt x="31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7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2" y="20"/>
                  </a:lnTo>
                  <a:lnTo>
                    <a:pt x="46" y="20"/>
                  </a:lnTo>
                  <a:lnTo>
                    <a:pt x="49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7" y="23"/>
                  </a:lnTo>
                  <a:lnTo>
                    <a:pt x="60" y="21"/>
                  </a:lnTo>
                  <a:lnTo>
                    <a:pt x="62" y="17"/>
                  </a:lnTo>
                  <a:lnTo>
                    <a:pt x="63" y="13"/>
                  </a:lnTo>
                  <a:lnTo>
                    <a:pt x="65" y="10"/>
                  </a:lnTo>
                  <a:lnTo>
                    <a:pt x="66" y="9"/>
                  </a:lnTo>
                  <a:lnTo>
                    <a:pt x="68" y="7"/>
                  </a:lnTo>
                  <a:lnTo>
                    <a:pt x="69" y="6"/>
                  </a:lnTo>
                  <a:lnTo>
                    <a:pt x="69" y="4"/>
                  </a:lnTo>
                  <a:lnTo>
                    <a:pt x="69" y="3"/>
                  </a:lnTo>
                  <a:lnTo>
                    <a:pt x="71" y="3"/>
                  </a:lnTo>
                  <a:lnTo>
                    <a:pt x="72" y="1"/>
                  </a:lnTo>
                  <a:lnTo>
                    <a:pt x="74" y="1"/>
                  </a:lnTo>
                  <a:lnTo>
                    <a:pt x="74" y="3"/>
                  </a:lnTo>
                  <a:lnTo>
                    <a:pt x="74" y="4"/>
                  </a:lnTo>
                  <a:lnTo>
                    <a:pt x="75" y="4"/>
                  </a:lnTo>
                  <a:lnTo>
                    <a:pt x="78" y="6"/>
                  </a:lnTo>
                  <a:lnTo>
                    <a:pt x="82" y="9"/>
                  </a:lnTo>
                  <a:lnTo>
                    <a:pt x="86" y="10"/>
                  </a:lnTo>
                  <a:lnTo>
                    <a:pt x="91" y="9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97" y="10"/>
                  </a:lnTo>
                  <a:lnTo>
                    <a:pt x="98" y="10"/>
                  </a:lnTo>
                  <a:lnTo>
                    <a:pt x="102" y="9"/>
                  </a:lnTo>
                  <a:lnTo>
                    <a:pt x="102" y="7"/>
                  </a:lnTo>
                  <a:lnTo>
                    <a:pt x="102" y="6"/>
                  </a:lnTo>
                  <a:lnTo>
                    <a:pt x="102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2559050" y="2395538"/>
              <a:ext cx="379413" cy="758825"/>
            </a:xfrm>
            <a:custGeom>
              <a:avLst/>
              <a:gdLst>
                <a:gd name="T0" fmla="*/ 67 w 478"/>
                <a:gd name="T1" fmla="*/ 2 h 956"/>
                <a:gd name="T2" fmla="*/ 98 w 478"/>
                <a:gd name="T3" fmla="*/ 14 h 956"/>
                <a:gd name="T4" fmla="*/ 103 w 478"/>
                <a:gd name="T5" fmla="*/ 49 h 956"/>
                <a:gd name="T6" fmla="*/ 106 w 478"/>
                <a:gd name="T7" fmla="*/ 71 h 956"/>
                <a:gd name="T8" fmla="*/ 106 w 478"/>
                <a:gd name="T9" fmla="*/ 109 h 956"/>
                <a:gd name="T10" fmla="*/ 127 w 478"/>
                <a:gd name="T11" fmla="*/ 135 h 956"/>
                <a:gd name="T12" fmla="*/ 164 w 478"/>
                <a:gd name="T13" fmla="*/ 208 h 956"/>
                <a:gd name="T14" fmla="*/ 178 w 478"/>
                <a:gd name="T15" fmla="*/ 228 h 956"/>
                <a:gd name="T16" fmla="*/ 209 w 478"/>
                <a:gd name="T17" fmla="*/ 232 h 956"/>
                <a:gd name="T18" fmla="*/ 227 w 478"/>
                <a:gd name="T19" fmla="*/ 249 h 956"/>
                <a:gd name="T20" fmla="*/ 272 w 478"/>
                <a:gd name="T21" fmla="*/ 260 h 956"/>
                <a:gd name="T22" fmla="*/ 324 w 478"/>
                <a:gd name="T23" fmla="*/ 285 h 956"/>
                <a:gd name="T24" fmla="*/ 391 w 478"/>
                <a:gd name="T25" fmla="*/ 292 h 956"/>
                <a:gd name="T26" fmla="*/ 430 w 478"/>
                <a:gd name="T27" fmla="*/ 318 h 956"/>
                <a:gd name="T28" fmla="*/ 445 w 478"/>
                <a:gd name="T29" fmla="*/ 320 h 956"/>
                <a:gd name="T30" fmla="*/ 474 w 478"/>
                <a:gd name="T31" fmla="*/ 335 h 956"/>
                <a:gd name="T32" fmla="*/ 385 w 478"/>
                <a:gd name="T33" fmla="*/ 641 h 956"/>
                <a:gd name="T34" fmla="*/ 381 w 478"/>
                <a:gd name="T35" fmla="*/ 704 h 956"/>
                <a:gd name="T36" fmla="*/ 372 w 478"/>
                <a:gd name="T37" fmla="*/ 858 h 956"/>
                <a:gd name="T38" fmla="*/ 361 w 478"/>
                <a:gd name="T39" fmla="*/ 893 h 956"/>
                <a:gd name="T40" fmla="*/ 368 w 478"/>
                <a:gd name="T41" fmla="*/ 926 h 956"/>
                <a:gd name="T42" fmla="*/ 362 w 478"/>
                <a:gd name="T43" fmla="*/ 956 h 956"/>
                <a:gd name="T44" fmla="*/ 344 w 478"/>
                <a:gd name="T45" fmla="*/ 933 h 956"/>
                <a:gd name="T46" fmla="*/ 307 w 478"/>
                <a:gd name="T47" fmla="*/ 913 h 956"/>
                <a:gd name="T48" fmla="*/ 289 w 478"/>
                <a:gd name="T49" fmla="*/ 926 h 956"/>
                <a:gd name="T50" fmla="*/ 267 w 478"/>
                <a:gd name="T51" fmla="*/ 922 h 956"/>
                <a:gd name="T52" fmla="*/ 235 w 478"/>
                <a:gd name="T53" fmla="*/ 918 h 956"/>
                <a:gd name="T54" fmla="*/ 190 w 478"/>
                <a:gd name="T55" fmla="*/ 930 h 956"/>
                <a:gd name="T56" fmla="*/ 147 w 478"/>
                <a:gd name="T57" fmla="*/ 919 h 956"/>
                <a:gd name="T58" fmla="*/ 120 w 478"/>
                <a:gd name="T59" fmla="*/ 878 h 956"/>
                <a:gd name="T60" fmla="*/ 93 w 478"/>
                <a:gd name="T61" fmla="*/ 869 h 956"/>
                <a:gd name="T62" fmla="*/ 84 w 478"/>
                <a:gd name="T63" fmla="*/ 886 h 956"/>
                <a:gd name="T64" fmla="*/ 23 w 478"/>
                <a:gd name="T65" fmla="*/ 861 h 956"/>
                <a:gd name="T66" fmla="*/ 27 w 478"/>
                <a:gd name="T67" fmla="*/ 836 h 956"/>
                <a:gd name="T68" fmla="*/ 20 w 478"/>
                <a:gd name="T69" fmla="*/ 793 h 956"/>
                <a:gd name="T70" fmla="*/ 12 w 478"/>
                <a:gd name="T71" fmla="*/ 769 h 956"/>
                <a:gd name="T72" fmla="*/ 32 w 478"/>
                <a:gd name="T73" fmla="*/ 744 h 956"/>
                <a:gd name="T74" fmla="*/ 44 w 478"/>
                <a:gd name="T75" fmla="*/ 697 h 956"/>
                <a:gd name="T76" fmla="*/ 87 w 478"/>
                <a:gd name="T77" fmla="*/ 687 h 956"/>
                <a:gd name="T78" fmla="*/ 106 w 478"/>
                <a:gd name="T79" fmla="*/ 657 h 956"/>
                <a:gd name="T80" fmla="*/ 81 w 478"/>
                <a:gd name="T81" fmla="*/ 624 h 956"/>
                <a:gd name="T82" fmla="*/ 86 w 478"/>
                <a:gd name="T83" fmla="*/ 572 h 956"/>
                <a:gd name="T84" fmla="*/ 66 w 478"/>
                <a:gd name="T85" fmla="*/ 563 h 956"/>
                <a:gd name="T86" fmla="*/ 89 w 478"/>
                <a:gd name="T87" fmla="*/ 535 h 956"/>
                <a:gd name="T88" fmla="*/ 101 w 478"/>
                <a:gd name="T89" fmla="*/ 521 h 956"/>
                <a:gd name="T90" fmla="*/ 123 w 478"/>
                <a:gd name="T91" fmla="*/ 512 h 956"/>
                <a:gd name="T92" fmla="*/ 153 w 478"/>
                <a:gd name="T93" fmla="*/ 512 h 956"/>
                <a:gd name="T94" fmla="*/ 155 w 478"/>
                <a:gd name="T95" fmla="*/ 480 h 956"/>
                <a:gd name="T96" fmla="*/ 166 w 478"/>
                <a:gd name="T97" fmla="*/ 461 h 956"/>
                <a:gd name="T98" fmla="*/ 204 w 478"/>
                <a:gd name="T99" fmla="*/ 454 h 956"/>
                <a:gd name="T100" fmla="*/ 269 w 478"/>
                <a:gd name="T101" fmla="*/ 394 h 956"/>
                <a:gd name="T102" fmla="*/ 252 w 478"/>
                <a:gd name="T103" fmla="*/ 346 h 956"/>
                <a:gd name="T104" fmla="*/ 226 w 478"/>
                <a:gd name="T105" fmla="*/ 292 h 956"/>
                <a:gd name="T106" fmla="*/ 181 w 478"/>
                <a:gd name="T107" fmla="*/ 286 h 956"/>
                <a:gd name="T108" fmla="*/ 161 w 478"/>
                <a:gd name="T109" fmla="*/ 285 h 956"/>
                <a:gd name="T110" fmla="*/ 144 w 478"/>
                <a:gd name="T111" fmla="*/ 248 h 956"/>
                <a:gd name="T112" fmla="*/ 118 w 478"/>
                <a:gd name="T113" fmla="*/ 234 h 956"/>
                <a:gd name="T114" fmla="*/ 118 w 478"/>
                <a:gd name="T115" fmla="*/ 192 h 956"/>
                <a:gd name="T116" fmla="*/ 78 w 478"/>
                <a:gd name="T117" fmla="*/ 174 h 956"/>
                <a:gd name="T118" fmla="*/ 83 w 478"/>
                <a:gd name="T119" fmla="*/ 143 h 956"/>
                <a:gd name="T120" fmla="*/ 67 w 478"/>
                <a:gd name="T121" fmla="*/ 109 h 956"/>
                <a:gd name="T122" fmla="*/ 55 w 478"/>
                <a:gd name="T123" fmla="*/ 34 h 956"/>
                <a:gd name="T124" fmla="*/ 66 w 478"/>
                <a:gd name="T125" fmla="*/ 0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8" h="956">
                  <a:moveTo>
                    <a:pt x="373" y="861"/>
                  </a:moveTo>
                  <a:lnTo>
                    <a:pt x="375" y="864"/>
                  </a:lnTo>
                  <a:lnTo>
                    <a:pt x="373" y="870"/>
                  </a:lnTo>
                  <a:lnTo>
                    <a:pt x="368" y="875"/>
                  </a:lnTo>
                  <a:lnTo>
                    <a:pt x="365" y="876"/>
                  </a:lnTo>
                  <a:lnTo>
                    <a:pt x="365" y="875"/>
                  </a:lnTo>
                  <a:lnTo>
                    <a:pt x="368" y="872"/>
                  </a:lnTo>
                  <a:lnTo>
                    <a:pt x="370" y="870"/>
                  </a:lnTo>
                  <a:lnTo>
                    <a:pt x="372" y="864"/>
                  </a:lnTo>
                  <a:lnTo>
                    <a:pt x="373" y="861"/>
                  </a:lnTo>
                  <a:close/>
                  <a:moveTo>
                    <a:pt x="66" y="0"/>
                  </a:moveTo>
                  <a:lnTo>
                    <a:pt x="67" y="2"/>
                  </a:lnTo>
                  <a:lnTo>
                    <a:pt x="67" y="2"/>
                  </a:lnTo>
                  <a:lnTo>
                    <a:pt x="73" y="2"/>
                  </a:lnTo>
                  <a:lnTo>
                    <a:pt x="75" y="3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8" y="6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6" y="5"/>
                  </a:lnTo>
                  <a:lnTo>
                    <a:pt x="87" y="9"/>
                  </a:lnTo>
                  <a:lnTo>
                    <a:pt x="89" y="9"/>
                  </a:lnTo>
                  <a:lnTo>
                    <a:pt x="92" y="11"/>
                  </a:lnTo>
                  <a:lnTo>
                    <a:pt x="95" y="12"/>
                  </a:lnTo>
                  <a:lnTo>
                    <a:pt x="98" y="14"/>
                  </a:lnTo>
                  <a:lnTo>
                    <a:pt x="100" y="17"/>
                  </a:lnTo>
                  <a:lnTo>
                    <a:pt x="100" y="25"/>
                  </a:lnTo>
                  <a:lnTo>
                    <a:pt x="98" y="29"/>
                  </a:lnTo>
                  <a:lnTo>
                    <a:pt x="98" y="31"/>
                  </a:lnTo>
                  <a:lnTo>
                    <a:pt x="100" y="31"/>
                  </a:lnTo>
                  <a:lnTo>
                    <a:pt x="103" y="31"/>
                  </a:lnTo>
                  <a:lnTo>
                    <a:pt x="103" y="32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4" y="43"/>
                  </a:lnTo>
                  <a:lnTo>
                    <a:pt x="104" y="46"/>
                  </a:lnTo>
                  <a:lnTo>
                    <a:pt x="103" y="49"/>
                  </a:lnTo>
                  <a:lnTo>
                    <a:pt x="103" y="54"/>
                  </a:lnTo>
                  <a:lnTo>
                    <a:pt x="101" y="55"/>
                  </a:lnTo>
                  <a:lnTo>
                    <a:pt x="101" y="59"/>
                  </a:lnTo>
                  <a:lnTo>
                    <a:pt x="101" y="60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101" y="66"/>
                  </a:lnTo>
                  <a:lnTo>
                    <a:pt x="103" y="66"/>
                  </a:lnTo>
                  <a:lnTo>
                    <a:pt x="103" y="68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7" y="74"/>
                  </a:lnTo>
                  <a:lnTo>
                    <a:pt x="109" y="77"/>
                  </a:lnTo>
                  <a:lnTo>
                    <a:pt x="110" y="80"/>
                  </a:lnTo>
                  <a:lnTo>
                    <a:pt x="110" y="83"/>
                  </a:lnTo>
                  <a:lnTo>
                    <a:pt x="110" y="86"/>
                  </a:lnTo>
                  <a:lnTo>
                    <a:pt x="109" y="94"/>
                  </a:lnTo>
                  <a:lnTo>
                    <a:pt x="107" y="99"/>
                  </a:lnTo>
                  <a:lnTo>
                    <a:pt x="109" y="99"/>
                  </a:lnTo>
                  <a:lnTo>
                    <a:pt x="109" y="100"/>
                  </a:lnTo>
                  <a:lnTo>
                    <a:pt x="109" y="102"/>
                  </a:lnTo>
                  <a:lnTo>
                    <a:pt x="110" y="103"/>
                  </a:lnTo>
                  <a:lnTo>
                    <a:pt x="109" y="105"/>
                  </a:lnTo>
                  <a:lnTo>
                    <a:pt x="106" y="109"/>
                  </a:lnTo>
                  <a:lnTo>
                    <a:pt x="109" y="114"/>
                  </a:lnTo>
                  <a:lnTo>
                    <a:pt x="110" y="115"/>
                  </a:lnTo>
                  <a:lnTo>
                    <a:pt x="112" y="117"/>
                  </a:lnTo>
                  <a:lnTo>
                    <a:pt x="113" y="117"/>
                  </a:lnTo>
                  <a:lnTo>
                    <a:pt x="115" y="117"/>
                  </a:lnTo>
                  <a:lnTo>
                    <a:pt x="117" y="118"/>
                  </a:lnTo>
                  <a:lnTo>
                    <a:pt x="118" y="118"/>
                  </a:lnTo>
                  <a:lnTo>
                    <a:pt x="118" y="122"/>
                  </a:lnTo>
                  <a:lnTo>
                    <a:pt x="118" y="125"/>
                  </a:lnTo>
                  <a:lnTo>
                    <a:pt x="118" y="126"/>
                  </a:lnTo>
                  <a:lnTo>
                    <a:pt x="120" y="128"/>
                  </a:lnTo>
                  <a:lnTo>
                    <a:pt x="126" y="134"/>
                  </a:lnTo>
                  <a:lnTo>
                    <a:pt x="127" y="135"/>
                  </a:lnTo>
                  <a:lnTo>
                    <a:pt x="133" y="142"/>
                  </a:lnTo>
                  <a:lnTo>
                    <a:pt x="135" y="145"/>
                  </a:lnTo>
                  <a:lnTo>
                    <a:pt x="138" y="148"/>
                  </a:lnTo>
                  <a:lnTo>
                    <a:pt x="141" y="151"/>
                  </a:lnTo>
                  <a:lnTo>
                    <a:pt x="143" y="158"/>
                  </a:lnTo>
                  <a:lnTo>
                    <a:pt x="144" y="168"/>
                  </a:lnTo>
                  <a:lnTo>
                    <a:pt x="152" y="186"/>
                  </a:lnTo>
                  <a:lnTo>
                    <a:pt x="152" y="189"/>
                  </a:lnTo>
                  <a:lnTo>
                    <a:pt x="153" y="198"/>
                  </a:lnTo>
                  <a:lnTo>
                    <a:pt x="153" y="202"/>
                  </a:lnTo>
                  <a:lnTo>
                    <a:pt x="158" y="203"/>
                  </a:lnTo>
                  <a:lnTo>
                    <a:pt x="161" y="205"/>
                  </a:lnTo>
                  <a:lnTo>
                    <a:pt x="164" y="208"/>
                  </a:lnTo>
                  <a:lnTo>
                    <a:pt x="166" y="212"/>
                  </a:lnTo>
                  <a:lnTo>
                    <a:pt x="166" y="214"/>
                  </a:lnTo>
                  <a:lnTo>
                    <a:pt x="166" y="217"/>
                  </a:lnTo>
                  <a:lnTo>
                    <a:pt x="164" y="218"/>
                  </a:lnTo>
                  <a:lnTo>
                    <a:pt x="163" y="221"/>
                  </a:lnTo>
                  <a:lnTo>
                    <a:pt x="163" y="223"/>
                  </a:lnTo>
                  <a:lnTo>
                    <a:pt x="166" y="226"/>
                  </a:lnTo>
                  <a:lnTo>
                    <a:pt x="169" y="226"/>
                  </a:lnTo>
                  <a:lnTo>
                    <a:pt x="172" y="226"/>
                  </a:lnTo>
                  <a:lnTo>
                    <a:pt x="175" y="226"/>
                  </a:lnTo>
                  <a:lnTo>
                    <a:pt x="176" y="226"/>
                  </a:lnTo>
                  <a:lnTo>
                    <a:pt x="178" y="228"/>
                  </a:lnTo>
                  <a:lnTo>
                    <a:pt x="178" y="228"/>
                  </a:lnTo>
                  <a:lnTo>
                    <a:pt x="179" y="228"/>
                  </a:lnTo>
                  <a:lnTo>
                    <a:pt x="183" y="228"/>
                  </a:lnTo>
                  <a:lnTo>
                    <a:pt x="186" y="228"/>
                  </a:lnTo>
                  <a:lnTo>
                    <a:pt x="187" y="228"/>
                  </a:lnTo>
                  <a:lnTo>
                    <a:pt x="189" y="231"/>
                  </a:lnTo>
                  <a:lnTo>
                    <a:pt x="192" y="228"/>
                  </a:lnTo>
                  <a:lnTo>
                    <a:pt x="198" y="232"/>
                  </a:lnTo>
                  <a:lnTo>
                    <a:pt x="201" y="232"/>
                  </a:lnTo>
                  <a:lnTo>
                    <a:pt x="203" y="232"/>
                  </a:lnTo>
                  <a:lnTo>
                    <a:pt x="204" y="234"/>
                  </a:lnTo>
                  <a:lnTo>
                    <a:pt x="206" y="234"/>
                  </a:lnTo>
                  <a:lnTo>
                    <a:pt x="206" y="232"/>
                  </a:lnTo>
                  <a:lnTo>
                    <a:pt x="209" y="232"/>
                  </a:lnTo>
                  <a:lnTo>
                    <a:pt x="209" y="232"/>
                  </a:lnTo>
                  <a:lnTo>
                    <a:pt x="210" y="232"/>
                  </a:lnTo>
                  <a:lnTo>
                    <a:pt x="212" y="232"/>
                  </a:lnTo>
                  <a:lnTo>
                    <a:pt x="213" y="232"/>
                  </a:lnTo>
                  <a:lnTo>
                    <a:pt x="215" y="235"/>
                  </a:lnTo>
                  <a:lnTo>
                    <a:pt x="221" y="238"/>
                  </a:lnTo>
                  <a:lnTo>
                    <a:pt x="223" y="241"/>
                  </a:lnTo>
                  <a:lnTo>
                    <a:pt x="221" y="245"/>
                  </a:lnTo>
                  <a:lnTo>
                    <a:pt x="224" y="245"/>
                  </a:lnTo>
                  <a:lnTo>
                    <a:pt x="226" y="245"/>
                  </a:lnTo>
                  <a:lnTo>
                    <a:pt x="227" y="245"/>
                  </a:lnTo>
                  <a:lnTo>
                    <a:pt x="229" y="246"/>
                  </a:lnTo>
                  <a:lnTo>
                    <a:pt x="227" y="249"/>
                  </a:lnTo>
                  <a:lnTo>
                    <a:pt x="227" y="249"/>
                  </a:lnTo>
                  <a:lnTo>
                    <a:pt x="229" y="251"/>
                  </a:lnTo>
                  <a:lnTo>
                    <a:pt x="230" y="251"/>
                  </a:lnTo>
                  <a:lnTo>
                    <a:pt x="233" y="254"/>
                  </a:lnTo>
                  <a:lnTo>
                    <a:pt x="235" y="255"/>
                  </a:lnTo>
                  <a:lnTo>
                    <a:pt x="238" y="255"/>
                  </a:lnTo>
                  <a:lnTo>
                    <a:pt x="247" y="251"/>
                  </a:lnTo>
                  <a:lnTo>
                    <a:pt x="252" y="254"/>
                  </a:lnTo>
                  <a:lnTo>
                    <a:pt x="256" y="255"/>
                  </a:lnTo>
                  <a:lnTo>
                    <a:pt x="261" y="257"/>
                  </a:lnTo>
                  <a:lnTo>
                    <a:pt x="264" y="261"/>
                  </a:lnTo>
                  <a:lnTo>
                    <a:pt x="267" y="258"/>
                  </a:lnTo>
                  <a:lnTo>
                    <a:pt x="272" y="260"/>
                  </a:lnTo>
                  <a:lnTo>
                    <a:pt x="276" y="263"/>
                  </a:lnTo>
                  <a:lnTo>
                    <a:pt x="281" y="263"/>
                  </a:lnTo>
                  <a:lnTo>
                    <a:pt x="279" y="268"/>
                  </a:lnTo>
                  <a:lnTo>
                    <a:pt x="279" y="269"/>
                  </a:lnTo>
                  <a:lnTo>
                    <a:pt x="281" y="269"/>
                  </a:lnTo>
                  <a:lnTo>
                    <a:pt x="285" y="269"/>
                  </a:lnTo>
                  <a:lnTo>
                    <a:pt x="287" y="271"/>
                  </a:lnTo>
                  <a:lnTo>
                    <a:pt x="290" y="277"/>
                  </a:lnTo>
                  <a:lnTo>
                    <a:pt x="292" y="278"/>
                  </a:lnTo>
                  <a:lnTo>
                    <a:pt x="304" y="285"/>
                  </a:lnTo>
                  <a:lnTo>
                    <a:pt x="310" y="286"/>
                  </a:lnTo>
                  <a:lnTo>
                    <a:pt x="316" y="286"/>
                  </a:lnTo>
                  <a:lnTo>
                    <a:pt x="324" y="285"/>
                  </a:lnTo>
                  <a:lnTo>
                    <a:pt x="327" y="286"/>
                  </a:lnTo>
                  <a:lnTo>
                    <a:pt x="329" y="289"/>
                  </a:lnTo>
                  <a:lnTo>
                    <a:pt x="330" y="291"/>
                  </a:lnTo>
                  <a:lnTo>
                    <a:pt x="333" y="289"/>
                  </a:lnTo>
                  <a:lnTo>
                    <a:pt x="338" y="286"/>
                  </a:lnTo>
                  <a:lnTo>
                    <a:pt x="341" y="286"/>
                  </a:lnTo>
                  <a:lnTo>
                    <a:pt x="348" y="288"/>
                  </a:lnTo>
                  <a:lnTo>
                    <a:pt x="359" y="286"/>
                  </a:lnTo>
                  <a:lnTo>
                    <a:pt x="372" y="286"/>
                  </a:lnTo>
                  <a:lnTo>
                    <a:pt x="375" y="288"/>
                  </a:lnTo>
                  <a:lnTo>
                    <a:pt x="375" y="291"/>
                  </a:lnTo>
                  <a:lnTo>
                    <a:pt x="378" y="291"/>
                  </a:lnTo>
                  <a:lnTo>
                    <a:pt x="391" y="292"/>
                  </a:lnTo>
                  <a:lnTo>
                    <a:pt x="395" y="292"/>
                  </a:lnTo>
                  <a:lnTo>
                    <a:pt x="398" y="294"/>
                  </a:lnTo>
                  <a:lnTo>
                    <a:pt x="401" y="297"/>
                  </a:lnTo>
                  <a:lnTo>
                    <a:pt x="402" y="298"/>
                  </a:lnTo>
                  <a:lnTo>
                    <a:pt x="404" y="301"/>
                  </a:lnTo>
                  <a:lnTo>
                    <a:pt x="405" y="305"/>
                  </a:lnTo>
                  <a:lnTo>
                    <a:pt x="410" y="306"/>
                  </a:lnTo>
                  <a:lnTo>
                    <a:pt x="416" y="314"/>
                  </a:lnTo>
                  <a:lnTo>
                    <a:pt x="419" y="315"/>
                  </a:lnTo>
                  <a:lnTo>
                    <a:pt x="422" y="317"/>
                  </a:lnTo>
                  <a:lnTo>
                    <a:pt x="425" y="317"/>
                  </a:lnTo>
                  <a:lnTo>
                    <a:pt x="428" y="317"/>
                  </a:lnTo>
                  <a:lnTo>
                    <a:pt x="430" y="318"/>
                  </a:lnTo>
                  <a:lnTo>
                    <a:pt x="430" y="321"/>
                  </a:lnTo>
                  <a:lnTo>
                    <a:pt x="431" y="323"/>
                  </a:lnTo>
                  <a:lnTo>
                    <a:pt x="435" y="324"/>
                  </a:lnTo>
                  <a:lnTo>
                    <a:pt x="436" y="323"/>
                  </a:lnTo>
                  <a:lnTo>
                    <a:pt x="436" y="323"/>
                  </a:lnTo>
                  <a:lnTo>
                    <a:pt x="436" y="321"/>
                  </a:lnTo>
                  <a:lnTo>
                    <a:pt x="438" y="321"/>
                  </a:lnTo>
                  <a:lnTo>
                    <a:pt x="439" y="323"/>
                  </a:lnTo>
                  <a:lnTo>
                    <a:pt x="439" y="324"/>
                  </a:lnTo>
                  <a:lnTo>
                    <a:pt x="439" y="324"/>
                  </a:lnTo>
                  <a:lnTo>
                    <a:pt x="441" y="326"/>
                  </a:lnTo>
                  <a:lnTo>
                    <a:pt x="445" y="324"/>
                  </a:lnTo>
                  <a:lnTo>
                    <a:pt x="445" y="320"/>
                  </a:lnTo>
                  <a:lnTo>
                    <a:pt x="444" y="317"/>
                  </a:lnTo>
                  <a:lnTo>
                    <a:pt x="444" y="314"/>
                  </a:lnTo>
                  <a:lnTo>
                    <a:pt x="444" y="312"/>
                  </a:lnTo>
                  <a:lnTo>
                    <a:pt x="447" y="309"/>
                  </a:lnTo>
                  <a:lnTo>
                    <a:pt x="450" y="312"/>
                  </a:lnTo>
                  <a:lnTo>
                    <a:pt x="454" y="311"/>
                  </a:lnTo>
                  <a:lnTo>
                    <a:pt x="456" y="308"/>
                  </a:lnTo>
                  <a:lnTo>
                    <a:pt x="458" y="305"/>
                  </a:lnTo>
                  <a:lnTo>
                    <a:pt x="459" y="305"/>
                  </a:lnTo>
                  <a:lnTo>
                    <a:pt x="467" y="305"/>
                  </a:lnTo>
                  <a:lnTo>
                    <a:pt x="478" y="305"/>
                  </a:lnTo>
                  <a:lnTo>
                    <a:pt x="473" y="328"/>
                  </a:lnTo>
                  <a:lnTo>
                    <a:pt x="474" y="335"/>
                  </a:lnTo>
                  <a:lnTo>
                    <a:pt x="473" y="338"/>
                  </a:lnTo>
                  <a:lnTo>
                    <a:pt x="473" y="348"/>
                  </a:lnTo>
                  <a:lnTo>
                    <a:pt x="471" y="351"/>
                  </a:lnTo>
                  <a:lnTo>
                    <a:pt x="470" y="354"/>
                  </a:lnTo>
                  <a:lnTo>
                    <a:pt x="468" y="360"/>
                  </a:lnTo>
                  <a:lnTo>
                    <a:pt x="464" y="371"/>
                  </a:lnTo>
                  <a:lnTo>
                    <a:pt x="458" y="386"/>
                  </a:lnTo>
                  <a:lnTo>
                    <a:pt x="448" y="406"/>
                  </a:lnTo>
                  <a:lnTo>
                    <a:pt x="427" y="443"/>
                  </a:lnTo>
                  <a:lnTo>
                    <a:pt x="411" y="501"/>
                  </a:lnTo>
                  <a:lnTo>
                    <a:pt x="396" y="560"/>
                  </a:lnTo>
                  <a:lnTo>
                    <a:pt x="387" y="635"/>
                  </a:lnTo>
                  <a:lnTo>
                    <a:pt x="385" y="641"/>
                  </a:lnTo>
                  <a:lnTo>
                    <a:pt x="385" y="647"/>
                  </a:lnTo>
                  <a:lnTo>
                    <a:pt x="384" y="683"/>
                  </a:lnTo>
                  <a:lnTo>
                    <a:pt x="382" y="686"/>
                  </a:lnTo>
                  <a:lnTo>
                    <a:pt x="379" y="687"/>
                  </a:lnTo>
                  <a:lnTo>
                    <a:pt x="368" y="686"/>
                  </a:lnTo>
                  <a:lnTo>
                    <a:pt x="368" y="687"/>
                  </a:lnTo>
                  <a:lnTo>
                    <a:pt x="373" y="687"/>
                  </a:lnTo>
                  <a:lnTo>
                    <a:pt x="376" y="687"/>
                  </a:lnTo>
                  <a:lnTo>
                    <a:pt x="379" y="689"/>
                  </a:lnTo>
                  <a:lnTo>
                    <a:pt x="379" y="693"/>
                  </a:lnTo>
                  <a:lnTo>
                    <a:pt x="378" y="709"/>
                  </a:lnTo>
                  <a:lnTo>
                    <a:pt x="379" y="709"/>
                  </a:lnTo>
                  <a:lnTo>
                    <a:pt x="381" y="704"/>
                  </a:lnTo>
                  <a:lnTo>
                    <a:pt x="381" y="693"/>
                  </a:lnTo>
                  <a:lnTo>
                    <a:pt x="382" y="689"/>
                  </a:lnTo>
                  <a:lnTo>
                    <a:pt x="384" y="695"/>
                  </a:lnTo>
                  <a:lnTo>
                    <a:pt x="381" y="729"/>
                  </a:lnTo>
                  <a:lnTo>
                    <a:pt x="379" y="746"/>
                  </a:lnTo>
                  <a:lnTo>
                    <a:pt x="378" y="778"/>
                  </a:lnTo>
                  <a:lnTo>
                    <a:pt x="381" y="827"/>
                  </a:lnTo>
                  <a:lnTo>
                    <a:pt x="379" y="849"/>
                  </a:lnTo>
                  <a:lnTo>
                    <a:pt x="379" y="838"/>
                  </a:lnTo>
                  <a:lnTo>
                    <a:pt x="379" y="836"/>
                  </a:lnTo>
                  <a:lnTo>
                    <a:pt x="378" y="838"/>
                  </a:lnTo>
                  <a:lnTo>
                    <a:pt x="373" y="855"/>
                  </a:lnTo>
                  <a:lnTo>
                    <a:pt x="372" y="858"/>
                  </a:lnTo>
                  <a:lnTo>
                    <a:pt x="367" y="864"/>
                  </a:lnTo>
                  <a:lnTo>
                    <a:pt x="365" y="866"/>
                  </a:lnTo>
                  <a:lnTo>
                    <a:pt x="365" y="867"/>
                  </a:lnTo>
                  <a:lnTo>
                    <a:pt x="365" y="869"/>
                  </a:lnTo>
                  <a:lnTo>
                    <a:pt x="364" y="869"/>
                  </a:lnTo>
                  <a:lnTo>
                    <a:pt x="359" y="867"/>
                  </a:lnTo>
                  <a:lnTo>
                    <a:pt x="362" y="870"/>
                  </a:lnTo>
                  <a:lnTo>
                    <a:pt x="364" y="875"/>
                  </a:lnTo>
                  <a:lnTo>
                    <a:pt x="358" y="887"/>
                  </a:lnTo>
                  <a:lnTo>
                    <a:pt x="358" y="890"/>
                  </a:lnTo>
                  <a:lnTo>
                    <a:pt x="358" y="892"/>
                  </a:lnTo>
                  <a:lnTo>
                    <a:pt x="359" y="893"/>
                  </a:lnTo>
                  <a:lnTo>
                    <a:pt x="361" y="893"/>
                  </a:lnTo>
                  <a:lnTo>
                    <a:pt x="362" y="893"/>
                  </a:lnTo>
                  <a:lnTo>
                    <a:pt x="364" y="890"/>
                  </a:lnTo>
                  <a:lnTo>
                    <a:pt x="364" y="889"/>
                  </a:lnTo>
                  <a:lnTo>
                    <a:pt x="364" y="884"/>
                  </a:lnTo>
                  <a:lnTo>
                    <a:pt x="364" y="881"/>
                  </a:lnTo>
                  <a:lnTo>
                    <a:pt x="365" y="879"/>
                  </a:lnTo>
                  <a:lnTo>
                    <a:pt x="367" y="879"/>
                  </a:lnTo>
                  <a:lnTo>
                    <a:pt x="367" y="881"/>
                  </a:lnTo>
                  <a:lnTo>
                    <a:pt x="367" y="884"/>
                  </a:lnTo>
                  <a:lnTo>
                    <a:pt x="367" y="889"/>
                  </a:lnTo>
                  <a:lnTo>
                    <a:pt x="364" y="903"/>
                  </a:lnTo>
                  <a:lnTo>
                    <a:pt x="368" y="919"/>
                  </a:lnTo>
                  <a:lnTo>
                    <a:pt x="368" y="926"/>
                  </a:lnTo>
                  <a:lnTo>
                    <a:pt x="368" y="927"/>
                  </a:lnTo>
                  <a:lnTo>
                    <a:pt x="370" y="936"/>
                  </a:lnTo>
                  <a:lnTo>
                    <a:pt x="372" y="938"/>
                  </a:lnTo>
                  <a:lnTo>
                    <a:pt x="372" y="939"/>
                  </a:lnTo>
                  <a:lnTo>
                    <a:pt x="375" y="947"/>
                  </a:lnTo>
                  <a:lnTo>
                    <a:pt x="375" y="947"/>
                  </a:lnTo>
                  <a:lnTo>
                    <a:pt x="373" y="949"/>
                  </a:lnTo>
                  <a:lnTo>
                    <a:pt x="370" y="952"/>
                  </a:lnTo>
                  <a:lnTo>
                    <a:pt x="368" y="952"/>
                  </a:lnTo>
                  <a:lnTo>
                    <a:pt x="367" y="953"/>
                  </a:lnTo>
                  <a:lnTo>
                    <a:pt x="365" y="955"/>
                  </a:lnTo>
                  <a:lnTo>
                    <a:pt x="364" y="956"/>
                  </a:lnTo>
                  <a:lnTo>
                    <a:pt x="362" y="956"/>
                  </a:lnTo>
                  <a:lnTo>
                    <a:pt x="361" y="955"/>
                  </a:lnTo>
                  <a:lnTo>
                    <a:pt x="359" y="953"/>
                  </a:lnTo>
                  <a:lnTo>
                    <a:pt x="358" y="952"/>
                  </a:lnTo>
                  <a:lnTo>
                    <a:pt x="356" y="950"/>
                  </a:lnTo>
                  <a:lnTo>
                    <a:pt x="353" y="949"/>
                  </a:lnTo>
                  <a:lnTo>
                    <a:pt x="353" y="946"/>
                  </a:lnTo>
                  <a:lnTo>
                    <a:pt x="356" y="944"/>
                  </a:lnTo>
                  <a:lnTo>
                    <a:pt x="356" y="942"/>
                  </a:lnTo>
                  <a:lnTo>
                    <a:pt x="355" y="939"/>
                  </a:lnTo>
                  <a:lnTo>
                    <a:pt x="352" y="938"/>
                  </a:lnTo>
                  <a:lnTo>
                    <a:pt x="348" y="936"/>
                  </a:lnTo>
                  <a:lnTo>
                    <a:pt x="345" y="935"/>
                  </a:lnTo>
                  <a:lnTo>
                    <a:pt x="344" y="933"/>
                  </a:lnTo>
                  <a:lnTo>
                    <a:pt x="339" y="933"/>
                  </a:lnTo>
                  <a:lnTo>
                    <a:pt x="335" y="932"/>
                  </a:lnTo>
                  <a:lnTo>
                    <a:pt x="332" y="932"/>
                  </a:lnTo>
                  <a:lnTo>
                    <a:pt x="329" y="932"/>
                  </a:lnTo>
                  <a:lnTo>
                    <a:pt x="325" y="930"/>
                  </a:lnTo>
                  <a:lnTo>
                    <a:pt x="322" y="929"/>
                  </a:lnTo>
                  <a:lnTo>
                    <a:pt x="319" y="926"/>
                  </a:lnTo>
                  <a:lnTo>
                    <a:pt x="318" y="924"/>
                  </a:lnTo>
                  <a:lnTo>
                    <a:pt x="315" y="921"/>
                  </a:lnTo>
                  <a:lnTo>
                    <a:pt x="313" y="916"/>
                  </a:lnTo>
                  <a:lnTo>
                    <a:pt x="312" y="913"/>
                  </a:lnTo>
                  <a:lnTo>
                    <a:pt x="309" y="912"/>
                  </a:lnTo>
                  <a:lnTo>
                    <a:pt x="307" y="913"/>
                  </a:lnTo>
                  <a:lnTo>
                    <a:pt x="304" y="913"/>
                  </a:lnTo>
                  <a:lnTo>
                    <a:pt x="304" y="915"/>
                  </a:lnTo>
                  <a:lnTo>
                    <a:pt x="302" y="915"/>
                  </a:lnTo>
                  <a:lnTo>
                    <a:pt x="299" y="916"/>
                  </a:lnTo>
                  <a:lnTo>
                    <a:pt x="299" y="916"/>
                  </a:lnTo>
                  <a:lnTo>
                    <a:pt x="298" y="915"/>
                  </a:lnTo>
                  <a:lnTo>
                    <a:pt x="296" y="915"/>
                  </a:lnTo>
                  <a:lnTo>
                    <a:pt x="293" y="915"/>
                  </a:lnTo>
                  <a:lnTo>
                    <a:pt x="293" y="918"/>
                  </a:lnTo>
                  <a:lnTo>
                    <a:pt x="293" y="922"/>
                  </a:lnTo>
                  <a:lnTo>
                    <a:pt x="292" y="924"/>
                  </a:lnTo>
                  <a:lnTo>
                    <a:pt x="290" y="926"/>
                  </a:lnTo>
                  <a:lnTo>
                    <a:pt x="289" y="926"/>
                  </a:lnTo>
                  <a:lnTo>
                    <a:pt x="285" y="926"/>
                  </a:lnTo>
                  <a:lnTo>
                    <a:pt x="284" y="924"/>
                  </a:lnTo>
                  <a:lnTo>
                    <a:pt x="282" y="926"/>
                  </a:lnTo>
                  <a:lnTo>
                    <a:pt x="281" y="924"/>
                  </a:lnTo>
                  <a:lnTo>
                    <a:pt x="279" y="921"/>
                  </a:lnTo>
                  <a:lnTo>
                    <a:pt x="278" y="921"/>
                  </a:lnTo>
                  <a:lnTo>
                    <a:pt x="276" y="924"/>
                  </a:lnTo>
                  <a:lnTo>
                    <a:pt x="273" y="924"/>
                  </a:lnTo>
                  <a:lnTo>
                    <a:pt x="272" y="922"/>
                  </a:lnTo>
                  <a:lnTo>
                    <a:pt x="270" y="921"/>
                  </a:lnTo>
                  <a:lnTo>
                    <a:pt x="269" y="921"/>
                  </a:lnTo>
                  <a:lnTo>
                    <a:pt x="269" y="921"/>
                  </a:lnTo>
                  <a:lnTo>
                    <a:pt x="267" y="922"/>
                  </a:lnTo>
                  <a:lnTo>
                    <a:pt x="267" y="921"/>
                  </a:lnTo>
                  <a:lnTo>
                    <a:pt x="266" y="919"/>
                  </a:lnTo>
                  <a:lnTo>
                    <a:pt x="264" y="919"/>
                  </a:lnTo>
                  <a:lnTo>
                    <a:pt x="264" y="919"/>
                  </a:lnTo>
                  <a:lnTo>
                    <a:pt x="262" y="919"/>
                  </a:lnTo>
                  <a:lnTo>
                    <a:pt x="258" y="919"/>
                  </a:lnTo>
                  <a:lnTo>
                    <a:pt x="253" y="921"/>
                  </a:lnTo>
                  <a:lnTo>
                    <a:pt x="247" y="922"/>
                  </a:lnTo>
                  <a:lnTo>
                    <a:pt x="241" y="922"/>
                  </a:lnTo>
                  <a:lnTo>
                    <a:pt x="239" y="922"/>
                  </a:lnTo>
                  <a:lnTo>
                    <a:pt x="238" y="921"/>
                  </a:lnTo>
                  <a:lnTo>
                    <a:pt x="236" y="919"/>
                  </a:lnTo>
                  <a:lnTo>
                    <a:pt x="235" y="918"/>
                  </a:lnTo>
                  <a:lnTo>
                    <a:pt x="232" y="922"/>
                  </a:lnTo>
                  <a:lnTo>
                    <a:pt x="227" y="924"/>
                  </a:lnTo>
                  <a:lnTo>
                    <a:pt x="223" y="924"/>
                  </a:lnTo>
                  <a:lnTo>
                    <a:pt x="218" y="926"/>
                  </a:lnTo>
                  <a:lnTo>
                    <a:pt x="215" y="926"/>
                  </a:lnTo>
                  <a:lnTo>
                    <a:pt x="213" y="929"/>
                  </a:lnTo>
                  <a:lnTo>
                    <a:pt x="212" y="930"/>
                  </a:lnTo>
                  <a:lnTo>
                    <a:pt x="210" y="932"/>
                  </a:lnTo>
                  <a:lnTo>
                    <a:pt x="207" y="933"/>
                  </a:lnTo>
                  <a:lnTo>
                    <a:pt x="203" y="933"/>
                  </a:lnTo>
                  <a:lnTo>
                    <a:pt x="198" y="932"/>
                  </a:lnTo>
                  <a:lnTo>
                    <a:pt x="195" y="932"/>
                  </a:lnTo>
                  <a:lnTo>
                    <a:pt x="190" y="930"/>
                  </a:lnTo>
                  <a:lnTo>
                    <a:pt x="184" y="929"/>
                  </a:lnTo>
                  <a:lnTo>
                    <a:pt x="179" y="927"/>
                  </a:lnTo>
                  <a:lnTo>
                    <a:pt x="175" y="926"/>
                  </a:lnTo>
                  <a:lnTo>
                    <a:pt x="175" y="926"/>
                  </a:lnTo>
                  <a:lnTo>
                    <a:pt x="173" y="926"/>
                  </a:lnTo>
                  <a:lnTo>
                    <a:pt x="173" y="926"/>
                  </a:lnTo>
                  <a:lnTo>
                    <a:pt x="173" y="926"/>
                  </a:lnTo>
                  <a:lnTo>
                    <a:pt x="169" y="924"/>
                  </a:lnTo>
                  <a:lnTo>
                    <a:pt x="164" y="922"/>
                  </a:lnTo>
                  <a:lnTo>
                    <a:pt x="160" y="921"/>
                  </a:lnTo>
                  <a:lnTo>
                    <a:pt x="155" y="921"/>
                  </a:lnTo>
                  <a:lnTo>
                    <a:pt x="150" y="919"/>
                  </a:lnTo>
                  <a:lnTo>
                    <a:pt x="147" y="919"/>
                  </a:lnTo>
                  <a:lnTo>
                    <a:pt x="144" y="918"/>
                  </a:lnTo>
                  <a:lnTo>
                    <a:pt x="141" y="916"/>
                  </a:lnTo>
                  <a:lnTo>
                    <a:pt x="138" y="912"/>
                  </a:lnTo>
                  <a:lnTo>
                    <a:pt x="135" y="909"/>
                  </a:lnTo>
                  <a:lnTo>
                    <a:pt x="133" y="904"/>
                  </a:lnTo>
                  <a:lnTo>
                    <a:pt x="132" y="899"/>
                  </a:lnTo>
                  <a:lnTo>
                    <a:pt x="130" y="895"/>
                  </a:lnTo>
                  <a:lnTo>
                    <a:pt x="127" y="890"/>
                  </a:lnTo>
                  <a:lnTo>
                    <a:pt x="124" y="886"/>
                  </a:lnTo>
                  <a:lnTo>
                    <a:pt x="121" y="881"/>
                  </a:lnTo>
                  <a:lnTo>
                    <a:pt x="121" y="879"/>
                  </a:lnTo>
                  <a:lnTo>
                    <a:pt x="121" y="879"/>
                  </a:lnTo>
                  <a:lnTo>
                    <a:pt x="120" y="878"/>
                  </a:lnTo>
                  <a:lnTo>
                    <a:pt x="120" y="876"/>
                  </a:lnTo>
                  <a:lnTo>
                    <a:pt x="118" y="879"/>
                  </a:lnTo>
                  <a:lnTo>
                    <a:pt x="115" y="883"/>
                  </a:lnTo>
                  <a:lnTo>
                    <a:pt x="113" y="884"/>
                  </a:lnTo>
                  <a:lnTo>
                    <a:pt x="110" y="886"/>
                  </a:lnTo>
                  <a:lnTo>
                    <a:pt x="109" y="884"/>
                  </a:lnTo>
                  <a:lnTo>
                    <a:pt x="106" y="879"/>
                  </a:lnTo>
                  <a:lnTo>
                    <a:pt x="103" y="876"/>
                  </a:lnTo>
                  <a:lnTo>
                    <a:pt x="100" y="873"/>
                  </a:lnTo>
                  <a:lnTo>
                    <a:pt x="100" y="872"/>
                  </a:lnTo>
                  <a:lnTo>
                    <a:pt x="97" y="870"/>
                  </a:lnTo>
                  <a:lnTo>
                    <a:pt x="95" y="869"/>
                  </a:lnTo>
                  <a:lnTo>
                    <a:pt x="93" y="869"/>
                  </a:lnTo>
                  <a:lnTo>
                    <a:pt x="92" y="869"/>
                  </a:lnTo>
                  <a:lnTo>
                    <a:pt x="92" y="870"/>
                  </a:lnTo>
                  <a:lnTo>
                    <a:pt x="93" y="870"/>
                  </a:lnTo>
                  <a:lnTo>
                    <a:pt x="93" y="873"/>
                  </a:lnTo>
                  <a:lnTo>
                    <a:pt x="93" y="875"/>
                  </a:lnTo>
                  <a:lnTo>
                    <a:pt x="95" y="878"/>
                  </a:lnTo>
                  <a:lnTo>
                    <a:pt x="95" y="879"/>
                  </a:lnTo>
                  <a:lnTo>
                    <a:pt x="95" y="883"/>
                  </a:lnTo>
                  <a:lnTo>
                    <a:pt x="95" y="887"/>
                  </a:lnTo>
                  <a:lnTo>
                    <a:pt x="95" y="889"/>
                  </a:lnTo>
                  <a:lnTo>
                    <a:pt x="92" y="887"/>
                  </a:lnTo>
                  <a:lnTo>
                    <a:pt x="87" y="886"/>
                  </a:lnTo>
                  <a:lnTo>
                    <a:pt x="84" y="886"/>
                  </a:lnTo>
                  <a:lnTo>
                    <a:pt x="81" y="884"/>
                  </a:lnTo>
                  <a:lnTo>
                    <a:pt x="78" y="884"/>
                  </a:lnTo>
                  <a:lnTo>
                    <a:pt x="75" y="883"/>
                  </a:lnTo>
                  <a:lnTo>
                    <a:pt x="67" y="879"/>
                  </a:lnTo>
                  <a:lnTo>
                    <a:pt x="58" y="875"/>
                  </a:lnTo>
                  <a:lnTo>
                    <a:pt x="50" y="872"/>
                  </a:lnTo>
                  <a:lnTo>
                    <a:pt x="41" y="869"/>
                  </a:lnTo>
                  <a:lnTo>
                    <a:pt x="38" y="867"/>
                  </a:lnTo>
                  <a:lnTo>
                    <a:pt x="34" y="866"/>
                  </a:lnTo>
                  <a:lnTo>
                    <a:pt x="30" y="864"/>
                  </a:lnTo>
                  <a:lnTo>
                    <a:pt x="27" y="863"/>
                  </a:lnTo>
                  <a:lnTo>
                    <a:pt x="24" y="861"/>
                  </a:lnTo>
                  <a:lnTo>
                    <a:pt x="23" y="861"/>
                  </a:lnTo>
                  <a:lnTo>
                    <a:pt x="20" y="859"/>
                  </a:lnTo>
                  <a:lnTo>
                    <a:pt x="20" y="858"/>
                  </a:lnTo>
                  <a:lnTo>
                    <a:pt x="20" y="855"/>
                  </a:lnTo>
                  <a:lnTo>
                    <a:pt x="18" y="853"/>
                  </a:lnTo>
                  <a:lnTo>
                    <a:pt x="18" y="852"/>
                  </a:lnTo>
                  <a:lnTo>
                    <a:pt x="17" y="850"/>
                  </a:lnTo>
                  <a:lnTo>
                    <a:pt x="15" y="847"/>
                  </a:lnTo>
                  <a:lnTo>
                    <a:pt x="14" y="846"/>
                  </a:lnTo>
                  <a:lnTo>
                    <a:pt x="14" y="843"/>
                  </a:lnTo>
                  <a:lnTo>
                    <a:pt x="17" y="841"/>
                  </a:lnTo>
                  <a:lnTo>
                    <a:pt x="20" y="839"/>
                  </a:lnTo>
                  <a:lnTo>
                    <a:pt x="24" y="838"/>
                  </a:lnTo>
                  <a:lnTo>
                    <a:pt x="27" y="836"/>
                  </a:lnTo>
                  <a:lnTo>
                    <a:pt x="30" y="833"/>
                  </a:lnTo>
                  <a:lnTo>
                    <a:pt x="32" y="832"/>
                  </a:lnTo>
                  <a:lnTo>
                    <a:pt x="34" y="830"/>
                  </a:lnTo>
                  <a:lnTo>
                    <a:pt x="35" y="827"/>
                  </a:lnTo>
                  <a:lnTo>
                    <a:pt x="35" y="826"/>
                  </a:lnTo>
                  <a:lnTo>
                    <a:pt x="34" y="819"/>
                  </a:lnTo>
                  <a:lnTo>
                    <a:pt x="30" y="815"/>
                  </a:lnTo>
                  <a:lnTo>
                    <a:pt x="26" y="810"/>
                  </a:lnTo>
                  <a:lnTo>
                    <a:pt x="23" y="807"/>
                  </a:lnTo>
                  <a:lnTo>
                    <a:pt x="20" y="803"/>
                  </a:lnTo>
                  <a:lnTo>
                    <a:pt x="20" y="801"/>
                  </a:lnTo>
                  <a:lnTo>
                    <a:pt x="20" y="796"/>
                  </a:lnTo>
                  <a:lnTo>
                    <a:pt x="20" y="793"/>
                  </a:lnTo>
                  <a:lnTo>
                    <a:pt x="17" y="793"/>
                  </a:lnTo>
                  <a:lnTo>
                    <a:pt x="12" y="795"/>
                  </a:lnTo>
                  <a:lnTo>
                    <a:pt x="9" y="800"/>
                  </a:lnTo>
                  <a:lnTo>
                    <a:pt x="6" y="801"/>
                  </a:lnTo>
                  <a:lnTo>
                    <a:pt x="7" y="796"/>
                  </a:lnTo>
                  <a:lnTo>
                    <a:pt x="9" y="792"/>
                  </a:lnTo>
                  <a:lnTo>
                    <a:pt x="11" y="786"/>
                  </a:lnTo>
                  <a:lnTo>
                    <a:pt x="11" y="781"/>
                  </a:lnTo>
                  <a:lnTo>
                    <a:pt x="12" y="778"/>
                  </a:lnTo>
                  <a:lnTo>
                    <a:pt x="12" y="776"/>
                  </a:lnTo>
                  <a:lnTo>
                    <a:pt x="12" y="773"/>
                  </a:lnTo>
                  <a:lnTo>
                    <a:pt x="14" y="770"/>
                  </a:lnTo>
                  <a:lnTo>
                    <a:pt x="12" y="769"/>
                  </a:lnTo>
                  <a:lnTo>
                    <a:pt x="7" y="766"/>
                  </a:lnTo>
                  <a:lnTo>
                    <a:pt x="3" y="763"/>
                  </a:lnTo>
                  <a:lnTo>
                    <a:pt x="0" y="761"/>
                  </a:lnTo>
                  <a:lnTo>
                    <a:pt x="4" y="756"/>
                  </a:lnTo>
                  <a:lnTo>
                    <a:pt x="9" y="753"/>
                  </a:lnTo>
                  <a:lnTo>
                    <a:pt x="14" y="750"/>
                  </a:lnTo>
                  <a:lnTo>
                    <a:pt x="18" y="752"/>
                  </a:lnTo>
                  <a:lnTo>
                    <a:pt x="23" y="753"/>
                  </a:lnTo>
                  <a:lnTo>
                    <a:pt x="27" y="755"/>
                  </a:lnTo>
                  <a:lnTo>
                    <a:pt x="30" y="756"/>
                  </a:lnTo>
                  <a:lnTo>
                    <a:pt x="35" y="758"/>
                  </a:lnTo>
                  <a:lnTo>
                    <a:pt x="34" y="750"/>
                  </a:lnTo>
                  <a:lnTo>
                    <a:pt x="32" y="744"/>
                  </a:lnTo>
                  <a:lnTo>
                    <a:pt x="30" y="738"/>
                  </a:lnTo>
                  <a:lnTo>
                    <a:pt x="27" y="730"/>
                  </a:lnTo>
                  <a:lnTo>
                    <a:pt x="27" y="729"/>
                  </a:lnTo>
                  <a:lnTo>
                    <a:pt x="29" y="727"/>
                  </a:lnTo>
                  <a:lnTo>
                    <a:pt x="30" y="726"/>
                  </a:lnTo>
                  <a:lnTo>
                    <a:pt x="30" y="724"/>
                  </a:lnTo>
                  <a:lnTo>
                    <a:pt x="32" y="720"/>
                  </a:lnTo>
                  <a:lnTo>
                    <a:pt x="35" y="715"/>
                  </a:lnTo>
                  <a:lnTo>
                    <a:pt x="37" y="710"/>
                  </a:lnTo>
                  <a:lnTo>
                    <a:pt x="38" y="706"/>
                  </a:lnTo>
                  <a:lnTo>
                    <a:pt x="40" y="703"/>
                  </a:lnTo>
                  <a:lnTo>
                    <a:pt x="41" y="700"/>
                  </a:lnTo>
                  <a:lnTo>
                    <a:pt x="44" y="697"/>
                  </a:lnTo>
                  <a:lnTo>
                    <a:pt x="46" y="693"/>
                  </a:lnTo>
                  <a:lnTo>
                    <a:pt x="47" y="693"/>
                  </a:lnTo>
                  <a:lnTo>
                    <a:pt x="49" y="693"/>
                  </a:lnTo>
                  <a:lnTo>
                    <a:pt x="50" y="692"/>
                  </a:lnTo>
                  <a:lnTo>
                    <a:pt x="52" y="692"/>
                  </a:lnTo>
                  <a:lnTo>
                    <a:pt x="57" y="692"/>
                  </a:lnTo>
                  <a:lnTo>
                    <a:pt x="61" y="692"/>
                  </a:lnTo>
                  <a:lnTo>
                    <a:pt x="66" y="692"/>
                  </a:lnTo>
                  <a:lnTo>
                    <a:pt x="70" y="690"/>
                  </a:lnTo>
                  <a:lnTo>
                    <a:pt x="75" y="690"/>
                  </a:lnTo>
                  <a:lnTo>
                    <a:pt x="80" y="690"/>
                  </a:lnTo>
                  <a:lnTo>
                    <a:pt x="84" y="689"/>
                  </a:lnTo>
                  <a:lnTo>
                    <a:pt x="87" y="687"/>
                  </a:lnTo>
                  <a:lnTo>
                    <a:pt x="90" y="683"/>
                  </a:lnTo>
                  <a:lnTo>
                    <a:pt x="93" y="678"/>
                  </a:lnTo>
                  <a:lnTo>
                    <a:pt x="97" y="673"/>
                  </a:lnTo>
                  <a:lnTo>
                    <a:pt x="100" y="667"/>
                  </a:lnTo>
                  <a:lnTo>
                    <a:pt x="101" y="667"/>
                  </a:lnTo>
                  <a:lnTo>
                    <a:pt x="104" y="667"/>
                  </a:lnTo>
                  <a:lnTo>
                    <a:pt x="106" y="669"/>
                  </a:lnTo>
                  <a:lnTo>
                    <a:pt x="107" y="667"/>
                  </a:lnTo>
                  <a:lnTo>
                    <a:pt x="109" y="666"/>
                  </a:lnTo>
                  <a:lnTo>
                    <a:pt x="107" y="664"/>
                  </a:lnTo>
                  <a:lnTo>
                    <a:pt x="107" y="661"/>
                  </a:lnTo>
                  <a:lnTo>
                    <a:pt x="107" y="660"/>
                  </a:lnTo>
                  <a:lnTo>
                    <a:pt x="106" y="657"/>
                  </a:lnTo>
                  <a:lnTo>
                    <a:pt x="104" y="653"/>
                  </a:lnTo>
                  <a:lnTo>
                    <a:pt x="101" y="652"/>
                  </a:lnTo>
                  <a:lnTo>
                    <a:pt x="98" y="649"/>
                  </a:lnTo>
                  <a:lnTo>
                    <a:pt x="95" y="647"/>
                  </a:lnTo>
                  <a:lnTo>
                    <a:pt x="93" y="644"/>
                  </a:lnTo>
                  <a:lnTo>
                    <a:pt x="90" y="643"/>
                  </a:lnTo>
                  <a:lnTo>
                    <a:pt x="87" y="640"/>
                  </a:lnTo>
                  <a:lnTo>
                    <a:pt x="87" y="640"/>
                  </a:lnTo>
                  <a:lnTo>
                    <a:pt x="86" y="638"/>
                  </a:lnTo>
                  <a:lnTo>
                    <a:pt x="86" y="638"/>
                  </a:lnTo>
                  <a:lnTo>
                    <a:pt x="86" y="638"/>
                  </a:lnTo>
                  <a:lnTo>
                    <a:pt x="83" y="633"/>
                  </a:lnTo>
                  <a:lnTo>
                    <a:pt x="81" y="624"/>
                  </a:lnTo>
                  <a:lnTo>
                    <a:pt x="81" y="617"/>
                  </a:lnTo>
                  <a:lnTo>
                    <a:pt x="83" y="610"/>
                  </a:lnTo>
                  <a:lnTo>
                    <a:pt x="84" y="606"/>
                  </a:lnTo>
                  <a:lnTo>
                    <a:pt x="84" y="601"/>
                  </a:lnTo>
                  <a:lnTo>
                    <a:pt x="86" y="597"/>
                  </a:lnTo>
                  <a:lnTo>
                    <a:pt x="87" y="592"/>
                  </a:lnTo>
                  <a:lnTo>
                    <a:pt x="89" y="589"/>
                  </a:lnTo>
                  <a:lnTo>
                    <a:pt x="89" y="586"/>
                  </a:lnTo>
                  <a:lnTo>
                    <a:pt x="87" y="583"/>
                  </a:lnTo>
                  <a:lnTo>
                    <a:pt x="87" y="578"/>
                  </a:lnTo>
                  <a:lnTo>
                    <a:pt x="87" y="577"/>
                  </a:lnTo>
                  <a:lnTo>
                    <a:pt x="86" y="574"/>
                  </a:lnTo>
                  <a:lnTo>
                    <a:pt x="86" y="572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4" y="567"/>
                  </a:lnTo>
                  <a:lnTo>
                    <a:pt x="84" y="566"/>
                  </a:lnTo>
                  <a:lnTo>
                    <a:pt x="84" y="564"/>
                  </a:lnTo>
                  <a:lnTo>
                    <a:pt x="84" y="561"/>
                  </a:lnTo>
                  <a:lnTo>
                    <a:pt x="83" y="560"/>
                  </a:lnTo>
                  <a:lnTo>
                    <a:pt x="80" y="561"/>
                  </a:lnTo>
                  <a:lnTo>
                    <a:pt x="75" y="563"/>
                  </a:lnTo>
                  <a:lnTo>
                    <a:pt x="67" y="566"/>
                  </a:lnTo>
                  <a:lnTo>
                    <a:pt x="66" y="563"/>
                  </a:lnTo>
                  <a:lnTo>
                    <a:pt x="63" y="558"/>
                  </a:lnTo>
                  <a:lnTo>
                    <a:pt x="63" y="554"/>
                  </a:lnTo>
                  <a:lnTo>
                    <a:pt x="63" y="549"/>
                  </a:lnTo>
                  <a:lnTo>
                    <a:pt x="66" y="547"/>
                  </a:lnTo>
                  <a:lnTo>
                    <a:pt x="67" y="544"/>
                  </a:lnTo>
                  <a:lnTo>
                    <a:pt x="70" y="541"/>
                  </a:lnTo>
                  <a:lnTo>
                    <a:pt x="73" y="540"/>
                  </a:lnTo>
                  <a:lnTo>
                    <a:pt x="77" y="538"/>
                  </a:lnTo>
                  <a:lnTo>
                    <a:pt x="80" y="537"/>
                  </a:lnTo>
                  <a:lnTo>
                    <a:pt x="83" y="535"/>
                  </a:lnTo>
                  <a:lnTo>
                    <a:pt x="86" y="534"/>
                  </a:lnTo>
                  <a:lnTo>
                    <a:pt x="87" y="534"/>
                  </a:lnTo>
                  <a:lnTo>
                    <a:pt x="89" y="535"/>
                  </a:lnTo>
                  <a:lnTo>
                    <a:pt x="90" y="537"/>
                  </a:lnTo>
                  <a:lnTo>
                    <a:pt x="90" y="537"/>
                  </a:lnTo>
                  <a:lnTo>
                    <a:pt x="92" y="537"/>
                  </a:lnTo>
                  <a:lnTo>
                    <a:pt x="93" y="535"/>
                  </a:lnTo>
                  <a:lnTo>
                    <a:pt x="95" y="534"/>
                  </a:lnTo>
                  <a:lnTo>
                    <a:pt x="97" y="534"/>
                  </a:lnTo>
                  <a:lnTo>
                    <a:pt x="98" y="532"/>
                  </a:lnTo>
                  <a:lnTo>
                    <a:pt x="100" y="532"/>
                  </a:lnTo>
                  <a:lnTo>
                    <a:pt x="100" y="530"/>
                  </a:lnTo>
                  <a:lnTo>
                    <a:pt x="101" y="529"/>
                  </a:lnTo>
                  <a:lnTo>
                    <a:pt x="101" y="526"/>
                  </a:lnTo>
                  <a:lnTo>
                    <a:pt x="101" y="524"/>
                  </a:lnTo>
                  <a:lnTo>
                    <a:pt x="101" y="521"/>
                  </a:lnTo>
                  <a:lnTo>
                    <a:pt x="104" y="520"/>
                  </a:lnTo>
                  <a:lnTo>
                    <a:pt x="104" y="520"/>
                  </a:lnTo>
                  <a:lnTo>
                    <a:pt x="106" y="520"/>
                  </a:lnTo>
                  <a:lnTo>
                    <a:pt x="107" y="518"/>
                  </a:lnTo>
                  <a:lnTo>
                    <a:pt x="109" y="518"/>
                  </a:lnTo>
                  <a:lnTo>
                    <a:pt x="109" y="518"/>
                  </a:lnTo>
                  <a:lnTo>
                    <a:pt x="110" y="517"/>
                  </a:lnTo>
                  <a:lnTo>
                    <a:pt x="110" y="517"/>
                  </a:lnTo>
                  <a:lnTo>
                    <a:pt x="110" y="515"/>
                  </a:lnTo>
                  <a:lnTo>
                    <a:pt x="113" y="514"/>
                  </a:lnTo>
                  <a:lnTo>
                    <a:pt x="117" y="512"/>
                  </a:lnTo>
                  <a:lnTo>
                    <a:pt x="120" y="512"/>
                  </a:lnTo>
                  <a:lnTo>
                    <a:pt x="123" y="512"/>
                  </a:lnTo>
                  <a:lnTo>
                    <a:pt x="124" y="512"/>
                  </a:lnTo>
                  <a:lnTo>
                    <a:pt x="126" y="510"/>
                  </a:lnTo>
                  <a:lnTo>
                    <a:pt x="127" y="510"/>
                  </a:lnTo>
                  <a:lnTo>
                    <a:pt x="129" y="509"/>
                  </a:lnTo>
                  <a:lnTo>
                    <a:pt x="132" y="506"/>
                  </a:lnTo>
                  <a:lnTo>
                    <a:pt x="133" y="504"/>
                  </a:lnTo>
                  <a:lnTo>
                    <a:pt x="135" y="506"/>
                  </a:lnTo>
                  <a:lnTo>
                    <a:pt x="138" y="507"/>
                  </a:lnTo>
                  <a:lnTo>
                    <a:pt x="141" y="509"/>
                  </a:lnTo>
                  <a:lnTo>
                    <a:pt x="146" y="510"/>
                  </a:lnTo>
                  <a:lnTo>
                    <a:pt x="150" y="512"/>
                  </a:lnTo>
                  <a:lnTo>
                    <a:pt x="153" y="514"/>
                  </a:lnTo>
                  <a:lnTo>
                    <a:pt x="153" y="512"/>
                  </a:lnTo>
                  <a:lnTo>
                    <a:pt x="153" y="510"/>
                  </a:lnTo>
                  <a:lnTo>
                    <a:pt x="153" y="509"/>
                  </a:lnTo>
                  <a:lnTo>
                    <a:pt x="153" y="507"/>
                  </a:lnTo>
                  <a:lnTo>
                    <a:pt x="150" y="503"/>
                  </a:lnTo>
                  <a:lnTo>
                    <a:pt x="149" y="500"/>
                  </a:lnTo>
                  <a:lnTo>
                    <a:pt x="149" y="495"/>
                  </a:lnTo>
                  <a:lnTo>
                    <a:pt x="152" y="492"/>
                  </a:lnTo>
                  <a:lnTo>
                    <a:pt x="153" y="491"/>
                  </a:lnTo>
                  <a:lnTo>
                    <a:pt x="155" y="487"/>
                  </a:lnTo>
                  <a:lnTo>
                    <a:pt x="156" y="486"/>
                  </a:lnTo>
                  <a:lnTo>
                    <a:pt x="158" y="484"/>
                  </a:lnTo>
                  <a:lnTo>
                    <a:pt x="156" y="481"/>
                  </a:lnTo>
                  <a:lnTo>
                    <a:pt x="155" y="480"/>
                  </a:lnTo>
                  <a:lnTo>
                    <a:pt x="152" y="477"/>
                  </a:lnTo>
                  <a:lnTo>
                    <a:pt x="150" y="475"/>
                  </a:lnTo>
                  <a:lnTo>
                    <a:pt x="150" y="474"/>
                  </a:lnTo>
                  <a:lnTo>
                    <a:pt x="152" y="472"/>
                  </a:lnTo>
                  <a:lnTo>
                    <a:pt x="155" y="472"/>
                  </a:lnTo>
                  <a:lnTo>
                    <a:pt x="158" y="472"/>
                  </a:lnTo>
                  <a:lnTo>
                    <a:pt x="156" y="469"/>
                  </a:lnTo>
                  <a:lnTo>
                    <a:pt x="156" y="466"/>
                  </a:lnTo>
                  <a:lnTo>
                    <a:pt x="156" y="464"/>
                  </a:lnTo>
                  <a:lnTo>
                    <a:pt x="160" y="466"/>
                  </a:lnTo>
                  <a:lnTo>
                    <a:pt x="163" y="466"/>
                  </a:lnTo>
                  <a:lnTo>
                    <a:pt x="164" y="463"/>
                  </a:lnTo>
                  <a:lnTo>
                    <a:pt x="166" y="461"/>
                  </a:lnTo>
                  <a:lnTo>
                    <a:pt x="169" y="460"/>
                  </a:lnTo>
                  <a:lnTo>
                    <a:pt x="170" y="457"/>
                  </a:lnTo>
                  <a:lnTo>
                    <a:pt x="173" y="454"/>
                  </a:lnTo>
                  <a:lnTo>
                    <a:pt x="175" y="454"/>
                  </a:lnTo>
                  <a:lnTo>
                    <a:pt x="176" y="457"/>
                  </a:lnTo>
                  <a:lnTo>
                    <a:pt x="179" y="460"/>
                  </a:lnTo>
                  <a:lnTo>
                    <a:pt x="183" y="461"/>
                  </a:lnTo>
                  <a:lnTo>
                    <a:pt x="187" y="461"/>
                  </a:lnTo>
                  <a:lnTo>
                    <a:pt x="192" y="461"/>
                  </a:lnTo>
                  <a:lnTo>
                    <a:pt x="195" y="460"/>
                  </a:lnTo>
                  <a:lnTo>
                    <a:pt x="198" y="458"/>
                  </a:lnTo>
                  <a:lnTo>
                    <a:pt x="201" y="457"/>
                  </a:lnTo>
                  <a:lnTo>
                    <a:pt x="204" y="454"/>
                  </a:lnTo>
                  <a:lnTo>
                    <a:pt x="213" y="446"/>
                  </a:lnTo>
                  <a:lnTo>
                    <a:pt x="221" y="440"/>
                  </a:lnTo>
                  <a:lnTo>
                    <a:pt x="230" y="432"/>
                  </a:lnTo>
                  <a:lnTo>
                    <a:pt x="239" y="424"/>
                  </a:lnTo>
                  <a:lnTo>
                    <a:pt x="244" y="420"/>
                  </a:lnTo>
                  <a:lnTo>
                    <a:pt x="250" y="415"/>
                  </a:lnTo>
                  <a:lnTo>
                    <a:pt x="256" y="411"/>
                  </a:lnTo>
                  <a:lnTo>
                    <a:pt x="261" y="406"/>
                  </a:lnTo>
                  <a:lnTo>
                    <a:pt x="264" y="404"/>
                  </a:lnTo>
                  <a:lnTo>
                    <a:pt x="267" y="403"/>
                  </a:lnTo>
                  <a:lnTo>
                    <a:pt x="269" y="400"/>
                  </a:lnTo>
                  <a:lnTo>
                    <a:pt x="269" y="397"/>
                  </a:lnTo>
                  <a:lnTo>
                    <a:pt x="269" y="394"/>
                  </a:lnTo>
                  <a:lnTo>
                    <a:pt x="269" y="392"/>
                  </a:lnTo>
                  <a:lnTo>
                    <a:pt x="267" y="391"/>
                  </a:lnTo>
                  <a:lnTo>
                    <a:pt x="264" y="391"/>
                  </a:lnTo>
                  <a:lnTo>
                    <a:pt x="261" y="391"/>
                  </a:lnTo>
                  <a:lnTo>
                    <a:pt x="258" y="391"/>
                  </a:lnTo>
                  <a:lnTo>
                    <a:pt x="253" y="391"/>
                  </a:lnTo>
                  <a:lnTo>
                    <a:pt x="252" y="391"/>
                  </a:lnTo>
                  <a:lnTo>
                    <a:pt x="250" y="386"/>
                  </a:lnTo>
                  <a:lnTo>
                    <a:pt x="250" y="378"/>
                  </a:lnTo>
                  <a:lnTo>
                    <a:pt x="250" y="371"/>
                  </a:lnTo>
                  <a:lnTo>
                    <a:pt x="252" y="364"/>
                  </a:lnTo>
                  <a:lnTo>
                    <a:pt x="252" y="355"/>
                  </a:lnTo>
                  <a:lnTo>
                    <a:pt x="252" y="346"/>
                  </a:lnTo>
                  <a:lnTo>
                    <a:pt x="252" y="338"/>
                  </a:lnTo>
                  <a:lnTo>
                    <a:pt x="250" y="329"/>
                  </a:lnTo>
                  <a:lnTo>
                    <a:pt x="252" y="321"/>
                  </a:lnTo>
                  <a:lnTo>
                    <a:pt x="252" y="312"/>
                  </a:lnTo>
                  <a:lnTo>
                    <a:pt x="252" y="303"/>
                  </a:lnTo>
                  <a:lnTo>
                    <a:pt x="249" y="298"/>
                  </a:lnTo>
                  <a:lnTo>
                    <a:pt x="246" y="297"/>
                  </a:lnTo>
                  <a:lnTo>
                    <a:pt x="241" y="295"/>
                  </a:lnTo>
                  <a:lnTo>
                    <a:pt x="236" y="295"/>
                  </a:lnTo>
                  <a:lnTo>
                    <a:pt x="233" y="294"/>
                  </a:lnTo>
                  <a:lnTo>
                    <a:pt x="230" y="294"/>
                  </a:lnTo>
                  <a:lnTo>
                    <a:pt x="227" y="292"/>
                  </a:lnTo>
                  <a:lnTo>
                    <a:pt x="226" y="292"/>
                  </a:lnTo>
                  <a:lnTo>
                    <a:pt x="223" y="291"/>
                  </a:lnTo>
                  <a:lnTo>
                    <a:pt x="219" y="291"/>
                  </a:lnTo>
                  <a:lnTo>
                    <a:pt x="215" y="289"/>
                  </a:lnTo>
                  <a:lnTo>
                    <a:pt x="210" y="288"/>
                  </a:lnTo>
                  <a:lnTo>
                    <a:pt x="207" y="288"/>
                  </a:lnTo>
                  <a:lnTo>
                    <a:pt x="204" y="291"/>
                  </a:lnTo>
                  <a:lnTo>
                    <a:pt x="203" y="295"/>
                  </a:lnTo>
                  <a:lnTo>
                    <a:pt x="199" y="300"/>
                  </a:lnTo>
                  <a:lnTo>
                    <a:pt x="198" y="303"/>
                  </a:lnTo>
                  <a:lnTo>
                    <a:pt x="193" y="298"/>
                  </a:lnTo>
                  <a:lnTo>
                    <a:pt x="190" y="295"/>
                  </a:lnTo>
                  <a:lnTo>
                    <a:pt x="186" y="291"/>
                  </a:lnTo>
                  <a:lnTo>
                    <a:pt x="181" y="286"/>
                  </a:lnTo>
                  <a:lnTo>
                    <a:pt x="179" y="285"/>
                  </a:lnTo>
                  <a:lnTo>
                    <a:pt x="176" y="281"/>
                  </a:lnTo>
                  <a:lnTo>
                    <a:pt x="175" y="280"/>
                  </a:lnTo>
                  <a:lnTo>
                    <a:pt x="170" y="280"/>
                  </a:lnTo>
                  <a:lnTo>
                    <a:pt x="170" y="281"/>
                  </a:lnTo>
                  <a:lnTo>
                    <a:pt x="169" y="283"/>
                  </a:lnTo>
                  <a:lnTo>
                    <a:pt x="169" y="283"/>
                  </a:lnTo>
                  <a:lnTo>
                    <a:pt x="167" y="285"/>
                  </a:lnTo>
                  <a:lnTo>
                    <a:pt x="166" y="285"/>
                  </a:lnTo>
                  <a:lnTo>
                    <a:pt x="164" y="285"/>
                  </a:lnTo>
                  <a:lnTo>
                    <a:pt x="164" y="283"/>
                  </a:lnTo>
                  <a:lnTo>
                    <a:pt x="163" y="283"/>
                  </a:lnTo>
                  <a:lnTo>
                    <a:pt x="161" y="285"/>
                  </a:lnTo>
                  <a:lnTo>
                    <a:pt x="161" y="286"/>
                  </a:lnTo>
                  <a:lnTo>
                    <a:pt x="160" y="288"/>
                  </a:lnTo>
                  <a:lnTo>
                    <a:pt x="160" y="288"/>
                  </a:lnTo>
                  <a:lnTo>
                    <a:pt x="156" y="283"/>
                  </a:lnTo>
                  <a:lnTo>
                    <a:pt x="155" y="272"/>
                  </a:lnTo>
                  <a:lnTo>
                    <a:pt x="155" y="261"/>
                  </a:lnTo>
                  <a:lnTo>
                    <a:pt x="153" y="254"/>
                  </a:lnTo>
                  <a:lnTo>
                    <a:pt x="153" y="251"/>
                  </a:lnTo>
                  <a:lnTo>
                    <a:pt x="152" y="249"/>
                  </a:lnTo>
                  <a:lnTo>
                    <a:pt x="152" y="246"/>
                  </a:lnTo>
                  <a:lnTo>
                    <a:pt x="149" y="246"/>
                  </a:lnTo>
                  <a:lnTo>
                    <a:pt x="147" y="246"/>
                  </a:lnTo>
                  <a:lnTo>
                    <a:pt x="144" y="248"/>
                  </a:lnTo>
                  <a:lnTo>
                    <a:pt x="141" y="246"/>
                  </a:lnTo>
                  <a:lnTo>
                    <a:pt x="140" y="246"/>
                  </a:lnTo>
                  <a:lnTo>
                    <a:pt x="138" y="243"/>
                  </a:lnTo>
                  <a:lnTo>
                    <a:pt x="136" y="241"/>
                  </a:lnTo>
                  <a:lnTo>
                    <a:pt x="135" y="238"/>
                  </a:lnTo>
                  <a:lnTo>
                    <a:pt x="132" y="237"/>
                  </a:lnTo>
                  <a:lnTo>
                    <a:pt x="130" y="235"/>
                  </a:lnTo>
                  <a:lnTo>
                    <a:pt x="129" y="232"/>
                  </a:lnTo>
                  <a:lnTo>
                    <a:pt x="129" y="231"/>
                  </a:lnTo>
                  <a:lnTo>
                    <a:pt x="127" y="228"/>
                  </a:lnTo>
                  <a:lnTo>
                    <a:pt x="124" y="228"/>
                  </a:lnTo>
                  <a:lnTo>
                    <a:pt x="121" y="231"/>
                  </a:lnTo>
                  <a:lnTo>
                    <a:pt x="118" y="234"/>
                  </a:lnTo>
                  <a:lnTo>
                    <a:pt x="115" y="231"/>
                  </a:lnTo>
                  <a:lnTo>
                    <a:pt x="113" y="228"/>
                  </a:lnTo>
                  <a:lnTo>
                    <a:pt x="112" y="225"/>
                  </a:lnTo>
                  <a:lnTo>
                    <a:pt x="112" y="221"/>
                  </a:lnTo>
                  <a:lnTo>
                    <a:pt x="112" y="218"/>
                  </a:lnTo>
                  <a:lnTo>
                    <a:pt x="112" y="215"/>
                  </a:lnTo>
                  <a:lnTo>
                    <a:pt x="113" y="214"/>
                  </a:lnTo>
                  <a:lnTo>
                    <a:pt x="113" y="212"/>
                  </a:lnTo>
                  <a:lnTo>
                    <a:pt x="115" y="211"/>
                  </a:lnTo>
                  <a:lnTo>
                    <a:pt x="118" y="208"/>
                  </a:lnTo>
                  <a:lnTo>
                    <a:pt x="118" y="202"/>
                  </a:lnTo>
                  <a:lnTo>
                    <a:pt x="118" y="197"/>
                  </a:lnTo>
                  <a:lnTo>
                    <a:pt x="118" y="192"/>
                  </a:lnTo>
                  <a:lnTo>
                    <a:pt x="113" y="188"/>
                  </a:lnTo>
                  <a:lnTo>
                    <a:pt x="109" y="185"/>
                  </a:lnTo>
                  <a:lnTo>
                    <a:pt x="103" y="182"/>
                  </a:lnTo>
                  <a:lnTo>
                    <a:pt x="98" y="180"/>
                  </a:lnTo>
                  <a:lnTo>
                    <a:pt x="95" y="178"/>
                  </a:lnTo>
                  <a:lnTo>
                    <a:pt x="93" y="177"/>
                  </a:lnTo>
                  <a:lnTo>
                    <a:pt x="90" y="177"/>
                  </a:lnTo>
                  <a:lnTo>
                    <a:pt x="89" y="175"/>
                  </a:lnTo>
                  <a:lnTo>
                    <a:pt x="86" y="177"/>
                  </a:lnTo>
                  <a:lnTo>
                    <a:pt x="83" y="177"/>
                  </a:lnTo>
                  <a:lnTo>
                    <a:pt x="80" y="177"/>
                  </a:lnTo>
                  <a:lnTo>
                    <a:pt x="75" y="177"/>
                  </a:lnTo>
                  <a:lnTo>
                    <a:pt x="78" y="174"/>
                  </a:lnTo>
                  <a:lnTo>
                    <a:pt x="81" y="171"/>
                  </a:lnTo>
                  <a:lnTo>
                    <a:pt x="83" y="168"/>
                  </a:lnTo>
                  <a:lnTo>
                    <a:pt x="83" y="163"/>
                  </a:lnTo>
                  <a:lnTo>
                    <a:pt x="83" y="160"/>
                  </a:lnTo>
                  <a:lnTo>
                    <a:pt x="86" y="155"/>
                  </a:lnTo>
                  <a:lnTo>
                    <a:pt x="87" y="152"/>
                  </a:lnTo>
                  <a:lnTo>
                    <a:pt x="90" y="149"/>
                  </a:lnTo>
                  <a:lnTo>
                    <a:pt x="89" y="149"/>
                  </a:lnTo>
                  <a:lnTo>
                    <a:pt x="87" y="148"/>
                  </a:lnTo>
                  <a:lnTo>
                    <a:pt x="87" y="146"/>
                  </a:lnTo>
                  <a:lnTo>
                    <a:pt x="87" y="145"/>
                  </a:lnTo>
                  <a:lnTo>
                    <a:pt x="84" y="145"/>
                  </a:lnTo>
                  <a:lnTo>
                    <a:pt x="83" y="143"/>
                  </a:lnTo>
                  <a:lnTo>
                    <a:pt x="81" y="143"/>
                  </a:lnTo>
                  <a:lnTo>
                    <a:pt x="80" y="142"/>
                  </a:lnTo>
                  <a:lnTo>
                    <a:pt x="78" y="140"/>
                  </a:lnTo>
                  <a:lnTo>
                    <a:pt x="77" y="140"/>
                  </a:lnTo>
                  <a:lnTo>
                    <a:pt x="73" y="140"/>
                  </a:lnTo>
                  <a:lnTo>
                    <a:pt x="73" y="140"/>
                  </a:lnTo>
                  <a:lnTo>
                    <a:pt x="72" y="140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7" y="138"/>
                  </a:lnTo>
                  <a:lnTo>
                    <a:pt x="63" y="132"/>
                  </a:lnTo>
                  <a:lnTo>
                    <a:pt x="64" y="122"/>
                  </a:lnTo>
                  <a:lnTo>
                    <a:pt x="67" y="109"/>
                  </a:lnTo>
                  <a:lnTo>
                    <a:pt x="70" y="102"/>
                  </a:lnTo>
                  <a:lnTo>
                    <a:pt x="72" y="95"/>
                  </a:lnTo>
                  <a:lnTo>
                    <a:pt x="72" y="92"/>
                  </a:lnTo>
                  <a:lnTo>
                    <a:pt x="70" y="89"/>
                  </a:lnTo>
                  <a:lnTo>
                    <a:pt x="67" y="86"/>
                  </a:lnTo>
                  <a:lnTo>
                    <a:pt x="66" y="85"/>
                  </a:lnTo>
                  <a:lnTo>
                    <a:pt x="66" y="80"/>
                  </a:lnTo>
                  <a:lnTo>
                    <a:pt x="64" y="75"/>
                  </a:lnTo>
                  <a:lnTo>
                    <a:pt x="64" y="72"/>
                  </a:lnTo>
                  <a:lnTo>
                    <a:pt x="64" y="65"/>
                  </a:lnTo>
                  <a:lnTo>
                    <a:pt x="61" y="51"/>
                  </a:lnTo>
                  <a:lnTo>
                    <a:pt x="60" y="40"/>
                  </a:lnTo>
                  <a:lnTo>
                    <a:pt x="55" y="34"/>
                  </a:lnTo>
                  <a:lnTo>
                    <a:pt x="50" y="32"/>
                  </a:lnTo>
                  <a:lnTo>
                    <a:pt x="46" y="32"/>
                  </a:lnTo>
                  <a:lnTo>
                    <a:pt x="41" y="31"/>
                  </a:lnTo>
                  <a:lnTo>
                    <a:pt x="35" y="31"/>
                  </a:lnTo>
                  <a:lnTo>
                    <a:pt x="35" y="29"/>
                  </a:lnTo>
                  <a:lnTo>
                    <a:pt x="34" y="25"/>
                  </a:lnTo>
                  <a:lnTo>
                    <a:pt x="34" y="20"/>
                  </a:lnTo>
                  <a:lnTo>
                    <a:pt x="35" y="17"/>
                  </a:lnTo>
                  <a:lnTo>
                    <a:pt x="43" y="12"/>
                  </a:lnTo>
                  <a:lnTo>
                    <a:pt x="50" y="8"/>
                  </a:lnTo>
                  <a:lnTo>
                    <a:pt x="58" y="3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3317875" y="3633788"/>
              <a:ext cx="400050" cy="185738"/>
            </a:xfrm>
            <a:custGeom>
              <a:avLst/>
              <a:gdLst>
                <a:gd name="T0" fmla="*/ 275 w 504"/>
                <a:gd name="T1" fmla="*/ 25 h 234"/>
                <a:gd name="T2" fmla="*/ 287 w 504"/>
                <a:gd name="T3" fmla="*/ 32 h 234"/>
                <a:gd name="T4" fmla="*/ 318 w 504"/>
                <a:gd name="T5" fmla="*/ 55 h 234"/>
                <a:gd name="T6" fmla="*/ 330 w 504"/>
                <a:gd name="T7" fmla="*/ 94 h 234"/>
                <a:gd name="T8" fmla="*/ 347 w 504"/>
                <a:gd name="T9" fmla="*/ 108 h 234"/>
                <a:gd name="T10" fmla="*/ 393 w 504"/>
                <a:gd name="T11" fmla="*/ 118 h 234"/>
                <a:gd name="T12" fmla="*/ 405 w 504"/>
                <a:gd name="T13" fmla="*/ 100 h 234"/>
                <a:gd name="T14" fmla="*/ 421 w 504"/>
                <a:gd name="T15" fmla="*/ 92 h 234"/>
                <a:gd name="T16" fmla="*/ 439 w 504"/>
                <a:gd name="T17" fmla="*/ 97 h 234"/>
                <a:gd name="T18" fmla="*/ 462 w 504"/>
                <a:gd name="T19" fmla="*/ 108 h 234"/>
                <a:gd name="T20" fmla="*/ 482 w 504"/>
                <a:gd name="T21" fmla="*/ 114 h 234"/>
                <a:gd name="T22" fmla="*/ 504 w 504"/>
                <a:gd name="T23" fmla="*/ 234 h 234"/>
                <a:gd name="T24" fmla="*/ 435 w 504"/>
                <a:gd name="T25" fmla="*/ 223 h 234"/>
                <a:gd name="T26" fmla="*/ 430 w 504"/>
                <a:gd name="T27" fmla="*/ 212 h 234"/>
                <a:gd name="T28" fmla="*/ 421 w 504"/>
                <a:gd name="T29" fmla="*/ 198 h 234"/>
                <a:gd name="T30" fmla="*/ 407 w 504"/>
                <a:gd name="T31" fmla="*/ 194 h 234"/>
                <a:gd name="T32" fmla="*/ 398 w 504"/>
                <a:gd name="T33" fmla="*/ 180 h 234"/>
                <a:gd name="T34" fmla="*/ 376 w 504"/>
                <a:gd name="T35" fmla="*/ 157 h 234"/>
                <a:gd name="T36" fmla="*/ 376 w 504"/>
                <a:gd name="T37" fmla="*/ 140 h 234"/>
                <a:gd name="T38" fmla="*/ 358 w 504"/>
                <a:gd name="T39" fmla="*/ 128 h 234"/>
                <a:gd name="T40" fmla="*/ 347 w 504"/>
                <a:gd name="T41" fmla="*/ 125 h 234"/>
                <a:gd name="T42" fmla="*/ 324 w 504"/>
                <a:gd name="T43" fmla="*/ 146 h 234"/>
                <a:gd name="T44" fmla="*/ 287 w 504"/>
                <a:gd name="T45" fmla="*/ 157 h 234"/>
                <a:gd name="T46" fmla="*/ 266 w 504"/>
                <a:gd name="T47" fmla="*/ 180 h 234"/>
                <a:gd name="T48" fmla="*/ 244 w 504"/>
                <a:gd name="T49" fmla="*/ 200 h 234"/>
                <a:gd name="T50" fmla="*/ 232 w 504"/>
                <a:gd name="T51" fmla="*/ 212 h 234"/>
                <a:gd name="T52" fmla="*/ 206 w 504"/>
                <a:gd name="T53" fmla="*/ 204 h 234"/>
                <a:gd name="T54" fmla="*/ 184 w 504"/>
                <a:gd name="T55" fmla="*/ 183 h 234"/>
                <a:gd name="T56" fmla="*/ 183 w 504"/>
                <a:gd name="T57" fmla="*/ 144 h 234"/>
                <a:gd name="T58" fmla="*/ 183 w 504"/>
                <a:gd name="T59" fmla="*/ 128 h 234"/>
                <a:gd name="T60" fmla="*/ 163 w 504"/>
                <a:gd name="T61" fmla="*/ 123 h 234"/>
                <a:gd name="T62" fmla="*/ 137 w 504"/>
                <a:gd name="T63" fmla="*/ 112 h 234"/>
                <a:gd name="T64" fmla="*/ 120 w 504"/>
                <a:gd name="T65" fmla="*/ 158 h 234"/>
                <a:gd name="T66" fmla="*/ 107 w 504"/>
                <a:gd name="T67" fmla="*/ 177 h 234"/>
                <a:gd name="T68" fmla="*/ 100 w 504"/>
                <a:gd name="T69" fmla="*/ 186 h 234"/>
                <a:gd name="T70" fmla="*/ 87 w 504"/>
                <a:gd name="T71" fmla="*/ 214 h 234"/>
                <a:gd name="T72" fmla="*/ 81 w 504"/>
                <a:gd name="T73" fmla="*/ 200 h 234"/>
                <a:gd name="T74" fmla="*/ 78 w 504"/>
                <a:gd name="T75" fmla="*/ 180 h 234"/>
                <a:gd name="T76" fmla="*/ 52 w 504"/>
                <a:gd name="T77" fmla="*/ 158 h 234"/>
                <a:gd name="T78" fmla="*/ 38 w 504"/>
                <a:gd name="T79" fmla="*/ 152 h 234"/>
                <a:gd name="T80" fmla="*/ 18 w 504"/>
                <a:gd name="T81" fmla="*/ 135 h 234"/>
                <a:gd name="T82" fmla="*/ 12 w 504"/>
                <a:gd name="T83" fmla="*/ 132 h 234"/>
                <a:gd name="T84" fmla="*/ 12 w 504"/>
                <a:gd name="T85" fmla="*/ 108 h 234"/>
                <a:gd name="T86" fmla="*/ 7 w 504"/>
                <a:gd name="T87" fmla="*/ 97 h 234"/>
                <a:gd name="T88" fmla="*/ 7 w 504"/>
                <a:gd name="T89" fmla="*/ 86 h 234"/>
                <a:gd name="T90" fmla="*/ 0 w 504"/>
                <a:gd name="T91" fmla="*/ 75 h 234"/>
                <a:gd name="T92" fmla="*/ 44 w 504"/>
                <a:gd name="T93" fmla="*/ 58 h 234"/>
                <a:gd name="T94" fmla="*/ 60 w 504"/>
                <a:gd name="T95" fmla="*/ 63 h 234"/>
                <a:gd name="T96" fmla="*/ 64 w 504"/>
                <a:gd name="T97" fmla="*/ 52 h 234"/>
                <a:gd name="T98" fmla="*/ 89 w 504"/>
                <a:gd name="T99" fmla="*/ 51 h 234"/>
                <a:gd name="T100" fmla="*/ 81 w 504"/>
                <a:gd name="T101" fmla="*/ 45 h 234"/>
                <a:gd name="T102" fmla="*/ 51 w 504"/>
                <a:gd name="T103" fmla="*/ 57 h 234"/>
                <a:gd name="T104" fmla="*/ 87 w 504"/>
                <a:gd name="T105" fmla="*/ 40 h 234"/>
                <a:gd name="T106" fmla="*/ 153 w 504"/>
                <a:gd name="T107" fmla="*/ 41 h 234"/>
                <a:gd name="T108" fmla="*/ 163 w 504"/>
                <a:gd name="T109" fmla="*/ 48 h 234"/>
                <a:gd name="T110" fmla="*/ 167 w 504"/>
                <a:gd name="T111" fmla="*/ 45 h 234"/>
                <a:gd name="T112" fmla="*/ 206 w 504"/>
                <a:gd name="T113" fmla="*/ 32 h 234"/>
                <a:gd name="T114" fmla="*/ 230 w 504"/>
                <a:gd name="T115" fmla="*/ 12 h 234"/>
                <a:gd name="T116" fmla="*/ 235 w 504"/>
                <a:gd name="T117" fmla="*/ 17 h 234"/>
                <a:gd name="T118" fmla="*/ 266 w 504"/>
                <a:gd name="T11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4" h="234">
                  <a:moveTo>
                    <a:pt x="266" y="0"/>
                  </a:moveTo>
                  <a:lnTo>
                    <a:pt x="266" y="5"/>
                  </a:lnTo>
                  <a:lnTo>
                    <a:pt x="267" y="8"/>
                  </a:lnTo>
                  <a:lnTo>
                    <a:pt x="270" y="11"/>
                  </a:lnTo>
                  <a:lnTo>
                    <a:pt x="272" y="14"/>
                  </a:lnTo>
                  <a:lnTo>
                    <a:pt x="273" y="17"/>
                  </a:lnTo>
                  <a:lnTo>
                    <a:pt x="275" y="22"/>
                  </a:lnTo>
                  <a:lnTo>
                    <a:pt x="275" y="25"/>
                  </a:lnTo>
                  <a:lnTo>
                    <a:pt x="278" y="28"/>
                  </a:lnTo>
                  <a:lnTo>
                    <a:pt x="279" y="29"/>
                  </a:lnTo>
                  <a:lnTo>
                    <a:pt x="281" y="31"/>
                  </a:lnTo>
                  <a:lnTo>
                    <a:pt x="282" y="31"/>
                  </a:lnTo>
                  <a:lnTo>
                    <a:pt x="282" y="32"/>
                  </a:lnTo>
                  <a:lnTo>
                    <a:pt x="286" y="34"/>
                  </a:lnTo>
                  <a:lnTo>
                    <a:pt x="286" y="32"/>
                  </a:lnTo>
                  <a:lnTo>
                    <a:pt x="287" y="32"/>
                  </a:lnTo>
                  <a:lnTo>
                    <a:pt x="289" y="32"/>
                  </a:lnTo>
                  <a:lnTo>
                    <a:pt x="296" y="32"/>
                  </a:lnTo>
                  <a:lnTo>
                    <a:pt x="304" y="32"/>
                  </a:lnTo>
                  <a:lnTo>
                    <a:pt x="312" y="32"/>
                  </a:lnTo>
                  <a:lnTo>
                    <a:pt x="318" y="32"/>
                  </a:lnTo>
                  <a:lnTo>
                    <a:pt x="318" y="40"/>
                  </a:lnTo>
                  <a:lnTo>
                    <a:pt x="318" y="48"/>
                  </a:lnTo>
                  <a:lnTo>
                    <a:pt x="318" y="55"/>
                  </a:lnTo>
                  <a:lnTo>
                    <a:pt x="318" y="63"/>
                  </a:lnTo>
                  <a:lnTo>
                    <a:pt x="318" y="68"/>
                  </a:lnTo>
                  <a:lnTo>
                    <a:pt x="316" y="75"/>
                  </a:lnTo>
                  <a:lnTo>
                    <a:pt x="318" y="81"/>
                  </a:lnTo>
                  <a:lnTo>
                    <a:pt x="319" y="85"/>
                  </a:lnTo>
                  <a:lnTo>
                    <a:pt x="324" y="88"/>
                  </a:lnTo>
                  <a:lnTo>
                    <a:pt x="327" y="91"/>
                  </a:lnTo>
                  <a:lnTo>
                    <a:pt x="330" y="94"/>
                  </a:lnTo>
                  <a:lnTo>
                    <a:pt x="335" y="97"/>
                  </a:lnTo>
                  <a:lnTo>
                    <a:pt x="336" y="98"/>
                  </a:lnTo>
                  <a:lnTo>
                    <a:pt x="338" y="98"/>
                  </a:lnTo>
                  <a:lnTo>
                    <a:pt x="341" y="100"/>
                  </a:lnTo>
                  <a:lnTo>
                    <a:pt x="342" y="101"/>
                  </a:lnTo>
                  <a:lnTo>
                    <a:pt x="345" y="103"/>
                  </a:lnTo>
                  <a:lnTo>
                    <a:pt x="347" y="105"/>
                  </a:lnTo>
                  <a:lnTo>
                    <a:pt x="347" y="108"/>
                  </a:lnTo>
                  <a:lnTo>
                    <a:pt x="350" y="109"/>
                  </a:lnTo>
                  <a:lnTo>
                    <a:pt x="355" y="112"/>
                  </a:lnTo>
                  <a:lnTo>
                    <a:pt x="359" y="115"/>
                  </a:lnTo>
                  <a:lnTo>
                    <a:pt x="364" y="117"/>
                  </a:lnTo>
                  <a:lnTo>
                    <a:pt x="370" y="118"/>
                  </a:lnTo>
                  <a:lnTo>
                    <a:pt x="378" y="118"/>
                  </a:lnTo>
                  <a:lnTo>
                    <a:pt x="385" y="118"/>
                  </a:lnTo>
                  <a:lnTo>
                    <a:pt x="393" y="118"/>
                  </a:lnTo>
                  <a:lnTo>
                    <a:pt x="401" y="118"/>
                  </a:lnTo>
                  <a:lnTo>
                    <a:pt x="402" y="115"/>
                  </a:lnTo>
                  <a:lnTo>
                    <a:pt x="404" y="112"/>
                  </a:lnTo>
                  <a:lnTo>
                    <a:pt x="405" y="108"/>
                  </a:lnTo>
                  <a:lnTo>
                    <a:pt x="405" y="105"/>
                  </a:lnTo>
                  <a:lnTo>
                    <a:pt x="405" y="105"/>
                  </a:lnTo>
                  <a:lnTo>
                    <a:pt x="405" y="101"/>
                  </a:lnTo>
                  <a:lnTo>
                    <a:pt x="405" y="100"/>
                  </a:lnTo>
                  <a:lnTo>
                    <a:pt x="405" y="98"/>
                  </a:lnTo>
                  <a:lnTo>
                    <a:pt x="405" y="97"/>
                  </a:lnTo>
                  <a:lnTo>
                    <a:pt x="407" y="95"/>
                  </a:lnTo>
                  <a:lnTo>
                    <a:pt x="407" y="94"/>
                  </a:lnTo>
                  <a:lnTo>
                    <a:pt x="408" y="94"/>
                  </a:lnTo>
                  <a:lnTo>
                    <a:pt x="412" y="92"/>
                  </a:lnTo>
                  <a:lnTo>
                    <a:pt x="416" y="92"/>
                  </a:lnTo>
                  <a:lnTo>
                    <a:pt x="421" y="92"/>
                  </a:lnTo>
                  <a:lnTo>
                    <a:pt x="424" y="92"/>
                  </a:lnTo>
                  <a:lnTo>
                    <a:pt x="425" y="92"/>
                  </a:lnTo>
                  <a:lnTo>
                    <a:pt x="427" y="92"/>
                  </a:lnTo>
                  <a:lnTo>
                    <a:pt x="430" y="94"/>
                  </a:lnTo>
                  <a:lnTo>
                    <a:pt x="431" y="94"/>
                  </a:lnTo>
                  <a:lnTo>
                    <a:pt x="435" y="95"/>
                  </a:lnTo>
                  <a:lnTo>
                    <a:pt x="436" y="97"/>
                  </a:lnTo>
                  <a:lnTo>
                    <a:pt x="439" y="97"/>
                  </a:lnTo>
                  <a:lnTo>
                    <a:pt x="442" y="97"/>
                  </a:lnTo>
                  <a:lnTo>
                    <a:pt x="445" y="97"/>
                  </a:lnTo>
                  <a:lnTo>
                    <a:pt x="448" y="98"/>
                  </a:lnTo>
                  <a:lnTo>
                    <a:pt x="451" y="100"/>
                  </a:lnTo>
                  <a:lnTo>
                    <a:pt x="455" y="101"/>
                  </a:lnTo>
                  <a:lnTo>
                    <a:pt x="456" y="105"/>
                  </a:lnTo>
                  <a:lnTo>
                    <a:pt x="459" y="106"/>
                  </a:lnTo>
                  <a:lnTo>
                    <a:pt x="462" y="108"/>
                  </a:lnTo>
                  <a:lnTo>
                    <a:pt x="465" y="109"/>
                  </a:lnTo>
                  <a:lnTo>
                    <a:pt x="468" y="108"/>
                  </a:lnTo>
                  <a:lnTo>
                    <a:pt x="471" y="108"/>
                  </a:lnTo>
                  <a:lnTo>
                    <a:pt x="475" y="109"/>
                  </a:lnTo>
                  <a:lnTo>
                    <a:pt x="478" y="109"/>
                  </a:lnTo>
                  <a:lnTo>
                    <a:pt x="479" y="111"/>
                  </a:lnTo>
                  <a:lnTo>
                    <a:pt x="481" y="112"/>
                  </a:lnTo>
                  <a:lnTo>
                    <a:pt x="482" y="114"/>
                  </a:lnTo>
                  <a:lnTo>
                    <a:pt x="484" y="114"/>
                  </a:lnTo>
                  <a:lnTo>
                    <a:pt x="488" y="114"/>
                  </a:lnTo>
                  <a:lnTo>
                    <a:pt x="493" y="115"/>
                  </a:lnTo>
                  <a:lnTo>
                    <a:pt x="504" y="115"/>
                  </a:lnTo>
                  <a:lnTo>
                    <a:pt x="504" y="134"/>
                  </a:lnTo>
                  <a:lnTo>
                    <a:pt x="504" y="143"/>
                  </a:lnTo>
                  <a:lnTo>
                    <a:pt x="504" y="189"/>
                  </a:lnTo>
                  <a:lnTo>
                    <a:pt x="504" y="234"/>
                  </a:lnTo>
                  <a:lnTo>
                    <a:pt x="433" y="234"/>
                  </a:lnTo>
                  <a:lnTo>
                    <a:pt x="433" y="234"/>
                  </a:lnTo>
                  <a:lnTo>
                    <a:pt x="431" y="234"/>
                  </a:lnTo>
                  <a:lnTo>
                    <a:pt x="431" y="231"/>
                  </a:lnTo>
                  <a:lnTo>
                    <a:pt x="431" y="229"/>
                  </a:lnTo>
                  <a:lnTo>
                    <a:pt x="433" y="226"/>
                  </a:lnTo>
                  <a:lnTo>
                    <a:pt x="433" y="224"/>
                  </a:lnTo>
                  <a:lnTo>
                    <a:pt x="435" y="223"/>
                  </a:lnTo>
                  <a:lnTo>
                    <a:pt x="438" y="224"/>
                  </a:lnTo>
                  <a:lnTo>
                    <a:pt x="439" y="223"/>
                  </a:lnTo>
                  <a:lnTo>
                    <a:pt x="439" y="221"/>
                  </a:lnTo>
                  <a:lnTo>
                    <a:pt x="439" y="220"/>
                  </a:lnTo>
                  <a:lnTo>
                    <a:pt x="436" y="214"/>
                  </a:lnTo>
                  <a:lnTo>
                    <a:pt x="435" y="212"/>
                  </a:lnTo>
                  <a:lnTo>
                    <a:pt x="433" y="212"/>
                  </a:lnTo>
                  <a:lnTo>
                    <a:pt x="430" y="212"/>
                  </a:lnTo>
                  <a:lnTo>
                    <a:pt x="427" y="212"/>
                  </a:lnTo>
                  <a:lnTo>
                    <a:pt x="425" y="211"/>
                  </a:lnTo>
                  <a:lnTo>
                    <a:pt x="424" y="209"/>
                  </a:lnTo>
                  <a:lnTo>
                    <a:pt x="422" y="208"/>
                  </a:lnTo>
                  <a:lnTo>
                    <a:pt x="424" y="203"/>
                  </a:lnTo>
                  <a:lnTo>
                    <a:pt x="424" y="200"/>
                  </a:lnTo>
                  <a:lnTo>
                    <a:pt x="422" y="200"/>
                  </a:lnTo>
                  <a:lnTo>
                    <a:pt x="421" y="198"/>
                  </a:lnTo>
                  <a:lnTo>
                    <a:pt x="419" y="197"/>
                  </a:lnTo>
                  <a:lnTo>
                    <a:pt x="416" y="197"/>
                  </a:lnTo>
                  <a:lnTo>
                    <a:pt x="413" y="195"/>
                  </a:lnTo>
                  <a:lnTo>
                    <a:pt x="410" y="194"/>
                  </a:lnTo>
                  <a:lnTo>
                    <a:pt x="408" y="194"/>
                  </a:lnTo>
                  <a:lnTo>
                    <a:pt x="408" y="194"/>
                  </a:lnTo>
                  <a:lnTo>
                    <a:pt x="408" y="194"/>
                  </a:lnTo>
                  <a:lnTo>
                    <a:pt x="407" y="194"/>
                  </a:lnTo>
                  <a:lnTo>
                    <a:pt x="405" y="192"/>
                  </a:lnTo>
                  <a:lnTo>
                    <a:pt x="401" y="191"/>
                  </a:lnTo>
                  <a:lnTo>
                    <a:pt x="399" y="189"/>
                  </a:lnTo>
                  <a:lnTo>
                    <a:pt x="398" y="186"/>
                  </a:lnTo>
                  <a:lnTo>
                    <a:pt x="398" y="184"/>
                  </a:lnTo>
                  <a:lnTo>
                    <a:pt x="398" y="183"/>
                  </a:lnTo>
                  <a:lnTo>
                    <a:pt x="398" y="181"/>
                  </a:lnTo>
                  <a:lnTo>
                    <a:pt x="398" y="180"/>
                  </a:lnTo>
                  <a:lnTo>
                    <a:pt x="396" y="174"/>
                  </a:lnTo>
                  <a:lnTo>
                    <a:pt x="395" y="168"/>
                  </a:lnTo>
                  <a:lnTo>
                    <a:pt x="393" y="161"/>
                  </a:lnTo>
                  <a:lnTo>
                    <a:pt x="390" y="157"/>
                  </a:lnTo>
                  <a:lnTo>
                    <a:pt x="387" y="157"/>
                  </a:lnTo>
                  <a:lnTo>
                    <a:pt x="384" y="157"/>
                  </a:lnTo>
                  <a:lnTo>
                    <a:pt x="381" y="157"/>
                  </a:lnTo>
                  <a:lnTo>
                    <a:pt x="376" y="157"/>
                  </a:lnTo>
                  <a:lnTo>
                    <a:pt x="375" y="155"/>
                  </a:lnTo>
                  <a:lnTo>
                    <a:pt x="375" y="152"/>
                  </a:lnTo>
                  <a:lnTo>
                    <a:pt x="376" y="149"/>
                  </a:lnTo>
                  <a:lnTo>
                    <a:pt x="378" y="148"/>
                  </a:lnTo>
                  <a:lnTo>
                    <a:pt x="378" y="141"/>
                  </a:lnTo>
                  <a:lnTo>
                    <a:pt x="376" y="141"/>
                  </a:lnTo>
                  <a:lnTo>
                    <a:pt x="376" y="140"/>
                  </a:lnTo>
                  <a:lnTo>
                    <a:pt x="376" y="140"/>
                  </a:lnTo>
                  <a:lnTo>
                    <a:pt x="376" y="137"/>
                  </a:lnTo>
                  <a:lnTo>
                    <a:pt x="376" y="135"/>
                  </a:lnTo>
                  <a:lnTo>
                    <a:pt x="375" y="131"/>
                  </a:lnTo>
                  <a:lnTo>
                    <a:pt x="372" y="129"/>
                  </a:lnTo>
                  <a:lnTo>
                    <a:pt x="367" y="128"/>
                  </a:lnTo>
                  <a:lnTo>
                    <a:pt x="364" y="131"/>
                  </a:lnTo>
                  <a:lnTo>
                    <a:pt x="361" y="129"/>
                  </a:lnTo>
                  <a:lnTo>
                    <a:pt x="358" y="128"/>
                  </a:lnTo>
                  <a:lnTo>
                    <a:pt x="356" y="128"/>
                  </a:lnTo>
                  <a:lnTo>
                    <a:pt x="353" y="129"/>
                  </a:lnTo>
                  <a:lnTo>
                    <a:pt x="353" y="131"/>
                  </a:lnTo>
                  <a:lnTo>
                    <a:pt x="352" y="132"/>
                  </a:lnTo>
                  <a:lnTo>
                    <a:pt x="352" y="134"/>
                  </a:lnTo>
                  <a:lnTo>
                    <a:pt x="350" y="132"/>
                  </a:lnTo>
                  <a:lnTo>
                    <a:pt x="350" y="126"/>
                  </a:lnTo>
                  <a:lnTo>
                    <a:pt x="347" y="125"/>
                  </a:lnTo>
                  <a:lnTo>
                    <a:pt x="347" y="125"/>
                  </a:lnTo>
                  <a:lnTo>
                    <a:pt x="342" y="126"/>
                  </a:lnTo>
                  <a:lnTo>
                    <a:pt x="338" y="129"/>
                  </a:lnTo>
                  <a:lnTo>
                    <a:pt x="333" y="134"/>
                  </a:lnTo>
                  <a:lnTo>
                    <a:pt x="330" y="137"/>
                  </a:lnTo>
                  <a:lnTo>
                    <a:pt x="332" y="143"/>
                  </a:lnTo>
                  <a:lnTo>
                    <a:pt x="329" y="144"/>
                  </a:lnTo>
                  <a:lnTo>
                    <a:pt x="324" y="146"/>
                  </a:lnTo>
                  <a:lnTo>
                    <a:pt x="318" y="144"/>
                  </a:lnTo>
                  <a:lnTo>
                    <a:pt x="315" y="148"/>
                  </a:lnTo>
                  <a:lnTo>
                    <a:pt x="312" y="149"/>
                  </a:lnTo>
                  <a:lnTo>
                    <a:pt x="307" y="152"/>
                  </a:lnTo>
                  <a:lnTo>
                    <a:pt x="304" y="154"/>
                  </a:lnTo>
                  <a:lnTo>
                    <a:pt x="298" y="154"/>
                  </a:lnTo>
                  <a:lnTo>
                    <a:pt x="293" y="155"/>
                  </a:lnTo>
                  <a:lnTo>
                    <a:pt x="287" y="157"/>
                  </a:lnTo>
                  <a:lnTo>
                    <a:pt x="282" y="160"/>
                  </a:lnTo>
                  <a:lnTo>
                    <a:pt x="282" y="166"/>
                  </a:lnTo>
                  <a:lnTo>
                    <a:pt x="282" y="169"/>
                  </a:lnTo>
                  <a:lnTo>
                    <a:pt x="281" y="172"/>
                  </a:lnTo>
                  <a:lnTo>
                    <a:pt x="275" y="174"/>
                  </a:lnTo>
                  <a:lnTo>
                    <a:pt x="272" y="175"/>
                  </a:lnTo>
                  <a:lnTo>
                    <a:pt x="269" y="178"/>
                  </a:lnTo>
                  <a:lnTo>
                    <a:pt x="266" y="180"/>
                  </a:lnTo>
                  <a:lnTo>
                    <a:pt x="263" y="183"/>
                  </a:lnTo>
                  <a:lnTo>
                    <a:pt x="259" y="186"/>
                  </a:lnTo>
                  <a:lnTo>
                    <a:pt x="256" y="189"/>
                  </a:lnTo>
                  <a:lnTo>
                    <a:pt x="253" y="192"/>
                  </a:lnTo>
                  <a:lnTo>
                    <a:pt x="249" y="195"/>
                  </a:lnTo>
                  <a:lnTo>
                    <a:pt x="247" y="197"/>
                  </a:lnTo>
                  <a:lnTo>
                    <a:pt x="246" y="198"/>
                  </a:lnTo>
                  <a:lnTo>
                    <a:pt x="244" y="200"/>
                  </a:lnTo>
                  <a:lnTo>
                    <a:pt x="243" y="201"/>
                  </a:lnTo>
                  <a:lnTo>
                    <a:pt x="241" y="203"/>
                  </a:lnTo>
                  <a:lnTo>
                    <a:pt x="238" y="206"/>
                  </a:lnTo>
                  <a:lnTo>
                    <a:pt x="236" y="208"/>
                  </a:lnTo>
                  <a:lnTo>
                    <a:pt x="233" y="211"/>
                  </a:lnTo>
                  <a:lnTo>
                    <a:pt x="233" y="211"/>
                  </a:lnTo>
                  <a:lnTo>
                    <a:pt x="232" y="211"/>
                  </a:lnTo>
                  <a:lnTo>
                    <a:pt x="232" y="212"/>
                  </a:lnTo>
                  <a:lnTo>
                    <a:pt x="230" y="212"/>
                  </a:lnTo>
                  <a:lnTo>
                    <a:pt x="226" y="215"/>
                  </a:lnTo>
                  <a:lnTo>
                    <a:pt x="221" y="215"/>
                  </a:lnTo>
                  <a:lnTo>
                    <a:pt x="216" y="214"/>
                  </a:lnTo>
                  <a:lnTo>
                    <a:pt x="212" y="212"/>
                  </a:lnTo>
                  <a:lnTo>
                    <a:pt x="209" y="209"/>
                  </a:lnTo>
                  <a:lnTo>
                    <a:pt x="207" y="208"/>
                  </a:lnTo>
                  <a:lnTo>
                    <a:pt x="206" y="204"/>
                  </a:lnTo>
                  <a:lnTo>
                    <a:pt x="204" y="201"/>
                  </a:lnTo>
                  <a:lnTo>
                    <a:pt x="201" y="197"/>
                  </a:lnTo>
                  <a:lnTo>
                    <a:pt x="200" y="192"/>
                  </a:lnTo>
                  <a:lnTo>
                    <a:pt x="196" y="189"/>
                  </a:lnTo>
                  <a:lnTo>
                    <a:pt x="192" y="188"/>
                  </a:lnTo>
                  <a:lnTo>
                    <a:pt x="187" y="188"/>
                  </a:lnTo>
                  <a:lnTo>
                    <a:pt x="184" y="186"/>
                  </a:lnTo>
                  <a:lnTo>
                    <a:pt x="184" y="183"/>
                  </a:lnTo>
                  <a:lnTo>
                    <a:pt x="184" y="178"/>
                  </a:lnTo>
                  <a:lnTo>
                    <a:pt x="184" y="172"/>
                  </a:lnTo>
                  <a:lnTo>
                    <a:pt x="183" y="164"/>
                  </a:lnTo>
                  <a:lnTo>
                    <a:pt x="181" y="158"/>
                  </a:lnTo>
                  <a:lnTo>
                    <a:pt x="181" y="152"/>
                  </a:lnTo>
                  <a:lnTo>
                    <a:pt x="181" y="149"/>
                  </a:lnTo>
                  <a:lnTo>
                    <a:pt x="183" y="146"/>
                  </a:lnTo>
                  <a:lnTo>
                    <a:pt x="183" y="144"/>
                  </a:lnTo>
                  <a:lnTo>
                    <a:pt x="184" y="141"/>
                  </a:lnTo>
                  <a:lnTo>
                    <a:pt x="184" y="138"/>
                  </a:lnTo>
                  <a:lnTo>
                    <a:pt x="184" y="135"/>
                  </a:lnTo>
                  <a:lnTo>
                    <a:pt x="183" y="132"/>
                  </a:lnTo>
                  <a:lnTo>
                    <a:pt x="183" y="129"/>
                  </a:lnTo>
                  <a:lnTo>
                    <a:pt x="183" y="129"/>
                  </a:lnTo>
                  <a:lnTo>
                    <a:pt x="183" y="129"/>
                  </a:lnTo>
                  <a:lnTo>
                    <a:pt x="183" y="128"/>
                  </a:lnTo>
                  <a:lnTo>
                    <a:pt x="183" y="125"/>
                  </a:lnTo>
                  <a:lnTo>
                    <a:pt x="183" y="123"/>
                  </a:lnTo>
                  <a:lnTo>
                    <a:pt x="183" y="121"/>
                  </a:lnTo>
                  <a:lnTo>
                    <a:pt x="181" y="125"/>
                  </a:lnTo>
                  <a:lnTo>
                    <a:pt x="176" y="123"/>
                  </a:lnTo>
                  <a:lnTo>
                    <a:pt x="173" y="128"/>
                  </a:lnTo>
                  <a:lnTo>
                    <a:pt x="169" y="126"/>
                  </a:lnTo>
                  <a:lnTo>
                    <a:pt x="163" y="123"/>
                  </a:lnTo>
                  <a:lnTo>
                    <a:pt x="160" y="118"/>
                  </a:lnTo>
                  <a:lnTo>
                    <a:pt x="155" y="117"/>
                  </a:lnTo>
                  <a:lnTo>
                    <a:pt x="152" y="114"/>
                  </a:lnTo>
                  <a:lnTo>
                    <a:pt x="150" y="114"/>
                  </a:lnTo>
                  <a:lnTo>
                    <a:pt x="146" y="112"/>
                  </a:lnTo>
                  <a:lnTo>
                    <a:pt x="141" y="111"/>
                  </a:lnTo>
                  <a:lnTo>
                    <a:pt x="138" y="111"/>
                  </a:lnTo>
                  <a:lnTo>
                    <a:pt x="137" y="112"/>
                  </a:lnTo>
                  <a:lnTo>
                    <a:pt x="135" y="114"/>
                  </a:lnTo>
                  <a:lnTo>
                    <a:pt x="133" y="115"/>
                  </a:lnTo>
                  <a:lnTo>
                    <a:pt x="132" y="115"/>
                  </a:lnTo>
                  <a:lnTo>
                    <a:pt x="132" y="120"/>
                  </a:lnTo>
                  <a:lnTo>
                    <a:pt x="127" y="129"/>
                  </a:lnTo>
                  <a:lnTo>
                    <a:pt x="124" y="138"/>
                  </a:lnTo>
                  <a:lnTo>
                    <a:pt x="123" y="149"/>
                  </a:lnTo>
                  <a:lnTo>
                    <a:pt x="120" y="158"/>
                  </a:lnTo>
                  <a:lnTo>
                    <a:pt x="118" y="161"/>
                  </a:lnTo>
                  <a:lnTo>
                    <a:pt x="118" y="164"/>
                  </a:lnTo>
                  <a:lnTo>
                    <a:pt x="117" y="168"/>
                  </a:lnTo>
                  <a:lnTo>
                    <a:pt x="117" y="171"/>
                  </a:lnTo>
                  <a:lnTo>
                    <a:pt x="113" y="172"/>
                  </a:lnTo>
                  <a:lnTo>
                    <a:pt x="112" y="174"/>
                  </a:lnTo>
                  <a:lnTo>
                    <a:pt x="109" y="175"/>
                  </a:lnTo>
                  <a:lnTo>
                    <a:pt x="107" y="177"/>
                  </a:lnTo>
                  <a:lnTo>
                    <a:pt x="107" y="178"/>
                  </a:lnTo>
                  <a:lnTo>
                    <a:pt x="107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4" y="181"/>
                  </a:lnTo>
                  <a:lnTo>
                    <a:pt x="104" y="183"/>
                  </a:lnTo>
                  <a:lnTo>
                    <a:pt x="101" y="184"/>
                  </a:lnTo>
                  <a:lnTo>
                    <a:pt x="100" y="186"/>
                  </a:lnTo>
                  <a:lnTo>
                    <a:pt x="100" y="188"/>
                  </a:lnTo>
                  <a:lnTo>
                    <a:pt x="98" y="188"/>
                  </a:lnTo>
                  <a:lnTo>
                    <a:pt x="98" y="191"/>
                  </a:lnTo>
                  <a:lnTo>
                    <a:pt x="97" y="195"/>
                  </a:lnTo>
                  <a:lnTo>
                    <a:pt x="95" y="200"/>
                  </a:lnTo>
                  <a:lnTo>
                    <a:pt x="92" y="204"/>
                  </a:lnTo>
                  <a:lnTo>
                    <a:pt x="90" y="209"/>
                  </a:lnTo>
                  <a:lnTo>
                    <a:pt x="87" y="214"/>
                  </a:lnTo>
                  <a:lnTo>
                    <a:pt x="84" y="212"/>
                  </a:lnTo>
                  <a:lnTo>
                    <a:pt x="83" y="212"/>
                  </a:lnTo>
                  <a:lnTo>
                    <a:pt x="80" y="209"/>
                  </a:lnTo>
                  <a:lnTo>
                    <a:pt x="80" y="206"/>
                  </a:lnTo>
                  <a:lnTo>
                    <a:pt x="80" y="204"/>
                  </a:lnTo>
                  <a:lnTo>
                    <a:pt x="80" y="203"/>
                  </a:lnTo>
                  <a:lnTo>
                    <a:pt x="81" y="201"/>
                  </a:lnTo>
                  <a:lnTo>
                    <a:pt x="81" y="200"/>
                  </a:lnTo>
                  <a:lnTo>
                    <a:pt x="81" y="198"/>
                  </a:lnTo>
                  <a:lnTo>
                    <a:pt x="81" y="197"/>
                  </a:lnTo>
                  <a:lnTo>
                    <a:pt x="81" y="194"/>
                  </a:lnTo>
                  <a:lnTo>
                    <a:pt x="83" y="192"/>
                  </a:lnTo>
                  <a:lnTo>
                    <a:pt x="83" y="189"/>
                  </a:lnTo>
                  <a:lnTo>
                    <a:pt x="84" y="186"/>
                  </a:lnTo>
                  <a:lnTo>
                    <a:pt x="83" y="183"/>
                  </a:lnTo>
                  <a:lnTo>
                    <a:pt x="78" y="180"/>
                  </a:lnTo>
                  <a:lnTo>
                    <a:pt x="75" y="178"/>
                  </a:lnTo>
                  <a:lnTo>
                    <a:pt x="72" y="175"/>
                  </a:lnTo>
                  <a:lnTo>
                    <a:pt x="69" y="171"/>
                  </a:lnTo>
                  <a:lnTo>
                    <a:pt x="67" y="169"/>
                  </a:lnTo>
                  <a:lnTo>
                    <a:pt x="64" y="164"/>
                  </a:lnTo>
                  <a:lnTo>
                    <a:pt x="61" y="161"/>
                  </a:lnTo>
                  <a:lnTo>
                    <a:pt x="57" y="160"/>
                  </a:lnTo>
                  <a:lnTo>
                    <a:pt x="52" y="158"/>
                  </a:lnTo>
                  <a:lnTo>
                    <a:pt x="51" y="158"/>
                  </a:lnTo>
                  <a:lnTo>
                    <a:pt x="49" y="158"/>
                  </a:lnTo>
                  <a:lnTo>
                    <a:pt x="47" y="158"/>
                  </a:lnTo>
                  <a:lnTo>
                    <a:pt x="46" y="157"/>
                  </a:lnTo>
                  <a:lnTo>
                    <a:pt x="46" y="154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8" y="152"/>
                  </a:lnTo>
                  <a:lnTo>
                    <a:pt x="32" y="151"/>
                  </a:lnTo>
                  <a:lnTo>
                    <a:pt x="31" y="146"/>
                  </a:lnTo>
                  <a:lnTo>
                    <a:pt x="31" y="141"/>
                  </a:lnTo>
                  <a:lnTo>
                    <a:pt x="27" y="138"/>
                  </a:lnTo>
                  <a:lnTo>
                    <a:pt x="24" y="137"/>
                  </a:lnTo>
                  <a:lnTo>
                    <a:pt x="23" y="137"/>
                  </a:lnTo>
                  <a:lnTo>
                    <a:pt x="21" y="135"/>
                  </a:lnTo>
                  <a:lnTo>
                    <a:pt x="18" y="135"/>
                  </a:lnTo>
                  <a:lnTo>
                    <a:pt x="18" y="135"/>
                  </a:lnTo>
                  <a:lnTo>
                    <a:pt x="18" y="134"/>
                  </a:lnTo>
                  <a:lnTo>
                    <a:pt x="18" y="132"/>
                  </a:lnTo>
                  <a:lnTo>
                    <a:pt x="17" y="132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4" y="132"/>
                  </a:lnTo>
                  <a:lnTo>
                    <a:pt x="12" y="132"/>
                  </a:lnTo>
                  <a:lnTo>
                    <a:pt x="11" y="129"/>
                  </a:lnTo>
                  <a:lnTo>
                    <a:pt x="9" y="126"/>
                  </a:lnTo>
                  <a:lnTo>
                    <a:pt x="11" y="121"/>
                  </a:lnTo>
                  <a:lnTo>
                    <a:pt x="11" y="118"/>
                  </a:lnTo>
                  <a:lnTo>
                    <a:pt x="11" y="115"/>
                  </a:lnTo>
                  <a:lnTo>
                    <a:pt x="14" y="112"/>
                  </a:lnTo>
                  <a:lnTo>
                    <a:pt x="14" y="111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1" y="105"/>
                  </a:lnTo>
                  <a:lnTo>
                    <a:pt x="11" y="103"/>
                  </a:lnTo>
                  <a:lnTo>
                    <a:pt x="11" y="101"/>
                  </a:lnTo>
                  <a:lnTo>
                    <a:pt x="11" y="100"/>
                  </a:lnTo>
                  <a:lnTo>
                    <a:pt x="9" y="100"/>
                  </a:lnTo>
                  <a:lnTo>
                    <a:pt x="9" y="98"/>
                  </a:lnTo>
                  <a:lnTo>
                    <a:pt x="7" y="97"/>
                  </a:lnTo>
                  <a:lnTo>
                    <a:pt x="9" y="97"/>
                  </a:lnTo>
                  <a:lnTo>
                    <a:pt x="9" y="95"/>
                  </a:lnTo>
                  <a:lnTo>
                    <a:pt x="11" y="95"/>
                  </a:lnTo>
                  <a:lnTo>
                    <a:pt x="9" y="94"/>
                  </a:lnTo>
                  <a:lnTo>
                    <a:pt x="7" y="92"/>
                  </a:lnTo>
                  <a:lnTo>
                    <a:pt x="7" y="89"/>
                  </a:lnTo>
                  <a:lnTo>
                    <a:pt x="7" y="88"/>
                  </a:lnTo>
                  <a:lnTo>
                    <a:pt x="7" y="86"/>
                  </a:lnTo>
                  <a:lnTo>
                    <a:pt x="7" y="83"/>
                  </a:lnTo>
                  <a:lnTo>
                    <a:pt x="6" y="83"/>
                  </a:lnTo>
                  <a:lnTo>
                    <a:pt x="4" y="83"/>
                  </a:lnTo>
                  <a:lnTo>
                    <a:pt x="3" y="81"/>
                  </a:lnTo>
                  <a:lnTo>
                    <a:pt x="1" y="80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1" y="75"/>
                  </a:lnTo>
                  <a:lnTo>
                    <a:pt x="4" y="72"/>
                  </a:lnTo>
                  <a:lnTo>
                    <a:pt x="9" y="71"/>
                  </a:lnTo>
                  <a:lnTo>
                    <a:pt x="21" y="68"/>
                  </a:lnTo>
                  <a:lnTo>
                    <a:pt x="23" y="66"/>
                  </a:lnTo>
                  <a:lnTo>
                    <a:pt x="26" y="65"/>
                  </a:lnTo>
                  <a:lnTo>
                    <a:pt x="44" y="58"/>
                  </a:lnTo>
                  <a:lnTo>
                    <a:pt x="43" y="60"/>
                  </a:lnTo>
                  <a:lnTo>
                    <a:pt x="41" y="61"/>
                  </a:lnTo>
                  <a:lnTo>
                    <a:pt x="41" y="63"/>
                  </a:lnTo>
                  <a:lnTo>
                    <a:pt x="40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57" y="65"/>
                  </a:lnTo>
                  <a:lnTo>
                    <a:pt x="60" y="63"/>
                  </a:lnTo>
                  <a:lnTo>
                    <a:pt x="61" y="60"/>
                  </a:lnTo>
                  <a:lnTo>
                    <a:pt x="61" y="58"/>
                  </a:lnTo>
                  <a:lnTo>
                    <a:pt x="60" y="58"/>
                  </a:lnTo>
                  <a:lnTo>
                    <a:pt x="60" y="57"/>
                  </a:lnTo>
                  <a:lnTo>
                    <a:pt x="60" y="55"/>
                  </a:lnTo>
                  <a:lnTo>
                    <a:pt x="61" y="54"/>
                  </a:lnTo>
                  <a:lnTo>
                    <a:pt x="63" y="54"/>
                  </a:lnTo>
                  <a:lnTo>
                    <a:pt x="64" y="52"/>
                  </a:lnTo>
                  <a:lnTo>
                    <a:pt x="66" y="54"/>
                  </a:lnTo>
                  <a:lnTo>
                    <a:pt x="69" y="52"/>
                  </a:lnTo>
                  <a:lnTo>
                    <a:pt x="70" y="52"/>
                  </a:lnTo>
                  <a:lnTo>
                    <a:pt x="74" y="51"/>
                  </a:lnTo>
                  <a:lnTo>
                    <a:pt x="74" y="54"/>
                  </a:lnTo>
                  <a:lnTo>
                    <a:pt x="77" y="54"/>
                  </a:lnTo>
                  <a:lnTo>
                    <a:pt x="87" y="52"/>
                  </a:lnTo>
                  <a:lnTo>
                    <a:pt x="89" y="51"/>
                  </a:lnTo>
                  <a:lnTo>
                    <a:pt x="92" y="45"/>
                  </a:lnTo>
                  <a:lnTo>
                    <a:pt x="90" y="40"/>
                  </a:lnTo>
                  <a:lnTo>
                    <a:pt x="89" y="40"/>
                  </a:lnTo>
                  <a:lnTo>
                    <a:pt x="87" y="40"/>
                  </a:lnTo>
                  <a:lnTo>
                    <a:pt x="86" y="41"/>
                  </a:lnTo>
                  <a:lnTo>
                    <a:pt x="84" y="41"/>
                  </a:lnTo>
                  <a:lnTo>
                    <a:pt x="83" y="43"/>
                  </a:lnTo>
                  <a:lnTo>
                    <a:pt x="81" y="45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0" y="52"/>
                  </a:lnTo>
                  <a:lnTo>
                    <a:pt x="54" y="57"/>
                  </a:lnTo>
                  <a:lnTo>
                    <a:pt x="52" y="57"/>
                  </a:lnTo>
                  <a:lnTo>
                    <a:pt x="51" y="57"/>
                  </a:lnTo>
                  <a:lnTo>
                    <a:pt x="49" y="58"/>
                  </a:lnTo>
                  <a:lnTo>
                    <a:pt x="46" y="60"/>
                  </a:lnTo>
                  <a:lnTo>
                    <a:pt x="47" y="57"/>
                  </a:lnTo>
                  <a:lnTo>
                    <a:pt x="51" y="55"/>
                  </a:lnTo>
                  <a:lnTo>
                    <a:pt x="54" y="54"/>
                  </a:lnTo>
                  <a:lnTo>
                    <a:pt x="55" y="52"/>
                  </a:lnTo>
                  <a:lnTo>
                    <a:pt x="57" y="51"/>
                  </a:lnTo>
                  <a:lnTo>
                    <a:pt x="87" y="40"/>
                  </a:lnTo>
                  <a:lnTo>
                    <a:pt x="94" y="38"/>
                  </a:lnTo>
                  <a:lnTo>
                    <a:pt x="110" y="35"/>
                  </a:lnTo>
                  <a:lnTo>
                    <a:pt x="133" y="37"/>
                  </a:lnTo>
                  <a:lnTo>
                    <a:pt x="157" y="35"/>
                  </a:lnTo>
                  <a:lnTo>
                    <a:pt x="157" y="37"/>
                  </a:lnTo>
                  <a:lnTo>
                    <a:pt x="155" y="38"/>
                  </a:lnTo>
                  <a:lnTo>
                    <a:pt x="155" y="40"/>
                  </a:lnTo>
                  <a:lnTo>
                    <a:pt x="153" y="41"/>
                  </a:lnTo>
                  <a:lnTo>
                    <a:pt x="153" y="43"/>
                  </a:lnTo>
                  <a:lnTo>
                    <a:pt x="153" y="46"/>
                  </a:lnTo>
                  <a:lnTo>
                    <a:pt x="155" y="48"/>
                  </a:lnTo>
                  <a:lnTo>
                    <a:pt x="157" y="48"/>
                  </a:lnTo>
                  <a:lnTo>
                    <a:pt x="160" y="48"/>
                  </a:lnTo>
                  <a:lnTo>
                    <a:pt x="161" y="46"/>
                  </a:lnTo>
                  <a:lnTo>
                    <a:pt x="163" y="45"/>
                  </a:lnTo>
                  <a:lnTo>
                    <a:pt x="163" y="48"/>
                  </a:lnTo>
                  <a:lnTo>
                    <a:pt x="161" y="51"/>
                  </a:lnTo>
                  <a:lnTo>
                    <a:pt x="161" y="52"/>
                  </a:lnTo>
                  <a:lnTo>
                    <a:pt x="161" y="52"/>
                  </a:lnTo>
                  <a:lnTo>
                    <a:pt x="164" y="49"/>
                  </a:lnTo>
                  <a:lnTo>
                    <a:pt x="166" y="48"/>
                  </a:lnTo>
                  <a:lnTo>
                    <a:pt x="164" y="46"/>
                  </a:lnTo>
                  <a:lnTo>
                    <a:pt x="167" y="46"/>
                  </a:lnTo>
                  <a:lnTo>
                    <a:pt x="167" y="45"/>
                  </a:lnTo>
                  <a:lnTo>
                    <a:pt x="167" y="41"/>
                  </a:lnTo>
                  <a:lnTo>
                    <a:pt x="163" y="40"/>
                  </a:lnTo>
                  <a:lnTo>
                    <a:pt x="160" y="40"/>
                  </a:lnTo>
                  <a:lnTo>
                    <a:pt x="160" y="38"/>
                  </a:lnTo>
                  <a:lnTo>
                    <a:pt x="163" y="37"/>
                  </a:lnTo>
                  <a:lnTo>
                    <a:pt x="166" y="35"/>
                  </a:lnTo>
                  <a:lnTo>
                    <a:pt x="192" y="35"/>
                  </a:lnTo>
                  <a:lnTo>
                    <a:pt x="206" y="32"/>
                  </a:lnTo>
                  <a:lnTo>
                    <a:pt x="213" y="26"/>
                  </a:lnTo>
                  <a:lnTo>
                    <a:pt x="221" y="20"/>
                  </a:lnTo>
                  <a:lnTo>
                    <a:pt x="224" y="15"/>
                  </a:lnTo>
                  <a:lnTo>
                    <a:pt x="226" y="12"/>
                  </a:lnTo>
                  <a:lnTo>
                    <a:pt x="226" y="11"/>
                  </a:lnTo>
                  <a:lnTo>
                    <a:pt x="227" y="11"/>
                  </a:lnTo>
                  <a:lnTo>
                    <a:pt x="229" y="11"/>
                  </a:lnTo>
                  <a:lnTo>
                    <a:pt x="230" y="12"/>
                  </a:lnTo>
                  <a:lnTo>
                    <a:pt x="232" y="17"/>
                  </a:lnTo>
                  <a:lnTo>
                    <a:pt x="233" y="34"/>
                  </a:lnTo>
                  <a:lnTo>
                    <a:pt x="235" y="38"/>
                  </a:lnTo>
                  <a:lnTo>
                    <a:pt x="236" y="32"/>
                  </a:lnTo>
                  <a:lnTo>
                    <a:pt x="235" y="31"/>
                  </a:lnTo>
                  <a:lnTo>
                    <a:pt x="235" y="26"/>
                  </a:lnTo>
                  <a:lnTo>
                    <a:pt x="236" y="20"/>
                  </a:lnTo>
                  <a:lnTo>
                    <a:pt x="235" y="17"/>
                  </a:lnTo>
                  <a:lnTo>
                    <a:pt x="232" y="9"/>
                  </a:lnTo>
                  <a:lnTo>
                    <a:pt x="230" y="6"/>
                  </a:lnTo>
                  <a:lnTo>
                    <a:pt x="233" y="5"/>
                  </a:lnTo>
                  <a:lnTo>
                    <a:pt x="236" y="5"/>
                  </a:lnTo>
                  <a:lnTo>
                    <a:pt x="244" y="6"/>
                  </a:lnTo>
                  <a:lnTo>
                    <a:pt x="247" y="5"/>
                  </a:lnTo>
                  <a:lnTo>
                    <a:pt x="264" y="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666750" y="1689100"/>
              <a:ext cx="833438" cy="908050"/>
            </a:xfrm>
            <a:custGeom>
              <a:avLst/>
              <a:gdLst>
                <a:gd name="T0" fmla="*/ 923 w 1050"/>
                <a:gd name="T1" fmla="*/ 1137 h 1143"/>
                <a:gd name="T2" fmla="*/ 929 w 1050"/>
                <a:gd name="T3" fmla="*/ 1126 h 1143"/>
                <a:gd name="T4" fmla="*/ 711 w 1050"/>
                <a:gd name="T5" fmla="*/ 940 h 1143"/>
                <a:gd name="T6" fmla="*/ 583 w 1050"/>
                <a:gd name="T7" fmla="*/ 834 h 1143"/>
                <a:gd name="T8" fmla="*/ 454 w 1050"/>
                <a:gd name="T9" fmla="*/ 644 h 1143"/>
                <a:gd name="T10" fmla="*/ 440 w 1050"/>
                <a:gd name="T11" fmla="*/ 691 h 1143"/>
                <a:gd name="T12" fmla="*/ 407 w 1050"/>
                <a:gd name="T13" fmla="*/ 678 h 1143"/>
                <a:gd name="T14" fmla="*/ 407 w 1050"/>
                <a:gd name="T15" fmla="*/ 650 h 1143"/>
                <a:gd name="T16" fmla="*/ 439 w 1050"/>
                <a:gd name="T17" fmla="*/ 607 h 1143"/>
                <a:gd name="T18" fmla="*/ 39 w 1050"/>
                <a:gd name="T19" fmla="*/ 139 h 1143"/>
                <a:gd name="T20" fmla="*/ 589 w 1050"/>
                <a:gd name="T21" fmla="*/ 201 h 1143"/>
                <a:gd name="T22" fmla="*/ 970 w 1050"/>
                <a:gd name="T23" fmla="*/ 219 h 1143"/>
                <a:gd name="T24" fmla="*/ 989 w 1050"/>
                <a:gd name="T25" fmla="*/ 339 h 1143"/>
                <a:gd name="T26" fmla="*/ 1033 w 1050"/>
                <a:gd name="T27" fmla="*/ 387 h 1143"/>
                <a:gd name="T28" fmla="*/ 1036 w 1050"/>
                <a:gd name="T29" fmla="*/ 465 h 1143"/>
                <a:gd name="T30" fmla="*/ 1029 w 1050"/>
                <a:gd name="T31" fmla="*/ 550 h 1143"/>
                <a:gd name="T32" fmla="*/ 1015 w 1050"/>
                <a:gd name="T33" fmla="*/ 602 h 1143"/>
                <a:gd name="T34" fmla="*/ 1027 w 1050"/>
                <a:gd name="T35" fmla="*/ 693 h 1143"/>
                <a:gd name="T36" fmla="*/ 1036 w 1050"/>
                <a:gd name="T37" fmla="*/ 759 h 1143"/>
                <a:gd name="T38" fmla="*/ 993 w 1050"/>
                <a:gd name="T39" fmla="*/ 777 h 1143"/>
                <a:gd name="T40" fmla="*/ 957 w 1050"/>
                <a:gd name="T41" fmla="*/ 833 h 1143"/>
                <a:gd name="T42" fmla="*/ 995 w 1050"/>
                <a:gd name="T43" fmla="*/ 880 h 1143"/>
                <a:gd name="T44" fmla="*/ 1021 w 1050"/>
                <a:gd name="T45" fmla="*/ 923 h 1143"/>
                <a:gd name="T46" fmla="*/ 1020 w 1050"/>
                <a:gd name="T47" fmla="*/ 979 h 1143"/>
                <a:gd name="T48" fmla="*/ 1050 w 1050"/>
                <a:gd name="T49" fmla="*/ 1010 h 1143"/>
                <a:gd name="T50" fmla="*/ 997 w 1050"/>
                <a:gd name="T51" fmla="*/ 1083 h 1143"/>
                <a:gd name="T52" fmla="*/ 935 w 1050"/>
                <a:gd name="T53" fmla="*/ 1122 h 1143"/>
                <a:gd name="T54" fmla="*/ 889 w 1050"/>
                <a:gd name="T55" fmla="*/ 1066 h 1143"/>
                <a:gd name="T56" fmla="*/ 884 w 1050"/>
                <a:gd name="T57" fmla="*/ 1053 h 1143"/>
                <a:gd name="T58" fmla="*/ 869 w 1050"/>
                <a:gd name="T59" fmla="*/ 1062 h 1143"/>
                <a:gd name="T60" fmla="*/ 820 w 1050"/>
                <a:gd name="T61" fmla="*/ 1017 h 1143"/>
                <a:gd name="T62" fmla="*/ 801 w 1050"/>
                <a:gd name="T63" fmla="*/ 988 h 1143"/>
                <a:gd name="T64" fmla="*/ 742 w 1050"/>
                <a:gd name="T65" fmla="*/ 965 h 1143"/>
                <a:gd name="T66" fmla="*/ 731 w 1050"/>
                <a:gd name="T67" fmla="*/ 940 h 1143"/>
                <a:gd name="T68" fmla="*/ 706 w 1050"/>
                <a:gd name="T69" fmla="*/ 893 h 1143"/>
                <a:gd name="T70" fmla="*/ 712 w 1050"/>
                <a:gd name="T71" fmla="*/ 874 h 1143"/>
                <a:gd name="T72" fmla="*/ 725 w 1050"/>
                <a:gd name="T73" fmla="*/ 856 h 1143"/>
                <a:gd name="T74" fmla="*/ 672 w 1050"/>
                <a:gd name="T75" fmla="*/ 844 h 1143"/>
                <a:gd name="T76" fmla="*/ 668 w 1050"/>
                <a:gd name="T77" fmla="*/ 847 h 1143"/>
                <a:gd name="T78" fmla="*/ 651 w 1050"/>
                <a:gd name="T79" fmla="*/ 845 h 1143"/>
                <a:gd name="T80" fmla="*/ 626 w 1050"/>
                <a:gd name="T81" fmla="*/ 834 h 1143"/>
                <a:gd name="T82" fmla="*/ 588 w 1050"/>
                <a:gd name="T83" fmla="*/ 790 h 1143"/>
                <a:gd name="T84" fmla="*/ 553 w 1050"/>
                <a:gd name="T85" fmla="*/ 754 h 1143"/>
                <a:gd name="T86" fmla="*/ 503 w 1050"/>
                <a:gd name="T87" fmla="*/ 688 h 1143"/>
                <a:gd name="T88" fmla="*/ 485 w 1050"/>
                <a:gd name="T89" fmla="*/ 674 h 1143"/>
                <a:gd name="T90" fmla="*/ 460 w 1050"/>
                <a:gd name="T91" fmla="*/ 651 h 1143"/>
                <a:gd name="T92" fmla="*/ 450 w 1050"/>
                <a:gd name="T93" fmla="*/ 613 h 1143"/>
                <a:gd name="T94" fmla="*/ 420 w 1050"/>
                <a:gd name="T95" fmla="*/ 585 h 1143"/>
                <a:gd name="T96" fmla="*/ 400 w 1050"/>
                <a:gd name="T97" fmla="*/ 522 h 1143"/>
                <a:gd name="T98" fmla="*/ 367 w 1050"/>
                <a:gd name="T99" fmla="*/ 481 h 1143"/>
                <a:gd name="T100" fmla="*/ 357 w 1050"/>
                <a:gd name="T101" fmla="*/ 418 h 1143"/>
                <a:gd name="T102" fmla="*/ 308 w 1050"/>
                <a:gd name="T103" fmla="*/ 321 h 1143"/>
                <a:gd name="T104" fmla="*/ 318 w 1050"/>
                <a:gd name="T105" fmla="*/ 275 h 1143"/>
                <a:gd name="T106" fmla="*/ 293 w 1050"/>
                <a:gd name="T107" fmla="*/ 233 h 1143"/>
                <a:gd name="T108" fmla="*/ 238 w 1050"/>
                <a:gd name="T109" fmla="*/ 221 h 1143"/>
                <a:gd name="T110" fmla="*/ 190 w 1050"/>
                <a:gd name="T111" fmla="*/ 172 h 1143"/>
                <a:gd name="T112" fmla="*/ 173 w 1050"/>
                <a:gd name="T113" fmla="*/ 172 h 1143"/>
                <a:gd name="T114" fmla="*/ 133 w 1050"/>
                <a:gd name="T115" fmla="*/ 184 h 1143"/>
                <a:gd name="T116" fmla="*/ 73 w 1050"/>
                <a:gd name="T117" fmla="*/ 138 h 1143"/>
                <a:gd name="T118" fmla="*/ 26 w 1050"/>
                <a:gd name="T119" fmla="*/ 118 h 1143"/>
                <a:gd name="T120" fmla="*/ 10 w 1050"/>
                <a:gd name="T121" fmla="*/ 76 h 1143"/>
                <a:gd name="T122" fmla="*/ 12 w 1050"/>
                <a:gd name="T123" fmla="*/ 18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50" h="1143">
                  <a:moveTo>
                    <a:pt x="924" y="1133"/>
                  </a:moveTo>
                  <a:lnTo>
                    <a:pt x="924" y="1133"/>
                  </a:lnTo>
                  <a:lnTo>
                    <a:pt x="926" y="1134"/>
                  </a:lnTo>
                  <a:lnTo>
                    <a:pt x="924" y="1139"/>
                  </a:lnTo>
                  <a:lnTo>
                    <a:pt x="923" y="1139"/>
                  </a:lnTo>
                  <a:lnTo>
                    <a:pt x="921" y="1140"/>
                  </a:lnTo>
                  <a:lnTo>
                    <a:pt x="921" y="1142"/>
                  </a:lnTo>
                  <a:lnTo>
                    <a:pt x="920" y="1143"/>
                  </a:lnTo>
                  <a:lnTo>
                    <a:pt x="920" y="1143"/>
                  </a:lnTo>
                  <a:lnTo>
                    <a:pt x="920" y="1143"/>
                  </a:lnTo>
                  <a:lnTo>
                    <a:pt x="918" y="1143"/>
                  </a:lnTo>
                  <a:lnTo>
                    <a:pt x="918" y="1143"/>
                  </a:lnTo>
                  <a:lnTo>
                    <a:pt x="918" y="1143"/>
                  </a:lnTo>
                  <a:lnTo>
                    <a:pt x="920" y="1143"/>
                  </a:lnTo>
                  <a:lnTo>
                    <a:pt x="923" y="1137"/>
                  </a:lnTo>
                  <a:lnTo>
                    <a:pt x="923" y="1134"/>
                  </a:lnTo>
                  <a:lnTo>
                    <a:pt x="924" y="1133"/>
                  </a:lnTo>
                  <a:close/>
                  <a:moveTo>
                    <a:pt x="930" y="1125"/>
                  </a:moveTo>
                  <a:lnTo>
                    <a:pt x="934" y="1125"/>
                  </a:lnTo>
                  <a:lnTo>
                    <a:pt x="938" y="1126"/>
                  </a:lnTo>
                  <a:lnTo>
                    <a:pt x="940" y="1126"/>
                  </a:lnTo>
                  <a:lnTo>
                    <a:pt x="941" y="1131"/>
                  </a:lnTo>
                  <a:lnTo>
                    <a:pt x="941" y="1131"/>
                  </a:lnTo>
                  <a:lnTo>
                    <a:pt x="938" y="1133"/>
                  </a:lnTo>
                  <a:lnTo>
                    <a:pt x="935" y="1134"/>
                  </a:lnTo>
                  <a:lnTo>
                    <a:pt x="932" y="1137"/>
                  </a:lnTo>
                  <a:lnTo>
                    <a:pt x="929" y="1139"/>
                  </a:lnTo>
                  <a:lnTo>
                    <a:pt x="929" y="1139"/>
                  </a:lnTo>
                  <a:lnTo>
                    <a:pt x="929" y="1136"/>
                  </a:lnTo>
                  <a:lnTo>
                    <a:pt x="929" y="1126"/>
                  </a:lnTo>
                  <a:lnTo>
                    <a:pt x="930" y="1125"/>
                  </a:lnTo>
                  <a:close/>
                  <a:moveTo>
                    <a:pt x="800" y="993"/>
                  </a:moveTo>
                  <a:lnTo>
                    <a:pt x="803" y="993"/>
                  </a:lnTo>
                  <a:lnTo>
                    <a:pt x="808" y="996"/>
                  </a:lnTo>
                  <a:lnTo>
                    <a:pt x="812" y="999"/>
                  </a:lnTo>
                  <a:lnTo>
                    <a:pt x="815" y="1005"/>
                  </a:lnTo>
                  <a:lnTo>
                    <a:pt x="814" y="1005"/>
                  </a:lnTo>
                  <a:lnTo>
                    <a:pt x="811" y="999"/>
                  </a:lnTo>
                  <a:lnTo>
                    <a:pt x="808" y="997"/>
                  </a:lnTo>
                  <a:lnTo>
                    <a:pt x="803" y="994"/>
                  </a:lnTo>
                  <a:lnTo>
                    <a:pt x="800" y="994"/>
                  </a:lnTo>
                  <a:lnTo>
                    <a:pt x="798" y="993"/>
                  </a:lnTo>
                  <a:lnTo>
                    <a:pt x="800" y="993"/>
                  </a:lnTo>
                  <a:close/>
                  <a:moveTo>
                    <a:pt x="711" y="934"/>
                  </a:moveTo>
                  <a:lnTo>
                    <a:pt x="711" y="940"/>
                  </a:lnTo>
                  <a:lnTo>
                    <a:pt x="711" y="948"/>
                  </a:lnTo>
                  <a:lnTo>
                    <a:pt x="714" y="953"/>
                  </a:lnTo>
                  <a:lnTo>
                    <a:pt x="722" y="954"/>
                  </a:lnTo>
                  <a:lnTo>
                    <a:pt x="720" y="957"/>
                  </a:lnTo>
                  <a:lnTo>
                    <a:pt x="712" y="954"/>
                  </a:lnTo>
                  <a:lnTo>
                    <a:pt x="709" y="951"/>
                  </a:lnTo>
                  <a:lnTo>
                    <a:pt x="709" y="943"/>
                  </a:lnTo>
                  <a:lnTo>
                    <a:pt x="709" y="940"/>
                  </a:lnTo>
                  <a:lnTo>
                    <a:pt x="711" y="936"/>
                  </a:lnTo>
                  <a:lnTo>
                    <a:pt x="711" y="934"/>
                  </a:lnTo>
                  <a:close/>
                  <a:moveTo>
                    <a:pt x="583" y="831"/>
                  </a:moveTo>
                  <a:lnTo>
                    <a:pt x="586" y="834"/>
                  </a:lnTo>
                  <a:lnTo>
                    <a:pt x="588" y="837"/>
                  </a:lnTo>
                  <a:lnTo>
                    <a:pt x="585" y="836"/>
                  </a:lnTo>
                  <a:lnTo>
                    <a:pt x="583" y="834"/>
                  </a:lnTo>
                  <a:lnTo>
                    <a:pt x="583" y="833"/>
                  </a:lnTo>
                  <a:lnTo>
                    <a:pt x="583" y="831"/>
                  </a:lnTo>
                  <a:close/>
                  <a:moveTo>
                    <a:pt x="444" y="602"/>
                  </a:moveTo>
                  <a:lnTo>
                    <a:pt x="444" y="604"/>
                  </a:lnTo>
                  <a:lnTo>
                    <a:pt x="440" y="607"/>
                  </a:lnTo>
                  <a:lnTo>
                    <a:pt x="442" y="610"/>
                  </a:lnTo>
                  <a:lnTo>
                    <a:pt x="444" y="611"/>
                  </a:lnTo>
                  <a:lnTo>
                    <a:pt x="444" y="613"/>
                  </a:lnTo>
                  <a:lnTo>
                    <a:pt x="444" y="614"/>
                  </a:lnTo>
                  <a:lnTo>
                    <a:pt x="444" y="616"/>
                  </a:lnTo>
                  <a:lnTo>
                    <a:pt x="442" y="618"/>
                  </a:lnTo>
                  <a:lnTo>
                    <a:pt x="444" y="619"/>
                  </a:lnTo>
                  <a:lnTo>
                    <a:pt x="442" y="622"/>
                  </a:lnTo>
                  <a:lnTo>
                    <a:pt x="448" y="630"/>
                  </a:lnTo>
                  <a:lnTo>
                    <a:pt x="454" y="644"/>
                  </a:lnTo>
                  <a:lnTo>
                    <a:pt x="451" y="650"/>
                  </a:lnTo>
                  <a:lnTo>
                    <a:pt x="451" y="656"/>
                  </a:lnTo>
                  <a:lnTo>
                    <a:pt x="450" y="665"/>
                  </a:lnTo>
                  <a:lnTo>
                    <a:pt x="447" y="668"/>
                  </a:lnTo>
                  <a:lnTo>
                    <a:pt x="448" y="670"/>
                  </a:lnTo>
                  <a:lnTo>
                    <a:pt x="445" y="673"/>
                  </a:lnTo>
                  <a:lnTo>
                    <a:pt x="445" y="678"/>
                  </a:lnTo>
                  <a:lnTo>
                    <a:pt x="442" y="679"/>
                  </a:lnTo>
                  <a:lnTo>
                    <a:pt x="442" y="684"/>
                  </a:lnTo>
                  <a:lnTo>
                    <a:pt x="442" y="687"/>
                  </a:lnTo>
                  <a:lnTo>
                    <a:pt x="445" y="688"/>
                  </a:lnTo>
                  <a:lnTo>
                    <a:pt x="445" y="690"/>
                  </a:lnTo>
                  <a:lnTo>
                    <a:pt x="444" y="691"/>
                  </a:lnTo>
                  <a:lnTo>
                    <a:pt x="442" y="690"/>
                  </a:lnTo>
                  <a:lnTo>
                    <a:pt x="440" y="691"/>
                  </a:lnTo>
                  <a:lnTo>
                    <a:pt x="436" y="694"/>
                  </a:lnTo>
                  <a:lnTo>
                    <a:pt x="434" y="691"/>
                  </a:lnTo>
                  <a:lnTo>
                    <a:pt x="431" y="690"/>
                  </a:lnTo>
                  <a:lnTo>
                    <a:pt x="428" y="691"/>
                  </a:lnTo>
                  <a:lnTo>
                    <a:pt x="428" y="690"/>
                  </a:lnTo>
                  <a:lnTo>
                    <a:pt x="425" y="688"/>
                  </a:lnTo>
                  <a:lnTo>
                    <a:pt x="422" y="685"/>
                  </a:lnTo>
                  <a:lnTo>
                    <a:pt x="420" y="684"/>
                  </a:lnTo>
                  <a:lnTo>
                    <a:pt x="417" y="685"/>
                  </a:lnTo>
                  <a:lnTo>
                    <a:pt x="416" y="684"/>
                  </a:lnTo>
                  <a:lnTo>
                    <a:pt x="413" y="684"/>
                  </a:lnTo>
                  <a:lnTo>
                    <a:pt x="411" y="684"/>
                  </a:lnTo>
                  <a:lnTo>
                    <a:pt x="411" y="681"/>
                  </a:lnTo>
                  <a:lnTo>
                    <a:pt x="407" y="681"/>
                  </a:lnTo>
                  <a:lnTo>
                    <a:pt x="407" y="678"/>
                  </a:lnTo>
                  <a:lnTo>
                    <a:pt x="402" y="676"/>
                  </a:lnTo>
                  <a:lnTo>
                    <a:pt x="399" y="673"/>
                  </a:lnTo>
                  <a:lnTo>
                    <a:pt x="396" y="671"/>
                  </a:lnTo>
                  <a:lnTo>
                    <a:pt x="394" y="671"/>
                  </a:lnTo>
                  <a:lnTo>
                    <a:pt x="393" y="670"/>
                  </a:lnTo>
                  <a:lnTo>
                    <a:pt x="397" y="667"/>
                  </a:lnTo>
                  <a:lnTo>
                    <a:pt x="402" y="664"/>
                  </a:lnTo>
                  <a:lnTo>
                    <a:pt x="405" y="661"/>
                  </a:lnTo>
                  <a:lnTo>
                    <a:pt x="405" y="661"/>
                  </a:lnTo>
                  <a:lnTo>
                    <a:pt x="407" y="659"/>
                  </a:lnTo>
                  <a:lnTo>
                    <a:pt x="407" y="656"/>
                  </a:lnTo>
                  <a:lnTo>
                    <a:pt x="408" y="654"/>
                  </a:lnTo>
                  <a:lnTo>
                    <a:pt x="408" y="653"/>
                  </a:lnTo>
                  <a:lnTo>
                    <a:pt x="408" y="651"/>
                  </a:lnTo>
                  <a:lnTo>
                    <a:pt x="407" y="650"/>
                  </a:lnTo>
                  <a:lnTo>
                    <a:pt x="405" y="642"/>
                  </a:lnTo>
                  <a:lnTo>
                    <a:pt x="407" y="634"/>
                  </a:lnTo>
                  <a:lnTo>
                    <a:pt x="407" y="627"/>
                  </a:lnTo>
                  <a:lnTo>
                    <a:pt x="410" y="619"/>
                  </a:lnTo>
                  <a:lnTo>
                    <a:pt x="410" y="618"/>
                  </a:lnTo>
                  <a:lnTo>
                    <a:pt x="411" y="614"/>
                  </a:lnTo>
                  <a:lnTo>
                    <a:pt x="414" y="613"/>
                  </a:lnTo>
                  <a:lnTo>
                    <a:pt x="416" y="611"/>
                  </a:lnTo>
                  <a:lnTo>
                    <a:pt x="419" y="613"/>
                  </a:lnTo>
                  <a:lnTo>
                    <a:pt x="422" y="613"/>
                  </a:lnTo>
                  <a:lnTo>
                    <a:pt x="425" y="610"/>
                  </a:lnTo>
                  <a:lnTo>
                    <a:pt x="428" y="608"/>
                  </a:lnTo>
                  <a:lnTo>
                    <a:pt x="431" y="607"/>
                  </a:lnTo>
                  <a:lnTo>
                    <a:pt x="436" y="607"/>
                  </a:lnTo>
                  <a:lnTo>
                    <a:pt x="439" y="607"/>
                  </a:lnTo>
                  <a:lnTo>
                    <a:pt x="440" y="605"/>
                  </a:lnTo>
                  <a:lnTo>
                    <a:pt x="442" y="604"/>
                  </a:lnTo>
                  <a:lnTo>
                    <a:pt x="444" y="602"/>
                  </a:lnTo>
                  <a:close/>
                  <a:moveTo>
                    <a:pt x="41" y="130"/>
                  </a:moveTo>
                  <a:lnTo>
                    <a:pt x="46" y="132"/>
                  </a:lnTo>
                  <a:lnTo>
                    <a:pt x="53" y="138"/>
                  </a:lnTo>
                  <a:lnTo>
                    <a:pt x="59" y="146"/>
                  </a:lnTo>
                  <a:lnTo>
                    <a:pt x="63" y="152"/>
                  </a:lnTo>
                  <a:lnTo>
                    <a:pt x="59" y="152"/>
                  </a:lnTo>
                  <a:lnTo>
                    <a:pt x="58" y="150"/>
                  </a:lnTo>
                  <a:lnTo>
                    <a:pt x="56" y="149"/>
                  </a:lnTo>
                  <a:lnTo>
                    <a:pt x="55" y="147"/>
                  </a:lnTo>
                  <a:lnTo>
                    <a:pt x="52" y="150"/>
                  </a:lnTo>
                  <a:lnTo>
                    <a:pt x="44" y="147"/>
                  </a:lnTo>
                  <a:lnTo>
                    <a:pt x="39" y="139"/>
                  </a:lnTo>
                  <a:lnTo>
                    <a:pt x="41" y="130"/>
                  </a:lnTo>
                  <a:close/>
                  <a:moveTo>
                    <a:pt x="35" y="0"/>
                  </a:moveTo>
                  <a:lnTo>
                    <a:pt x="36" y="0"/>
                  </a:lnTo>
                  <a:lnTo>
                    <a:pt x="41" y="1"/>
                  </a:lnTo>
                  <a:lnTo>
                    <a:pt x="107" y="26"/>
                  </a:lnTo>
                  <a:lnTo>
                    <a:pt x="173" y="49"/>
                  </a:lnTo>
                  <a:lnTo>
                    <a:pt x="238" y="73"/>
                  </a:lnTo>
                  <a:lnTo>
                    <a:pt x="304" y="96"/>
                  </a:lnTo>
                  <a:lnTo>
                    <a:pt x="368" y="121"/>
                  </a:lnTo>
                  <a:lnTo>
                    <a:pt x="434" y="144"/>
                  </a:lnTo>
                  <a:lnTo>
                    <a:pt x="499" y="169"/>
                  </a:lnTo>
                  <a:lnTo>
                    <a:pt x="565" y="192"/>
                  </a:lnTo>
                  <a:lnTo>
                    <a:pt x="573" y="195"/>
                  </a:lnTo>
                  <a:lnTo>
                    <a:pt x="582" y="198"/>
                  </a:lnTo>
                  <a:lnTo>
                    <a:pt x="589" y="201"/>
                  </a:lnTo>
                  <a:lnTo>
                    <a:pt x="597" y="204"/>
                  </a:lnTo>
                  <a:lnTo>
                    <a:pt x="606" y="207"/>
                  </a:lnTo>
                  <a:lnTo>
                    <a:pt x="614" y="210"/>
                  </a:lnTo>
                  <a:lnTo>
                    <a:pt x="623" y="213"/>
                  </a:lnTo>
                  <a:lnTo>
                    <a:pt x="631" y="216"/>
                  </a:lnTo>
                  <a:lnTo>
                    <a:pt x="636" y="218"/>
                  </a:lnTo>
                  <a:lnTo>
                    <a:pt x="645" y="219"/>
                  </a:lnTo>
                  <a:lnTo>
                    <a:pt x="654" y="219"/>
                  </a:lnTo>
                  <a:lnTo>
                    <a:pt x="662" y="219"/>
                  </a:lnTo>
                  <a:lnTo>
                    <a:pt x="811" y="219"/>
                  </a:lnTo>
                  <a:lnTo>
                    <a:pt x="818" y="219"/>
                  </a:lnTo>
                  <a:lnTo>
                    <a:pt x="824" y="219"/>
                  </a:lnTo>
                  <a:lnTo>
                    <a:pt x="927" y="219"/>
                  </a:lnTo>
                  <a:lnTo>
                    <a:pt x="934" y="219"/>
                  </a:lnTo>
                  <a:lnTo>
                    <a:pt x="970" y="219"/>
                  </a:lnTo>
                  <a:lnTo>
                    <a:pt x="969" y="235"/>
                  </a:lnTo>
                  <a:lnTo>
                    <a:pt x="967" y="250"/>
                  </a:lnTo>
                  <a:lnTo>
                    <a:pt x="964" y="266"/>
                  </a:lnTo>
                  <a:lnTo>
                    <a:pt x="963" y="281"/>
                  </a:lnTo>
                  <a:lnTo>
                    <a:pt x="963" y="287"/>
                  </a:lnTo>
                  <a:lnTo>
                    <a:pt x="961" y="293"/>
                  </a:lnTo>
                  <a:lnTo>
                    <a:pt x="961" y="299"/>
                  </a:lnTo>
                  <a:lnTo>
                    <a:pt x="960" y="305"/>
                  </a:lnTo>
                  <a:lnTo>
                    <a:pt x="960" y="309"/>
                  </a:lnTo>
                  <a:lnTo>
                    <a:pt x="958" y="312"/>
                  </a:lnTo>
                  <a:lnTo>
                    <a:pt x="960" y="315"/>
                  </a:lnTo>
                  <a:lnTo>
                    <a:pt x="961" y="318"/>
                  </a:lnTo>
                  <a:lnTo>
                    <a:pt x="970" y="324"/>
                  </a:lnTo>
                  <a:lnTo>
                    <a:pt x="980" y="332"/>
                  </a:lnTo>
                  <a:lnTo>
                    <a:pt x="989" y="339"/>
                  </a:lnTo>
                  <a:lnTo>
                    <a:pt x="998" y="347"/>
                  </a:lnTo>
                  <a:lnTo>
                    <a:pt x="1000" y="350"/>
                  </a:lnTo>
                  <a:lnTo>
                    <a:pt x="1003" y="350"/>
                  </a:lnTo>
                  <a:lnTo>
                    <a:pt x="1006" y="352"/>
                  </a:lnTo>
                  <a:lnTo>
                    <a:pt x="1009" y="353"/>
                  </a:lnTo>
                  <a:lnTo>
                    <a:pt x="1015" y="355"/>
                  </a:lnTo>
                  <a:lnTo>
                    <a:pt x="1018" y="356"/>
                  </a:lnTo>
                  <a:lnTo>
                    <a:pt x="1023" y="359"/>
                  </a:lnTo>
                  <a:lnTo>
                    <a:pt x="1026" y="362"/>
                  </a:lnTo>
                  <a:lnTo>
                    <a:pt x="1030" y="365"/>
                  </a:lnTo>
                  <a:lnTo>
                    <a:pt x="1032" y="369"/>
                  </a:lnTo>
                  <a:lnTo>
                    <a:pt x="1032" y="372"/>
                  </a:lnTo>
                  <a:lnTo>
                    <a:pt x="1033" y="376"/>
                  </a:lnTo>
                  <a:lnTo>
                    <a:pt x="1033" y="382"/>
                  </a:lnTo>
                  <a:lnTo>
                    <a:pt x="1033" y="387"/>
                  </a:lnTo>
                  <a:lnTo>
                    <a:pt x="1035" y="393"/>
                  </a:lnTo>
                  <a:lnTo>
                    <a:pt x="1035" y="399"/>
                  </a:lnTo>
                  <a:lnTo>
                    <a:pt x="1035" y="401"/>
                  </a:lnTo>
                  <a:lnTo>
                    <a:pt x="1035" y="402"/>
                  </a:lnTo>
                  <a:lnTo>
                    <a:pt x="1035" y="404"/>
                  </a:lnTo>
                  <a:lnTo>
                    <a:pt x="1035" y="405"/>
                  </a:lnTo>
                  <a:lnTo>
                    <a:pt x="1036" y="418"/>
                  </a:lnTo>
                  <a:lnTo>
                    <a:pt x="1036" y="428"/>
                  </a:lnTo>
                  <a:lnTo>
                    <a:pt x="1038" y="441"/>
                  </a:lnTo>
                  <a:lnTo>
                    <a:pt x="1040" y="453"/>
                  </a:lnTo>
                  <a:lnTo>
                    <a:pt x="1040" y="455"/>
                  </a:lnTo>
                  <a:lnTo>
                    <a:pt x="1040" y="458"/>
                  </a:lnTo>
                  <a:lnTo>
                    <a:pt x="1040" y="459"/>
                  </a:lnTo>
                  <a:lnTo>
                    <a:pt x="1038" y="462"/>
                  </a:lnTo>
                  <a:lnTo>
                    <a:pt x="1036" y="465"/>
                  </a:lnTo>
                  <a:lnTo>
                    <a:pt x="1036" y="468"/>
                  </a:lnTo>
                  <a:lnTo>
                    <a:pt x="1036" y="472"/>
                  </a:lnTo>
                  <a:lnTo>
                    <a:pt x="1035" y="475"/>
                  </a:lnTo>
                  <a:lnTo>
                    <a:pt x="1035" y="475"/>
                  </a:lnTo>
                  <a:lnTo>
                    <a:pt x="1035" y="476"/>
                  </a:lnTo>
                  <a:lnTo>
                    <a:pt x="1035" y="476"/>
                  </a:lnTo>
                  <a:lnTo>
                    <a:pt x="1035" y="476"/>
                  </a:lnTo>
                  <a:lnTo>
                    <a:pt x="1035" y="481"/>
                  </a:lnTo>
                  <a:lnTo>
                    <a:pt x="1035" y="484"/>
                  </a:lnTo>
                  <a:lnTo>
                    <a:pt x="1035" y="487"/>
                  </a:lnTo>
                  <a:lnTo>
                    <a:pt x="1033" y="492"/>
                  </a:lnTo>
                  <a:lnTo>
                    <a:pt x="1033" y="507"/>
                  </a:lnTo>
                  <a:lnTo>
                    <a:pt x="1032" y="521"/>
                  </a:lnTo>
                  <a:lnTo>
                    <a:pt x="1030" y="536"/>
                  </a:lnTo>
                  <a:lnTo>
                    <a:pt x="1029" y="550"/>
                  </a:lnTo>
                  <a:lnTo>
                    <a:pt x="1029" y="555"/>
                  </a:lnTo>
                  <a:lnTo>
                    <a:pt x="1029" y="559"/>
                  </a:lnTo>
                  <a:lnTo>
                    <a:pt x="1029" y="564"/>
                  </a:lnTo>
                  <a:lnTo>
                    <a:pt x="1027" y="568"/>
                  </a:lnTo>
                  <a:lnTo>
                    <a:pt x="1027" y="571"/>
                  </a:lnTo>
                  <a:lnTo>
                    <a:pt x="1027" y="573"/>
                  </a:lnTo>
                  <a:lnTo>
                    <a:pt x="1026" y="575"/>
                  </a:lnTo>
                  <a:lnTo>
                    <a:pt x="1024" y="575"/>
                  </a:lnTo>
                  <a:lnTo>
                    <a:pt x="1021" y="575"/>
                  </a:lnTo>
                  <a:lnTo>
                    <a:pt x="1018" y="575"/>
                  </a:lnTo>
                  <a:lnTo>
                    <a:pt x="1015" y="575"/>
                  </a:lnTo>
                  <a:lnTo>
                    <a:pt x="1012" y="575"/>
                  </a:lnTo>
                  <a:lnTo>
                    <a:pt x="1013" y="584"/>
                  </a:lnTo>
                  <a:lnTo>
                    <a:pt x="1015" y="593"/>
                  </a:lnTo>
                  <a:lnTo>
                    <a:pt x="1015" y="602"/>
                  </a:lnTo>
                  <a:lnTo>
                    <a:pt x="1017" y="611"/>
                  </a:lnTo>
                  <a:lnTo>
                    <a:pt x="1018" y="621"/>
                  </a:lnTo>
                  <a:lnTo>
                    <a:pt x="1018" y="631"/>
                  </a:lnTo>
                  <a:lnTo>
                    <a:pt x="1020" y="641"/>
                  </a:lnTo>
                  <a:lnTo>
                    <a:pt x="1021" y="651"/>
                  </a:lnTo>
                  <a:lnTo>
                    <a:pt x="1023" y="659"/>
                  </a:lnTo>
                  <a:lnTo>
                    <a:pt x="1023" y="667"/>
                  </a:lnTo>
                  <a:lnTo>
                    <a:pt x="1024" y="673"/>
                  </a:lnTo>
                  <a:lnTo>
                    <a:pt x="1024" y="681"/>
                  </a:lnTo>
                  <a:lnTo>
                    <a:pt x="1024" y="684"/>
                  </a:lnTo>
                  <a:lnTo>
                    <a:pt x="1026" y="685"/>
                  </a:lnTo>
                  <a:lnTo>
                    <a:pt x="1026" y="687"/>
                  </a:lnTo>
                  <a:lnTo>
                    <a:pt x="1026" y="690"/>
                  </a:lnTo>
                  <a:lnTo>
                    <a:pt x="1026" y="691"/>
                  </a:lnTo>
                  <a:lnTo>
                    <a:pt x="1027" y="693"/>
                  </a:lnTo>
                  <a:lnTo>
                    <a:pt x="1027" y="694"/>
                  </a:lnTo>
                  <a:lnTo>
                    <a:pt x="1027" y="696"/>
                  </a:lnTo>
                  <a:lnTo>
                    <a:pt x="1026" y="702"/>
                  </a:lnTo>
                  <a:lnTo>
                    <a:pt x="1024" y="708"/>
                  </a:lnTo>
                  <a:lnTo>
                    <a:pt x="1023" y="714"/>
                  </a:lnTo>
                  <a:lnTo>
                    <a:pt x="1023" y="719"/>
                  </a:lnTo>
                  <a:lnTo>
                    <a:pt x="1024" y="724"/>
                  </a:lnTo>
                  <a:lnTo>
                    <a:pt x="1026" y="730"/>
                  </a:lnTo>
                  <a:lnTo>
                    <a:pt x="1027" y="734"/>
                  </a:lnTo>
                  <a:lnTo>
                    <a:pt x="1029" y="741"/>
                  </a:lnTo>
                  <a:lnTo>
                    <a:pt x="1030" y="744"/>
                  </a:lnTo>
                  <a:lnTo>
                    <a:pt x="1032" y="748"/>
                  </a:lnTo>
                  <a:lnTo>
                    <a:pt x="1033" y="751"/>
                  </a:lnTo>
                  <a:lnTo>
                    <a:pt x="1035" y="756"/>
                  </a:lnTo>
                  <a:lnTo>
                    <a:pt x="1036" y="759"/>
                  </a:lnTo>
                  <a:lnTo>
                    <a:pt x="1038" y="764"/>
                  </a:lnTo>
                  <a:lnTo>
                    <a:pt x="1040" y="768"/>
                  </a:lnTo>
                  <a:lnTo>
                    <a:pt x="1040" y="771"/>
                  </a:lnTo>
                  <a:lnTo>
                    <a:pt x="1035" y="774"/>
                  </a:lnTo>
                  <a:lnTo>
                    <a:pt x="1032" y="777"/>
                  </a:lnTo>
                  <a:lnTo>
                    <a:pt x="1029" y="781"/>
                  </a:lnTo>
                  <a:lnTo>
                    <a:pt x="1026" y="785"/>
                  </a:lnTo>
                  <a:lnTo>
                    <a:pt x="1023" y="785"/>
                  </a:lnTo>
                  <a:lnTo>
                    <a:pt x="1021" y="785"/>
                  </a:lnTo>
                  <a:lnTo>
                    <a:pt x="1018" y="785"/>
                  </a:lnTo>
                  <a:lnTo>
                    <a:pt x="1015" y="784"/>
                  </a:lnTo>
                  <a:lnTo>
                    <a:pt x="1009" y="782"/>
                  </a:lnTo>
                  <a:lnTo>
                    <a:pt x="1004" y="781"/>
                  </a:lnTo>
                  <a:lnTo>
                    <a:pt x="998" y="779"/>
                  </a:lnTo>
                  <a:lnTo>
                    <a:pt x="993" y="777"/>
                  </a:lnTo>
                  <a:lnTo>
                    <a:pt x="984" y="776"/>
                  </a:lnTo>
                  <a:lnTo>
                    <a:pt x="977" y="776"/>
                  </a:lnTo>
                  <a:lnTo>
                    <a:pt x="970" y="776"/>
                  </a:lnTo>
                  <a:lnTo>
                    <a:pt x="961" y="777"/>
                  </a:lnTo>
                  <a:lnTo>
                    <a:pt x="958" y="777"/>
                  </a:lnTo>
                  <a:lnTo>
                    <a:pt x="955" y="779"/>
                  </a:lnTo>
                  <a:lnTo>
                    <a:pt x="952" y="781"/>
                  </a:lnTo>
                  <a:lnTo>
                    <a:pt x="949" y="784"/>
                  </a:lnTo>
                  <a:lnTo>
                    <a:pt x="946" y="787"/>
                  </a:lnTo>
                  <a:lnTo>
                    <a:pt x="943" y="790"/>
                  </a:lnTo>
                  <a:lnTo>
                    <a:pt x="941" y="793"/>
                  </a:lnTo>
                  <a:lnTo>
                    <a:pt x="943" y="797"/>
                  </a:lnTo>
                  <a:lnTo>
                    <a:pt x="947" y="808"/>
                  </a:lnTo>
                  <a:lnTo>
                    <a:pt x="952" y="820"/>
                  </a:lnTo>
                  <a:lnTo>
                    <a:pt x="957" y="833"/>
                  </a:lnTo>
                  <a:lnTo>
                    <a:pt x="963" y="845"/>
                  </a:lnTo>
                  <a:lnTo>
                    <a:pt x="963" y="848"/>
                  </a:lnTo>
                  <a:lnTo>
                    <a:pt x="966" y="850"/>
                  </a:lnTo>
                  <a:lnTo>
                    <a:pt x="967" y="851"/>
                  </a:lnTo>
                  <a:lnTo>
                    <a:pt x="969" y="853"/>
                  </a:lnTo>
                  <a:lnTo>
                    <a:pt x="972" y="854"/>
                  </a:lnTo>
                  <a:lnTo>
                    <a:pt x="975" y="856"/>
                  </a:lnTo>
                  <a:lnTo>
                    <a:pt x="978" y="857"/>
                  </a:lnTo>
                  <a:lnTo>
                    <a:pt x="981" y="859"/>
                  </a:lnTo>
                  <a:lnTo>
                    <a:pt x="983" y="860"/>
                  </a:lnTo>
                  <a:lnTo>
                    <a:pt x="983" y="865"/>
                  </a:lnTo>
                  <a:lnTo>
                    <a:pt x="984" y="870"/>
                  </a:lnTo>
                  <a:lnTo>
                    <a:pt x="986" y="873"/>
                  </a:lnTo>
                  <a:lnTo>
                    <a:pt x="990" y="876"/>
                  </a:lnTo>
                  <a:lnTo>
                    <a:pt x="995" y="880"/>
                  </a:lnTo>
                  <a:lnTo>
                    <a:pt x="1000" y="884"/>
                  </a:lnTo>
                  <a:lnTo>
                    <a:pt x="1004" y="887"/>
                  </a:lnTo>
                  <a:lnTo>
                    <a:pt x="1003" y="890"/>
                  </a:lnTo>
                  <a:lnTo>
                    <a:pt x="1001" y="891"/>
                  </a:lnTo>
                  <a:lnTo>
                    <a:pt x="1001" y="894"/>
                  </a:lnTo>
                  <a:lnTo>
                    <a:pt x="1001" y="897"/>
                  </a:lnTo>
                  <a:lnTo>
                    <a:pt x="1004" y="900"/>
                  </a:lnTo>
                  <a:lnTo>
                    <a:pt x="1007" y="905"/>
                  </a:lnTo>
                  <a:lnTo>
                    <a:pt x="1012" y="908"/>
                  </a:lnTo>
                  <a:lnTo>
                    <a:pt x="1017" y="910"/>
                  </a:lnTo>
                  <a:lnTo>
                    <a:pt x="1018" y="911"/>
                  </a:lnTo>
                  <a:lnTo>
                    <a:pt x="1020" y="914"/>
                  </a:lnTo>
                  <a:lnTo>
                    <a:pt x="1021" y="917"/>
                  </a:lnTo>
                  <a:lnTo>
                    <a:pt x="1021" y="920"/>
                  </a:lnTo>
                  <a:lnTo>
                    <a:pt x="1021" y="923"/>
                  </a:lnTo>
                  <a:lnTo>
                    <a:pt x="1021" y="928"/>
                  </a:lnTo>
                  <a:lnTo>
                    <a:pt x="1020" y="931"/>
                  </a:lnTo>
                  <a:lnTo>
                    <a:pt x="1020" y="934"/>
                  </a:lnTo>
                  <a:lnTo>
                    <a:pt x="1020" y="937"/>
                  </a:lnTo>
                  <a:lnTo>
                    <a:pt x="1020" y="940"/>
                  </a:lnTo>
                  <a:lnTo>
                    <a:pt x="1021" y="943"/>
                  </a:lnTo>
                  <a:lnTo>
                    <a:pt x="1023" y="947"/>
                  </a:lnTo>
                  <a:lnTo>
                    <a:pt x="1024" y="953"/>
                  </a:lnTo>
                  <a:lnTo>
                    <a:pt x="1021" y="956"/>
                  </a:lnTo>
                  <a:lnTo>
                    <a:pt x="1020" y="959"/>
                  </a:lnTo>
                  <a:lnTo>
                    <a:pt x="1017" y="963"/>
                  </a:lnTo>
                  <a:lnTo>
                    <a:pt x="1015" y="968"/>
                  </a:lnTo>
                  <a:lnTo>
                    <a:pt x="1015" y="971"/>
                  </a:lnTo>
                  <a:lnTo>
                    <a:pt x="1017" y="976"/>
                  </a:lnTo>
                  <a:lnTo>
                    <a:pt x="1020" y="979"/>
                  </a:lnTo>
                  <a:lnTo>
                    <a:pt x="1023" y="985"/>
                  </a:lnTo>
                  <a:lnTo>
                    <a:pt x="1026" y="990"/>
                  </a:lnTo>
                  <a:lnTo>
                    <a:pt x="1030" y="996"/>
                  </a:lnTo>
                  <a:lnTo>
                    <a:pt x="1033" y="1000"/>
                  </a:lnTo>
                  <a:lnTo>
                    <a:pt x="1036" y="1002"/>
                  </a:lnTo>
                  <a:lnTo>
                    <a:pt x="1038" y="1003"/>
                  </a:lnTo>
                  <a:lnTo>
                    <a:pt x="1040" y="1003"/>
                  </a:lnTo>
                  <a:lnTo>
                    <a:pt x="1043" y="1003"/>
                  </a:lnTo>
                  <a:lnTo>
                    <a:pt x="1044" y="1003"/>
                  </a:lnTo>
                  <a:lnTo>
                    <a:pt x="1046" y="1003"/>
                  </a:lnTo>
                  <a:lnTo>
                    <a:pt x="1046" y="1003"/>
                  </a:lnTo>
                  <a:lnTo>
                    <a:pt x="1047" y="1003"/>
                  </a:lnTo>
                  <a:lnTo>
                    <a:pt x="1047" y="1006"/>
                  </a:lnTo>
                  <a:lnTo>
                    <a:pt x="1049" y="1008"/>
                  </a:lnTo>
                  <a:lnTo>
                    <a:pt x="1050" y="1010"/>
                  </a:lnTo>
                  <a:lnTo>
                    <a:pt x="1050" y="1010"/>
                  </a:lnTo>
                  <a:lnTo>
                    <a:pt x="1050" y="1011"/>
                  </a:lnTo>
                  <a:lnTo>
                    <a:pt x="1050" y="1016"/>
                  </a:lnTo>
                  <a:lnTo>
                    <a:pt x="1049" y="1020"/>
                  </a:lnTo>
                  <a:lnTo>
                    <a:pt x="1047" y="1025"/>
                  </a:lnTo>
                  <a:lnTo>
                    <a:pt x="1046" y="1030"/>
                  </a:lnTo>
                  <a:lnTo>
                    <a:pt x="1046" y="1033"/>
                  </a:lnTo>
                  <a:lnTo>
                    <a:pt x="1046" y="1037"/>
                  </a:lnTo>
                  <a:lnTo>
                    <a:pt x="1046" y="1040"/>
                  </a:lnTo>
                  <a:lnTo>
                    <a:pt x="1044" y="1043"/>
                  </a:lnTo>
                  <a:lnTo>
                    <a:pt x="1036" y="1050"/>
                  </a:lnTo>
                  <a:lnTo>
                    <a:pt x="1029" y="1057"/>
                  </a:lnTo>
                  <a:lnTo>
                    <a:pt x="1021" y="1063"/>
                  </a:lnTo>
                  <a:lnTo>
                    <a:pt x="1012" y="1070"/>
                  </a:lnTo>
                  <a:lnTo>
                    <a:pt x="997" y="1083"/>
                  </a:lnTo>
                  <a:lnTo>
                    <a:pt x="981" y="1096"/>
                  </a:lnTo>
                  <a:lnTo>
                    <a:pt x="966" y="1108"/>
                  </a:lnTo>
                  <a:lnTo>
                    <a:pt x="949" y="1120"/>
                  </a:lnTo>
                  <a:lnTo>
                    <a:pt x="947" y="1122"/>
                  </a:lnTo>
                  <a:lnTo>
                    <a:pt x="947" y="1122"/>
                  </a:lnTo>
                  <a:lnTo>
                    <a:pt x="946" y="1123"/>
                  </a:lnTo>
                  <a:lnTo>
                    <a:pt x="944" y="1125"/>
                  </a:lnTo>
                  <a:lnTo>
                    <a:pt x="943" y="1126"/>
                  </a:lnTo>
                  <a:lnTo>
                    <a:pt x="941" y="1122"/>
                  </a:lnTo>
                  <a:lnTo>
                    <a:pt x="937" y="1119"/>
                  </a:lnTo>
                  <a:lnTo>
                    <a:pt x="937" y="1119"/>
                  </a:lnTo>
                  <a:lnTo>
                    <a:pt x="937" y="1120"/>
                  </a:lnTo>
                  <a:lnTo>
                    <a:pt x="938" y="1122"/>
                  </a:lnTo>
                  <a:lnTo>
                    <a:pt x="938" y="1122"/>
                  </a:lnTo>
                  <a:lnTo>
                    <a:pt x="935" y="1122"/>
                  </a:lnTo>
                  <a:lnTo>
                    <a:pt x="934" y="1120"/>
                  </a:lnTo>
                  <a:lnTo>
                    <a:pt x="932" y="1122"/>
                  </a:lnTo>
                  <a:lnTo>
                    <a:pt x="927" y="1126"/>
                  </a:lnTo>
                  <a:lnTo>
                    <a:pt x="926" y="1126"/>
                  </a:lnTo>
                  <a:lnTo>
                    <a:pt x="926" y="1123"/>
                  </a:lnTo>
                  <a:lnTo>
                    <a:pt x="927" y="1111"/>
                  </a:lnTo>
                  <a:lnTo>
                    <a:pt x="926" y="1105"/>
                  </a:lnTo>
                  <a:lnTo>
                    <a:pt x="924" y="1097"/>
                  </a:lnTo>
                  <a:lnTo>
                    <a:pt x="921" y="1093"/>
                  </a:lnTo>
                  <a:lnTo>
                    <a:pt x="915" y="1085"/>
                  </a:lnTo>
                  <a:lnTo>
                    <a:pt x="909" y="1080"/>
                  </a:lnTo>
                  <a:lnTo>
                    <a:pt x="904" y="1073"/>
                  </a:lnTo>
                  <a:lnTo>
                    <a:pt x="898" y="1068"/>
                  </a:lnTo>
                  <a:lnTo>
                    <a:pt x="894" y="1066"/>
                  </a:lnTo>
                  <a:lnTo>
                    <a:pt x="889" y="1066"/>
                  </a:lnTo>
                  <a:lnTo>
                    <a:pt x="889" y="1065"/>
                  </a:lnTo>
                  <a:lnTo>
                    <a:pt x="891" y="1065"/>
                  </a:lnTo>
                  <a:lnTo>
                    <a:pt x="894" y="1065"/>
                  </a:lnTo>
                  <a:lnTo>
                    <a:pt x="897" y="1066"/>
                  </a:lnTo>
                  <a:lnTo>
                    <a:pt x="897" y="1063"/>
                  </a:lnTo>
                  <a:lnTo>
                    <a:pt x="895" y="1063"/>
                  </a:lnTo>
                  <a:lnTo>
                    <a:pt x="897" y="1060"/>
                  </a:lnTo>
                  <a:lnTo>
                    <a:pt x="895" y="1059"/>
                  </a:lnTo>
                  <a:lnTo>
                    <a:pt x="892" y="1059"/>
                  </a:lnTo>
                  <a:lnTo>
                    <a:pt x="891" y="1059"/>
                  </a:lnTo>
                  <a:lnTo>
                    <a:pt x="889" y="1057"/>
                  </a:lnTo>
                  <a:lnTo>
                    <a:pt x="889" y="1054"/>
                  </a:lnTo>
                  <a:lnTo>
                    <a:pt x="886" y="1056"/>
                  </a:lnTo>
                  <a:lnTo>
                    <a:pt x="884" y="1056"/>
                  </a:lnTo>
                  <a:lnTo>
                    <a:pt x="884" y="1053"/>
                  </a:lnTo>
                  <a:lnTo>
                    <a:pt x="881" y="1053"/>
                  </a:lnTo>
                  <a:lnTo>
                    <a:pt x="880" y="1054"/>
                  </a:lnTo>
                  <a:lnTo>
                    <a:pt x="878" y="1057"/>
                  </a:lnTo>
                  <a:lnTo>
                    <a:pt x="877" y="1059"/>
                  </a:lnTo>
                  <a:lnTo>
                    <a:pt x="878" y="1059"/>
                  </a:lnTo>
                  <a:lnTo>
                    <a:pt x="880" y="1060"/>
                  </a:lnTo>
                  <a:lnTo>
                    <a:pt x="883" y="1060"/>
                  </a:lnTo>
                  <a:lnTo>
                    <a:pt x="883" y="1062"/>
                  </a:lnTo>
                  <a:lnTo>
                    <a:pt x="883" y="1062"/>
                  </a:lnTo>
                  <a:lnTo>
                    <a:pt x="881" y="1063"/>
                  </a:lnTo>
                  <a:lnTo>
                    <a:pt x="884" y="1065"/>
                  </a:lnTo>
                  <a:lnTo>
                    <a:pt x="887" y="1066"/>
                  </a:lnTo>
                  <a:lnTo>
                    <a:pt x="886" y="1066"/>
                  </a:lnTo>
                  <a:lnTo>
                    <a:pt x="881" y="1065"/>
                  </a:lnTo>
                  <a:lnTo>
                    <a:pt x="869" y="1062"/>
                  </a:lnTo>
                  <a:lnTo>
                    <a:pt x="861" y="1063"/>
                  </a:lnTo>
                  <a:lnTo>
                    <a:pt x="860" y="1065"/>
                  </a:lnTo>
                  <a:lnTo>
                    <a:pt x="860" y="1066"/>
                  </a:lnTo>
                  <a:lnTo>
                    <a:pt x="855" y="1065"/>
                  </a:lnTo>
                  <a:lnTo>
                    <a:pt x="849" y="1063"/>
                  </a:lnTo>
                  <a:lnTo>
                    <a:pt x="843" y="1060"/>
                  </a:lnTo>
                  <a:lnTo>
                    <a:pt x="840" y="1059"/>
                  </a:lnTo>
                  <a:lnTo>
                    <a:pt x="832" y="1050"/>
                  </a:lnTo>
                  <a:lnTo>
                    <a:pt x="829" y="1043"/>
                  </a:lnTo>
                  <a:lnTo>
                    <a:pt x="828" y="1037"/>
                  </a:lnTo>
                  <a:lnTo>
                    <a:pt x="826" y="1031"/>
                  </a:lnTo>
                  <a:lnTo>
                    <a:pt x="824" y="1028"/>
                  </a:lnTo>
                  <a:lnTo>
                    <a:pt x="821" y="1022"/>
                  </a:lnTo>
                  <a:lnTo>
                    <a:pt x="821" y="1019"/>
                  </a:lnTo>
                  <a:lnTo>
                    <a:pt x="820" y="1017"/>
                  </a:lnTo>
                  <a:lnTo>
                    <a:pt x="814" y="1008"/>
                  </a:lnTo>
                  <a:lnTo>
                    <a:pt x="815" y="1006"/>
                  </a:lnTo>
                  <a:lnTo>
                    <a:pt x="817" y="1010"/>
                  </a:lnTo>
                  <a:lnTo>
                    <a:pt x="821" y="1016"/>
                  </a:lnTo>
                  <a:lnTo>
                    <a:pt x="824" y="1019"/>
                  </a:lnTo>
                  <a:lnTo>
                    <a:pt x="820" y="1008"/>
                  </a:lnTo>
                  <a:lnTo>
                    <a:pt x="820" y="1005"/>
                  </a:lnTo>
                  <a:lnTo>
                    <a:pt x="818" y="997"/>
                  </a:lnTo>
                  <a:lnTo>
                    <a:pt x="814" y="991"/>
                  </a:lnTo>
                  <a:lnTo>
                    <a:pt x="811" y="988"/>
                  </a:lnTo>
                  <a:lnTo>
                    <a:pt x="809" y="988"/>
                  </a:lnTo>
                  <a:lnTo>
                    <a:pt x="806" y="987"/>
                  </a:lnTo>
                  <a:lnTo>
                    <a:pt x="803" y="987"/>
                  </a:lnTo>
                  <a:lnTo>
                    <a:pt x="801" y="987"/>
                  </a:lnTo>
                  <a:lnTo>
                    <a:pt x="801" y="988"/>
                  </a:lnTo>
                  <a:lnTo>
                    <a:pt x="800" y="990"/>
                  </a:lnTo>
                  <a:lnTo>
                    <a:pt x="798" y="990"/>
                  </a:lnTo>
                  <a:lnTo>
                    <a:pt x="797" y="993"/>
                  </a:lnTo>
                  <a:lnTo>
                    <a:pt x="795" y="994"/>
                  </a:lnTo>
                  <a:lnTo>
                    <a:pt x="791" y="990"/>
                  </a:lnTo>
                  <a:lnTo>
                    <a:pt x="781" y="987"/>
                  </a:lnTo>
                  <a:lnTo>
                    <a:pt x="775" y="985"/>
                  </a:lnTo>
                  <a:lnTo>
                    <a:pt x="771" y="983"/>
                  </a:lnTo>
                  <a:lnTo>
                    <a:pt x="768" y="983"/>
                  </a:lnTo>
                  <a:lnTo>
                    <a:pt x="763" y="982"/>
                  </a:lnTo>
                  <a:lnTo>
                    <a:pt x="760" y="982"/>
                  </a:lnTo>
                  <a:lnTo>
                    <a:pt x="754" y="979"/>
                  </a:lnTo>
                  <a:lnTo>
                    <a:pt x="752" y="977"/>
                  </a:lnTo>
                  <a:lnTo>
                    <a:pt x="746" y="971"/>
                  </a:lnTo>
                  <a:lnTo>
                    <a:pt x="742" y="965"/>
                  </a:lnTo>
                  <a:lnTo>
                    <a:pt x="734" y="959"/>
                  </a:lnTo>
                  <a:lnTo>
                    <a:pt x="731" y="957"/>
                  </a:lnTo>
                  <a:lnTo>
                    <a:pt x="726" y="956"/>
                  </a:lnTo>
                  <a:lnTo>
                    <a:pt x="722" y="956"/>
                  </a:lnTo>
                  <a:lnTo>
                    <a:pt x="722" y="954"/>
                  </a:lnTo>
                  <a:lnTo>
                    <a:pt x="726" y="954"/>
                  </a:lnTo>
                  <a:lnTo>
                    <a:pt x="731" y="956"/>
                  </a:lnTo>
                  <a:lnTo>
                    <a:pt x="735" y="956"/>
                  </a:lnTo>
                  <a:lnTo>
                    <a:pt x="738" y="954"/>
                  </a:lnTo>
                  <a:lnTo>
                    <a:pt x="734" y="951"/>
                  </a:lnTo>
                  <a:lnTo>
                    <a:pt x="731" y="947"/>
                  </a:lnTo>
                  <a:lnTo>
                    <a:pt x="729" y="943"/>
                  </a:lnTo>
                  <a:lnTo>
                    <a:pt x="729" y="943"/>
                  </a:lnTo>
                  <a:lnTo>
                    <a:pt x="731" y="942"/>
                  </a:lnTo>
                  <a:lnTo>
                    <a:pt x="731" y="940"/>
                  </a:lnTo>
                  <a:lnTo>
                    <a:pt x="728" y="940"/>
                  </a:lnTo>
                  <a:lnTo>
                    <a:pt x="728" y="939"/>
                  </a:lnTo>
                  <a:lnTo>
                    <a:pt x="726" y="937"/>
                  </a:lnTo>
                  <a:lnTo>
                    <a:pt x="723" y="940"/>
                  </a:lnTo>
                  <a:lnTo>
                    <a:pt x="722" y="942"/>
                  </a:lnTo>
                  <a:lnTo>
                    <a:pt x="720" y="942"/>
                  </a:lnTo>
                  <a:lnTo>
                    <a:pt x="717" y="940"/>
                  </a:lnTo>
                  <a:lnTo>
                    <a:pt x="717" y="939"/>
                  </a:lnTo>
                  <a:lnTo>
                    <a:pt x="717" y="934"/>
                  </a:lnTo>
                  <a:lnTo>
                    <a:pt x="717" y="930"/>
                  </a:lnTo>
                  <a:lnTo>
                    <a:pt x="712" y="928"/>
                  </a:lnTo>
                  <a:lnTo>
                    <a:pt x="712" y="916"/>
                  </a:lnTo>
                  <a:lnTo>
                    <a:pt x="711" y="911"/>
                  </a:lnTo>
                  <a:lnTo>
                    <a:pt x="706" y="899"/>
                  </a:lnTo>
                  <a:lnTo>
                    <a:pt x="706" y="893"/>
                  </a:lnTo>
                  <a:lnTo>
                    <a:pt x="708" y="890"/>
                  </a:lnTo>
                  <a:lnTo>
                    <a:pt x="709" y="890"/>
                  </a:lnTo>
                  <a:lnTo>
                    <a:pt x="714" y="888"/>
                  </a:lnTo>
                  <a:lnTo>
                    <a:pt x="715" y="887"/>
                  </a:lnTo>
                  <a:lnTo>
                    <a:pt x="714" y="884"/>
                  </a:lnTo>
                  <a:lnTo>
                    <a:pt x="712" y="882"/>
                  </a:lnTo>
                  <a:lnTo>
                    <a:pt x="711" y="884"/>
                  </a:lnTo>
                  <a:lnTo>
                    <a:pt x="709" y="887"/>
                  </a:lnTo>
                  <a:lnTo>
                    <a:pt x="711" y="880"/>
                  </a:lnTo>
                  <a:lnTo>
                    <a:pt x="712" y="879"/>
                  </a:lnTo>
                  <a:lnTo>
                    <a:pt x="714" y="877"/>
                  </a:lnTo>
                  <a:lnTo>
                    <a:pt x="715" y="877"/>
                  </a:lnTo>
                  <a:lnTo>
                    <a:pt x="717" y="877"/>
                  </a:lnTo>
                  <a:lnTo>
                    <a:pt x="718" y="874"/>
                  </a:lnTo>
                  <a:lnTo>
                    <a:pt x="712" y="874"/>
                  </a:lnTo>
                  <a:lnTo>
                    <a:pt x="709" y="873"/>
                  </a:lnTo>
                  <a:lnTo>
                    <a:pt x="709" y="871"/>
                  </a:lnTo>
                  <a:lnTo>
                    <a:pt x="712" y="867"/>
                  </a:lnTo>
                  <a:lnTo>
                    <a:pt x="709" y="867"/>
                  </a:lnTo>
                  <a:lnTo>
                    <a:pt x="708" y="865"/>
                  </a:lnTo>
                  <a:lnTo>
                    <a:pt x="708" y="862"/>
                  </a:lnTo>
                  <a:lnTo>
                    <a:pt x="708" y="860"/>
                  </a:lnTo>
                  <a:lnTo>
                    <a:pt x="709" y="862"/>
                  </a:lnTo>
                  <a:lnTo>
                    <a:pt x="711" y="862"/>
                  </a:lnTo>
                  <a:lnTo>
                    <a:pt x="711" y="862"/>
                  </a:lnTo>
                  <a:lnTo>
                    <a:pt x="712" y="857"/>
                  </a:lnTo>
                  <a:lnTo>
                    <a:pt x="712" y="857"/>
                  </a:lnTo>
                  <a:lnTo>
                    <a:pt x="714" y="857"/>
                  </a:lnTo>
                  <a:lnTo>
                    <a:pt x="723" y="857"/>
                  </a:lnTo>
                  <a:lnTo>
                    <a:pt x="725" y="856"/>
                  </a:lnTo>
                  <a:lnTo>
                    <a:pt x="723" y="851"/>
                  </a:lnTo>
                  <a:lnTo>
                    <a:pt x="720" y="853"/>
                  </a:lnTo>
                  <a:lnTo>
                    <a:pt x="711" y="850"/>
                  </a:lnTo>
                  <a:lnTo>
                    <a:pt x="708" y="850"/>
                  </a:lnTo>
                  <a:lnTo>
                    <a:pt x="709" y="851"/>
                  </a:lnTo>
                  <a:lnTo>
                    <a:pt x="708" y="851"/>
                  </a:lnTo>
                  <a:lnTo>
                    <a:pt x="706" y="851"/>
                  </a:lnTo>
                  <a:lnTo>
                    <a:pt x="702" y="848"/>
                  </a:lnTo>
                  <a:lnTo>
                    <a:pt x="699" y="847"/>
                  </a:lnTo>
                  <a:lnTo>
                    <a:pt x="688" y="844"/>
                  </a:lnTo>
                  <a:lnTo>
                    <a:pt x="682" y="844"/>
                  </a:lnTo>
                  <a:lnTo>
                    <a:pt x="675" y="844"/>
                  </a:lnTo>
                  <a:lnTo>
                    <a:pt x="669" y="845"/>
                  </a:lnTo>
                  <a:lnTo>
                    <a:pt x="669" y="844"/>
                  </a:lnTo>
                  <a:lnTo>
                    <a:pt x="672" y="844"/>
                  </a:lnTo>
                  <a:lnTo>
                    <a:pt x="677" y="842"/>
                  </a:lnTo>
                  <a:lnTo>
                    <a:pt x="675" y="839"/>
                  </a:lnTo>
                  <a:lnTo>
                    <a:pt x="674" y="837"/>
                  </a:lnTo>
                  <a:lnTo>
                    <a:pt x="674" y="836"/>
                  </a:lnTo>
                  <a:lnTo>
                    <a:pt x="674" y="834"/>
                  </a:lnTo>
                  <a:lnTo>
                    <a:pt x="674" y="831"/>
                  </a:lnTo>
                  <a:lnTo>
                    <a:pt x="672" y="831"/>
                  </a:lnTo>
                  <a:lnTo>
                    <a:pt x="669" y="831"/>
                  </a:lnTo>
                  <a:lnTo>
                    <a:pt x="669" y="833"/>
                  </a:lnTo>
                  <a:lnTo>
                    <a:pt x="669" y="837"/>
                  </a:lnTo>
                  <a:lnTo>
                    <a:pt x="668" y="840"/>
                  </a:lnTo>
                  <a:lnTo>
                    <a:pt x="666" y="844"/>
                  </a:lnTo>
                  <a:lnTo>
                    <a:pt x="663" y="847"/>
                  </a:lnTo>
                  <a:lnTo>
                    <a:pt x="666" y="847"/>
                  </a:lnTo>
                  <a:lnTo>
                    <a:pt x="668" y="847"/>
                  </a:lnTo>
                  <a:lnTo>
                    <a:pt x="668" y="848"/>
                  </a:lnTo>
                  <a:lnTo>
                    <a:pt x="668" y="851"/>
                  </a:lnTo>
                  <a:lnTo>
                    <a:pt x="668" y="853"/>
                  </a:lnTo>
                  <a:lnTo>
                    <a:pt x="666" y="856"/>
                  </a:lnTo>
                  <a:lnTo>
                    <a:pt x="665" y="857"/>
                  </a:lnTo>
                  <a:lnTo>
                    <a:pt x="663" y="856"/>
                  </a:lnTo>
                  <a:lnTo>
                    <a:pt x="663" y="856"/>
                  </a:lnTo>
                  <a:lnTo>
                    <a:pt x="659" y="850"/>
                  </a:lnTo>
                  <a:lnTo>
                    <a:pt x="659" y="850"/>
                  </a:lnTo>
                  <a:lnTo>
                    <a:pt x="656" y="850"/>
                  </a:lnTo>
                  <a:lnTo>
                    <a:pt x="654" y="850"/>
                  </a:lnTo>
                  <a:lnTo>
                    <a:pt x="654" y="848"/>
                  </a:lnTo>
                  <a:lnTo>
                    <a:pt x="654" y="847"/>
                  </a:lnTo>
                  <a:lnTo>
                    <a:pt x="652" y="847"/>
                  </a:lnTo>
                  <a:lnTo>
                    <a:pt x="651" y="845"/>
                  </a:lnTo>
                  <a:lnTo>
                    <a:pt x="654" y="844"/>
                  </a:lnTo>
                  <a:lnTo>
                    <a:pt x="654" y="844"/>
                  </a:lnTo>
                  <a:lnTo>
                    <a:pt x="656" y="844"/>
                  </a:lnTo>
                  <a:lnTo>
                    <a:pt x="652" y="840"/>
                  </a:lnTo>
                  <a:lnTo>
                    <a:pt x="649" y="837"/>
                  </a:lnTo>
                  <a:lnTo>
                    <a:pt x="646" y="836"/>
                  </a:lnTo>
                  <a:lnTo>
                    <a:pt x="643" y="836"/>
                  </a:lnTo>
                  <a:lnTo>
                    <a:pt x="640" y="837"/>
                  </a:lnTo>
                  <a:lnTo>
                    <a:pt x="637" y="840"/>
                  </a:lnTo>
                  <a:lnTo>
                    <a:pt x="632" y="840"/>
                  </a:lnTo>
                  <a:lnTo>
                    <a:pt x="629" y="840"/>
                  </a:lnTo>
                  <a:lnTo>
                    <a:pt x="629" y="839"/>
                  </a:lnTo>
                  <a:lnTo>
                    <a:pt x="631" y="837"/>
                  </a:lnTo>
                  <a:lnTo>
                    <a:pt x="629" y="836"/>
                  </a:lnTo>
                  <a:lnTo>
                    <a:pt x="626" y="834"/>
                  </a:lnTo>
                  <a:lnTo>
                    <a:pt x="625" y="834"/>
                  </a:lnTo>
                  <a:lnTo>
                    <a:pt x="623" y="831"/>
                  </a:lnTo>
                  <a:lnTo>
                    <a:pt x="619" y="831"/>
                  </a:lnTo>
                  <a:lnTo>
                    <a:pt x="617" y="828"/>
                  </a:lnTo>
                  <a:lnTo>
                    <a:pt x="614" y="825"/>
                  </a:lnTo>
                  <a:lnTo>
                    <a:pt x="611" y="820"/>
                  </a:lnTo>
                  <a:lnTo>
                    <a:pt x="606" y="819"/>
                  </a:lnTo>
                  <a:lnTo>
                    <a:pt x="603" y="816"/>
                  </a:lnTo>
                  <a:lnTo>
                    <a:pt x="600" y="813"/>
                  </a:lnTo>
                  <a:lnTo>
                    <a:pt x="597" y="805"/>
                  </a:lnTo>
                  <a:lnTo>
                    <a:pt x="593" y="800"/>
                  </a:lnTo>
                  <a:lnTo>
                    <a:pt x="591" y="791"/>
                  </a:lnTo>
                  <a:lnTo>
                    <a:pt x="589" y="790"/>
                  </a:lnTo>
                  <a:lnTo>
                    <a:pt x="589" y="790"/>
                  </a:lnTo>
                  <a:lnTo>
                    <a:pt x="588" y="790"/>
                  </a:lnTo>
                  <a:lnTo>
                    <a:pt x="586" y="790"/>
                  </a:lnTo>
                  <a:lnTo>
                    <a:pt x="586" y="788"/>
                  </a:lnTo>
                  <a:lnTo>
                    <a:pt x="585" y="788"/>
                  </a:lnTo>
                  <a:lnTo>
                    <a:pt x="585" y="785"/>
                  </a:lnTo>
                  <a:lnTo>
                    <a:pt x="583" y="781"/>
                  </a:lnTo>
                  <a:lnTo>
                    <a:pt x="583" y="779"/>
                  </a:lnTo>
                  <a:lnTo>
                    <a:pt x="576" y="773"/>
                  </a:lnTo>
                  <a:lnTo>
                    <a:pt x="574" y="770"/>
                  </a:lnTo>
                  <a:lnTo>
                    <a:pt x="573" y="767"/>
                  </a:lnTo>
                  <a:lnTo>
                    <a:pt x="574" y="764"/>
                  </a:lnTo>
                  <a:lnTo>
                    <a:pt x="576" y="762"/>
                  </a:lnTo>
                  <a:lnTo>
                    <a:pt x="576" y="759"/>
                  </a:lnTo>
                  <a:lnTo>
                    <a:pt x="569" y="761"/>
                  </a:lnTo>
                  <a:lnTo>
                    <a:pt x="563" y="757"/>
                  </a:lnTo>
                  <a:lnTo>
                    <a:pt x="553" y="754"/>
                  </a:lnTo>
                  <a:lnTo>
                    <a:pt x="542" y="748"/>
                  </a:lnTo>
                  <a:lnTo>
                    <a:pt x="539" y="747"/>
                  </a:lnTo>
                  <a:lnTo>
                    <a:pt x="534" y="747"/>
                  </a:lnTo>
                  <a:lnTo>
                    <a:pt x="533" y="745"/>
                  </a:lnTo>
                  <a:lnTo>
                    <a:pt x="530" y="737"/>
                  </a:lnTo>
                  <a:lnTo>
                    <a:pt x="528" y="731"/>
                  </a:lnTo>
                  <a:lnTo>
                    <a:pt x="525" y="724"/>
                  </a:lnTo>
                  <a:lnTo>
                    <a:pt x="499" y="699"/>
                  </a:lnTo>
                  <a:lnTo>
                    <a:pt x="496" y="694"/>
                  </a:lnTo>
                  <a:lnTo>
                    <a:pt x="494" y="691"/>
                  </a:lnTo>
                  <a:lnTo>
                    <a:pt x="494" y="691"/>
                  </a:lnTo>
                  <a:lnTo>
                    <a:pt x="497" y="691"/>
                  </a:lnTo>
                  <a:lnTo>
                    <a:pt x="499" y="690"/>
                  </a:lnTo>
                  <a:lnTo>
                    <a:pt x="502" y="688"/>
                  </a:lnTo>
                  <a:lnTo>
                    <a:pt x="503" y="688"/>
                  </a:lnTo>
                  <a:lnTo>
                    <a:pt x="503" y="690"/>
                  </a:lnTo>
                  <a:lnTo>
                    <a:pt x="505" y="691"/>
                  </a:lnTo>
                  <a:lnTo>
                    <a:pt x="506" y="693"/>
                  </a:lnTo>
                  <a:lnTo>
                    <a:pt x="508" y="693"/>
                  </a:lnTo>
                  <a:lnTo>
                    <a:pt x="508" y="693"/>
                  </a:lnTo>
                  <a:lnTo>
                    <a:pt x="510" y="691"/>
                  </a:lnTo>
                  <a:lnTo>
                    <a:pt x="510" y="688"/>
                  </a:lnTo>
                  <a:lnTo>
                    <a:pt x="510" y="687"/>
                  </a:lnTo>
                  <a:lnTo>
                    <a:pt x="506" y="684"/>
                  </a:lnTo>
                  <a:lnTo>
                    <a:pt x="505" y="684"/>
                  </a:lnTo>
                  <a:lnTo>
                    <a:pt x="502" y="684"/>
                  </a:lnTo>
                  <a:lnTo>
                    <a:pt x="497" y="684"/>
                  </a:lnTo>
                  <a:lnTo>
                    <a:pt x="494" y="679"/>
                  </a:lnTo>
                  <a:lnTo>
                    <a:pt x="491" y="676"/>
                  </a:lnTo>
                  <a:lnTo>
                    <a:pt x="485" y="674"/>
                  </a:lnTo>
                  <a:lnTo>
                    <a:pt x="482" y="673"/>
                  </a:lnTo>
                  <a:lnTo>
                    <a:pt x="480" y="670"/>
                  </a:lnTo>
                  <a:lnTo>
                    <a:pt x="479" y="668"/>
                  </a:lnTo>
                  <a:lnTo>
                    <a:pt x="479" y="667"/>
                  </a:lnTo>
                  <a:lnTo>
                    <a:pt x="476" y="664"/>
                  </a:lnTo>
                  <a:lnTo>
                    <a:pt x="473" y="662"/>
                  </a:lnTo>
                  <a:lnTo>
                    <a:pt x="471" y="659"/>
                  </a:lnTo>
                  <a:lnTo>
                    <a:pt x="470" y="656"/>
                  </a:lnTo>
                  <a:lnTo>
                    <a:pt x="470" y="656"/>
                  </a:lnTo>
                  <a:lnTo>
                    <a:pt x="468" y="654"/>
                  </a:lnTo>
                  <a:lnTo>
                    <a:pt x="465" y="654"/>
                  </a:lnTo>
                  <a:lnTo>
                    <a:pt x="462" y="654"/>
                  </a:lnTo>
                  <a:lnTo>
                    <a:pt x="459" y="654"/>
                  </a:lnTo>
                  <a:lnTo>
                    <a:pt x="459" y="653"/>
                  </a:lnTo>
                  <a:lnTo>
                    <a:pt x="460" y="651"/>
                  </a:lnTo>
                  <a:lnTo>
                    <a:pt x="462" y="650"/>
                  </a:lnTo>
                  <a:lnTo>
                    <a:pt x="462" y="648"/>
                  </a:lnTo>
                  <a:lnTo>
                    <a:pt x="460" y="647"/>
                  </a:lnTo>
                  <a:lnTo>
                    <a:pt x="459" y="639"/>
                  </a:lnTo>
                  <a:lnTo>
                    <a:pt x="459" y="634"/>
                  </a:lnTo>
                  <a:lnTo>
                    <a:pt x="456" y="634"/>
                  </a:lnTo>
                  <a:lnTo>
                    <a:pt x="457" y="633"/>
                  </a:lnTo>
                  <a:lnTo>
                    <a:pt x="459" y="630"/>
                  </a:lnTo>
                  <a:lnTo>
                    <a:pt x="460" y="628"/>
                  </a:lnTo>
                  <a:lnTo>
                    <a:pt x="459" y="625"/>
                  </a:lnTo>
                  <a:lnTo>
                    <a:pt x="457" y="622"/>
                  </a:lnTo>
                  <a:lnTo>
                    <a:pt x="454" y="619"/>
                  </a:lnTo>
                  <a:lnTo>
                    <a:pt x="456" y="618"/>
                  </a:lnTo>
                  <a:lnTo>
                    <a:pt x="453" y="614"/>
                  </a:lnTo>
                  <a:lnTo>
                    <a:pt x="450" y="613"/>
                  </a:lnTo>
                  <a:lnTo>
                    <a:pt x="451" y="607"/>
                  </a:lnTo>
                  <a:lnTo>
                    <a:pt x="453" y="602"/>
                  </a:lnTo>
                  <a:lnTo>
                    <a:pt x="450" y="596"/>
                  </a:lnTo>
                  <a:lnTo>
                    <a:pt x="448" y="590"/>
                  </a:lnTo>
                  <a:lnTo>
                    <a:pt x="444" y="587"/>
                  </a:lnTo>
                  <a:lnTo>
                    <a:pt x="436" y="587"/>
                  </a:lnTo>
                  <a:lnTo>
                    <a:pt x="434" y="588"/>
                  </a:lnTo>
                  <a:lnTo>
                    <a:pt x="433" y="590"/>
                  </a:lnTo>
                  <a:lnTo>
                    <a:pt x="433" y="590"/>
                  </a:lnTo>
                  <a:lnTo>
                    <a:pt x="433" y="591"/>
                  </a:lnTo>
                  <a:lnTo>
                    <a:pt x="433" y="593"/>
                  </a:lnTo>
                  <a:lnTo>
                    <a:pt x="431" y="593"/>
                  </a:lnTo>
                  <a:lnTo>
                    <a:pt x="430" y="590"/>
                  </a:lnTo>
                  <a:lnTo>
                    <a:pt x="424" y="587"/>
                  </a:lnTo>
                  <a:lnTo>
                    <a:pt x="420" y="585"/>
                  </a:lnTo>
                  <a:lnTo>
                    <a:pt x="419" y="579"/>
                  </a:lnTo>
                  <a:lnTo>
                    <a:pt x="420" y="575"/>
                  </a:lnTo>
                  <a:lnTo>
                    <a:pt x="425" y="567"/>
                  </a:lnTo>
                  <a:lnTo>
                    <a:pt x="425" y="564"/>
                  </a:lnTo>
                  <a:lnTo>
                    <a:pt x="425" y="559"/>
                  </a:lnTo>
                  <a:lnTo>
                    <a:pt x="424" y="556"/>
                  </a:lnTo>
                  <a:lnTo>
                    <a:pt x="420" y="556"/>
                  </a:lnTo>
                  <a:lnTo>
                    <a:pt x="419" y="555"/>
                  </a:lnTo>
                  <a:lnTo>
                    <a:pt x="417" y="553"/>
                  </a:lnTo>
                  <a:lnTo>
                    <a:pt x="417" y="548"/>
                  </a:lnTo>
                  <a:lnTo>
                    <a:pt x="417" y="545"/>
                  </a:lnTo>
                  <a:lnTo>
                    <a:pt x="411" y="541"/>
                  </a:lnTo>
                  <a:lnTo>
                    <a:pt x="405" y="535"/>
                  </a:lnTo>
                  <a:lnTo>
                    <a:pt x="400" y="524"/>
                  </a:lnTo>
                  <a:lnTo>
                    <a:pt x="400" y="522"/>
                  </a:lnTo>
                  <a:lnTo>
                    <a:pt x="399" y="521"/>
                  </a:lnTo>
                  <a:lnTo>
                    <a:pt x="396" y="521"/>
                  </a:lnTo>
                  <a:lnTo>
                    <a:pt x="393" y="516"/>
                  </a:lnTo>
                  <a:lnTo>
                    <a:pt x="393" y="515"/>
                  </a:lnTo>
                  <a:lnTo>
                    <a:pt x="391" y="507"/>
                  </a:lnTo>
                  <a:lnTo>
                    <a:pt x="388" y="502"/>
                  </a:lnTo>
                  <a:lnTo>
                    <a:pt x="385" y="499"/>
                  </a:lnTo>
                  <a:lnTo>
                    <a:pt x="384" y="496"/>
                  </a:lnTo>
                  <a:lnTo>
                    <a:pt x="381" y="487"/>
                  </a:lnTo>
                  <a:lnTo>
                    <a:pt x="379" y="484"/>
                  </a:lnTo>
                  <a:lnTo>
                    <a:pt x="376" y="482"/>
                  </a:lnTo>
                  <a:lnTo>
                    <a:pt x="376" y="482"/>
                  </a:lnTo>
                  <a:lnTo>
                    <a:pt x="373" y="481"/>
                  </a:lnTo>
                  <a:lnTo>
                    <a:pt x="370" y="482"/>
                  </a:lnTo>
                  <a:lnTo>
                    <a:pt x="367" y="481"/>
                  </a:lnTo>
                  <a:lnTo>
                    <a:pt x="365" y="479"/>
                  </a:lnTo>
                  <a:lnTo>
                    <a:pt x="368" y="476"/>
                  </a:lnTo>
                  <a:lnTo>
                    <a:pt x="367" y="473"/>
                  </a:lnTo>
                  <a:lnTo>
                    <a:pt x="368" y="467"/>
                  </a:lnTo>
                  <a:lnTo>
                    <a:pt x="370" y="462"/>
                  </a:lnTo>
                  <a:lnTo>
                    <a:pt x="368" y="459"/>
                  </a:lnTo>
                  <a:lnTo>
                    <a:pt x="367" y="458"/>
                  </a:lnTo>
                  <a:lnTo>
                    <a:pt x="365" y="455"/>
                  </a:lnTo>
                  <a:lnTo>
                    <a:pt x="365" y="452"/>
                  </a:lnTo>
                  <a:lnTo>
                    <a:pt x="365" y="441"/>
                  </a:lnTo>
                  <a:lnTo>
                    <a:pt x="365" y="430"/>
                  </a:lnTo>
                  <a:lnTo>
                    <a:pt x="364" y="425"/>
                  </a:lnTo>
                  <a:lnTo>
                    <a:pt x="362" y="422"/>
                  </a:lnTo>
                  <a:lnTo>
                    <a:pt x="359" y="419"/>
                  </a:lnTo>
                  <a:lnTo>
                    <a:pt x="357" y="418"/>
                  </a:lnTo>
                  <a:lnTo>
                    <a:pt x="353" y="415"/>
                  </a:lnTo>
                  <a:lnTo>
                    <a:pt x="353" y="415"/>
                  </a:lnTo>
                  <a:lnTo>
                    <a:pt x="351" y="415"/>
                  </a:lnTo>
                  <a:lnTo>
                    <a:pt x="350" y="416"/>
                  </a:lnTo>
                  <a:lnTo>
                    <a:pt x="348" y="415"/>
                  </a:lnTo>
                  <a:lnTo>
                    <a:pt x="350" y="412"/>
                  </a:lnTo>
                  <a:lnTo>
                    <a:pt x="351" y="405"/>
                  </a:lnTo>
                  <a:lnTo>
                    <a:pt x="350" y="398"/>
                  </a:lnTo>
                  <a:lnTo>
                    <a:pt x="350" y="392"/>
                  </a:lnTo>
                  <a:lnTo>
                    <a:pt x="347" y="385"/>
                  </a:lnTo>
                  <a:lnTo>
                    <a:pt x="339" y="378"/>
                  </a:lnTo>
                  <a:lnTo>
                    <a:pt x="328" y="367"/>
                  </a:lnTo>
                  <a:lnTo>
                    <a:pt x="319" y="353"/>
                  </a:lnTo>
                  <a:lnTo>
                    <a:pt x="313" y="341"/>
                  </a:lnTo>
                  <a:lnTo>
                    <a:pt x="308" y="321"/>
                  </a:lnTo>
                  <a:lnTo>
                    <a:pt x="305" y="315"/>
                  </a:lnTo>
                  <a:lnTo>
                    <a:pt x="308" y="309"/>
                  </a:lnTo>
                  <a:lnTo>
                    <a:pt x="310" y="298"/>
                  </a:lnTo>
                  <a:lnTo>
                    <a:pt x="311" y="290"/>
                  </a:lnTo>
                  <a:lnTo>
                    <a:pt x="310" y="284"/>
                  </a:lnTo>
                  <a:lnTo>
                    <a:pt x="305" y="270"/>
                  </a:lnTo>
                  <a:lnTo>
                    <a:pt x="305" y="269"/>
                  </a:lnTo>
                  <a:lnTo>
                    <a:pt x="307" y="267"/>
                  </a:lnTo>
                  <a:lnTo>
                    <a:pt x="308" y="270"/>
                  </a:lnTo>
                  <a:lnTo>
                    <a:pt x="308" y="272"/>
                  </a:lnTo>
                  <a:lnTo>
                    <a:pt x="310" y="275"/>
                  </a:lnTo>
                  <a:lnTo>
                    <a:pt x="311" y="281"/>
                  </a:lnTo>
                  <a:lnTo>
                    <a:pt x="313" y="282"/>
                  </a:lnTo>
                  <a:lnTo>
                    <a:pt x="314" y="281"/>
                  </a:lnTo>
                  <a:lnTo>
                    <a:pt x="318" y="275"/>
                  </a:lnTo>
                  <a:lnTo>
                    <a:pt x="318" y="266"/>
                  </a:lnTo>
                  <a:lnTo>
                    <a:pt x="318" y="258"/>
                  </a:lnTo>
                  <a:lnTo>
                    <a:pt x="319" y="252"/>
                  </a:lnTo>
                  <a:lnTo>
                    <a:pt x="314" y="249"/>
                  </a:lnTo>
                  <a:lnTo>
                    <a:pt x="311" y="242"/>
                  </a:lnTo>
                  <a:lnTo>
                    <a:pt x="307" y="239"/>
                  </a:lnTo>
                  <a:lnTo>
                    <a:pt x="302" y="239"/>
                  </a:lnTo>
                  <a:lnTo>
                    <a:pt x="304" y="241"/>
                  </a:lnTo>
                  <a:lnTo>
                    <a:pt x="305" y="242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4" y="244"/>
                  </a:lnTo>
                  <a:lnTo>
                    <a:pt x="301" y="242"/>
                  </a:lnTo>
                  <a:lnTo>
                    <a:pt x="294" y="238"/>
                  </a:lnTo>
                  <a:lnTo>
                    <a:pt x="293" y="233"/>
                  </a:lnTo>
                  <a:lnTo>
                    <a:pt x="291" y="232"/>
                  </a:lnTo>
                  <a:lnTo>
                    <a:pt x="288" y="227"/>
                  </a:lnTo>
                  <a:lnTo>
                    <a:pt x="287" y="227"/>
                  </a:lnTo>
                  <a:lnTo>
                    <a:pt x="284" y="229"/>
                  </a:lnTo>
                  <a:lnTo>
                    <a:pt x="282" y="229"/>
                  </a:lnTo>
                  <a:lnTo>
                    <a:pt x="284" y="232"/>
                  </a:lnTo>
                  <a:lnTo>
                    <a:pt x="285" y="232"/>
                  </a:lnTo>
                  <a:lnTo>
                    <a:pt x="288" y="233"/>
                  </a:lnTo>
                  <a:lnTo>
                    <a:pt x="290" y="235"/>
                  </a:lnTo>
                  <a:lnTo>
                    <a:pt x="288" y="235"/>
                  </a:lnTo>
                  <a:lnTo>
                    <a:pt x="282" y="233"/>
                  </a:lnTo>
                  <a:lnTo>
                    <a:pt x="256" y="229"/>
                  </a:lnTo>
                  <a:lnTo>
                    <a:pt x="248" y="227"/>
                  </a:lnTo>
                  <a:lnTo>
                    <a:pt x="239" y="226"/>
                  </a:lnTo>
                  <a:lnTo>
                    <a:pt x="238" y="221"/>
                  </a:lnTo>
                  <a:lnTo>
                    <a:pt x="233" y="219"/>
                  </a:lnTo>
                  <a:lnTo>
                    <a:pt x="227" y="219"/>
                  </a:lnTo>
                  <a:lnTo>
                    <a:pt x="224" y="216"/>
                  </a:lnTo>
                  <a:lnTo>
                    <a:pt x="224" y="215"/>
                  </a:lnTo>
                  <a:lnTo>
                    <a:pt x="227" y="216"/>
                  </a:lnTo>
                  <a:lnTo>
                    <a:pt x="228" y="215"/>
                  </a:lnTo>
                  <a:lnTo>
                    <a:pt x="227" y="209"/>
                  </a:lnTo>
                  <a:lnTo>
                    <a:pt x="224" y="199"/>
                  </a:lnTo>
                  <a:lnTo>
                    <a:pt x="225" y="193"/>
                  </a:lnTo>
                  <a:lnTo>
                    <a:pt x="221" y="187"/>
                  </a:lnTo>
                  <a:lnTo>
                    <a:pt x="212" y="181"/>
                  </a:lnTo>
                  <a:lnTo>
                    <a:pt x="205" y="178"/>
                  </a:lnTo>
                  <a:lnTo>
                    <a:pt x="202" y="175"/>
                  </a:lnTo>
                  <a:lnTo>
                    <a:pt x="198" y="175"/>
                  </a:lnTo>
                  <a:lnTo>
                    <a:pt x="190" y="172"/>
                  </a:lnTo>
                  <a:lnTo>
                    <a:pt x="187" y="169"/>
                  </a:lnTo>
                  <a:lnTo>
                    <a:pt x="185" y="166"/>
                  </a:lnTo>
                  <a:lnTo>
                    <a:pt x="181" y="167"/>
                  </a:lnTo>
                  <a:lnTo>
                    <a:pt x="178" y="169"/>
                  </a:lnTo>
                  <a:lnTo>
                    <a:pt x="176" y="169"/>
                  </a:lnTo>
                  <a:lnTo>
                    <a:pt x="173" y="166"/>
                  </a:lnTo>
                  <a:lnTo>
                    <a:pt x="172" y="158"/>
                  </a:lnTo>
                  <a:lnTo>
                    <a:pt x="170" y="156"/>
                  </a:lnTo>
                  <a:lnTo>
                    <a:pt x="170" y="159"/>
                  </a:lnTo>
                  <a:lnTo>
                    <a:pt x="170" y="169"/>
                  </a:lnTo>
                  <a:lnTo>
                    <a:pt x="170" y="170"/>
                  </a:lnTo>
                  <a:lnTo>
                    <a:pt x="170" y="172"/>
                  </a:lnTo>
                  <a:lnTo>
                    <a:pt x="172" y="173"/>
                  </a:lnTo>
                  <a:lnTo>
                    <a:pt x="173" y="172"/>
                  </a:lnTo>
                  <a:lnTo>
                    <a:pt x="173" y="172"/>
                  </a:lnTo>
                  <a:lnTo>
                    <a:pt x="175" y="175"/>
                  </a:lnTo>
                  <a:lnTo>
                    <a:pt x="173" y="175"/>
                  </a:lnTo>
                  <a:lnTo>
                    <a:pt x="172" y="175"/>
                  </a:lnTo>
                  <a:lnTo>
                    <a:pt x="170" y="178"/>
                  </a:lnTo>
                  <a:lnTo>
                    <a:pt x="169" y="181"/>
                  </a:lnTo>
                  <a:lnTo>
                    <a:pt x="167" y="183"/>
                  </a:lnTo>
                  <a:lnTo>
                    <a:pt x="165" y="183"/>
                  </a:lnTo>
                  <a:lnTo>
                    <a:pt x="165" y="184"/>
                  </a:lnTo>
                  <a:lnTo>
                    <a:pt x="164" y="186"/>
                  </a:lnTo>
                  <a:lnTo>
                    <a:pt x="164" y="186"/>
                  </a:lnTo>
                  <a:lnTo>
                    <a:pt x="162" y="189"/>
                  </a:lnTo>
                  <a:lnTo>
                    <a:pt x="155" y="189"/>
                  </a:lnTo>
                  <a:lnTo>
                    <a:pt x="147" y="189"/>
                  </a:lnTo>
                  <a:lnTo>
                    <a:pt x="141" y="189"/>
                  </a:lnTo>
                  <a:lnTo>
                    <a:pt x="133" y="184"/>
                  </a:lnTo>
                  <a:lnTo>
                    <a:pt x="129" y="181"/>
                  </a:lnTo>
                  <a:lnTo>
                    <a:pt x="126" y="179"/>
                  </a:lnTo>
                  <a:lnTo>
                    <a:pt x="121" y="178"/>
                  </a:lnTo>
                  <a:lnTo>
                    <a:pt x="119" y="175"/>
                  </a:lnTo>
                  <a:lnTo>
                    <a:pt x="116" y="173"/>
                  </a:lnTo>
                  <a:lnTo>
                    <a:pt x="115" y="172"/>
                  </a:lnTo>
                  <a:lnTo>
                    <a:pt x="115" y="169"/>
                  </a:lnTo>
                  <a:lnTo>
                    <a:pt x="109" y="167"/>
                  </a:lnTo>
                  <a:lnTo>
                    <a:pt x="101" y="161"/>
                  </a:lnTo>
                  <a:lnTo>
                    <a:pt x="98" y="159"/>
                  </a:lnTo>
                  <a:lnTo>
                    <a:pt x="95" y="159"/>
                  </a:lnTo>
                  <a:lnTo>
                    <a:pt x="93" y="156"/>
                  </a:lnTo>
                  <a:lnTo>
                    <a:pt x="87" y="153"/>
                  </a:lnTo>
                  <a:lnTo>
                    <a:pt x="79" y="146"/>
                  </a:lnTo>
                  <a:lnTo>
                    <a:pt x="73" y="138"/>
                  </a:lnTo>
                  <a:lnTo>
                    <a:pt x="70" y="138"/>
                  </a:lnTo>
                  <a:lnTo>
                    <a:pt x="58" y="138"/>
                  </a:lnTo>
                  <a:lnTo>
                    <a:pt x="56" y="138"/>
                  </a:lnTo>
                  <a:lnTo>
                    <a:pt x="55" y="136"/>
                  </a:lnTo>
                  <a:lnTo>
                    <a:pt x="52" y="133"/>
                  </a:lnTo>
                  <a:lnTo>
                    <a:pt x="52" y="132"/>
                  </a:lnTo>
                  <a:lnTo>
                    <a:pt x="50" y="132"/>
                  </a:lnTo>
                  <a:lnTo>
                    <a:pt x="47" y="129"/>
                  </a:lnTo>
                  <a:lnTo>
                    <a:pt x="46" y="129"/>
                  </a:lnTo>
                  <a:lnTo>
                    <a:pt x="39" y="127"/>
                  </a:lnTo>
                  <a:lnTo>
                    <a:pt x="38" y="127"/>
                  </a:lnTo>
                  <a:lnTo>
                    <a:pt x="36" y="126"/>
                  </a:lnTo>
                  <a:lnTo>
                    <a:pt x="32" y="119"/>
                  </a:lnTo>
                  <a:lnTo>
                    <a:pt x="30" y="118"/>
                  </a:lnTo>
                  <a:lnTo>
                    <a:pt x="26" y="118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06"/>
                  </a:lnTo>
                  <a:lnTo>
                    <a:pt x="16" y="103"/>
                  </a:lnTo>
                  <a:lnTo>
                    <a:pt x="16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6" y="87"/>
                  </a:lnTo>
                  <a:lnTo>
                    <a:pt x="16" y="86"/>
                  </a:lnTo>
                  <a:lnTo>
                    <a:pt x="15" y="83"/>
                  </a:lnTo>
                  <a:lnTo>
                    <a:pt x="13" y="83"/>
                  </a:lnTo>
                  <a:lnTo>
                    <a:pt x="12" y="81"/>
                  </a:lnTo>
                  <a:lnTo>
                    <a:pt x="10" y="81"/>
                  </a:lnTo>
                  <a:lnTo>
                    <a:pt x="10" y="80"/>
                  </a:lnTo>
                  <a:lnTo>
                    <a:pt x="10" y="76"/>
                  </a:lnTo>
                  <a:lnTo>
                    <a:pt x="12" y="73"/>
                  </a:lnTo>
                  <a:lnTo>
                    <a:pt x="13" y="70"/>
                  </a:lnTo>
                  <a:lnTo>
                    <a:pt x="13" y="67"/>
                  </a:lnTo>
                  <a:lnTo>
                    <a:pt x="12" y="60"/>
                  </a:lnTo>
                  <a:lnTo>
                    <a:pt x="9" y="53"/>
                  </a:lnTo>
                  <a:lnTo>
                    <a:pt x="6" y="47"/>
                  </a:lnTo>
                  <a:lnTo>
                    <a:pt x="1" y="43"/>
                  </a:lnTo>
                  <a:lnTo>
                    <a:pt x="0" y="41"/>
                  </a:lnTo>
                  <a:lnTo>
                    <a:pt x="1" y="38"/>
                  </a:lnTo>
                  <a:lnTo>
                    <a:pt x="3" y="35"/>
                  </a:lnTo>
                  <a:lnTo>
                    <a:pt x="7" y="33"/>
                  </a:lnTo>
                  <a:lnTo>
                    <a:pt x="9" y="29"/>
                  </a:lnTo>
                  <a:lnTo>
                    <a:pt x="10" y="26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12" y="15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1" y="1"/>
                  </a:lnTo>
                  <a:lnTo>
                    <a:pt x="30" y="1"/>
                  </a:lnTo>
                  <a:lnTo>
                    <a:pt x="33" y="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1377950" y="2479675"/>
              <a:ext cx="514350" cy="642938"/>
            </a:xfrm>
            <a:custGeom>
              <a:avLst/>
              <a:gdLst>
                <a:gd name="T0" fmla="*/ 83 w 648"/>
                <a:gd name="T1" fmla="*/ 294 h 812"/>
                <a:gd name="T2" fmla="*/ 198 w 648"/>
                <a:gd name="T3" fmla="*/ 19 h 812"/>
                <a:gd name="T4" fmla="*/ 251 w 648"/>
                <a:gd name="T5" fmla="*/ 74 h 812"/>
                <a:gd name="T6" fmla="*/ 275 w 648"/>
                <a:gd name="T7" fmla="*/ 159 h 812"/>
                <a:gd name="T8" fmla="*/ 340 w 648"/>
                <a:gd name="T9" fmla="*/ 194 h 812"/>
                <a:gd name="T10" fmla="*/ 349 w 648"/>
                <a:gd name="T11" fmla="*/ 215 h 812"/>
                <a:gd name="T12" fmla="*/ 401 w 648"/>
                <a:gd name="T13" fmla="*/ 255 h 812"/>
                <a:gd name="T14" fmla="*/ 370 w 648"/>
                <a:gd name="T15" fmla="*/ 326 h 812"/>
                <a:gd name="T16" fmla="*/ 396 w 648"/>
                <a:gd name="T17" fmla="*/ 389 h 812"/>
                <a:gd name="T18" fmla="*/ 418 w 648"/>
                <a:gd name="T19" fmla="*/ 412 h 812"/>
                <a:gd name="T20" fmla="*/ 449 w 648"/>
                <a:gd name="T21" fmla="*/ 455 h 812"/>
                <a:gd name="T22" fmla="*/ 472 w 648"/>
                <a:gd name="T23" fmla="*/ 492 h 812"/>
                <a:gd name="T24" fmla="*/ 519 w 648"/>
                <a:gd name="T25" fmla="*/ 475 h 812"/>
                <a:gd name="T26" fmla="*/ 553 w 648"/>
                <a:gd name="T27" fmla="*/ 521 h 812"/>
                <a:gd name="T28" fmla="*/ 565 w 648"/>
                <a:gd name="T29" fmla="*/ 581 h 812"/>
                <a:gd name="T30" fmla="*/ 582 w 648"/>
                <a:gd name="T31" fmla="*/ 620 h 812"/>
                <a:gd name="T32" fmla="*/ 596 w 648"/>
                <a:gd name="T33" fmla="*/ 649 h 812"/>
                <a:gd name="T34" fmla="*/ 610 w 648"/>
                <a:gd name="T35" fmla="*/ 675 h 812"/>
                <a:gd name="T36" fmla="*/ 648 w 648"/>
                <a:gd name="T37" fmla="*/ 710 h 812"/>
                <a:gd name="T38" fmla="*/ 633 w 648"/>
                <a:gd name="T39" fmla="*/ 738 h 812"/>
                <a:gd name="T40" fmla="*/ 625 w 648"/>
                <a:gd name="T41" fmla="*/ 767 h 812"/>
                <a:gd name="T42" fmla="*/ 638 w 648"/>
                <a:gd name="T43" fmla="*/ 786 h 812"/>
                <a:gd name="T44" fmla="*/ 602 w 648"/>
                <a:gd name="T45" fmla="*/ 797 h 812"/>
                <a:gd name="T46" fmla="*/ 590 w 648"/>
                <a:gd name="T47" fmla="*/ 797 h 812"/>
                <a:gd name="T48" fmla="*/ 550 w 648"/>
                <a:gd name="T49" fmla="*/ 741 h 812"/>
                <a:gd name="T50" fmla="*/ 481 w 648"/>
                <a:gd name="T51" fmla="*/ 684 h 812"/>
                <a:gd name="T52" fmla="*/ 461 w 648"/>
                <a:gd name="T53" fmla="*/ 643 h 812"/>
                <a:gd name="T54" fmla="*/ 420 w 648"/>
                <a:gd name="T55" fmla="*/ 595 h 812"/>
                <a:gd name="T56" fmla="*/ 327 w 648"/>
                <a:gd name="T57" fmla="*/ 501 h 812"/>
                <a:gd name="T58" fmla="*/ 267 w 648"/>
                <a:gd name="T59" fmla="*/ 457 h 812"/>
                <a:gd name="T60" fmla="*/ 310 w 648"/>
                <a:gd name="T61" fmla="*/ 480 h 812"/>
                <a:gd name="T62" fmla="*/ 300 w 648"/>
                <a:gd name="T63" fmla="*/ 451 h 812"/>
                <a:gd name="T64" fmla="*/ 278 w 648"/>
                <a:gd name="T65" fmla="*/ 457 h 812"/>
                <a:gd name="T66" fmla="*/ 255 w 648"/>
                <a:gd name="T67" fmla="*/ 440 h 812"/>
                <a:gd name="T68" fmla="*/ 231 w 648"/>
                <a:gd name="T69" fmla="*/ 429 h 812"/>
                <a:gd name="T70" fmla="*/ 228 w 648"/>
                <a:gd name="T71" fmla="*/ 408 h 812"/>
                <a:gd name="T72" fmla="*/ 232 w 648"/>
                <a:gd name="T73" fmla="*/ 377 h 812"/>
                <a:gd name="T74" fmla="*/ 221 w 648"/>
                <a:gd name="T75" fmla="*/ 398 h 812"/>
                <a:gd name="T76" fmla="*/ 178 w 648"/>
                <a:gd name="T77" fmla="*/ 349 h 812"/>
                <a:gd name="T78" fmla="*/ 209 w 648"/>
                <a:gd name="T79" fmla="*/ 372 h 812"/>
                <a:gd name="T80" fmla="*/ 214 w 648"/>
                <a:gd name="T81" fmla="*/ 363 h 812"/>
                <a:gd name="T82" fmla="*/ 204 w 648"/>
                <a:gd name="T83" fmla="*/ 349 h 812"/>
                <a:gd name="T84" fmla="*/ 174 w 648"/>
                <a:gd name="T85" fmla="*/ 332 h 812"/>
                <a:gd name="T86" fmla="*/ 168 w 648"/>
                <a:gd name="T87" fmla="*/ 331 h 812"/>
                <a:gd name="T88" fmla="*/ 126 w 648"/>
                <a:gd name="T89" fmla="*/ 298 h 812"/>
                <a:gd name="T90" fmla="*/ 106 w 648"/>
                <a:gd name="T91" fmla="*/ 292 h 812"/>
                <a:gd name="T92" fmla="*/ 94 w 648"/>
                <a:gd name="T93" fmla="*/ 271 h 812"/>
                <a:gd name="T94" fmla="*/ 85 w 648"/>
                <a:gd name="T95" fmla="*/ 286 h 812"/>
                <a:gd name="T96" fmla="*/ 60 w 648"/>
                <a:gd name="T97" fmla="*/ 283 h 812"/>
                <a:gd name="T98" fmla="*/ 74 w 648"/>
                <a:gd name="T99" fmla="*/ 272 h 812"/>
                <a:gd name="T100" fmla="*/ 88 w 648"/>
                <a:gd name="T101" fmla="*/ 249 h 812"/>
                <a:gd name="T102" fmla="*/ 80 w 648"/>
                <a:gd name="T103" fmla="*/ 249 h 812"/>
                <a:gd name="T104" fmla="*/ 34 w 648"/>
                <a:gd name="T105" fmla="*/ 251 h 812"/>
                <a:gd name="T106" fmla="*/ 5 w 648"/>
                <a:gd name="T107" fmla="*/ 254 h 812"/>
                <a:gd name="T108" fmla="*/ 22 w 648"/>
                <a:gd name="T109" fmla="*/ 238 h 812"/>
                <a:gd name="T110" fmla="*/ 2 w 648"/>
                <a:gd name="T111" fmla="*/ 231 h 812"/>
                <a:gd name="T112" fmla="*/ 8 w 648"/>
                <a:gd name="T113" fmla="*/ 179 h 812"/>
                <a:gd name="T114" fmla="*/ 25 w 648"/>
                <a:gd name="T115" fmla="*/ 157 h 812"/>
                <a:gd name="T116" fmla="*/ 46 w 648"/>
                <a:gd name="T117" fmla="*/ 137 h 812"/>
                <a:gd name="T118" fmla="*/ 57 w 648"/>
                <a:gd name="T119" fmla="*/ 140 h 812"/>
                <a:gd name="T120" fmla="*/ 134 w 648"/>
                <a:gd name="T121" fmla="*/ 63 h 812"/>
                <a:gd name="T122" fmla="*/ 171 w 648"/>
                <a:gd name="T123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8" h="812">
                  <a:moveTo>
                    <a:pt x="68" y="289"/>
                  </a:moveTo>
                  <a:lnTo>
                    <a:pt x="86" y="289"/>
                  </a:lnTo>
                  <a:lnTo>
                    <a:pt x="89" y="291"/>
                  </a:lnTo>
                  <a:lnTo>
                    <a:pt x="97" y="294"/>
                  </a:lnTo>
                  <a:lnTo>
                    <a:pt x="100" y="294"/>
                  </a:lnTo>
                  <a:lnTo>
                    <a:pt x="103" y="298"/>
                  </a:lnTo>
                  <a:lnTo>
                    <a:pt x="105" y="300"/>
                  </a:lnTo>
                  <a:lnTo>
                    <a:pt x="102" y="303"/>
                  </a:lnTo>
                  <a:lnTo>
                    <a:pt x="97" y="300"/>
                  </a:lnTo>
                  <a:lnTo>
                    <a:pt x="91" y="297"/>
                  </a:lnTo>
                  <a:lnTo>
                    <a:pt x="86" y="294"/>
                  </a:lnTo>
                  <a:lnTo>
                    <a:pt x="86" y="294"/>
                  </a:lnTo>
                  <a:lnTo>
                    <a:pt x="85" y="294"/>
                  </a:lnTo>
                  <a:lnTo>
                    <a:pt x="83" y="294"/>
                  </a:lnTo>
                  <a:lnTo>
                    <a:pt x="82" y="292"/>
                  </a:lnTo>
                  <a:lnTo>
                    <a:pt x="71" y="294"/>
                  </a:lnTo>
                  <a:lnTo>
                    <a:pt x="69" y="292"/>
                  </a:lnTo>
                  <a:lnTo>
                    <a:pt x="68" y="289"/>
                  </a:lnTo>
                  <a:close/>
                  <a:moveTo>
                    <a:pt x="171" y="0"/>
                  </a:moveTo>
                  <a:lnTo>
                    <a:pt x="172" y="3"/>
                  </a:lnTo>
                  <a:lnTo>
                    <a:pt x="177" y="5"/>
                  </a:lnTo>
                  <a:lnTo>
                    <a:pt x="180" y="5"/>
                  </a:lnTo>
                  <a:lnTo>
                    <a:pt x="184" y="5"/>
                  </a:lnTo>
                  <a:lnTo>
                    <a:pt x="188" y="5"/>
                  </a:lnTo>
                  <a:lnTo>
                    <a:pt x="189" y="6"/>
                  </a:lnTo>
                  <a:lnTo>
                    <a:pt x="192" y="9"/>
                  </a:lnTo>
                  <a:lnTo>
                    <a:pt x="194" y="12"/>
                  </a:lnTo>
                  <a:lnTo>
                    <a:pt x="198" y="19"/>
                  </a:lnTo>
                  <a:lnTo>
                    <a:pt x="206" y="23"/>
                  </a:lnTo>
                  <a:lnTo>
                    <a:pt x="215" y="25"/>
                  </a:lnTo>
                  <a:lnTo>
                    <a:pt x="223" y="26"/>
                  </a:lnTo>
                  <a:lnTo>
                    <a:pt x="228" y="28"/>
                  </a:lnTo>
                  <a:lnTo>
                    <a:pt x="228" y="32"/>
                  </a:lnTo>
                  <a:lnTo>
                    <a:pt x="228" y="37"/>
                  </a:lnTo>
                  <a:lnTo>
                    <a:pt x="228" y="42"/>
                  </a:lnTo>
                  <a:lnTo>
                    <a:pt x="231" y="48"/>
                  </a:lnTo>
                  <a:lnTo>
                    <a:pt x="234" y="52"/>
                  </a:lnTo>
                  <a:lnTo>
                    <a:pt x="238" y="57"/>
                  </a:lnTo>
                  <a:lnTo>
                    <a:pt x="241" y="63"/>
                  </a:lnTo>
                  <a:lnTo>
                    <a:pt x="244" y="66"/>
                  </a:lnTo>
                  <a:lnTo>
                    <a:pt x="247" y="69"/>
                  </a:lnTo>
                  <a:lnTo>
                    <a:pt x="251" y="74"/>
                  </a:lnTo>
                  <a:lnTo>
                    <a:pt x="254" y="77"/>
                  </a:lnTo>
                  <a:lnTo>
                    <a:pt x="257" y="85"/>
                  </a:lnTo>
                  <a:lnTo>
                    <a:pt x="258" y="96"/>
                  </a:lnTo>
                  <a:lnTo>
                    <a:pt x="258" y="106"/>
                  </a:lnTo>
                  <a:lnTo>
                    <a:pt x="260" y="117"/>
                  </a:lnTo>
                  <a:lnTo>
                    <a:pt x="261" y="125"/>
                  </a:lnTo>
                  <a:lnTo>
                    <a:pt x="261" y="132"/>
                  </a:lnTo>
                  <a:lnTo>
                    <a:pt x="263" y="140"/>
                  </a:lnTo>
                  <a:lnTo>
                    <a:pt x="264" y="148"/>
                  </a:lnTo>
                  <a:lnTo>
                    <a:pt x="264" y="154"/>
                  </a:lnTo>
                  <a:lnTo>
                    <a:pt x="266" y="155"/>
                  </a:lnTo>
                  <a:lnTo>
                    <a:pt x="269" y="157"/>
                  </a:lnTo>
                  <a:lnTo>
                    <a:pt x="274" y="159"/>
                  </a:lnTo>
                  <a:lnTo>
                    <a:pt x="275" y="159"/>
                  </a:lnTo>
                  <a:lnTo>
                    <a:pt x="277" y="159"/>
                  </a:lnTo>
                  <a:lnTo>
                    <a:pt x="280" y="160"/>
                  </a:lnTo>
                  <a:lnTo>
                    <a:pt x="281" y="160"/>
                  </a:lnTo>
                  <a:lnTo>
                    <a:pt x="292" y="162"/>
                  </a:lnTo>
                  <a:lnTo>
                    <a:pt x="303" y="165"/>
                  </a:lnTo>
                  <a:lnTo>
                    <a:pt x="324" y="169"/>
                  </a:lnTo>
                  <a:lnTo>
                    <a:pt x="329" y="171"/>
                  </a:lnTo>
                  <a:lnTo>
                    <a:pt x="332" y="172"/>
                  </a:lnTo>
                  <a:lnTo>
                    <a:pt x="335" y="177"/>
                  </a:lnTo>
                  <a:lnTo>
                    <a:pt x="337" y="182"/>
                  </a:lnTo>
                  <a:lnTo>
                    <a:pt x="337" y="185"/>
                  </a:lnTo>
                  <a:lnTo>
                    <a:pt x="338" y="188"/>
                  </a:lnTo>
                  <a:lnTo>
                    <a:pt x="338" y="191"/>
                  </a:lnTo>
                  <a:lnTo>
                    <a:pt x="340" y="194"/>
                  </a:lnTo>
                  <a:lnTo>
                    <a:pt x="340" y="194"/>
                  </a:lnTo>
                  <a:lnTo>
                    <a:pt x="340" y="195"/>
                  </a:lnTo>
                  <a:lnTo>
                    <a:pt x="340" y="197"/>
                  </a:lnTo>
                  <a:lnTo>
                    <a:pt x="340" y="199"/>
                  </a:lnTo>
                  <a:lnTo>
                    <a:pt x="341" y="200"/>
                  </a:lnTo>
                  <a:lnTo>
                    <a:pt x="344" y="200"/>
                  </a:lnTo>
                  <a:lnTo>
                    <a:pt x="346" y="202"/>
                  </a:lnTo>
                  <a:lnTo>
                    <a:pt x="347" y="203"/>
                  </a:lnTo>
                  <a:lnTo>
                    <a:pt x="347" y="205"/>
                  </a:lnTo>
                  <a:lnTo>
                    <a:pt x="347" y="208"/>
                  </a:lnTo>
                  <a:lnTo>
                    <a:pt x="349" y="209"/>
                  </a:lnTo>
                  <a:lnTo>
                    <a:pt x="349" y="212"/>
                  </a:lnTo>
                  <a:lnTo>
                    <a:pt x="349" y="215"/>
                  </a:lnTo>
                  <a:lnTo>
                    <a:pt x="349" y="215"/>
                  </a:lnTo>
                  <a:lnTo>
                    <a:pt x="350" y="217"/>
                  </a:lnTo>
                  <a:lnTo>
                    <a:pt x="353" y="217"/>
                  </a:lnTo>
                  <a:lnTo>
                    <a:pt x="358" y="220"/>
                  </a:lnTo>
                  <a:lnTo>
                    <a:pt x="363" y="222"/>
                  </a:lnTo>
                  <a:lnTo>
                    <a:pt x="366" y="225"/>
                  </a:lnTo>
                  <a:lnTo>
                    <a:pt x="370" y="228"/>
                  </a:lnTo>
                  <a:lnTo>
                    <a:pt x="373" y="232"/>
                  </a:lnTo>
                  <a:lnTo>
                    <a:pt x="375" y="235"/>
                  </a:lnTo>
                  <a:lnTo>
                    <a:pt x="378" y="240"/>
                  </a:lnTo>
                  <a:lnTo>
                    <a:pt x="381" y="243"/>
                  </a:lnTo>
                  <a:lnTo>
                    <a:pt x="386" y="246"/>
                  </a:lnTo>
                  <a:lnTo>
                    <a:pt x="392" y="248"/>
                  </a:lnTo>
                  <a:lnTo>
                    <a:pt x="396" y="251"/>
                  </a:lnTo>
                  <a:lnTo>
                    <a:pt x="401" y="255"/>
                  </a:lnTo>
                  <a:lnTo>
                    <a:pt x="398" y="258"/>
                  </a:lnTo>
                  <a:lnTo>
                    <a:pt x="395" y="262"/>
                  </a:lnTo>
                  <a:lnTo>
                    <a:pt x="392" y="265"/>
                  </a:lnTo>
                  <a:lnTo>
                    <a:pt x="390" y="268"/>
                  </a:lnTo>
                  <a:lnTo>
                    <a:pt x="389" y="271"/>
                  </a:lnTo>
                  <a:lnTo>
                    <a:pt x="386" y="274"/>
                  </a:lnTo>
                  <a:lnTo>
                    <a:pt x="383" y="277"/>
                  </a:lnTo>
                  <a:lnTo>
                    <a:pt x="381" y="280"/>
                  </a:lnTo>
                  <a:lnTo>
                    <a:pt x="377" y="286"/>
                  </a:lnTo>
                  <a:lnTo>
                    <a:pt x="375" y="294"/>
                  </a:lnTo>
                  <a:lnTo>
                    <a:pt x="373" y="303"/>
                  </a:lnTo>
                  <a:lnTo>
                    <a:pt x="372" y="311"/>
                  </a:lnTo>
                  <a:lnTo>
                    <a:pt x="372" y="318"/>
                  </a:lnTo>
                  <a:lnTo>
                    <a:pt x="370" y="326"/>
                  </a:lnTo>
                  <a:lnTo>
                    <a:pt x="370" y="335"/>
                  </a:lnTo>
                  <a:lnTo>
                    <a:pt x="372" y="343"/>
                  </a:lnTo>
                  <a:lnTo>
                    <a:pt x="375" y="351"/>
                  </a:lnTo>
                  <a:lnTo>
                    <a:pt x="377" y="358"/>
                  </a:lnTo>
                  <a:lnTo>
                    <a:pt x="378" y="365"/>
                  </a:lnTo>
                  <a:lnTo>
                    <a:pt x="381" y="372"/>
                  </a:lnTo>
                  <a:lnTo>
                    <a:pt x="383" y="375"/>
                  </a:lnTo>
                  <a:lnTo>
                    <a:pt x="383" y="378"/>
                  </a:lnTo>
                  <a:lnTo>
                    <a:pt x="384" y="383"/>
                  </a:lnTo>
                  <a:lnTo>
                    <a:pt x="386" y="385"/>
                  </a:lnTo>
                  <a:lnTo>
                    <a:pt x="389" y="386"/>
                  </a:lnTo>
                  <a:lnTo>
                    <a:pt x="392" y="388"/>
                  </a:lnTo>
                  <a:lnTo>
                    <a:pt x="393" y="388"/>
                  </a:lnTo>
                  <a:lnTo>
                    <a:pt x="396" y="389"/>
                  </a:lnTo>
                  <a:lnTo>
                    <a:pt x="398" y="392"/>
                  </a:lnTo>
                  <a:lnTo>
                    <a:pt x="398" y="394"/>
                  </a:lnTo>
                  <a:lnTo>
                    <a:pt x="398" y="397"/>
                  </a:lnTo>
                  <a:lnTo>
                    <a:pt x="398" y="398"/>
                  </a:lnTo>
                  <a:lnTo>
                    <a:pt x="400" y="401"/>
                  </a:lnTo>
                  <a:lnTo>
                    <a:pt x="401" y="403"/>
                  </a:lnTo>
                  <a:lnTo>
                    <a:pt x="404" y="404"/>
                  </a:lnTo>
                  <a:lnTo>
                    <a:pt x="406" y="404"/>
                  </a:lnTo>
                  <a:lnTo>
                    <a:pt x="409" y="404"/>
                  </a:lnTo>
                  <a:lnTo>
                    <a:pt x="412" y="404"/>
                  </a:lnTo>
                  <a:lnTo>
                    <a:pt x="413" y="404"/>
                  </a:lnTo>
                  <a:lnTo>
                    <a:pt x="415" y="408"/>
                  </a:lnTo>
                  <a:lnTo>
                    <a:pt x="418" y="411"/>
                  </a:lnTo>
                  <a:lnTo>
                    <a:pt x="418" y="412"/>
                  </a:lnTo>
                  <a:lnTo>
                    <a:pt x="421" y="415"/>
                  </a:lnTo>
                  <a:lnTo>
                    <a:pt x="424" y="417"/>
                  </a:lnTo>
                  <a:lnTo>
                    <a:pt x="429" y="420"/>
                  </a:lnTo>
                  <a:lnTo>
                    <a:pt x="432" y="426"/>
                  </a:lnTo>
                  <a:lnTo>
                    <a:pt x="435" y="432"/>
                  </a:lnTo>
                  <a:lnTo>
                    <a:pt x="438" y="438"/>
                  </a:lnTo>
                  <a:lnTo>
                    <a:pt x="441" y="440"/>
                  </a:lnTo>
                  <a:lnTo>
                    <a:pt x="443" y="441"/>
                  </a:lnTo>
                  <a:lnTo>
                    <a:pt x="444" y="444"/>
                  </a:lnTo>
                  <a:lnTo>
                    <a:pt x="446" y="448"/>
                  </a:lnTo>
                  <a:lnTo>
                    <a:pt x="446" y="449"/>
                  </a:lnTo>
                  <a:lnTo>
                    <a:pt x="447" y="452"/>
                  </a:lnTo>
                  <a:lnTo>
                    <a:pt x="449" y="454"/>
                  </a:lnTo>
                  <a:lnTo>
                    <a:pt x="449" y="455"/>
                  </a:lnTo>
                  <a:lnTo>
                    <a:pt x="450" y="458"/>
                  </a:lnTo>
                  <a:lnTo>
                    <a:pt x="452" y="461"/>
                  </a:lnTo>
                  <a:lnTo>
                    <a:pt x="452" y="464"/>
                  </a:lnTo>
                  <a:lnTo>
                    <a:pt x="453" y="468"/>
                  </a:lnTo>
                  <a:lnTo>
                    <a:pt x="453" y="471"/>
                  </a:lnTo>
                  <a:lnTo>
                    <a:pt x="453" y="474"/>
                  </a:lnTo>
                  <a:lnTo>
                    <a:pt x="453" y="477"/>
                  </a:lnTo>
                  <a:lnTo>
                    <a:pt x="455" y="478"/>
                  </a:lnTo>
                  <a:lnTo>
                    <a:pt x="458" y="481"/>
                  </a:lnTo>
                  <a:lnTo>
                    <a:pt x="461" y="484"/>
                  </a:lnTo>
                  <a:lnTo>
                    <a:pt x="463" y="488"/>
                  </a:lnTo>
                  <a:lnTo>
                    <a:pt x="466" y="489"/>
                  </a:lnTo>
                  <a:lnTo>
                    <a:pt x="469" y="492"/>
                  </a:lnTo>
                  <a:lnTo>
                    <a:pt x="472" y="492"/>
                  </a:lnTo>
                  <a:lnTo>
                    <a:pt x="473" y="494"/>
                  </a:lnTo>
                  <a:lnTo>
                    <a:pt x="478" y="492"/>
                  </a:lnTo>
                  <a:lnTo>
                    <a:pt x="479" y="492"/>
                  </a:lnTo>
                  <a:lnTo>
                    <a:pt x="483" y="492"/>
                  </a:lnTo>
                  <a:lnTo>
                    <a:pt x="486" y="492"/>
                  </a:lnTo>
                  <a:lnTo>
                    <a:pt x="489" y="492"/>
                  </a:lnTo>
                  <a:lnTo>
                    <a:pt x="490" y="489"/>
                  </a:lnTo>
                  <a:lnTo>
                    <a:pt x="492" y="488"/>
                  </a:lnTo>
                  <a:lnTo>
                    <a:pt x="493" y="484"/>
                  </a:lnTo>
                  <a:lnTo>
                    <a:pt x="495" y="481"/>
                  </a:lnTo>
                  <a:lnTo>
                    <a:pt x="501" y="478"/>
                  </a:lnTo>
                  <a:lnTo>
                    <a:pt x="506" y="475"/>
                  </a:lnTo>
                  <a:lnTo>
                    <a:pt x="512" y="474"/>
                  </a:lnTo>
                  <a:lnTo>
                    <a:pt x="519" y="475"/>
                  </a:lnTo>
                  <a:lnTo>
                    <a:pt x="521" y="475"/>
                  </a:lnTo>
                  <a:lnTo>
                    <a:pt x="522" y="477"/>
                  </a:lnTo>
                  <a:lnTo>
                    <a:pt x="524" y="478"/>
                  </a:lnTo>
                  <a:lnTo>
                    <a:pt x="526" y="480"/>
                  </a:lnTo>
                  <a:lnTo>
                    <a:pt x="530" y="483"/>
                  </a:lnTo>
                  <a:lnTo>
                    <a:pt x="533" y="486"/>
                  </a:lnTo>
                  <a:lnTo>
                    <a:pt x="538" y="491"/>
                  </a:lnTo>
                  <a:lnTo>
                    <a:pt x="541" y="494"/>
                  </a:lnTo>
                  <a:lnTo>
                    <a:pt x="544" y="497"/>
                  </a:lnTo>
                  <a:lnTo>
                    <a:pt x="547" y="503"/>
                  </a:lnTo>
                  <a:lnTo>
                    <a:pt x="549" y="507"/>
                  </a:lnTo>
                  <a:lnTo>
                    <a:pt x="550" y="512"/>
                  </a:lnTo>
                  <a:lnTo>
                    <a:pt x="552" y="517"/>
                  </a:lnTo>
                  <a:lnTo>
                    <a:pt x="553" y="521"/>
                  </a:lnTo>
                  <a:lnTo>
                    <a:pt x="556" y="526"/>
                  </a:lnTo>
                  <a:lnTo>
                    <a:pt x="558" y="531"/>
                  </a:lnTo>
                  <a:lnTo>
                    <a:pt x="561" y="534"/>
                  </a:lnTo>
                  <a:lnTo>
                    <a:pt x="564" y="534"/>
                  </a:lnTo>
                  <a:lnTo>
                    <a:pt x="569" y="534"/>
                  </a:lnTo>
                  <a:lnTo>
                    <a:pt x="572" y="532"/>
                  </a:lnTo>
                  <a:lnTo>
                    <a:pt x="570" y="538"/>
                  </a:lnTo>
                  <a:lnTo>
                    <a:pt x="569" y="543"/>
                  </a:lnTo>
                  <a:lnTo>
                    <a:pt x="565" y="547"/>
                  </a:lnTo>
                  <a:lnTo>
                    <a:pt x="564" y="554"/>
                  </a:lnTo>
                  <a:lnTo>
                    <a:pt x="562" y="560"/>
                  </a:lnTo>
                  <a:lnTo>
                    <a:pt x="562" y="567"/>
                  </a:lnTo>
                  <a:lnTo>
                    <a:pt x="564" y="574"/>
                  </a:lnTo>
                  <a:lnTo>
                    <a:pt x="565" y="581"/>
                  </a:lnTo>
                  <a:lnTo>
                    <a:pt x="565" y="584"/>
                  </a:lnTo>
                  <a:lnTo>
                    <a:pt x="565" y="587"/>
                  </a:lnTo>
                  <a:lnTo>
                    <a:pt x="565" y="591"/>
                  </a:lnTo>
                  <a:lnTo>
                    <a:pt x="567" y="592"/>
                  </a:lnTo>
                  <a:lnTo>
                    <a:pt x="567" y="595"/>
                  </a:lnTo>
                  <a:lnTo>
                    <a:pt x="569" y="598"/>
                  </a:lnTo>
                  <a:lnTo>
                    <a:pt x="570" y="601"/>
                  </a:lnTo>
                  <a:lnTo>
                    <a:pt x="572" y="604"/>
                  </a:lnTo>
                  <a:lnTo>
                    <a:pt x="573" y="607"/>
                  </a:lnTo>
                  <a:lnTo>
                    <a:pt x="573" y="612"/>
                  </a:lnTo>
                  <a:lnTo>
                    <a:pt x="575" y="617"/>
                  </a:lnTo>
                  <a:lnTo>
                    <a:pt x="578" y="618"/>
                  </a:lnTo>
                  <a:lnTo>
                    <a:pt x="581" y="620"/>
                  </a:lnTo>
                  <a:lnTo>
                    <a:pt x="582" y="620"/>
                  </a:lnTo>
                  <a:lnTo>
                    <a:pt x="585" y="621"/>
                  </a:lnTo>
                  <a:lnTo>
                    <a:pt x="587" y="621"/>
                  </a:lnTo>
                  <a:lnTo>
                    <a:pt x="589" y="624"/>
                  </a:lnTo>
                  <a:lnTo>
                    <a:pt x="592" y="629"/>
                  </a:lnTo>
                  <a:lnTo>
                    <a:pt x="595" y="632"/>
                  </a:lnTo>
                  <a:lnTo>
                    <a:pt x="596" y="637"/>
                  </a:lnTo>
                  <a:lnTo>
                    <a:pt x="595" y="638"/>
                  </a:lnTo>
                  <a:lnTo>
                    <a:pt x="595" y="640"/>
                  </a:lnTo>
                  <a:lnTo>
                    <a:pt x="595" y="641"/>
                  </a:lnTo>
                  <a:lnTo>
                    <a:pt x="596" y="641"/>
                  </a:lnTo>
                  <a:lnTo>
                    <a:pt x="596" y="643"/>
                  </a:lnTo>
                  <a:lnTo>
                    <a:pt x="598" y="644"/>
                  </a:lnTo>
                  <a:lnTo>
                    <a:pt x="598" y="647"/>
                  </a:lnTo>
                  <a:lnTo>
                    <a:pt x="596" y="649"/>
                  </a:lnTo>
                  <a:lnTo>
                    <a:pt x="596" y="650"/>
                  </a:lnTo>
                  <a:lnTo>
                    <a:pt x="596" y="654"/>
                  </a:lnTo>
                  <a:lnTo>
                    <a:pt x="598" y="655"/>
                  </a:lnTo>
                  <a:lnTo>
                    <a:pt x="599" y="657"/>
                  </a:lnTo>
                  <a:lnTo>
                    <a:pt x="599" y="660"/>
                  </a:lnTo>
                  <a:lnTo>
                    <a:pt x="599" y="661"/>
                  </a:lnTo>
                  <a:lnTo>
                    <a:pt x="599" y="663"/>
                  </a:lnTo>
                  <a:lnTo>
                    <a:pt x="599" y="664"/>
                  </a:lnTo>
                  <a:lnTo>
                    <a:pt x="602" y="667"/>
                  </a:lnTo>
                  <a:lnTo>
                    <a:pt x="604" y="669"/>
                  </a:lnTo>
                  <a:lnTo>
                    <a:pt x="607" y="670"/>
                  </a:lnTo>
                  <a:lnTo>
                    <a:pt x="608" y="672"/>
                  </a:lnTo>
                  <a:lnTo>
                    <a:pt x="610" y="674"/>
                  </a:lnTo>
                  <a:lnTo>
                    <a:pt x="610" y="675"/>
                  </a:lnTo>
                  <a:lnTo>
                    <a:pt x="610" y="677"/>
                  </a:lnTo>
                  <a:lnTo>
                    <a:pt x="612" y="678"/>
                  </a:lnTo>
                  <a:lnTo>
                    <a:pt x="615" y="680"/>
                  </a:lnTo>
                  <a:lnTo>
                    <a:pt x="616" y="683"/>
                  </a:lnTo>
                  <a:lnTo>
                    <a:pt x="619" y="686"/>
                  </a:lnTo>
                  <a:lnTo>
                    <a:pt x="622" y="689"/>
                  </a:lnTo>
                  <a:lnTo>
                    <a:pt x="627" y="690"/>
                  </a:lnTo>
                  <a:lnTo>
                    <a:pt x="635" y="692"/>
                  </a:lnTo>
                  <a:lnTo>
                    <a:pt x="641" y="690"/>
                  </a:lnTo>
                  <a:lnTo>
                    <a:pt x="647" y="690"/>
                  </a:lnTo>
                  <a:lnTo>
                    <a:pt x="647" y="695"/>
                  </a:lnTo>
                  <a:lnTo>
                    <a:pt x="647" y="701"/>
                  </a:lnTo>
                  <a:lnTo>
                    <a:pt x="648" y="706"/>
                  </a:lnTo>
                  <a:lnTo>
                    <a:pt x="648" y="710"/>
                  </a:lnTo>
                  <a:lnTo>
                    <a:pt x="644" y="710"/>
                  </a:lnTo>
                  <a:lnTo>
                    <a:pt x="641" y="710"/>
                  </a:lnTo>
                  <a:lnTo>
                    <a:pt x="638" y="712"/>
                  </a:lnTo>
                  <a:lnTo>
                    <a:pt x="636" y="715"/>
                  </a:lnTo>
                  <a:lnTo>
                    <a:pt x="635" y="720"/>
                  </a:lnTo>
                  <a:lnTo>
                    <a:pt x="635" y="721"/>
                  </a:lnTo>
                  <a:lnTo>
                    <a:pt x="635" y="723"/>
                  </a:lnTo>
                  <a:lnTo>
                    <a:pt x="636" y="726"/>
                  </a:lnTo>
                  <a:lnTo>
                    <a:pt x="638" y="727"/>
                  </a:lnTo>
                  <a:lnTo>
                    <a:pt x="639" y="730"/>
                  </a:lnTo>
                  <a:lnTo>
                    <a:pt x="639" y="732"/>
                  </a:lnTo>
                  <a:lnTo>
                    <a:pt x="638" y="733"/>
                  </a:lnTo>
                  <a:lnTo>
                    <a:pt x="636" y="737"/>
                  </a:lnTo>
                  <a:lnTo>
                    <a:pt x="633" y="738"/>
                  </a:lnTo>
                  <a:lnTo>
                    <a:pt x="630" y="741"/>
                  </a:lnTo>
                  <a:lnTo>
                    <a:pt x="627" y="743"/>
                  </a:lnTo>
                  <a:lnTo>
                    <a:pt x="624" y="746"/>
                  </a:lnTo>
                  <a:lnTo>
                    <a:pt x="621" y="749"/>
                  </a:lnTo>
                  <a:lnTo>
                    <a:pt x="619" y="752"/>
                  </a:lnTo>
                  <a:lnTo>
                    <a:pt x="618" y="757"/>
                  </a:lnTo>
                  <a:lnTo>
                    <a:pt x="618" y="758"/>
                  </a:lnTo>
                  <a:lnTo>
                    <a:pt x="619" y="760"/>
                  </a:lnTo>
                  <a:lnTo>
                    <a:pt x="621" y="760"/>
                  </a:lnTo>
                  <a:lnTo>
                    <a:pt x="622" y="761"/>
                  </a:lnTo>
                  <a:lnTo>
                    <a:pt x="624" y="763"/>
                  </a:lnTo>
                  <a:lnTo>
                    <a:pt x="624" y="763"/>
                  </a:lnTo>
                  <a:lnTo>
                    <a:pt x="625" y="764"/>
                  </a:lnTo>
                  <a:lnTo>
                    <a:pt x="625" y="767"/>
                  </a:lnTo>
                  <a:lnTo>
                    <a:pt x="627" y="769"/>
                  </a:lnTo>
                  <a:lnTo>
                    <a:pt x="628" y="769"/>
                  </a:lnTo>
                  <a:lnTo>
                    <a:pt x="630" y="770"/>
                  </a:lnTo>
                  <a:lnTo>
                    <a:pt x="632" y="770"/>
                  </a:lnTo>
                  <a:lnTo>
                    <a:pt x="632" y="772"/>
                  </a:lnTo>
                  <a:lnTo>
                    <a:pt x="632" y="773"/>
                  </a:lnTo>
                  <a:lnTo>
                    <a:pt x="632" y="775"/>
                  </a:lnTo>
                  <a:lnTo>
                    <a:pt x="632" y="775"/>
                  </a:lnTo>
                  <a:lnTo>
                    <a:pt x="632" y="777"/>
                  </a:lnTo>
                  <a:lnTo>
                    <a:pt x="633" y="777"/>
                  </a:lnTo>
                  <a:lnTo>
                    <a:pt x="633" y="777"/>
                  </a:lnTo>
                  <a:lnTo>
                    <a:pt x="635" y="777"/>
                  </a:lnTo>
                  <a:lnTo>
                    <a:pt x="636" y="781"/>
                  </a:lnTo>
                  <a:lnTo>
                    <a:pt x="638" y="786"/>
                  </a:lnTo>
                  <a:lnTo>
                    <a:pt x="638" y="790"/>
                  </a:lnTo>
                  <a:lnTo>
                    <a:pt x="639" y="793"/>
                  </a:lnTo>
                  <a:lnTo>
                    <a:pt x="639" y="800"/>
                  </a:lnTo>
                  <a:lnTo>
                    <a:pt x="636" y="804"/>
                  </a:lnTo>
                  <a:lnTo>
                    <a:pt x="630" y="804"/>
                  </a:lnTo>
                  <a:lnTo>
                    <a:pt x="625" y="803"/>
                  </a:lnTo>
                  <a:lnTo>
                    <a:pt x="622" y="801"/>
                  </a:lnTo>
                  <a:lnTo>
                    <a:pt x="621" y="798"/>
                  </a:lnTo>
                  <a:lnTo>
                    <a:pt x="618" y="797"/>
                  </a:lnTo>
                  <a:lnTo>
                    <a:pt x="616" y="795"/>
                  </a:lnTo>
                  <a:lnTo>
                    <a:pt x="612" y="795"/>
                  </a:lnTo>
                  <a:lnTo>
                    <a:pt x="608" y="795"/>
                  </a:lnTo>
                  <a:lnTo>
                    <a:pt x="605" y="797"/>
                  </a:lnTo>
                  <a:lnTo>
                    <a:pt x="602" y="797"/>
                  </a:lnTo>
                  <a:lnTo>
                    <a:pt x="602" y="800"/>
                  </a:lnTo>
                  <a:lnTo>
                    <a:pt x="604" y="803"/>
                  </a:lnTo>
                  <a:lnTo>
                    <a:pt x="604" y="806"/>
                  </a:lnTo>
                  <a:lnTo>
                    <a:pt x="604" y="809"/>
                  </a:lnTo>
                  <a:lnTo>
                    <a:pt x="601" y="812"/>
                  </a:lnTo>
                  <a:lnTo>
                    <a:pt x="599" y="809"/>
                  </a:lnTo>
                  <a:lnTo>
                    <a:pt x="596" y="804"/>
                  </a:lnTo>
                  <a:lnTo>
                    <a:pt x="595" y="801"/>
                  </a:lnTo>
                  <a:lnTo>
                    <a:pt x="595" y="801"/>
                  </a:lnTo>
                  <a:lnTo>
                    <a:pt x="595" y="800"/>
                  </a:lnTo>
                  <a:lnTo>
                    <a:pt x="595" y="798"/>
                  </a:lnTo>
                  <a:lnTo>
                    <a:pt x="593" y="795"/>
                  </a:lnTo>
                  <a:lnTo>
                    <a:pt x="592" y="795"/>
                  </a:lnTo>
                  <a:lnTo>
                    <a:pt x="590" y="797"/>
                  </a:lnTo>
                  <a:lnTo>
                    <a:pt x="589" y="797"/>
                  </a:lnTo>
                  <a:lnTo>
                    <a:pt x="587" y="787"/>
                  </a:lnTo>
                  <a:lnTo>
                    <a:pt x="582" y="778"/>
                  </a:lnTo>
                  <a:lnTo>
                    <a:pt x="569" y="766"/>
                  </a:lnTo>
                  <a:lnTo>
                    <a:pt x="562" y="757"/>
                  </a:lnTo>
                  <a:lnTo>
                    <a:pt x="559" y="753"/>
                  </a:lnTo>
                  <a:lnTo>
                    <a:pt x="553" y="750"/>
                  </a:lnTo>
                  <a:lnTo>
                    <a:pt x="552" y="749"/>
                  </a:lnTo>
                  <a:lnTo>
                    <a:pt x="552" y="749"/>
                  </a:lnTo>
                  <a:lnTo>
                    <a:pt x="550" y="747"/>
                  </a:lnTo>
                  <a:lnTo>
                    <a:pt x="550" y="747"/>
                  </a:lnTo>
                  <a:lnTo>
                    <a:pt x="550" y="746"/>
                  </a:lnTo>
                  <a:lnTo>
                    <a:pt x="553" y="741"/>
                  </a:lnTo>
                  <a:lnTo>
                    <a:pt x="550" y="741"/>
                  </a:lnTo>
                  <a:lnTo>
                    <a:pt x="549" y="743"/>
                  </a:lnTo>
                  <a:lnTo>
                    <a:pt x="547" y="744"/>
                  </a:lnTo>
                  <a:lnTo>
                    <a:pt x="546" y="746"/>
                  </a:lnTo>
                  <a:lnTo>
                    <a:pt x="515" y="707"/>
                  </a:lnTo>
                  <a:lnTo>
                    <a:pt x="513" y="706"/>
                  </a:lnTo>
                  <a:lnTo>
                    <a:pt x="510" y="706"/>
                  </a:lnTo>
                  <a:lnTo>
                    <a:pt x="509" y="704"/>
                  </a:lnTo>
                  <a:lnTo>
                    <a:pt x="506" y="701"/>
                  </a:lnTo>
                  <a:lnTo>
                    <a:pt x="490" y="684"/>
                  </a:lnTo>
                  <a:lnTo>
                    <a:pt x="489" y="683"/>
                  </a:lnTo>
                  <a:lnTo>
                    <a:pt x="486" y="684"/>
                  </a:lnTo>
                  <a:lnTo>
                    <a:pt x="484" y="684"/>
                  </a:lnTo>
                  <a:lnTo>
                    <a:pt x="483" y="686"/>
                  </a:lnTo>
                  <a:lnTo>
                    <a:pt x="481" y="684"/>
                  </a:lnTo>
                  <a:lnTo>
                    <a:pt x="481" y="683"/>
                  </a:lnTo>
                  <a:lnTo>
                    <a:pt x="481" y="677"/>
                  </a:lnTo>
                  <a:lnTo>
                    <a:pt x="481" y="674"/>
                  </a:lnTo>
                  <a:lnTo>
                    <a:pt x="475" y="666"/>
                  </a:lnTo>
                  <a:lnTo>
                    <a:pt x="472" y="663"/>
                  </a:lnTo>
                  <a:lnTo>
                    <a:pt x="472" y="663"/>
                  </a:lnTo>
                  <a:lnTo>
                    <a:pt x="473" y="661"/>
                  </a:lnTo>
                  <a:lnTo>
                    <a:pt x="473" y="660"/>
                  </a:lnTo>
                  <a:lnTo>
                    <a:pt x="473" y="658"/>
                  </a:lnTo>
                  <a:lnTo>
                    <a:pt x="473" y="658"/>
                  </a:lnTo>
                  <a:lnTo>
                    <a:pt x="472" y="658"/>
                  </a:lnTo>
                  <a:lnTo>
                    <a:pt x="467" y="646"/>
                  </a:lnTo>
                  <a:lnTo>
                    <a:pt x="464" y="644"/>
                  </a:lnTo>
                  <a:lnTo>
                    <a:pt x="461" y="643"/>
                  </a:lnTo>
                  <a:lnTo>
                    <a:pt x="459" y="641"/>
                  </a:lnTo>
                  <a:lnTo>
                    <a:pt x="452" y="635"/>
                  </a:lnTo>
                  <a:lnTo>
                    <a:pt x="452" y="635"/>
                  </a:lnTo>
                  <a:lnTo>
                    <a:pt x="450" y="634"/>
                  </a:lnTo>
                  <a:lnTo>
                    <a:pt x="449" y="629"/>
                  </a:lnTo>
                  <a:lnTo>
                    <a:pt x="447" y="627"/>
                  </a:lnTo>
                  <a:lnTo>
                    <a:pt x="444" y="624"/>
                  </a:lnTo>
                  <a:lnTo>
                    <a:pt x="441" y="621"/>
                  </a:lnTo>
                  <a:lnTo>
                    <a:pt x="438" y="617"/>
                  </a:lnTo>
                  <a:lnTo>
                    <a:pt x="433" y="612"/>
                  </a:lnTo>
                  <a:lnTo>
                    <a:pt x="430" y="609"/>
                  </a:lnTo>
                  <a:lnTo>
                    <a:pt x="423" y="607"/>
                  </a:lnTo>
                  <a:lnTo>
                    <a:pt x="421" y="603"/>
                  </a:lnTo>
                  <a:lnTo>
                    <a:pt x="420" y="595"/>
                  </a:lnTo>
                  <a:lnTo>
                    <a:pt x="418" y="592"/>
                  </a:lnTo>
                  <a:lnTo>
                    <a:pt x="415" y="589"/>
                  </a:lnTo>
                  <a:lnTo>
                    <a:pt x="412" y="586"/>
                  </a:lnTo>
                  <a:lnTo>
                    <a:pt x="410" y="578"/>
                  </a:lnTo>
                  <a:lnTo>
                    <a:pt x="406" y="569"/>
                  </a:lnTo>
                  <a:lnTo>
                    <a:pt x="384" y="546"/>
                  </a:lnTo>
                  <a:lnTo>
                    <a:pt x="377" y="540"/>
                  </a:lnTo>
                  <a:lnTo>
                    <a:pt x="373" y="540"/>
                  </a:lnTo>
                  <a:lnTo>
                    <a:pt x="372" y="538"/>
                  </a:lnTo>
                  <a:lnTo>
                    <a:pt x="363" y="529"/>
                  </a:lnTo>
                  <a:lnTo>
                    <a:pt x="340" y="514"/>
                  </a:lnTo>
                  <a:lnTo>
                    <a:pt x="330" y="507"/>
                  </a:lnTo>
                  <a:lnTo>
                    <a:pt x="329" y="504"/>
                  </a:lnTo>
                  <a:lnTo>
                    <a:pt x="327" y="501"/>
                  </a:lnTo>
                  <a:lnTo>
                    <a:pt x="326" y="498"/>
                  </a:lnTo>
                  <a:lnTo>
                    <a:pt x="320" y="497"/>
                  </a:lnTo>
                  <a:lnTo>
                    <a:pt x="314" y="492"/>
                  </a:lnTo>
                  <a:lnTo>
                    <a:pt x="303" y="483"/>
                  </a:lnTo>
                  <a:lnTo>
                    <a:pt x="266" y="460"/>
                  </a:lnTo>
                  <a:lnTo>
                    <a:pt x="264" y="457"/>
                  </a:lnTo>
                  <a:lnTo>
                    <a:pt x="263" y="454"/>
                  </a:lnTo>
                  <a:lnTo>
                    <a:pt x="263" y="452"/>
                  </a:lnTo>
                  <a:lnTo>
                    <a:pt x="264" y="452"/>
                  </a:lnTo>
                  <a:lnTo>
                    <a:pt x="266" y="452"/>
                  </a:lnTo>
                  <a:lnTo>
                    <a:pt x="266" y="454"/>
                  </a:lnTo>
                  <a:lnTo>
                    <a:pt x="267" y="454"/>
                  </a:lnTo>
                  <a:lnTo>
                    <a:pt x="267" y="455"/>
                  </a:lnTo>
                  <a:lnTo>
                    <a:pt x="267" y="457"/>
                  </a:lnTo>
                  <a:lnTo>
                    <a:pt x="267" y="458"/>
                  </a:lnTo>
                  <a:lnTo>
                    <a:pt x="280" y="464"/>
                  </a:lnTo>
                  <a:lnTo>
                    <a:pt x="281" y="464"/>
                  </a:lnTo>
                  <a:lnTo>
                    <a:pt x="304" y="480"/>
                  </a:lnTo>
                  <a:lnTo>
                    <a:pt x="306" y="480"/>
                  </a:lnTo>
                  <a:lnTo>
                    <a:pt x="307" y="481"/>
                  </a:lnTo>
                  <a:lnTo>
                    <a:pt x="310" y="483"/>
                  </a:lnTo>
                  <a:lnTo>
                    <a:pt x="309" y="481"/>
                  </a:lnTo>
                  <a:lnTo>
                    <a:pt x="304" y="478"/>
                  </a:lnTo>
                  <a:lnTo>
                    <a:pt x="301" y="477"/>
                  </a:lnTo>
                  <a:lnTo>
                    <a:pt x="303" y="475"/>
                  </a:lnTo>
                  <a:lnTo>
                    <a:pt x="306" y="477"/>
                  </a:lnTo>
                  <a:lnTo>
                    <a:pt x="310" y="481"/>
                  </a:lnTo>
                  <a:lnTo>
                    <a:pt x="310" y="480"/>
                  </a:lnTo>
                  <a:lnTo>
                    <a:pt x="312" y="478"/>
                  </a:lnTo>
                  <a:lnTo>
                    <a:pt x="312" y="478"/>
                  </a:lnTo>
                  <a:lnTo>
                    <a:pt x="310" y="478"/>
                  </a:lnTo>
                  <a:lnTo>
                    <a:pt x="310" y="478"/>
                  </a:lnTo>
                  <a:lnTo>
                    <a:pt x="309" y="478"/>
                  </a:lnTo>
                  <a:lnTo>
                    <a:pt x="310" y="477"/>
                  </a:lnTo>
                  <a:lnTo>
                    <a:pt x="312" y="475"/>
                  </a:lnTo>
                  <a:lnTo>
                    <a:pt x="314" y="474"/>
                  </a:lnTo>
                  <a:lnTo>
                    <a:pt x="314" y="471"/>
                  </a:lnTo>
                  <a:lnTo>
                    <a:pt x="314" y="468"/>
                  </a:lnTo>
                  <a:lnTo>
                    <a:pt x="307" y="454"/>
                  </a:lnTo>
                  <a:lnTo>
                    <a:pt x="306" y="452"/>
                  </a:lnTo>
                  <a:lnTo>
                    <a:pt x="303" y="451"/>
                  </a:lnTo>
                  <a:lnTo>
                    <a:pt x="300" y="451"/>
                  </a:lnTo>
                  <a:lnTo>
                    <a:pt x="298" y="451"/>
                  </a:lnTo>
                  <a:lnTo>
                    <a:pt x="295" y="452"/>
                  </a:lnTo>
                  <a:lnTo>
                    <a:pt x="294" y="454"/>
                  </a:lnTo>
                  <a:lnTo>
                    <a:pt x="297" y="455"/>
                  </a:lnTo>
                  <a:lnTo>
                    <a:pt x="301" y="454"/>
                  </a:lnTo>
                  <a:lnTo>
                    <a:pt x="301" y="454"/>
                  </a:lnTo>
                  <a:lnTo>
                    <a:pt x="301" y="455"/>
                  </a:lnTo>
                  <a:lnTo>
                    <a:pt x="297" y="460"/>
                  </a:lnTo>
                  <a:lnTo>
                    <a:pt x="295" y="461"/>
                  </a:lnTo>
                  <a:lnTo>
                    <a:pt x="290" y="463"/>
                  </a:lnTo>
                  <a:lnTo>
                    <a:pt x="287" y="461"/>
                  </a:lnTo>
                  <a:lnTo>
                    <a:pt x="286" y="458"/>
                  </a:lnTo>
                  <a:lnTo>
                    <a:pt x="283" y="455"/>
                  </a:lnTo>
                  <a:lnTo>
                    <a:pt x="278" y="457"/>
                  </a:lnTo>
                  <a:lnTo>
                    <a:pt x="278" y="458"/>
                  </a:lnTo>
                  <a:lnTo>
                    <a:pt x="277" y="458"/>
                  </a:lnTo>
                  <a:lnTo>
                    <a:pt x="275" y="457"/>
                  </a:lnTo>
                  <a:lnTo>
                    <a:pt x="272" y="454"/>
                  </a:lnTo>
                  <a:lnTo>
                    <a:pt x="271" y="454"/>
                  </a:lnTo>
                  <a:lnTo>
                    <a:pt x="271" y="452"/>
                  </a:lnTo>
                  <a:lnTo>
                    <a:pt x="271" y="449"/>
                  </a:lnTo>
                  <a:lnTo>
                    <a:pt x="271" y="448"/>
                  </a:lnTo>
                  <a:lnTo>
                    <a:pt x="269" y="448"/>
                  </a:lnTo>
                  <a:lnTo>
                    <a:pt x="267" y="446"/>
                  </a:lnTo>
                  <a:lnTo>
                    <a:pt x="266" y="446"/>
                  </a:lnTo>
                  <a:lnTo>
                    <a:pt x="260" y="440"/>
                  </a:lnTo>
                  <a:lnTo>
                    <a:pt x="257" y="438"/>
                  </a:lnTo>
                  <a:lnTo>
                    <a:pt x="255" y="440"/>
                  </a:lnTo>
                  <a:lnTo>
                    <a:pt x="252" y="437"/>
                  </a:lnTo>
                  <a:lnTo>
                    <a:pt x="247" y="434"/>
                  </a:lnTo>
                  <a:lnTo>
                    <a:pt x="244" y="432"/>
                  </a:lnTo>
                  <a:lnTo>
                    <a:pt x="240" y="432"/>
                  </a:lnTo>
                  <a:lnTo>
                    <a:pt x="241" y="434"/>
                  </a:lnTo>
                  <a:lnTo>
                    <a:pt x="243" y="435"/>
                  </a:lnTo>
                  <a:lnTo>
                    <a:pt x="244" y="437"/>
                  </a:lnTo>
                  <a:lnTo>
                    <a:pt x="251" y="441"/>
                  </a:lnTo>
                  <a:lnTo>
                    <a:pt x="252" y="444"/>
                  </a:lnTo>
                  <a:lnTo>
                    <a:pt x="260" y="448"/>
                  </a:lnTo>
                  <a:lnTo>
                    <a:pt x="261" y="451"/>
                  </a:lnTo>
                  <a:lnTo>
                    <a:pt x="257" y="449"/>
                  </a:lnTo>
                  <a:lnTo>
                    <a:pt x="244" y="441"/>
                  </a:lnTo>
                  <a:lnTo>
                    <a:pt x="231" y="429"/>
                  </a:lnTo>
                  <a:lnTo>
                    <a:pt x="229" y="428"/>
                  </a:lnTo>
                  <a:lnTo>
                    <a:pt x="229" y="424"/>
                  </a:lnTo>
                  <a:lnTo>
                    <a:pt x="229" y="418"/>
                  </a:lnTo>
                  <a:lnTo>
                    <a:pt x="228" y="415"/>
                  </a:lnTo>
                  <a:lnTo>
                    <a:pt x="226" y="412"/>
                  </a:lnTo>
                  <a:lnTo>
                    <a:pt x="224" y="409"/>
                  </a:lnTo>
                  <a:lnTo>
                    <a:pt x="223" y="409"/>
                  </a:lnTo>
                  <a:lnTo>
                    <a:pt x="221" y="408"/>
                  </a:lnTo>
                  <a:lnTo>
                    <a:pt x="221" y="408"/>
                  </a:lnTo>
                  <a:lnTo>
                    <a:pt x="221" y="406"/>
                  </a:lnTo>
                  <a:lnTo>
                    <a:pt x="221" y="404"/>
                  </a:lnTo>
                  <a:lnTo>
                    <a:pt x="223" y="404"/>
                  </a:lnTo>
                  <a:lnTo>
                    <a:pt x="224" y="406"/>
                  </a:lnTo>
                  <a:lnTo>
                    <a:pt x="228" y="408"/>
                  </a:lnTo>
                  <a:lnTo>
                    <a:pt x="229" y="409"/>
                  </a:lnTo>
                  <a:lnTo>
                    <a:pt x="231" y="411"/>
                  </a:lnTo>
                  <a:lnTo>
                    <a:pt x="234" y="411"/>
                  </a:lnTo>
                  <a:lnTo>
                    <a:pt x="235" y="408"/>
                  </a:lnTo>
                  <a:lnTo>
                    <a:pt x="234" y="404"/>
                  </a:lnTo>
                  <a:lnTo>
                    <a:pt x="232" y="401"/>
                  </a:lnTo>
                  <a:lnTo>
                    <a:pt x="231" y="398"/>
                  </a:lnTo>
                  <a:lnTo>
                    <a:pt x="229" y="397"/>
                  </a:lnTo>
                  <a:lnTo>
                    <a:pt x="231" y="395"/>
                  </a:lnTo>
                  <a:lnTo>
                    <a:pt x="231" y="392"/>
                  </a:lnTo>
                  <a:lnTo>
                    <a:pt x="229" y="386"/>
                  </a:lnTo>
                  <a:lnTo>
                    <a:pt x="229" y="383"/>
                  </a:lnTo>
                  <a:lnTo>
                    <a:pt x="231" y="381"/>
                  </a:lnTo>
                  <a:lnTo>
                    <a:pt x="232" y="377"/>
                  </a:lnTo>
                  <a:lnTo>
                    <a:pt x="231" y="374"/>
                  </a:lnTo>
                  <a:lnTo>
                    <a:pt x="224" y="369"/>
                  </a:lnTo>
                  <a:lnTo>
                    <a:pt x="223" y="368"/>
                  </a:lnTo>
                  <a:lnTo>
                    <a:pt x="223" y="371"/>
                  </a:lnTo>
                  <a:lnTo>
                    <a:pt x="224" y="380"/>
                  </a:lnTo>
                  <a:lnTo>
                    <a:pt x="224" y="381"/>
                  </a:lnTo>
                  <a:lnTo>
                    <a:pt x="226" y="383"/>
                  </a:lnTo>
                  <a:lnTo>
                    <a:pt x="226" y="385"/>
                  </a:lnTo>
                  <a:lnTo>
                    <a:pt x="224" y="391"/>
                  </a:lnTo>
                  <a:lnTo>
                    <a:pt x="224" y="397"/>
                  </a:lnTo>
                  <a:lnTo>
                    <a:pt x="223" y="398"/>
                  </a:lnTo>
                  <a:lnTo>
                    <a:pt x="223" y="400"/>
                  </a:lnTo>
                  <a:lnTo>
                    <a:pt x="221" y="398"/>
                  </a:lnTo>
                  <a:lnTo>
                    <a:pt x="221" y="398"/>
                  </a:lnTo>
                  <a:lnTo>
                    <a:pt x="220" y="398"/>
                  </a:lnTo>
                  <a:lnTo>
                    <a:pt x="220" y="397"/>
                  </a:lnTo>
                  <a:lnTo>
                    <a:pt x="218" y="397"/>
                  </a:lnTo>
                  <a:lnTo>
                    <a:pt x="217" y="397"/>
                  </a:lnTo>
                  <a:lnTo>
                    <a:pt x="217" y="398"/>
                  </a:lnTo>
                  <a:lnTo>
                    <a:pt x="217" y="400"/>
                  </a:lnTo>
                  <a:lnTo>
                    <a:pt x="211" y="395"/>
                  </a:lnTo>
                  <a:lnTo>
                    <a:pt x="206" y="389"/>
                  </a:lnTo>
                  <a:lnTo>
                    <a:pt x="194" y="363"/>
                  </a:lnTo>
                  <a:lnTo>
                    <a:pt x="189" y="358"/>
                  </a:lnTo>
                  <a:lnTo>
                    <a:pt x="183" y="354"/>
                  </a:lnTo>
                  <a:lnTo>
                    <a:pt x="180" y="352"/>
                  </a:lnTo>
                  <a:lnTo>
                    <a:pt x="178" y="351"/>
                  </a:lnTo>
                  <a:lnTo>
                    <a:pt x="178" y="349"/>
                  </a:lnTo>
                  <a:lnTo>
                    <a:pt x="181" y="349"/>
                  </a:lnTo>
                  <a:lnTo>
                    <a:pt x="184" y="349"/>
                  </a:lnTo>
                  <a:lnTo>
                    <a:pt x="188" y="351"/>
                  </a:lnTo>
                  <a:lnTo>
                    <a:pt x="189" y="354"/>
                  </a:lnTo>
                  <a:lnTo>
                    <a:pt x="198" y="366"/>
                  </a:lnTo>
                  <a:lnTo>
                    <a:pt x="201" y="371"/>
                  </a:lnTo>
                  <a:lnTo>
                    <a:pt x="201" y="371"/>
                  </a:lnTo>
                  <a:lnTo>
                    <a:pt x="201" y="372"/>
                  </a:lnTo>
                  <a:lnTo>
                    <a:pt x="203" y="371"/>
                  </a:lnTo>
                  <a:lnTo>
                    <a:pt x="204" y="371"/>
                  </a:lnTo>
                  <a:lnTo>
                    <a:pt x="204" y="371"/>
                  </a:lnTo>
                  <a:lnTo>
                    <a:pt x="208" y="372"/>
                  </a:lnTo>
                  <a:lnTo>
                    <a:pt x="208" y="372"/>
                  </a:lnTo>
                  <a:lnTo>
                    <a:pt x="209" y="372"/>
                  </a:lnTo>
                  <a:lnTo>
                    <a:pt x="211" y="371"/>
                  </a:lnTo>
                  <a:lnTo>
                    <a:pt x="211" y="368"/>
                  </a:lnTo>
                  <a:lnTo>
                    <a:pt x="209" y="365"/>
                  </a:lnTo>
                  <a:lnTo>
                    <a:pt x="208" y="365"/>
                  </a:lnTo>
                  <a:lnTo>
                    <a:pt x="206" y="365"/>
                  </a:lnTo>
                  <a:lnTo>
                    <a:pt x="204" y="365"/>
                  </a:lnTo>
                  <a:lnTo>
                    <a:pt x="204" y="363"/>
                  </a:lnTo>
                  <a:lnTo>
                    <a:pt x="206" y="360"/>
                  </a:lnTo>
                  <a:lnTo>
                    <a:pt x="206" y="360"/>
                  </a:lnTo>
                  <a:lnTo>
                    <a:pt x="208" y="358"/>
                  </a:lnTo>
                  <a:lnTo>
                    <a:pt x="209" y="358"/>
                  </a:lnTo>
                  <a:lnTo>
                    <a:pt x="209" y="358"/>
                  </a:lnTo>
                  <a:lnTo>
                    <a:pt x="211" y="360"/>
                  </a:lnTo>
                  <a:lnTo>
                    <a:pt x="214" y="363"/>
                  </a:lnTo>
                  <a:lnTo>
                    <a:pt x="217" y="365"/>
                  </a:lnTo>
                  <a:lnTo>
                    <a:pt x="223" y="366"/>
                  </a:lnTo>
                  <a:lnTo>
                    <a:pt x="229" y="368"/>
                  </a:lnTo>
                  <a:lnTo>
                    <a:pt x="229" y="366"/>
                  </a:lnTo>
                  <a:lnTo>
                    <a:pt x="231" y="365"/>
                  </a:lnTo>
                  <a:lnTo>
                    <a:pt x="231" y="363"/>
                  </a:lnTo>
                  <a:lnTo>
                    <a:pt x="214" y="348"/>
                  </a:lnTo>
                  <a:lnTo>
                    <a:pt x="211" y="346"/>
                  </a:lnTo>
                  <a:lnTo>
                    <a:pt x="209" y="346"/>
                  </a:lnTo>
                  <a:lnTo>
                    <a:pt x="211" y="348"/>
                  </a:lnTo>
                  <a:lnTo>
                    <a:pt x="209" y="349"/>
                  </a:lnTo>
                  <a:lnTo>
                    <a:pt x="209" y="349"/>
                  </a:lnTo>
                  <a:lnTo>
                    <a:pt x="206" y="349"/>
                  </a:lnTo>
                  <a:lnTo>
                    <a:pt x="204" y="349"/>
                  </a:lnTo>
                  <a:lnTo>
                    <a:pt x="203" y="348"/>
                  </a:lnTo>
                  <a:lnTo>
                    <a:pt x="200" y="345"/>
                  </a:lnTo>
                  <a:lnTo>
                    <a:pt x="197" y="338"/>
                  </a:lnTo>
                  <a:lnTo>
                    <a:pt x="195" y="338"/>
                  </a:lnTo>
                  <a:lnTo>
                    <a:pt x="194" y="338"/>
                  </a:lnTo>
                  <a:lnTo>
                    <a:pt x="192" y="340"/>
                  </a:lnTo>
                  <a:lnTo>
                    <a:pt x="191" y="340"/>
                  </a:lnTo>
                  <a:lnTo>
                    <a:pt x="188" y="338"/>
                  </a:lnTo>
                  <a:lnTo>
                    <a:pt x="186" y="340"/>
                  </a:lnTo>
                  <a:lnTo>
                    <a:pt x="181" y="340"/>
                  </a:lnTo>
                  <a:lnTo>
                    <a:pt x="177" y="340"/>
                  </a:lnTo>
                  <a:lnTo>
                    <a:pt x="174" y="338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5" y="332"/>
                  </a:lnTo>
                  <a:lnTo>
                    <a:pt x="178" y="335"/>
                  </a:lnTo>
                  <a:lnTo>
                    <a:pt x="180" y="335"/>
                  </a:lnTo>
                  <a:lnTo>
                    <a:pt x="180" y="334"/>
                  </a:lnTo>
                  <a:lnTo>
                    <a:pt x="180" y="328"/>
                  </a:lnTo>
                  <a:lnTo>
                    <a:pt x="180" y="326"/>
                  </a:lnTo>
                  <a:lnTo>
                    <a:pt x="178" y="325"/>
                  </a:lnTo>
                  <a:lnTo>
                    <a:pt x="174" y="321"/>
                  </a:lnTo>
                  <a:lnTo>
                    <a:pt x="172" y="321"/>
                  </a:lnTo>
                  <a:lnTo>
                    <a:pt x="169" y="340"/>
                  </a:lnTo>
                  <a:lnTo>
                    <a:pt x="166" y="343"/>
                  </a:lnTo>
                  <a:lnTo>
                    <a:pt x="166" y="341"/>
                  </a:lnTo>
                  <a:lnTo>
                    <a:pt x="168" y="334"/>
                  </a:lnTo>
                  <a:lnTo>
                    <a:pt x="168" y="331"/>
                  </a:lnTo>
                  <a:lnTo>
                    <a:pt x="166" y="328"/>
                  </a:lnTo>
                  <a:lnTo>
                    <a:pt x="163" y="325"/>
                  </a:lnTo>
                  <a:lnTo>
                    <a:pt x="161" y="323"/>
                  </a:lnTo>
                  <a:lnTo>
                    <a:pt x="158" y="321"/>
                  </a:lnTo>
                  <a:lnTo>
                    <a:pt x="141" y="314"/>
                  </a:lnTo>
                  <a:lnTo>
                    <a:pt x="132" y="308"/>
                  </a:lnTo>
                  <a:lnTo>
                    <a:pt x="126" y="306"/>
                  </a:lnTo>
                  <a:lnTo>
                    <a:pt x="118" y="305"/>
                  </a:lnTo>
                  <a:lnTo>
                    <a:pt x="114" y="305"/>
                  </a:lnTo>
                  <a:lnTo>
                    <a:pt x="117" y="303"/>
                  </a:lnTo>
                  <a:lnTo>
                    <a:pt x="123" y="303"/>
                  </a:lnTo>
                  <a:lnTo>
                    <a:pt x="135" y="306"/>
                  </a:lnTo>
                  <a:lnTo>
                    <a:pt x="132" y="305"/>
                  </a:lnTo>
                  <a:lnTo>
                    <a:pt x="126" y="298"/>
                  </a:lnTo>
                  <a:lnTo>
                    <a:pt x="120" y="298"/>
                  </a:lnTo>
                  <a:lnTo>
                    <a:pt x="112" y="301"/>
                  </a:lnTo>
                  <a:lnTo>
                    <a:pt x="108" y="301"/>
                  </a:lnTo>
                  <a:lnTo>
                    <a:pt x="106" y="298"/>
                  </a:lnTo>
                  <a:lnTo>
                    <a:pt x="112" y="298"/>
                  </a:lnTo>
                  <a:lnTo>
                    <a:pt x="114" y="297"/>
                  </a:lnTo>
                  <a:lnTo>
                    <a:pt x="112" y="294"/>
                  </a:lnTo>
                  <a:lnTo>
                    <a:pt x="111" y="292"/>
                  </a:lnTo>
                  <a:lnTo>
                    <a:pt x="111" y="291"/>
                  </a:lnTo>
                  <a:lnTo>
                    <a:pt x="111" y="289"/>
                  </a:lnTo>
                  <a:lnTo>
                    <a:pt x="109" y="289"/>
                  </a:lnTo>
                  <a:lnTo>
                    <a:pt x="109" y="289"/>
                  </a:lnTo>
                  <a:lnTo>
                    <a:pt x="108" y="291"/>
                  </a:lnTo>
                  <a:lnTo>
                    <a:pt x="106" y="292"/>
                  </a:lnTo>
                  <a:lnTo>
                    <a:pt x="108" y="286"/>
                  </a:lnTo>
                  <a:lnTo>
                    <a:pt x="108" y="285"/>
                  </a:lnTo>
                  <a:lnTo>
                    <a:pt x="108" y="275"/>
                  </a:lnTo>
                  <a:lnTo>
                    <a:pt x="108" y="274"/>
                  </a:lnTo>
                  <a:lnTo>
                    <a:pt x="106" y="272"/>
                  </a:lnTo>
                  <a:lnTo>
                    <a:pt x="105" y="274"/>
                  </a:lnTo>
                  <a:lnTo>
                    <a:pt x="103" y="274"/>
                  </a:lnTo>
                  <a:lnTo>
                    <a:pt x="98" y="271"/>
                  </a:lnTo>
                  <a:lnTo>
                    <a:pt x="98" y="271"/>
                  </a:lnTo>
                  <a:lnTo>
                    <a:pt x="97" y="271"/>
                  </a:lnTo>
                  <a:lnTo>
                    <a:pt x="97" y="269"/>
                  </a:lnTo>
                  <a:lnTo>
                    <a:pt x="97" y="269"/>
                  </a:lnTo>
                  <a:lnTo>
                    <a:pt x="95" y="269"/>
                  </a:lnTo>
                  <a:lnTo>
                    <a:pt x="94" y="271"/>
                  </a:lnTo>
                  <a:lnTo>
                    <a:pt x="94" y="271"/>
                  </a:lnTo>
                  <a:lnTo>
                    <a:pt x="91" y="269"/>
                  </a:lnTo>
                  <a:lnTo>
                    <a:pt x="88" y="269"/>
                  </a:lnTo>
                  <a:lnTo>
                    <a:pt x="88" y="269"/>
                  </a:lnTo>
                  <a:lnTo>
                    <a:pt x="88" y="272"/>
                  </a:lnTo>
                  <a:lnTo>
                    <a:pt x="88" y="274"/>
                  </a:lnTo>
                  <a:lnTo>
                    <a:pt x="89" y="275"/>
                  </a:lnTo>
                  <a:lnTo>
                    <a:pt x="89" y="277"/>
                  </a:lnTo>
                  <a:lnTo>
                    <a:pt x="89" y="278"/>
                  </a:lnTo>
                  <a:lnTo>
                    <a:pt x="89" y="282"/>
                  </a:lnTo>
                  <a:lnTo>
                    <a:pt x="89" y="282"/>
                  </a:lnTo>
                  <a:lnTo>
                    <a:pt x="88" y="283"/>
                  </a:lnTo>
                  <a:lnTo>
                    <a:pt x="86" y="285"/>
                  </a:lnTo>
                  <a:lnTo>
                    <a:pt x="85" y="286"/>
                  </a:lnTo>
                  <a:lnTo>
                    <a:pt x="82" y="286"/>
                  </a:lnTo>
                  <a:lnTo>
                    <a:pt x="80" y="285"/>
                  </a:lnTo>
                  <a:lnTo>
                    <a:pt x="78" y="283"/>
                  </a:lnTo>
                  <a:lnTo>
                    <a:pt x="78" y="283"/>
                  </a:lnTo>
                  <a:lnTo>
                    <a:pt x="80" y="282"/>
                  </a:lnTo>
                  <a:lnTo>
                    <a:pt x="80" y="282"/>
                  </a:lnTo>
                  <a:lnTo>
                    <a:pt x="80" y="280"/>
                  </a:lnTo>
                  <a:lnTo>
                    <a:pt x="78" y="280"/>
                  </a:lnTo>
                  <a:lnTo>
                    <a:pt x="71" y="280"/>
                  </a:lnTo>
                  <a:lnTo>
                    <a:pt x="68" y="282"/>
                  </a:lnTo>
                  <a:lnTo>
                    <a:pt x="68" y="283"/>
                  </a:lnTo>
                  <a:lnTo>
                    <a:pt x="69" y="286"/>
                  </a:lnTo>
                  <a:lnTo>
                    <a:pt x="65" y="286"/>
                  </a:lnTo>
                  <a:lnTo>
                    <a:pt x="60" y="283"/>
                  </a:lnTo>
                  <a:lnTo>
                    <a:pt x="52" y="274"/>
                  </a:lnTo>
                  <a:lnTo>
                    <a:pt x="55" y="272"/>
                  </a:lnTo>
                  <a:lnTo>
                    <a:pt x="57" y="271"/>
                  </a:lnTo>
                  <a:lnTo>
                    <a:pt x="57" y="269"/>
                  </a:lnTo>
                  <a:lnTo>
                    <a:pt x="59" y="268"/>
                  </a:lnTo>
                  <a:lnTo>
                    <a:pt x="60" y="266"/>
                  </a:lnTo>
                  <a:lnTo>
                    <a:pt x="62" y="265"/>
                  </a:lnTo>
                  <a:lnTo>
                    <a:pt x="66" y="268"/>
                  </a:lnTo>
                  <a:lnTo>
                    <a:pt x="68" y="268"/>
                  </a:lnTo>
                  <a:lnTo>
                    <a:pt x="69" y="266"/>
                  </a:lnTo>
                  <a:lnTo>
                    <a:pt x="71" y="268"/>
                  </a:lnTo>
                  <a:lnTo>
                    <a:pt x="72" y="271"/>
                  </a:lnTo>
                  <a:lnTo>
                    <a:pt x="74" y="272"/>
                  </a:lnTo>
                  <a:lnTo>
                    <a:pt x="74" y="272"/>
                  </a:lnTo>
                  <a:lnTo>
                    <a:pt x="74" y="271"/>
                  </a:lnTo>
                  <a:lnTo>
                    <a:pt x="75" y="269"/>
                  </a:lnTo>
                  <a:lnTo>
                    <a:pt x="75" y="268"/>
                  </a:lnTo>
                  <a:lnTo>
                    <a:pt x="75" y="266"/>
                  </a:lnTo>
                  <a:lnTo>
                    <a:pt x="75" y="265"/>
                  </a:lnTo>
                  <a:lnTo>
                    <a:pt x="75" y="265"/>
                  </a:lnTo>
                  <a:lnTo>
                    <a:pt x="77" y="265"/>
                  </a:lnTo>
                  <a:lnTo>
                    <a:pt x="86" y="255"/>
                  </a:lnTo>
                  <a:lnTo>
                    <a:pt x="88" y="254"/>
                  </a:lnTo>
                  <a:lnTo>
                    <a:pt x="88" y="252"/>
                  </a:lnTo>
                  <a:lnTo>
                    <a:pt x="88" y="252"/>
                  </a:lnTo>
                  <a:lnTo>
                    <a:pt x="86" y="251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89" y="249"/>
                  </a:lnTo>
                  <a:lnTo>
                    <a:pt x="89" y="249"/>
                  </a:lnTo>
                  <a:lnTo>
                    <a:pt x="89" y="248"/>
                  </a:lnTo>
                  <a:lnTo>
                    <a:pt x="89" y="242"/>
                  </a:lnTo>
                  <a:lnTo>
                    <a:pt x="91" y="238"/>
                  </a:lnTo>
                  <a:lnTo>
                    <a:pt x="97" y="232"/>
                  </a:lnTo>
                  <a:lnTo>
                    <a:pt x="98" y="229"/>
                  </a:lnTo>
                  <a:lnTo>
                    <a:pt x="97" y="226"/>
                  </a:lnTo>
                  <a:lnTo>
                    <a:pt x="94" y="229"/>
                  </a:lnTo>
                  <a:lnTo>
                    <a:pt x="91" y="235"/>
                  </a:lnTo>
                  <a:lnTo>
                    <a:pt x="89" y="240"/>
                  </a:lnTo>
                  <a:lnTo>
                    <a:pt x="86" y="245"/>
                  </a:lnTo>
                  <a:lnTo>
                    <a:pt x="83" y="248"/>
                  </a:lnTo>
                  <a:lnTo>
                    <a:pt x="80" y="249"/>
                  </a:lnTo>
                  <a:lnTo>
                    <a:pt x="72" y="251"/>
                  </a:lnTo>
                  <a:lnTo>
                    <a:pt x="69" y="254"/>
                  </a:lnTo>
                  <a:lnTo>
                    <a:pt x="65" y="262"/>
                  </a:lnTo>
                  <a:lnTo>
                    <a:pt x="60" y="265"/>
                  </a:lnTo>
                  <a:lnTo>
                    <a:pt x="57" y="263"/>
                  </a:lnTo>
                  <a:lnTo>
                    <a:pt x="52" y="265"/>
                  </a:lnTo>
                  <a:lnTo>
                    <a:pt x="49" y="266"/>
                  </a:lnTo>
                  <a:lnTo>
                    <a:pt x="48" y="263"/>
                  </a:lnTo>
                  <a:lnTo>
                    <a:pt x="46" y="260"/>
                  </a:lnTo>
                  <a:lnTo>
                    <a:pt x="45" y="255"/>
                  </a:lnTo>
                  <a:lnTo>
                    <a:pt x="43" y="254"/>
                  </a:lnTo>
                  <a:lnTo>
                    <a:pt x="42" y="254"/>
                  </a:lnTo>
                  <a:lnTo>
                    <a:pt x="40" y="252"/>
                  </a:lnTo>
                  <a:lnTo>
                    <a:pt x="34" y="251"/>
                  </a:lnTo>
                  <a:lnTo>
                    <a:pt x="31" y="248"/>
                  </a:lnTo>
                  <a:lnTo>
                    <a:pt x="29" y="248"/>
                  </a:lnTo>
                  <a:lnTo>
                    <a:pt x="31" y="251"/>
                  </a:lnTo>
                  <a:lnTo>
                    <a:pt x="31" y="252"/>
                  </a:lnTo>
                  <a:lnTo>
                    <a:pt x="32" y="254"/>
                  </a:lnTo>
                  <a:lnTo>
                    <a:pt x="43" y="263"/>
                  </a:lnTo>
                  <a:lnTo>
                    <a:pt x="46" y="266"/>
                  </a:lnTo>
                  <a:lnTo>
                    <a:pt x="46" y="271"/>
                  </a:lnTo>
                  <a:lnTo>
                    <a:pt x="42" y="266"/>
                  </a:lnTo>
                  <a:lnTo>
                    <a:pt x="39" y="262"/>
                  </a:lnTo>
                  <a:lnTo>
                    <a:pt x="34" y="257"/>
                  </a:lnTo>
                  <a:lnTo>
                    <a:pt x="28" y="255"/>
                  </a:lnTo>
                  <a:lnTo>
                    <a:pt x="11" y="255"/>
                  </a:lnTo>
                  <a:lnTo>
                    <a:pt x="5" y="254"/>
                  </a:lnTo>
                  <a:lnTo>
                    <a:pt x="9" y="252"/>
                  </a:lnTo>
                  <a:lnTo>
                    <a:pt x="12" y="251"/>
                  </a:lnTo>
                  <a:lnTo>
                    <a:pt x="19" y="251"/>
                  </a:lnTo>
                  <a:lnTo>
                    <a:pt x="23" y="252"/>
                  </a:lnTo>
                  <a:lnTo>
                    <a:pt x="22" y="249"/>
                  </a:lnTo>
                  <a:lnTo>
                    <a:pt x="23" y="246"/>
                  </a:lnTo>
                  <a:lnTo>
                    <a:pt x="23" y="245"/>
                  </a:lnTo>
                  <a:lnTo>
                    <a:pt x="25" y="245"/>
                  </a:lnTo>
                  <a:lnTo>
                    <a:pt x="25" y="243"/>
                  </a:lnTo>
                  <a:lnTo>
                    <a:pt x="25" y="242"/>
                  </a:lnTo>
                  <a:lnTo>
                    <a:pt x="25" y="242"/>
                  </a:lnTo>
                  <a:lnTo>
                    <a:pt x="23" y="242"/>
                  </a:lnTo>
                  <a:lnTo>
                    <a:pt x="23" y="240"/>
                  </a:lnTo>
                  <a:lnTo>
                    <a:pt x="22" y="238"/>
                  </a:lnTo>
                  <a:lnTo>
                    <a:pt x="19" y="237"/>
                  </a:lnTo>
                  <a:lnTo>
                    <a:pt x="16" y="234"/>
                  </a:lnTo>
                  <a:lnTo>
                    <a:pt x="12" y="234"/>
                  </a:lnTo>
                  <a:lnTo>
                    <a:pt x="11" y="234"/>
                  </a:lnTo>
                  <a:lnTo>
                    <a:pt x="8" y="235"/>
                  </a:lnTo>
                  <a:lnTo>
                    <a:pt x="8" y="237"/>
                  </a:lnTo>
                  <a:lnTo>
                    <a:pt x="8" y="248"/>
                  </a:lnTo>
                  <a:lnTo>
                    <a:pt x="6" y="249"/>
                  </a:lnTo>
                  <a:lnTo>
                    <a:pt x="5" y="246"/>
                  </a:lnTo>
                  <a:lnTo>
                    <a:pt x="6" y="243"/>
                  </a:lnTo>
                  <a:lnTo>
                    <a:pt x="6" y="238"/>
                  </a:lnTo>
                  <a:lnTo>
                    <a:pt x="6" y="234"/>
                  </a:lnTo>
                  <a:lnTo>
                    <a:pt x="5" y="232"/>
                  </a:lnTo>
                  <a:lnTo>
                    <a:pt x="2" y="231"/>
                  </a:lnTo>
                  <a:lnTo>
                    <a:pt x="0" y="228"/>
                  </a:lnTo>
                  <a:lnTo>
                    <a:pt x="0" y="225"/>
                  </a:lnTo>
                  <a:lnTo>
                    <a:pt x="3" y="218"/>
                  </a:lnTo>
                  <a:lnTo>
                    <a:pt x="3" y="217"/>
                  </a:lnTo>
                  <a:lnTo>
                    <a:pt x="3" y="217"/>
                  </a:lnTo>
                  <a:lnTo>
                    <a:pt x="3" y="212"/>
                  </a:lnTo>
                  <a:lnTo>
                    <a:pt x="3" y="211"/>
                  </a:lnTo>
                  <a:lnTo>
                    <a:pt x="3" y="209"/>
                  </a:lnTo>
                  <a:lnTo>
                    <a:pt x="2" y="206"/>
                  </a:lnTo>
                  <a:lnTo>
                    <a:pt x="0" y="202"/>
                  </a:lnTo>
                  <a:lnTo>
                    <a:pt x="0" y="199"/>
                  </a:lnTo>
                  <a:lnTo>
                    <a:pt x="0" y="191"/>
                  </a:lnTo>
                  <a:lnTo>
                    <a:pt x="2" y="188"/>
                  </a:lnTo>
                  <a:lnTo>
                    <a:pt x="8" y="179"/>
                  </a:lnTo>
                  <a:lnTo>
                    <a:pt x="12" y="172"/>
                  </a:lnTo>
                  <a:lnTo>
                    <a:pt x="16" y="168"/>
                  </a:lnTo>
                  <a:lnTo>
                    <a:pt x="19" y="162"/>
                  </a:lnTo>
                  <a:lnTo>
                    <a:pt x="23" y="149"/>
                  </a:lnTo>
                  <a:lnTo>
                    <a:pt x="23" y="149"/>
                  </a:lnTo>
                  <a:lnTo>
                    <a:pt x="23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52"/>
                  </a:lnTo>
                  <a:lnTo>
                    <a:pt x="25" y="155"/>
                  </a:lnTo>
                  <a:lnTo>
                    <a:pt x="25" y="157"/>
                  </a:lnTo>
                  <a:lnTo>
                    <a:pt x="23" y="160"/>
                  </a:lnTo>
                  <a:lnTo>
                    <a:pt x="23" y="162"/>
                  </a:lnTo>
                  <a:lnTo>
                    <a:pt x="25" y="163"/>
                  </a:lnTo>
                  <a:lnTo>
                    <a:pt x="26" y="163"/>
                  </a:lnTo>
                  <a:lnTo>
                    <a:pt x="26" y="162"/>
                  </a:lnTo>
                  <a:lnTo>
                    <a:pt x="28" y="160"/>
                  </a:lnTo>
                  <a:lnTo>
                    <a:pt x="29" y="154"/>
                  </a:lnTo>
                  <a:lnTo>
                    <a:pt x="34" y="145"/>
                  </a:lnTo>
                  <a:lnTo>
                    <a:pt x="34" y="145"/>
                  </a:lnTo>
                  <a:lnTo>
                    <a:pt x="34" y="145"/>
                  </a:lnTo>
                  <a:lnTo>
                    <a:pt x="37" y="143"/>
                  </a:lnTo>
                  <a:lnTo>
                    <a:pt x="40" y="140"/>
                  </a:lnTo>
                  <a:lnTo>
                    <a:pt x="43" y="139"/>
                  </a:lnTo>
                  <a:lnTo>
                    <a:pt x="46" y="137"/>
                  </a:lnTo>
                  <a:lnTo>
                    <a:pt x="45" y="140"/>
                  </a:lnTo>
                  <a:lnTo>
                    <a:pt x="45" y="143"/>
                  </a:lnTo>
                  <a:lnTo>
                    <a:pt x="42" y="145"/>
                  </a:lnTo>
                  <a:lnTo>
                    <a:pt x="42" y="145"/>
                  </a:lnTo>
                  <a:lnTo>
                    <a:pt x="46" y="146"/>
                  </a:lnTo>
                  <a:lnTo>
                    <a:pt x="52" y="154"/>
                  </a:lnTo>
                  <a:lnTo>
                    <a:pt x="55" y="154"/>
                  </a:lnTo>
                  <a:lnTo>
                    <a:pt x="55" y="152"/>
                  </a:lnTo>
                  <a:lnTo>
                    <a:pt x="54" y="148"/>
                  </a:lnTo>
                  <a:lnTo>
                    <a:pt x="54" y="145"/>
                  </a:lnTo>
                  <a:lnTo>
                    <a:pt x="54" y="145"/>
                  </a:lnTo>
                  <a:lnTo>
                    <a:pt x="57" y="143"/>
                  </a:lnTo>
                  <a:lnTo>
                    <a:pt x="57" y="143"/>
                  </a:lnTo>
                  <a:lnTo>
                    <a:pt x="57" y="140"/>
                  </a:lnTo>
                  <a:lnTo>
                    <a:pt x="52" y="140"/>
                  </a:lnTo>
                  <a:lnTo>
                    <a:pt x="48" y="132"/>
                  </a:lnTo>
                  <a:lnTo>
                    <a:pt x="48" y="132"/>
                  </a:lnTo>
                  <a:lnTo>
                    <a:pt x="49" y="131"/>
                  </a:lnTo>
                  <a:lnTo>
                    <a:pt x="51" y="129"/>
                  </a:lnTo>
                  <a:lnTo>
                    <a:pt x="52" y="128"/>
                  </a:lnTo>
                  <a:lnTo>
                    <a:pt x="52" y="128"/>
                  </a:lnTo>
                  <a:lnTo>
                    <a:pt x="54" y="126"/>
                  </a:lnTo>
                  <a:lnTo>
                    <a:pt x="71" y="114"/>
                  </a:lnTo>
                  <a:lnTo>
                    <a:pt x="86" y="102"/>
                  </a:lnTo>
                  <a:lnTo>
                    <a:pt x="102" y="89"/>
                  </a:lnTo>
                  <a:lnTo>
                    <a:pt x="117" y="76"/>
                  </a:lnTo>
                  <a:lnTo>
                    <a:pt x="126" y="69"/>
                  </a:lnTo>
                  <a:lnTo>
                    <a:pt x="134" y="63"/>
                  </a:lnTo>
                  <a:lnTo>
                    <a:pt x="141" y="56"/>
                  </a:lnTo>
                  <a:lnTo>
                    <a:pt x="149" y="49"/>
                  </a:lnTo>
                  <a:lnTo>
                    <a:pt x="151" y="46"/>
                  </a:lnTo>
                  <a:lnTo>
                    <a:pt x="151" y="43"/>
                  </a:lnTo>
                  <a:lnTo>
                    <a:pt x="151" y="39"/>
                  </a:lnTo>
                  <a:lnTo>
                    <a:pt x="151" y="36"/>
                  </a:lnTo>
                  <a:lnTo>
                    <a:pt x="152" y="31"/>
                  </a:lnTo>
                  <a:lnTo>
                    <a:pt x="154" y="26"/>
                  </a:lnTo>
                  <a:lnTo>
                    <a:pt x="155" y="22"/>
                  </a:lnTo>
                  <a:lnTo>
                    <a:pt x="155" y="17"/>
                  </a:lnTo>
                  <a:lnTo>
                    <a:pt x="160" y="14"/>
                  </a:lnTo>
                  <a:lnTo>
                    <a:pt x="163" y="9"/>
                  </a:lnTo>
                  <a:lnTo>
                    <a:pt x="168" y="5"/>
                  </a:lnTo>
                  <a:lnTo>
                    <a:pt x="17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2282825" y="2832100"/>
              <a:ext cx="501650" cy="465138"/>
            </a:xfrm>
            <a:custGeom>
              <a:avLst/>
              <a:gdLst>
                <a:gd name="T0" fmla="*/ 270 w 631"/>
                <a:gd name="T1" fmla="*/ 56 h 586"/>
                <a:gd name="T2" fmla="*/ 290 w 631"/>
                <a:gd name="T3" fmla="*/ 136 h 586"/>
                <a:gd name="T4" fmla="*/ 295 w 631"/>
                <a:gd name="T5" fmla="*/ 186 h 586"/>
                <a:gd name="T6" fmla="*/ 295 w 631"/>
                <a:gd name="T7" fmla="*/ 217 h 586"/>
                <a:gd name="T8" fmla="*/ 299 w 631"/>
                <a:gd name="T9" fmla="*/ 236 h 586"/>
                <a:gd name="T10" fmla="*/ 325 w 631"/>
                <a:gd name="T11" fmla="*/ 228 h 586"/>
                <a:gd name="T12" fmla="*/ 367 w 631"/>
                <a:gd name="T13" fmla="*/ 243 h 586"/>
                <a:gd name="T14" fmla="*/ 379 w 631"/>
                <a:gd name="T15" fmla="*/ 282 h 586"/>
                <a:gd name="T16" fmla="*/ 365 w 631"/>
                <a:gd name="T17" fmla="*/ 303 h 586"/>
                <a:gd name="T18" fmla="*/ 397 w 631"/>
                <a:gd name="T19" fmla="*/ 322 h 586"/>
                <a:gd name="T20" fmla="*/ 442 w 631"/>
                <a:gd name="T21" fmla="*/ 333 h 586"/>
                <a:gd name="T22" fmla="*/ 447 w 631"/>
                <a:gd name="T23" fmla="*/ 322 h 586"/>
                <a:gd name="T24" fmla="*/ 468 w 631"/>
                <a:gd name="T25" fmla="*/ 329 h 586"/>
                <a:gd name="T26" fmla="*/ 491 w 631"/>
                <a:gd name="T27" fmla="*/ 368 h 586"/>
                <a:gd name="T28" fmla="*/ 522 w 631"/>
                <a:gd name="T29" fmla="*/ 376 h 586"/>
                <a:gd name="T30" fmla="*/ 562 w 631"/>
                <a:gd name="T31" fmla="*/ 376 h 586"/>
                <a:gd name="T32" fmla="*/ 591 w 631"/>
                <a:gd name="T33" fmla="*/ 374 h 586"/>
                <a:gd name="T34" fmla="*/ 628 w 631"/>
                <a:gd name="T35" fmla="*/ 399 h 586"/>
                <a:gd name="T36" fmla="*/ 614 w 631"/>
                <a:gd name="T37" fmla="*/ 448 h 586"/>
                <a:gd name="T38" fmla="*/ 594 w 631"/>
                <a:gd name="T39" fmla="*/ 448 h 586"/>
                <a:gd name="T40" fmla="*/ 597 w 631"/>
                <a:gd name="T41" fmla="*/ 462 h 586"/>
                <a:gd name="T42" fmla="*/ 613 w 631"/>
                <a:gd name="T43" fmla="*/ 482 h 586"/>
                <a:gd name="T44" fmla="*/ 599 w 631"/>
                <a:gd name="T45" fmla="*/ 491 h 586"/>
                <a:gd name="T46" fmla="*/ 585 w 631"/>
                <a:gd name="T47" fmla="*/ 511 h 586"/>
                <a:gd name="T48" fmla="*/ 605 w 631"/>
                <a:gd name="T49" fmla="*/ 542 h 586"/>
                <a:gd name="T50" fmla="*/ 593 w 631"/>
                <a:gd name="T51" fmla="*/ 562 h 586"/>
                <a:gd name="T52" fmla="*/ 582 w 631"/>
                <a:gd name="T53" fmla="*/ 582 h 586"/>
                <a:gd name="T54" fmla="*/ 553 w 631"/>
                <a:gd name="T55" fmla="*/ 585 h 586"/>
                <a:gd name="T56" fmla="*/ 539 w 631"/>
                <a:gd name="T57" fmla="*/ 568 h 586"/>
                <a:gd name="T58" fmla="*/ 510 w 631"/>
                <a:gd name="T59" fmla="*/ 563 h 586"/>
                <a:gd name="T60" fmla="*/ 502 w 631"/>
                <a:gd name="T61" fmla="*/ 525 h 586"/>
                <a:gd name="T62" fmla="*/ 488 w 631"/>
                <a:gd name="T63" fmla="*/ 514 h 586"/>
                <a:gd name="T64" fmla="*/ 477 w 631"/>
                <a:gd name="T65" fmla="*/ 523 h 586"/>
                <a:gd name="T66" fmla="*/ 468 w 631"/>
                <a:gd name="T67" fmla="*/ 539 h 586"/>
                <a:gd name="T68" fmla="*/ 453 w 631"/>
                <a:gd name="T69" fmla="*/ 543 h 586"/>
                <a:gd name="T70" fmla="*/ 430 w 631"/>
                <a:gd name="T71" fmla="*/ 545 h 586"/>
                <a:gd name="T72" fmla="*/ 416 w 631"/>
                <a:gd name="T73" fmla="*/ 529 h 586"/>
                <a:gd name="T74" fmla="*/ 374 w 631"/>
                <a:gd name="T75" fmla="*/ 537 h 586"/>
                <a:gd name="T76" fmla="*/ 330 w 631"/>
                <a:gd name="T77" fmla="*/ 512 h 586"/>
                <a:gd name="T78" fmla="*/ 305 w 631"/>
                <a:gd name="T79" fmla="*/ 502 h 586"/>
                <a:gd name="T80" fmla="*/ 291 w 631"/>
                <a:gd name="T81" fmla="*/ 511 h 586"/>
                <a:gd name="T82" fmla="*/ 261 w 631"/>
                <a:gd name="T83" fmla="*/ 526 h 586"/>
                <a:gd name="T84" fmla="*/ 208 w 631"/>
                <a:gd name="T85" fmla="*/ 486 h 586"/>
                <a:gd name="T86" fmla="*/ 162 w 631"/>
                <a:gd name="T87" fmla="*/ 480 h 586"/>
                <a:gd name="T88" fmla="*/ 147 w 631"/>
                <a:gd name="T89" fmla="*/ 469 h 586"/>
                <a:gd name="T90" fmla="*/ 153 w 631"/>
                <a:gd name="T91" fmla="*/ 432 h 586"/>
                <a:gd name="T92" fmla="*/ 147 w 631"/>
                <a:gd name="T93" fmla="*/ 379 h 586"/>
                <a:gd name="T94" fmla="*/ 152 w 631"/>
                <a:gd name="T95" fmla="*/ 343 h 586"/>
                <a:gd name="T96" fmla="*/ 107 w 631"/>
                <a:gd name="T97" fmla="*/ 359 h 586"/>
                <a:gd name="T98" fmla="*/ 75 w 631"/>
                <a:gd name="T99" fmla="*/ 362 h 586"/>
                <a:gd name="T100" fmla="*/ 47 w 631"/>
                <a:gd name="T101" fmla="*/ 329 h 586"/>
                <a:gd name="T102" fmla="*/ 12 w 631"/>
                <a:gd name="T103" fmla="*/ 283 h 586"/>
                <a:gd name="T104" fmla="*/ 7 w 631"/>
                <a:gd name="T105" fmla="*/ 240 h 586"/>
                <a:gd name="T106" fmla="*/ 12 w 631"/>
                <a:gd name="T107" fmla="*/ 220 h 586"/>
                <a:gd name="T108" fmla="*/ 27 w 631"/>
                <a:gd name="T109" fmla="*/ 206 h 586"/>
                <a:gd name="T110" fmla="*/ 61 w 631"/>
                <a:gd name="T111" fmla="*/ 188 h 586"/>
                <a:gd name="T112" fmla="*/ 95 w 631"/>
                <a:gd name="T113" fmla="*/ 157 h 586"/>
                <a:gd name="T114" fmla="*/ 153 w 631"/>
                <a:gd name="T115" fmla="*/ 108 h 586"/>
                <a:gd name="T116" fmla="*/ 208 w 631"/>
                <a:gd name="T117" fmla="*/ 34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1" h="586">
                  <a:moveTo>
                    <a:pt x="235" y="0"/>
                  </a:moveTo>
                  <a:lnTo>
                    <a:pt x="241" y="8"/>
                  </a:lnTo>
                  <a:lnTo>
                    <a:pt x="247" y="16"/>
                  </a:lnTo>
                  <a:lnTo>
                    <a:pt x="252" y="24"/>
                  </a:lnTo>
                  <a:lnTo>
                    <a:pt x="258" y="31"/>
                  </a:lnTo>
                  <a:lnTo>
                    <a:pt x="261" y="34"/>
                  </a:lnTo>
                  <a:lnTo>
                    <a:pt x="264" y="37"/>
                  </a:lnTo>
                  <a:lnTo>
                    <a:pt x="267" y="42"/>
                  </a:lnTo>
                  <a:lnTo>
                    <a:pt x="268" y="45"/>
                  </a:lnTo>
                  <a:lnTo>
                    <a:pt x="270" y="50"/>
                  </a:lnTo>
                  <a:lnTo>
                    <a:pt x="270" y="56"/>
                  </a:lnTo>
                  <a:lnTo>
                    <a:pt x="270" y="62"/>
                  </a:lnTo>
                  <a:lnTo>
                    <a:pt x="270" y="67"/>
                  </a:lnTo>
                  <a:lnTo>
                    <a:pt x="270" y="76"/>
                  </a:lnTo>
                  <a:lnTo>
                    <a:pt x="270" y="85"/>
                  </a:lnTo>
                  <a:lnTo>
                    <a:pt x="270" y="94"/>
                  </a:lnTo>
                  <a:lnTo>
                    <a:pt x="271" y="103"/>
                  </a:lnTo>
                  <a:lnTo>
                    <a:pt x="275" y="111"/>
                  </a:lnTo>
                  <a:lnTo>
                    <a:pt x="279" y="117"/>
                  </a:lnTo>
                  <a:lnTo>
                    <a:pt x="284" y="123"/>
                  </a:lnTo>
                  <a:lnTo>
                    <a:pt x="290" y="130"/>
                  </a:lnTo>
                  <a:lnTo>
                    <a:pt x="290" y="136"/>
                  </a:lnTo>
                  <a:lnTo>
                    <a:pt x="291" y="140"/>
                  </a:lnTo>
                  <a:lnTo>
                    <a:pt x="290" y="147"/>
                  </a:lnTo>
                  <a:lnTo>
                    <a:pt x="288" y="151"/>
                  </a:lnTo>
                  <a:lnTo>
                    <a:pt x="288" y="157"/>
                  </a:lnTo>
                  <a:lnTo>
                    <a:pt x="288" y="163"/>
                  </a:lnTo>
                  <a:lnTo>
                    <a:pt x="291" y="171"/>
                  </a:lnTo>
                  <a:lnTo>
                    <a:pt x="293" y="176"/>
                  </a:lnTo>
                  <a:lnTo>
                    <a:pt x="293" y="179"/>
                  </a:lnTo>
                  <a:lnTo>
                    <a:pt x="295" y="180"/>
                  </a:lnTo>
                  <a:lnTo>
                    <a:pt x="295" y="183"/>
                  </a:lnTo>
                  <a:lnTo>
                    <a:pt x="295" y="186"/>
                  </a:lnTo>
                  <a:lnTo>
                    <a:pt x="295" y="190"/>
                  </a:lnTo>
                  <a:lnTo>
                    <a:pt x="293" y="191"/>
                  </a:lnTo>
                  <a:lnTo>
                    <a:pt x="293" y="194"/>
                  </a:lnTo>
                  <a:lnTo>
                    <a:pt x="291" y="197"/>
                  </a:lnTo>
                  <a:lnTo>
                    <a:pt x="291" y="200"/>
                  </a:lnTo>
                  <a:lnTo>
                    <a:pt x="293" y="202"/>
                  </a:lnTo>
                  <a:lnTo>
                    <a:pt x="293" y="205"/>
                  </a:lnTo>
                  <a:lnTo>
                    <a:pt x="295" y="208"/>
                  </a:lnTo>
                  <a:lnTo>
                    <a:pt x="295" y="211"/>
                  </a:lnTo>
                  <a:lnTo>
                    <a:pt x="295" y="214"/>
                  </a:lnTo>
                  <a:lnTo>
                    <a:pt x="295" y="217"/>
                  </a:lnTo>
                  <a:lnTo>
                    <a:pt x="295" y="220"/>
                  </a:lnTo>
                  <a:lnTo>
                    <a:pt x="295" y="220"/>
                  </a:lnTo>
                  <a:lnTo>
                    <a:pt x="295" y="222"/>
                  </a:lnTo>
                  <a:lnTo>
                    <a:pt x="295" y="223"/>
                  </a:lnTo>
                  <a:lnTo>
                    <a:pt x="295" y="223"/>
                  </a:lnTo>
                  <a:lnTo>
                    <a:pt x="295" y="225"/>
                  </a:lnTo>
                  <a:lnTo>
                    <a:pt x="295" y="226"/>
                  </a:lnTo>
                  <a:lnTo>
                    <a:pt x="295" y="226"/>
                  </a:lnTo>
                  <a:lnTo>
                    <a:pt x="295" y="228"/>
                  </a:lnTo>
                  <a:lnTo>
                    <a:pt x="298" y="233"/>
                  </a:lnTo>
                  <a:lnTo>
                    <a:pt x="299" y="236"/>
                  </a:lnTo>
                  <a:lnTo>
                    <a:pt x="304" y="237"/>
                  </a:lnTo>
                  <a:lnTo>
                    <a:pt x="308" y="239"/>
                  </a:lnTo>
                  <a:lnTo>
                    <a:pt x="310" y="239"/>
                  </a:lnTo>
                  <a:lnTo>
                    <a:pt x="313" y="240"/>
                  </a:lnTo>
                  <a:lnTo>
                    <a:pt x="314" y="239"/>
                  </a:lnTo>
                  <a:lnTo>
                    <a:pt x="314" y="237"/>
                  </a:lnTo>
                  <a:lnTo>
                    <a:pt x="314" y="236"/>
                  </a:lnTo>
                  <a:lnTo>
                    <a:pt x="314" y="233"/>
                  </a:lnTo>
                  <a:lnTo>
                    <a:pt x="314" y="231"/>
                  </a:lnTo>
                  <a:lnTo>
                    <a:pt x="314" y="228"/>
                  </a:lnTo>
                  <a:lnTo>
                    <a:pt x="325" y="228"/>
                  </a:lnTo>
                  <a:lnTo>
                    <a:pt x="336" y="230"/>
                  </a:lnTo>
                  <a:lnTo>
                    <a:pt x="347" y="230"/>
                  </a:lnTo>
                  <a:lnTo>
                    <a:pt x="358" y="231"/>
                  </a:lnTo>
                  <a:lnTo>
                    <a:pt x="358" y="236"/>
                  </a:lnTo>
                  <a:lnTo>
                    <a:pt x="356" y="242"/>
                  </a:lnTo>
                  <a:lnTo>
                    <a:pt x="354" y="246"/>
                  </a:lnTo>
                  <a:lnTo>
                    <a:pt x="353" y="251"/>
                  </a:lnTo>
                  <a:lnTo>
                    <a:pt x="356" y="250"/>
                  </a:lnTo>
                  <a:lnTo>
                    <a:pt x="359" y="245"/>
                  </a:lnTo>
                  <a:lnTo>
                    <a:pt x="364" y="243"/>
                  </a:lnTo>
                  <a:lnTo>
                    <a:pt x="367" y="243"/>
                  </a:lnTo>
                  <a:lnTo>
                    <a:pt x="367" y="246"/>
                  </a:lnTo>
                  <a:lnTo>
                    <a:pt x="367" y="251"/>
                  </a:lnTo>
                  <a:lnTo>
                    <a:pt x="367" y="253"/>
                  </a:lnTo>
                  <a:lnTo>
                    <a:pt x="370" y="257"/>
                  </a:lnTo>
                  <a:lnTo>
                    <a:pt x="373" y="260"/>
                  </a:lnTo>
                  <a:lnTo>
                    <a:pt x="377" y="265"/>
                  </a:lnTo>
                  <a:lnTo>
                    <a:pt x="381" y="269"/>
                  </a:lnTo>
                  <a:lnTo>
                    <a:pt x="382" y="276"/>
                  </a:lnTo>
                  <a:lnTo>
                    <a:pt x="382" y="277"/>
                  </a:lnTo>
                  <a:lnTo>
                    <a:pt x="381" y="280"/>
                  </a:lnTo>
                  <a:lnTo>
                    <a:pt x="379" y="282"/>
                  </a:lnTo>
                  <a:lnTo>
                    <a:pt x="377" y="283"/>
                  </a:lnTo>
                  <a:lnTo>
                    <a:pt x="374" y="286"/>
                  </a:lnTo>
                  <a:lnTo>
                    <a:pt x="371" y="288"/>
                  </a:lnTo>
                  <a:lnTo>
                    <a:pt x="367" y="289"/>
                  </a:lnTo>
                  <a:lnTo>
                    <a:pt x="364" y="291"/>
                  </a:lnTo>
                  <a:lnTo>
                    <a:pt x="361" y="293"/>
                  </a:lnTo>
                  <a:lnTo>
                    <a:pt x="361" y="296"/>
                  </a:lnTo>
                  <a:lnTo>
                    <a:pt x="362" y="297"/>
                  </a:lnTo>
                  <a:lnTo>
                    <a:pt x="364" y="300"/>
                  </a:lnTo>
                  <a:lnTo>
                    <a:pt x="365" y="302"/>
                  </a:lnTo>
                  <a:lnTo>
                    <a:pt x="365" y="303"/>
                  </a:lnTo>
                  <a:lnTo>
                    <a:pt x="367" y="305"/>
                  </a:lnTo>
                  <a:lnTo>
                    <a:pt x="367" y="308"/>
                  </a:lnTo>
                  <a:lnTo>
                    <a:pt x="367" y="309"/>
                  </a:lnTo>
                  <a:lnTo>
                    <a:pt x="370" y="311"/>
                  </a:lnTo>
                  <a:lnTo>
                    <a:pt x="371" y="311"/>
                  </a:lnTo>
                  <a:lnTo>
                    <a:pt x="374" y="313"/>
                  </a:lnTo>
                  <a:lnTo>
                    <a:pt x="377" y="314"/>
                  </a:lnTo>
                  <a:lnTo>
                    <a:pt x="381" y="316"/>
                  </a:lnTo>
                  <a:lnTo>
                    <a:pt x="385" y="317"/>
                  </a:lnTo>
                  <a:lnTo>
                    <a:pt x="388" y="319"/>
                  </a:lnTo>
                  <a:lnTo>
                    <a:pt x="397" y="322"/>
                  </a:lnTo>
                  <a:lnTo>
                    <a:pt x="405" y="325"/>
                  </a:lnTo>
                  <a:lnTo>
                    <a:pt x="414" y="329"/>
                  </a:lnTo>
                  <a:lnTo>
                    <a:pt x="422" y="333"/>
                  </a:lnTo>
                  <a:lnTo>
                    <a:pt x="425" y="334"/>
                  </a:lnTo>
                  <a:lnTo>
                    <a:pt x="428" y="334"/>
                  </a:lnTo>
                  <a:lnTo>
                    <a:pt x="431" y="336"/>
                  </a:lnTo>
                  <a:lnTo>
                    <a:pt x="434" y="336"/>
                  </a:lnTo>
                  <a:lnTo>
                    <a:pt x="439" y="337"/>
                  </a:lnTo>
                  <a:lnTo>
                    <a:pt x="442" y="339"/>
                  </a:lnTo>
                  <a:lnTo>
                    <a:pt x="442" y="337"/>
                  </a:lnTo>
                  <a:lnTo>
                    <a:pt x="442" y="333"/>
                  </a:lnTo>
                  <a:lnTo>
                    <a:pt x="442" y="329"/>
                  </a:lnTo>
                  <a:lnTo>
                    <a:pt x="442" y="328"/>
                  </a:lnTo>
                  <a:lnTo>
                    <a:pt x="440" y="325"/>
                  </a:lnTo>
                  <a:lnTo>
                    <a:pt x="440" y="323"/>
                  </a:lnTo>
                  <a:lnTo>
                    <a:pt x="440" y="320"/>
                  </a:lnTo>
                  <a:lnTo>
                    <a:pt x="439" y="320"/>
                  </a:lnTo>
                  <a:lnTo>
                    <a:pt x="439" y="319"/>
                  </a:lnTo>
                  <a:lnTo>
                    <a:pt x="440" y="319"/>
                  </a:lnTo>
                  <a:lnTo>
                    <a:pt x="442" y="319"/>
                  </a:lnTo>
                  <a:lnTo>
                    <a:pt x="444" y="320"/>
                  </a:lnTo>
                  <a:lnTo>
                    <a:pt x="447" y="322"/>
                  </a:lnTo>
                  <a:lnTo>
                    <a:pt x="447" y="323"/>
                  </a:lnTo>
                  <a:lnTo>
                    <a:pt x="450" y="326"/>
                  </a:lnTo>
                  <a:lnTo>
                    <a:pt x="453" y="329"/>
                  </a:lnTo>
                  <a:lnTo>
                    <a:pt x="456" y="334"/>
                  </a:lnTo>
                  <a:lnTo>
                    <a:pt x="457" y="336"/>
                  </a:lnTo>
                  <a:lnTo>
                    <a:pt x="460" y="334"/>
                  </a:lnTo>
                  <a:lnTo>
                    <a:pt x="462" y="333"/>
                  </a:lnTo>
                  <a:lnTo>
                    <a:pt x="465" y="329"/>
                  </a:lnTo>
                  <a:lnTo>
                    <a:pt x="467" y="326"/>
                  </a:lnTo>
                  <a:lnTo>
                    <a:pt x="467" y="328"/>
                  </a:lnTo>
                  <a:lnTo>
                    <a:pt x="468" y="329"/>
                  </a:lnTo>
                  <a:lnTo>
                    <a:pt x="468" y="329"/>
                  </a:lnTo>
                  <a:lnTo>
                    <a:pt x="468" y="331"/>
                  </a:lnTo>
                  <a:lnTo>
                    <a:pt x="471" y="336"/>
                  </a:lnTo>
                  <a:lnTo>
                    <a:pt x="474" y="340"/>
                  </a:lnTo>
                  <a:lnTo>
                    <a:pt x="477" y="345"/>
                  </a:lnTo>
                  <a:lnTo>
                    <a:pt x="479" y="349"/>
                  </a:lnTo>
                  <a:lnTo>
                    <a:pt x="480" y="354"/>
                  </a:lnTo>
                  <a:lnTo>
                    <a:pt x="482" y="359"/>
                  </a:lnTo>
                  <a:lnTo>
                    <a:pt x="485" y="362"/>
                  </a:lnTo>
                  <a:lnTo>
                    <a:pt x="488" y="366"/>
                  </a:lnTo>
                  <a:lnTo>
                    <a:pt x="491" y="368"/>
                  </a:lnTo>
                  <a:lnTo>
                    <a:pt x="494" y="369"/>
                  </a:lnTo>
                  <a:lnTo>
                    <a:pt x="497" y="369"/>
                  </a:lnTo>
                  <a:lnTo>
                    <a:pt x="502" y="371"/>
                  </a:lnTo>
                  <a:lnTo>
                    <a:pt x="507" y="371"/>
                  </a:lnTo>
                  <a:lnTo>
                    <a:pt x="511" y="372"/>
                  </a:lnTo>
                  <a:lnTo>
                    <a:pt x="516" y="374"/>
                  </a:lnTo>
                  <a:lnTo>
                    <a:pt x="520" y="376"/>
                  </a:lnTo>
                  <a:lnTo>
                    <a:pt x="520" y="376"/>
                  </a:lnTo>
                  <a:lnTo>
                    <a:pt x="520" y="376"/>
                  </a:lnTo>
                  <a:lnTo>
                    <a:pt x="522" y="376"/>
                  </a:lnTo>
                  <a:lnTo>
                    <a:pt x="522" y="376"/>
                  </a:lnTo>
                  <a:lnTo>
                    <a:pt x="526" y="377"/>
                  </a:lnTo>
                  <a:lnTo>
                    <a:pt x="531" y="379"/>
                  </a:lnTo>
                  <a:lnTo>
                    <a:pt x="537" y="380"/>
                  </a:lnTo>
                  <a:lnTo>
                    <a:pt x="542" y="382"/>
                  </a:lnTo>
                  <a:lnTo>
                    <a:pt x="545" y="382"/>
                  </a:lnTo>
                  <a:lnTo>
                    <a:pt x="550" y="383"/>
                  </a:lnTo>
                  <a:lnTo>
                    <a:pt x="554" y="383"/>
                  </a:lnTo>
                  <a:lnTo>
                    <a:pt x="557" y="382"/>
                  </a:lnTo>
                  <a:lnTo>
                    <a:pt x="559" y="380"/>
                  </a:lnTo>
                  <a:lnTo>
                    <a:pt x="560" y="379"/>
                  </a:lnTo>
                  <a:lnTo>
                    <a:pt x="562" y="376"/>
                  </a:lnTo>
                  <a:lnTo>
                    <a:pt x="565" y="376"/>
                  </a:lnTo>
                  <a:lnTo>
                    <a:pt x="570" y="374"/>
                  </a:lnTo>
                  <a:lnTo>
                    <a:pt x="574" y="374"/>
                  </a:lnTo>
                  <a:lnTo>
                    <a:pt x="579" y="372"/>
                  </a:lnTo>
                  <a:lnTo>
                    <a:pt x="582" y="368"/>
                  </a:lnTo>
                  <a:lnTo>
                    <a:pt x="583" y="369"/>
                  </a:lnTo>
                  <a:lnTo>
                    <a:pt x="585" y="371"/>
                  </a:lnTo>
                  <a:lnTo>
                    <a:pt x="586" y="372"/>
                  </a:lnTo>
                  <a:lnTo>
                    <a:pt x="588" y="372"/>
                  </a:lnTo>
                  <a:lnTo>
                    <a:pt x="589" y="374"/>
                  </a:lnTo>
                  <a:lnTo>
                    <a:pt x="591" y="374"/>
                  </a:lnTo>
                  <a:lnTo>
                    <a:pt x="591" y="374"/>
                  </a:lnTo>
                  <a:lnTo>
                    <a:pt x="593" y="376"/>
                  </a:lnTo>
                  <a:lnTo>
                    <a:pt x="596" y="377"/>
                  </a:lnTo>
                  <a:lnTo>
                    <a:pt x="599" y="380"/>
                  </a:lnTo>
                  <a:lnTo>
                    <a:pt x="602" y="382"/>
                  </a:lnTo>
                  <a:lnTo>
                    <a:pt x="605" y="385"/>
                  </a:lnTo>
                  <a:lnTo>
                    <a:pt x="609" y="388"/>
                  </a:lnTo>
                  <a:lnTo>
                    <a:pt x="614" y="391"/>
                  </a:lnTo>
                  <a:lnTo>
                    <a:pt x="619" y="392"/>
                  </a:lnTo>
                  <a:lnTo>
                    <a:pt x="623" y="396"/>
                  </a:lnTo>
                  <a:lnTo>
                    <a:pt x="628" y="399"/>
                  </a:lnTo>
                  <a:lnTo>
                    <a:pt x="629" y="403"/>
                  </a:lnTo>
                  <a:lnTo>
                    <a:pt x="631" y="406"/>
                  </a:lnTo>
                  <a:lnTo>
                    <a:pt x="631" y="411"/>
                  </a:lnTo>
                  <a:lnTo>
                    <a:pt x="629" y="419"/>
                  </a:lnTo>
                  <a:lnTo>
                    <a:pt x="626" y="425"/>
                  </a:lnTo>
                  <a:lnTo>
                    <a:pt x="622" y="431"/>
                  </a:lnTo>
                  <a:lnTo>
                    <a:pt x="619" y="437"/>
                  </a:lnTo>
                  <a:lnTo>
                    <a:pt x="617" y="440"/>
                  </a:lnTo>
                  <a:lnTo>
                    <a:pt x="617" y="443"/>
                  </a:lnTo>
                  <a:lnTo>
                    <a:pt x="616" y="445"/>
                  </a:lnTo>
                  <a:lnTo>
                    <a:pt x="614" y="448"/>
                  </a:lnTo>
                  <a:lnTo>
                    <a:pt x="614" y="448"/>
                  </a:lnTo>
                  <a:lnTo>
                    <a:pt x="613" y="446"/>
                  </a:lnTo>
                  <a:lnTo>
                    <a:pt x="611" y="449"/>
                  </a:lnTo>
                  <a:lnTo>
                    <a:pt x="609" y="449"/>
                  </a:lnTo>
                  <a:lnTo>
                    <a:pt x="608" y="448"/>
                  </a:lnTo>
                  <a:lnTo>
                    <a:pt x="606" y="448"/>
                  </a:lnTo>
                  <a:lnTo>
                    <a:pt x="605" y="448"/>
                  </a:lnTo>
                  <a:lnTo>
                    <a:pt x="603" y="448"/>
                  </a:lnTo>
                  <a:lnTo>
                    <a:pt x="602" y="449"/>
                  </a:lnTo>
                  <a:lnTo>
                    <a:pt x="600" y="449"/>
                  </a:lnTo>
                  <a:lnTo>
                    <a:pt x="594" y="448"/>
                  </a:lnTo>
                  <a:lnTo>
                    <a:pt x="593" y="448"/>
                  </a:lnTo>
                  <a:lnTo>
                    <a:pt x="593" y="448"/>
                  </a:lnTo>
                  <a:lnTo>
                    <a:pt x="593" y="452"/>
                  </a:lnTo>
                  <a:lnTo>
                    <a:pt x="596" y="452"/>
                  </a:lnTo>
                  <a:lnTo>
                    <a:pt x="599" y="452"/>
                  </a:lnTo>
                  <a:lnTo>
                    <a:pt x="602" y="451"/>
                  </a:lnTo>
                  <a:lnTo>
                    <a:pt x="603" y="452"/>
                  </a:lnTo>
                  <a:lnTo>
                    <a:pt x="600" y="454"/>
                  </a:lnTo>
                  <a:lnTo>
                    <a:pt x="599" y="457"/>
                  </a:lnTo>
                  <a:lnTo>
                    <a:pt x="600" y="460"/>
                  </a:lnTo>
                  <a:lnTo>
                    <a:pt x="597" y="462"/>
                  </a:lnTo>
                  <a:lnTo>
                    <a:pt x="597" y="465"/>
                  </a:lnTo>
                  <a:lnTo>
                    <a:pt x="600" y="469"/>
                  </a:lnTo>
                  <a:lnTo>
                    <a:pt x="602" y="471"/>
                  </a:lnTo>
                  <a:lnTo>
                    <a:pt x="608" y="469"/>
                  </a:lnTo>
                  <a:lnTo>
                    <a:pt x="609" y="471"/>
                  </a:lnTo>
                  <a:lnTo>
                    <a:pt x="609" y="474"/>
                  </a:lnTo>
                  <a:lnTo>
                    <a:pt x="609" y="475"/>
                  </a:lnTo>
                  <a:lnTo>
                    <a:pt x="611" y="475"/>
                  </a:lnTo>
                  <a:lnTo>
                    <a:pt x="614" y="477"/>
                  </a:lnTo>
                  <a:lnTo>
                    <a:pt x="614" y="480"/>
                  </a:lnTo>
                  <a:lnTo>
                    <a:pt x="613" y="482"/>
                  </a:lnTo>
                  <a:lnTo>
                    <a:pt x="613" y="483"/>
                  </a:lnTo>
                  <a:lnTo>
                    <a:pt x="611" y="485"/>
                  </a:lnTo>
                  <a:lnTo>
                    <a:pt x="609" y="486"/>
                  </a:lnTo>
                  <a:lnTo>
                    <a:pt x="605" y="489"/>
                  </a:lnTo>
                  <a:lnTo>
                    <a:pt x="605" y="489"/>
                  </a:lnTo>
                  <a:lnTo>
                    <a:pt x="603" y="491"/>
                  </a:lnTo>
                  <a:lnTo>
                    <a:pt x="603" y="491"/>
                  </a:lnTo>
                  <a:lnTo>
                    <a:pt x="603" y="491"/>
                  </a:lnTo>
                  <a:lnTo>
                    <a:pt x="602" y="491"/>
                  </a:lnTo>
                  <a:lnTo>
                    <a:pt x="600" y="491"/>
                  </a:lnTo>
                  <a:lnTo>
                    <a:pt x="599" y="491"/>
                  </a:lnTo>
                  <a:lnTo>
                    <a:pt x="597" y="491"/>
                  </a:lnTo>
                  <a:lnTo>
                    <a:pt x="597" y="492"/>
                  </a:lnTo>
                  <a:lnTo>
                    <a:pt x="597" y="494"/>
                  </a:lnTo>
                  <a:lnTo>
                    <a:pt x="599" y="495"/>
                  </a:lnTo>
                  <a:lnTo>
                    <a:pt x="596" y="497"/>
                  </a:lnTo>
                  <a:lnTo>
                    <a:pt x="589" y="497"/>
                  </a:lnTo>
                  <a:lnTo>
                    <a:pt x="586" y="499"/>
                  </a:lnTo>
                  <a:lnTo>
                    <a:pt x="586" y="503"/>
                  </a:lnTo>
                  <a:lnTo>
                    <a:pt x="586" y="506"/>
                  </a:lnTo>
                  <a:lnTo>
                    <a:pt x="586" y="508"/>
                  </a:lnTo>
                  <a:lnTo>
                    <a:pt x="585" y="511"/>
                  </a:lnTo>
                  <a:lnTo>
                    <a:pt x="585" y="511"/>
                  </a:lnTo>
                  <a:lnTo>
                    <a:pt x="586" y="515"/>
                  </a:lnTo>
                  <a:lnTo>
                    <a:pt x="588" y="517"/>
                  </a:lnTo>
                  <a:lnTo>
                    <a:pt x="591" y="520"/>
                  </a:lnTo>
                  <a:lnTo>
                    <a:pt x="594" y="522"/>
                  </a:lnTo>
                  <a:lnTo>
                    <a:pt x="599" y="523"/>
                  </a:lnTo>
                  <a:lnTo>
                    <a:pt x="602" y="526"/>
                  </a:lnTo>
                  <a:lnTo>
                    <a:pt x="603" y="529"/>
                  </a:lnTo>
                  <a:lnTo>
                    <a:pt x="605" y="535"/>
                  </a:lnTo>
                  <a:lnTo>
                    <a:pt x="605" y="539"/>
                  </a:lnTo>
                  <a:lnTo>
                    <a:pt x="605" y="542"/>
                  </a:lnTo>
                  <a:lnTo>
                    <a:pt x="605" y="545"/>
                  </a:lnTo>
                  <a:lnTo>
                    <a:pt x="605" y="548"/>
                  </a:lnTo>
                  <a:lnTo>
                    <a:pt x="602" y="548"/>
                  </a:lnTo>
                  <a:lnTo>
                    <a:pt x="600" y="549"/>
                  </a:lnTo>
                  <a:lnTo>
                    <a:pt x="597" y="549"/>
                  </a:lnTo>
                  <a:lnTo>
                    <a:pt x="596" y="551"/>
                  </a:lnTo>
                  <a:lnTo>
                    <a:pt x="594" y="551"/>
                  </a:lnTo>
                  <a:lnTo>
                    <a:pt x="593" y="552"/>
                  </a:lnTo>
                  <a:lnTo>
                    <a:pt x="593" y="554"/>
                  </a:lnTo>
                  <a:lnTo>
                    <a:pt x="593" y="555"/>
                  </a:lnTo>
                  <a:lnTo>
                    <a:pt x="593" y="562"/>
                  </a:lnTo>
                  <a:lnTo>
                    <a:pt x="593" y="568"/>
                  </a:lnTo>
                  <a:lnTo>
                    <a:pt x="593" y="574"/>
                  </a:lnTo>
                  <a:lnTo>
                    <a:pt x="593" y="580"/>
                  </a:lnTo>
                  <a:lnTo>
                    <a:pt x="591" y="578"/>
                  </a:lnTo>
                  <a:lnTo>
                    <a:pt x="589" y="578"/>
                  </a:lnTo>
                  <a:lnTo>
                    <a:pt x="588" y="578"/>
                  </a:lnTo>
                  <a:lnTo>
                    <a:pt x="586" y="580"/>
                  </a:lnTo>
                  <a:lnTo>
                    <a:pt x="585" y="582"/>
                  </a:lnTo>
                  <a:lnTo>
                    <a:pt x="583" y="582"/>
                  </a:lnTo>
                  <a:lnTo>
                    <a:pt x="583" y="582"/>
                  </a:lnTo>
                  <a:lnTo>
                    <a:pt x="582" y="582"/>
                  </a:lnTo>
                  <a:lnTo>
                    <a:pt x="580" y="580"/>
                  </a:lnTo>
                  <a:lnTo>
                    <a:pt x="579" y="580"/>
                  </a:lnTo>
                  <a:lnTo>
                    <a:pt x="577" y="580"/>
                  </a:lnTo>
                  <a:lnTo>
                    <a:pt x="577" y="580"/>
                  </a:lnTo>
                  <a:lnTo>
                    <a:pt x="573" y="580"/>
                  </a:lnTo>
                  <a:lnTo>
                    <a:pt x="568" y="582"/>
                  </a:lnTo>
                  <a:lnTo>
                    <a:pt x="565" y="583"/>
                  </a:lnTo>
                  <a:lnTo>
                    <a:pt x="560" y="585"/>
                  </a:lnTo>
                  <a:lnTo>
                    <a:pt x="557" y="586"/>
                  </a:lnTo>
                  <a:lnTo>
                    <a:pt x="556" y="585"/>
                  </a:lnTo>
                  <a:lnTo>
                    <a:pt x="553" y="585"/>
                  </a:lnTo>
                  <a:lnTo>
                    <a:pt x="550" y="583"/>
                  </a:lnTo>
                  <a:lnTo>
                    <a:pt x="548" y="582"/>
                  </a:lnTo>
                  <a:lnTo>
                    <a:pt x="546" y="582"/>
                  </a:lnTo>
                  <a:lnTo>
                    <a:pt x="543" y="580"/>
                  </a:lnTo>
                  <a:lnTo>
                    <a:pt x="542" y="578"/>
                  </a:lnTo>
                  <a:lnTo>
                    <a:pt x="542" y="577"/>
                  </a:lnTo>
                  <a:lnTo>
                    <a:pt x="540" y="575"/>
                  </a:lnTo>
                  <a:lnTo>
                    <a:pt x="540" y="572"/>
                  </a:lnTo>
                  <a:lnTo>
                    <a:pt x="540" y="571"/>
                  </a:lnTo>
                  <a:lnTo>
                    <a:pt x="539" y="569"/>
                  </a:lnTo>
                  <a:lnTo>
                    <a:pt x="539" y="568"/>
                  </a:lnTo>
                  <a:lnTo>
                    <a:pt x="537" y="566"/>
                  </a:lnTo>
                  <a:lnTo>
                    <a:pt x="537" y="566"/>
                  </a:lnTo>
                  <a:lnTo>
                    <a:pt x="533" y="565"/>
                  </a:lnTo>
                  <a:lnTo>
                    <a:pt x="528" y="565"/>
                  </a:lnTo>
                  <a:lnTo>
                    <a:pt x="523" y="566"/>
                  </a:lnTo>
                  <a:lnTo>
                    <a:pt x="520" y="569"/>
                  </a:lnTo>
                  <a:lnTo>
                    <a:pt x="517" y="568"/>
                  </a:lnTo>
                  <a:lnTo>
                    <a:pt x="516" y="566"/>
                  </a:lnTo>
                  <a:lnTo>
                    <a:pt x="513" y="566"/>
                  </a:lnTo>
                  <a:lnTo>
                    <a:pt x="510" y="566"/>
                  </a:lnTo>
                  <a:lnTo>
                    <a:pt x="510" y="563"/>
                  </a:lnTo>
                  <a:lnTo>
                    <a:pt x="510" y="560"/>
                  </a:lnTo>
                  <a:lnTo>
                    <a:pt x="511" y="555"/>
                  </a:lnTo>
                  <a:lnTo>
                    <a:pt x="511" y="552"/>
                  </a:lnTo>
                  <a:lnTo>
                    <a:pt x="511" y="551"/>
                  </a:lnTo>
                  <a:lnTo>
                    <a:pt x="510" y="548"/>
                  </a:lnTo>
                  <a:lnTo>
                    <a:pt x="508" y="545"/>
                  </a:lnTo>
                  <a:lnTo>
                    <a:pt x="508" y="543"/>
                  </a:lnTo>
                  <a:lnTo>
                    <a:pt x="505" y="539"/>
                  </a:lnTo>
                  <a:lnTo>
                    <a:pt x="503" y="534"/>
                  </a:lnTo>
                  <a:lnTo>
                    <a:pt x="502" y="529"/>
                  </a:lnTo>
                  <a:lnTo>
                    <a:pt x="502" y="525"/>
                  </a:lnTo>
                  <a:lnTo>
                    <a:pt x="500" y="522"/>
                  </a:lnTo>
                  <a:lnTo>
                    <a:pt x="499" y="517"/>
                  </a:lnTo>
                  <a:lnTo>
                    <a:pt x="497" y="512"/>
                  </a:lnTo>
                  <a:lnTo>
                    <a:pt x="496" y="509"/>
                  </a:lnTo>
                  <a:lnTo>
                    <a:pt x="496" y="508"/>
                  </a:lnTo>
                  <a:lnTo>
                    <a:pt x="496" y="506"/>
                  </a:lnTo>
                  <a:lnTo>
                    <a:pt x="496" y="506"/>
                  </a:lnTo>
                  <a:lnTo>
                    <a:pt x="496" y="505"/>
                  </a:lnTo>
                  <a:lnTo>
                    <a:pt x="496" y="509"/>
                  </a:lnTo>
                  <a:lnTo>
                    <a:pt x="493" y="512"/>
                  </a:lnTo>
                  <a:lnTo>
                    <a:pt x="488" y="514"/>
                  </a:lnTo>
                  <a:lnTo>
                    <a:pt x="487" y="517"/>
                  </a:lnTo>
                  <a:lnTo>
                    <a:pt x="487" y="519"/>
                  </a:lnTo>
                  <a:lnTo>
                    <a:pt x="487" y="520"/>
                  </a:lnTo>
                  <a:lnTo>
                    <a:pt x="487" y="522"/>
                  </a:lnTo>
                  <a:lnTo>
                    <a:pt x="485" y="523"/>
                  </a:lnTo>
                  <a:lnTo>
                    <a:pt x="483" y="525"/>
                  </a:lnTo>
                  <a:lnTo>
                    <a:pt x="482" y="525"/>
                  </a:lnTo>
                  <a:lnTo>
                    <a:pt x="480" y="525"/>
                  </a:lnTo>
                  <a:lnTo>
                    <a:pt x="479" y="525"/>
                  </a:lnTo>
                  <a:lnTo>
                    <a:pt x="477" y="523"/>
                  </a:lnTo>
                  <a:lnTo>
                    <a:pt x="477" y="523"/>
                  </a:lnTo>
                  <a:lnTo>
                    <a:pt x="476" y="523"/>
                  </a:lnTo>
                  <a:lnTo>
                    <a:pt x="476" y="525"/>
                  </a:lnTo>
                  <a:lnTo>
                    <a:pt x="474" y="526"/>
                  </a:lnTo>
                  <a:lnTo>
                    <a:pt x="474" y="529"/>
                  </a:lnTo>
                  <a:lnTo>
                    <a:pt x="473" y="531"/>
                  </a:lnTo>
                  <a:lnTo>
                    <a:pt x="473" y="532"/>
                  </a:lnTo>
                  <a:lnTo>
                    <a:pt x="471" y="534"/>
                  </a:lnTo>
                  <a:lnTo>
                    <a:pt x="471" y="534"/>
                  </a:lnTo>
                  <a:lnTo>
                    <a:pt x="470" y="535"/>
                  </a:lnTo>
                  <a:lnTo>
                    <a:pt x="470" y="537"/>
                  </a:lnTo>
                  <a:lnTo>
                    <a:pt x="468" y="539"/>
                  </a:lnTo>
                  <a:lnTo>
                    <a:pt x="468" y="540"/>
                  </a:lnTo>
                  <a:lnTo>
                    <a:pt x="467" y="542"/>
                  </a:lnTo>
                  <a:lnTo>
                    <a:pt x="467" y="542"/>
                  </a:lnTo>
                  <a:lnTo>
                    <a:pt x="464" y="542"/>
                  </a:lnTo>
                  <a:lnTo>
                    <a:pt x="462" y="542"/>
                  </a:lnTo>
                  <a:lnTo>
                    <a:pt x="460" y="542"/>
                  </a:lnTo>
                  <a:lnTo>
                    <a:pt x="457" y="542"/>
                  </a:lnTo>
                  <a:lnTo>
                    <a:pt x="457" y="542"/>
                  </a:lnTo>
                  <a:lnTo>
                    <a:pt x="456" y="542"/>
                  </a:lnTo>
                  <a:lnTo>
                    <a:pt x="454" y="543"/>
                  </a:lnTo>
                  <a:lnTo>
                    <a:pt x="453" y="543"/>
                  </a:lnTo>
                  <a:lnTo>
                    <a:pt x="451" y="546"/>
                  </a:lnTo>
                  <a:lnTo>
                    <a:pt x="447" y="546"/>
                  </a:lnTo>
                  <a:lnTo>
                    <a:pt x="442" y="546"/>
                  </a:lnTo>
                  <a:lnTo>
                    <a:pt x="439" y="546"/>
                  </a:lnTo>
                  <a:lnTo>
                    <a:pt x="437" y="548"/>
                  </a:lnTo>
                  <a:lnTo>
                    <a:pt x="437" y="548"/>
                  </a:lnTo>
                  <a:lnTo>
                    <a:pt x="436" y="549"/>
                  </a:lnTo>
                  <a:lnTo>
                    <a:pt x="434" y="548"/>
                  </a:lnTo>
                  <a:lnTo>
                    <a:pt x="433" y="548"/>
                  </a:lnTo>
                  <a:lnTo>
                    <a:pt x="431" y="546"/>
                  </a:lnTo>
                  <a:lnTo>
                    <a:pt x="430" y="545"/>
                  </a:lnTo>
                  <a:lnTo>
                    <a:pt x="428" y="543"/>
                  </a:lnTo>
                  <a:lnTo>
                    <a:pt x="427" y="543"/>
                  </a:lnTo>
                  <a:lnTo>
                    <a:pt x="427" y="540"/>
                  </a:lnTo>
                  <a:lnTo>
                    <a:pt x="425" y="539"/>
                  </a:lnTo>
                  <a:lnTo>
                    <a:pt x="425" y="537"/>
                  </a:lnTo>
                  <a:lnTo>
                    <a:pt x="424" y="535"/>
                  </a:lnTo>
                  <a:lnTo>
                    <a:pt x="422" y="535"/>
                  </a:lnTo>
                  <a:lnTo>
                    <a:pt x="420" y="534"/>
                  </a:lnTo>
                  <a:lnTo>
                    <a:pt x="420" y="532"/>
                  </a:lnTo>
                  <a:lnTo>
                    <a:pt x="419" y="531"/>
                  </a:lnTo>
                  <a:lnTo>
                    <a:pt x="416" y="529"/>
                  </a:lnTo>
                  <a:lnTo>
                    <a:pt x="414" y="529"/>
                  </a:lnTo>
                  <a:lnTo>
                    <a:pt x="411" y="528"/>
                  </a:lnTo>
                  <a:lnTo>
                    <a:pt x="407" y="529"/>
                  </a:lnTo>
                  <a:lnTo>
                    <a:pt x="405" y="534"/>
                  </a:lnTo>
                  <a:lnTo>
                    <a:pt x="402" y="539"/>
                  </a:lnTo>
                  <a:lnTo>
                    <a:pt x="401" y="545"/>
                  </a:lnTo>
                  <a:lnTo>
                    <a:pt x="396" y="542"/>
                  </a:lnTo>
                  <a:lnTo>
                    <a:pt x="391" y="540"/>
                  </a:lnTo>
                  <a:lnTo>
                    <a:pt x="387" y="537"/>
                  </a:lnTo>
                  <a:lnTo>
                    <a:pt x="381" y="539"/>
                  </a:lnTo>
                  <a:lnTo>
                    <a:pt x="374" y="537"/>
                  </a:lnTo>
                  <a:lnTo>
                    <a:pt x="367" y="532"/>
                  </a:lnTo>
                  <a:lnTo>
                    <a:pt x="361" y="526"/>
                  </a:lnTo>
                  <a:lnTo>
                    <a:pt x="354" y="522"/>
                  </a:lnTo>
                  <a:lnTo>
                    <a:pt x="354" y="520"/>
                  </a:lnTo>
                  <a:lnTo>
                    <a:pt x="354" y="520"/>
                  </a:lnTo>
                  <a:lnTo>
                    <a:pt x="353" y="520"/>
                  </a:lnTo>
                  <a:lnTo>
                    <a:pt x="348" y="519"/>
                  </a:lnTo>
                  <a:lnTo>
                    <a:pt x="344" y="517"/>
                  </a:lnTo>
                  <a:lnTo>
                    <a:pt x="338" y="515"/>
                  </a:lnTo>
                  <a:lnTo>
                    <a:pt x="333" y="514"/>
                  </a:lnTo>
                  <a:lnTo>
                    <a:pt x="330" y="512"/>
                  </a:lnTo>
                  <a:lnTo>
                    <a:pt x="328" y="512"/>
                  </a:lnTo>
                  <a:lnTo>
                    <a:pt x="327" y="511"/>
                  </a:lnTo>
                  <a:lnTo>
                    <a:pt x="325" y="511"/>
                  </a:lnTo>
                  <a:lnTo>
                    <a:pt x="322" y="509"/>
                  </a:lnTo>
                  <a:lnTo>
                    <a:pt x="319" y="508"/>
                  </a:lnTo>
                  <a:lnTo>
                    <a:pt x="316" y="506"/>
                  </a:lnTo>
                  <a:lnTo>
                    <a:pt x="313" y="505"/>
                  </a:lnTo>
                  <a:lnTo>
                    <a:pt x="311" y="505"/>
                  </a:lnTo>
                  <a:lnTo>
                    <a:pt x="310" y="503"/>
                  </a:lnTo>
                  <a:lnTo>
                    <a:pt x="308" y="503"/>
                  </a:lnTo>
                  <a:lnTo>
                    <a:pt x="305" y="502"/>
                  </a:lnTo>
                  <a:lnTo>
                    <a:pt x="305" y="502"/>
                  </a:lnTo>
                  <a:lnTo>
                    <a:pt x="304" y="500"/>
                  </a:lnTo>
                  <a:lnTo>
                    <a:pt x="302" y="500"/>
                  </a:lnTo>
                  <a:lnTo>
                    <a:pt x="301" y="500"/>
                  </a:lnTo>
                  <a:lnTo>
                    <a:pt x="299" y="500"/>
                  </a:lnTo>
                  <a:lnTo>
                    <a:pt x="298" y="502"/>
                  </a:lnTo>
                  <a:lnTo>
                    <a:pt x="296" y="503"/>
                  </a:lnTo>
                  <a:lnTo>
                    <a:pt x="295" y="505"/>
                  </a:lnTo>
                  <a:lnTo>
                    <a:pt x="293" y="506"/>
                  </a:lnTo>
                  <a:lnTo>
                    <a:pt x="293" y="509"/>
                  </a:lnTo>
                  <a:lnTo>
                    <a:pt x="291" y="511"/>
                  </a:lnTo>
                  <a:lnTo>
                    <a:pt x="291" y="514"/>
                  </a:lnTo>
                  <a:lnTo>
                    <a:pt x="290" y="517"/>
                  </a:lnTo>
                  <a:lnTo>
                    <a:pt x="290" y="522"/>
                  </a:lnTo>
                  <a:lnTo>
                    <a:pt x="288" y="525"/>
                  </a:lnTo>
                  <a:lnTo>
                    <a:pt x="287" y="528"/>
                  </a:lnTo>
                  <a:lnTo>
                    <a:pt x="284" y="531"/>
                  </a:lnTo>
                  <a:lnTo>
                    <a:pt x="278" y="531"/>
                  </a:lnTo>
                  <a:lnTo>
                    <a:pt x="273" y="531"/>
                  </a:lnTo>
                  <a:lnTo>
                    <a:pt x="267" y="531"/>
                  </a:lnTo>
                  <a:lnTo>
                    <a:pt x="264" y="529"/>
                  </a:lnTo>
                  <a:lnTo>
                    <a:pt x="261" y="526"/>
                  </a:lnTo>
                  <a:lnTo>
                    <a:pt x="256" y="523"/>
                  </a:lnTo>
                  <a:lnTo>
                    <a:pt x="253" y="520"/>
                  </a:lnTo>
                  <a:lnTo>
                    <a:pt x="247" y="515"/>
                  </a:lnTo>
                  <a:lnTo>
                    <a:pt x="239" y="509"/>
                  </a:lnTo>
                  <a:lnTo>
                    <a:pt x="232" y="503"/>
                  </a:lnTo>
                  <a:lnTo>
                    <a:pt x="224" y="497"/>
                  </a:lnTo>
                  <a:lnTo>
                    <a:pt x="221" y="494"/>
                  </a:lnTo>
                  <a:lnTo>
                    <a:pt x="219" y="492"/>
                  </a:lnTo>
                  <a:lnTo>
                    <a:pt x="216" y="489"/>
                  </a:lnTo>
                  <a:lnTo>
                    <a:pt x="213" y="488"/>
                  </a:lnTo>
                  <a:lnTo>
                    <a:pt x="208" y="486"/>
                  </a:lnTo>
                  <a:lnTo>
                    <a:pt x="204" y="485"/>
                  </a:lnTo>
                  <a:lnTo>
                    <a:pt x="198" y="483"/>
                  </a:lnTo>
                  <a:lnTo>
                    <a:pt x="193" y="483"/>
                  </a:lnTo>
                  <a:lnTo>
                    <a:pt x="187" y="485"/>
                  </a:lnTo>
                  <a:lnTo>
                    <a:pt x="181" y="486"/>
                  </a:lnTo>
                  <a:lnTo>
                    <a:pt x="175" y="486"/>
                  </a:lnTo>
                  <a:lnTo>
                    <a:pt x="170" y="486"/>
                  </a:lnTo>
                  <a:lnTo>
                    <a:pt x="167" y="485"/>
                  </a:lnTo>
                  <a:lnTo>
                    <a:pt x="165" y="483"/>
                  </a:lnTo>
                  <a:lnTo>
                    <a:pt x="164" y="482"/>
                  </a:lnTo>
                  <a:lnTo>
                    <a:pt x="162" y="480"/>
                  </a:lnTo>
                  <a:lnTo>
                    <a:pt x="162" y="479"/>
                  </a:lnTo>
                  <a:lnTo>
                    <a:pt x="161" y="475"/>
                  </a:lnTo>
                  <a:lnTo>
                    <a:pt x="162" y="472"/>
                  </a:lnTo>
                  <a:lnTo>
                    <a:pt x="161" y="471"/>
                  </a:lnTo>
                  <a:lnTo>
                    <a:pt x="159" y="468"/>
                  </a:lnTo>
                  <a:lnTo>
                    <a:pt x="155" y="466"/>
                  </a:lnTo>
                  <a:lnTo>
                    <a:pt x="152" y="466"/>
                  </a:lnTo>
                  <a:lnTo>
                    <a:pt x="147" y="468"/>
                  </a:lnTo>
                  <a:lnTo>
                    <a:pt x="147" y="469"/>
                  </a:lnTo>
                  <a:lnTo>
                    <a:pt x="147" y="469"/>
                  </a:lnTo>
                  <a:lnTo>
                    <a:pt x="147" y="469"/>
                  </a:lnTo>
                  <a:lnTo>
                    <a:pt x="146" y="469"/>
                  </a:lnTo>
                  <a:lnTo>
                    <a:pt x="141" y="472"/>
                  </a:lnTo>
                  <a:lnTo>
                    <a:pt x="136" y="475"/>
                  </a:lnTo>
                  <a:lnTo>
                    <a:pt x="130" y="475"/>
                  </a:lnTo>
                  <a:lnTo>
                    <a:pt x="124" y="472"/>
                  </a:lnTo>
                  <a:lnTo>
                    <a:pt x="130" y="463"/>
                  </a:lnTo>
                  <a:lnTo>
                    <a:pt x="138" y="454"/>
                  </a:lnTo>
                  <a:lnTo>
                    <a:pt x="144" y="445"/>
                  </a:lnTo>
                  <a:lnTo>
                    <a:pt x="150" y="436"/>
                  </a:lnTo>
                  <a:lnTo>
                    <a:pt x="152" y="434"/>
                  </a:lnTo>
                  <a:lnTo>
                    <a:pt x="153" y="432"/>
                  </a:lnTo>
                  <a:lnTo>
                    <a:pt x="155" y="429"/>
                  </a:lnTo>
                  <a:lnTo>
                    <a:pt x="156" y="428"/>
                  </a:lnTo>
                  <a:lnTo>
                    <a:pt x="155" y="422"/>
                  </a:lnTo>
                  <a:lnTo>
                    <a:pt x="155" y="417"/>
                  </a:lnTo>
                  <a:lnTo>
                    <a:pt x="155" y="411"/>
                  </a:lnTo>
                  <a:lnTo>
                    <a:pt x="153" y="406"/>
                  </a:lnTo>
                  <a:lnTo>
                    <a:pt x="152" y="400"/>
                  </a:lnTo>
                  <a:lnTo>
                    <a:pt x="150" y="394"/>
                  </a:lnTo>
                  <a:lnTo>
                    <a:pt x="149" y="388"/>
                  </a:lnTo>
                  <a:lnTo>
                    <a:pt x="147" y="383"/>
                  </a:lnTo>
                  <a:lnTo>
                    <a:pt x="147" y="379"/>
                  </a:lnTo>
                  <a:lnTo>
                    <a:pt x="147" y="376"/>
                  </a:lnTo>
                  <a:lnTo>
                    <a:pt x="150" y="372"/>
                  </a:lnTo>
                  <a:lnTo>
                    <a:pt x="152" y="371"/>
                  </a:lnTo>
                  <a:lnTo>
                    <a:pt x="155" y="369"/>
                  </a:lnTo>
                  <a:lnTo>
                    <a:pt x="158" y="368"/>
                  </a:lnTo>
                  <a:lnTo>
                    <a:pt x="159" y="365"/>
                  </a:lnTo>
                  <a:lnTo>
                    <a:pt x="159" y="362"/>
                  </a:lnTo>
                  <a:lnTo>
                    <a:pt x="158" y="357"/>
                  </a:lnTo>
                  <a:lnTo>
                    <a:pt x="155" y="353"/>
                  </a:lnTo>
                  <a:lnTo>
                    <a:pt x="153" y="348"/>
                  </a:lnTo>
                  <a:lnTo>
                    <a:pt x="152" y="343"/>
                  </a:lnTo>
                  <a:lnTo>
                    <a:pt x="149" y="340"/>
                  </a:lnTo>
                  <a:lnTo>
                    <a:pt x="146" y="340"/>
                  </a:lnTo>
                  <a:lnTo>
                    <a:pt x="142" y="340"/>
                  </a:lnTo>
                  <a:lnTo>
                    <a:pt x="138" y="340"/>
                  </a:lnTo>
                  <a:lnTo>
                    <a:pt x="133" y="340"/>
                  </a:lnTo>
                  <a:lnTo>
                    <a:pt x="126" y="340"/>
                  </a:lnTo>
                  <a:lnTo>
                    <a:pt x="119" y="340"/>
                  </a:lnTo>
                  <a:lnTo>
                    <a:pt x="115" y="343"/>
                  </a:lnTo>
                  <a:lnTo>
                    <a:pt x="112" y="349"/>
                  </a:lnTo>
                  <a:lnTo>
                    <a:pt x="110" y="354"/>
                  </a:lnTo>
                  <a:lnTo>
                    <a:pt x="107" y="359"/>
                  </a:lnTo>
                  <a:lnTo>
                    <a:pt x="101" y="360"/>
                  </a:lnTo>
                  <a:lnTo>
                    <a:pt x="101" y="360"/>
                  </a:lnTo>
                  <a:lnTo>
                    <a:pt x="99" y="360"/>
                  </a:lnTo>
                  <a:lnTo>
                    <a:pt x="98" y="360"/>
                  </a:lnTo>
                  <a:lnTo>
                    <a:pt x="96" y="360"/>
                  </a:lnTo>
                  <a:lnTo>
                    <a:pt x="93" y="363"/>
                  </a:lnTo>
                  <a:lnTo>
                    <a:pt x="89" y="366"/>
                  </a:lnTo>
                  <a:lnTo>
                    <a:pt x="86" y="368"/>
                  </a:lnTo>
                  <a:lnTo>
                    <a:pt x="81" y="366"/>
                  </a:lnTo>
                  <a:lnTo>
                    <a:pt x="78" y="365"/>
                  </a:lnTo>
                  <a:lnTo>
                    <a:pt x="75" y="362"/>
                  </a:lnTo>
                  <a:lnTo>
                    <a:pt x="72" y="359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4" y="348"/>
                  </a:lnTo>
                  <a:lnTo>
                    <a:pt x="59" y="340"/>
                  </a:lnTo>
                  <a:lnTo>
                    <a:pt x="55" y="333"/>
                  </a:lnTo>
                  <a:lnTo>
                    <a:pt x="49" y="329"/>
                  </a:lnTo>
                  <a:lnTo>
                    <a:pt x="47" y="329"/>
                  </a:lnTo>
                  <a:lnTo>
                    <a:pt x="46" y="329"/>
                  </a:lnTo>
                  <a:lnTo>
                    <a:pt x="44" y="328"/>
                  </a:lnTo>
                  <a:lnTo>
                    <a:pt x="43" y="326"/>
                  </a:lnTo>
                  <a:lnTo>
                    <a:pt x="35" y="320"/>
                  </a:lnTo>
                  <a:lnTo>
                    <a:pt x="29" y="314"/>
                  </a:lnTo>
                  <a:lnTo>
                    <a:pt x="23" y="308"/>
                  </a:lnTo>
                  <a:lnTo>
                    <a:pt x="18" y="299"/>
                  </a:lnTo>
                  <a:lnTo>
                    <a:pt x="16" y="296"/>
                  </a:lnTo>
                  <a:lnTo>
                    <a:pt x="15" y="291"/>
                  </a:lnTo>
                  <a:lnTo>
                    <a:pt x="13" y="288"/>
                  </a:lnTo>
                  <a:lnTo>
                    <a:pt x="12" y="283"/>
                  </a:lnTo>
                  <a:lnTo>
                    <a:pt x="9" y="279"/>
                  </a:lnTo>
                  <a:lnTo>
                    <a:pt x="7" y="276"/>
                  </a:lnTo>
                  <a:lnTo>
                    <a:pt x="7" y="271"/>
                  </a:lnTo>
                  <a:lnTo>
                    <a:pt x="9" y="266"/>
                  </a:lnTo>
                  <a:lnTo>
                    <a:pt x="10" y="263"/>
                  </a:lnTo>
                  <a:lnTo>
                    <a:pt x="12" y="259"/>
                  </a:lnTo>
                  <a:lnTo>
                    <a:pt x="10" y="256"/>
                  </a:lnTo>
                  <a:lnTo>
                    <a:pt x="10" y="250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7" y="240"/>
                  </a:lnTo>
                  <a:lnTo>
                    <a:pt x="6" y="237"/>
                  </a:lnTo>
                  <a:lnTo>
                    <a:pt x="3" y="236"/>
                  </a:lnTo>
                  <a:lnTo>
                    <a:pt x="1" y="234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1" y="226"/>
                  </a:lnTo>
                  <a:lnTo>
                    <a:pt x="4" y="226"/>
                  </a:lnTo>
                  <a:lnTo>
                    <a:pt x="6" y="226"/>
                  </a:lnTo>
                  <a:lnTo>
                    <a:pt x="9" y="226"/>
                  </a:lnTo>
                  <a:lnTo>
                    <a:pt x="10" y="225"/>
                  </a:lnTo>
                  <a:lnTo>
                    <a:pt x="12" y="220"/>
                  </a:lnTo>
                  <a:lnTo>
                    <a:pt x="12" y="217"/>
                  </a:lnTo>
                  <a:lnTo>
                    <a:pt x="13" y="214"/>
                  </a:lnTo>
                  <a:lnTo>
                    <a:pt x="13" y="211"/>
                  </a:lnTo>
                  <a:lnTo>
                    <a:pt x="15" y="208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20" y="202"/>
                  </a:lnTo>
                  <a:lnTo>
                    <a:pt x="23" y="202"/>
                  </a:lnTo>
                  <a:lnTo>
                    <a:pt x="26" y="202"/>
                  </a:lnTo>
                  <a:lnTo>
                    <a:pt x="27" y="203"/>
                  </a:lnTo>
                  <a:lnTo>
                    <a:pt x="27" y="206"/>
                  </a:lnTo>
                  <a:lnTo>
                    <a:pt x="26" y="210"/>
                  </a:lnTo>
                  <a:lnTo>
                    <a:pt x="27" y="211"/>
                  </a:lnTo>
                  <a:lnTo>
                    <a:pt x="29" y="213"/>
                  </a:lnTo>
                  <a:lnTo>
                    <a:pt x="32" y="213"/>
                  </a:lnTo>
                  <a:lnTo>
                    <a:pt x="36" y="211"/>
                  </a:lnTo>
                  <a:lnTo>
                    <a:pt x="40" y="210"/>
                  </a:lnTo>
                  <a:lnTo>
                    <a:pt x="43" y="208"/>
                  </a:lnTo>
                  <a:lnTo>
                    <a:pt x="47" y="203"/>
                  </a:lnTo>
                  <a:lnTo>
                    <a:pt x="53" y="199"/>
                  </a:lnTo>
                  <a:lnTo>
                    <a:pt x="58" y="194"/>
                  </a:lnTo>
                  <a:lnTo>
                    <a:pt x="61" y="188"/>
                  </a:lnTo>
                  <a:lnTo>
                    <a:pt x="66" y="182"/>
                  </a:lnTo>
                  <a:lnTo>
                    <a:pt x="70" y="177"/>
                  </a:lnTo>
                  <a:lnTo>
                    <a:pt x="75" y="171"/>
                  </a:lnTo>
                  <a:lnTo>
                    <a:pt x="81" y="168"/>
                  </a:lnTo>
                  <a:lnTo>
                    <a:pt x="83" y="166"/>
                  </a:lnTo>
                  <a:lnTo>
                    <a:pt x="86" y="166"/>
                  </a:lnTo>
                  <a:lnTo>
                    <a:pt x="89" y="166"/>
                  </a:lnTo>
                  <a:lnTo>
                    <a:pt x="92" y="165"/>
                  </a:lnTo>
                  <a:lnTo>
                    <a:pt x="93" y="163"/>
                  </a:lnTo>
                  <a:lnTo>
                    <a:pt x="93" y="160"/>
                  </a:lnTo>
                  <a:lnTo>
                    <a:pt x="95" y="157"/>
                  </a:lnTo>
                  <a:lnTo>
                    <a:pt x="96" y="156"/>
                  </a:lnTo>
                  <a:lnTo>
                    <a:pt x="101" y="150"/>
                  </a:lnTo>
                  <a:lnTo>
                    <a:pt x="107" y="147"/>
                  </a:lnTo>
                  <a:lnTo>
                    <a:pt x="115" y="142"/>
                  </a:lnTo>
                  <a:lnTo>
                    <a:pt x="121" y="139"/>
                  </a:lnTo>
                  <a:lnTo>
                    <a:pt x="129" y="134"/>
                  </a:lnTo>
                  <a:lnTo>
                    <a:pt x="135" y="128"/>
                  </a:lnTo>
                  <a:lnTo>
                    <a:pt x="142" y="122"/>
                  </a:lnTo>
                  <a:lnTo>
                    <a:pt x="149" y="114"/>
                  </a:lnTo>
                  <a:lnTo>
                    <a:pt x="150" y="111"/>
                  </a:lnTo>
                  <a:lnTo>
                    <a:pt x="153" y="108"/>
                  </a:lnTo>
                  <a:lnTo>
                    <a:pt x="156" y="103"/>
                  </a:lnTo>
                  <a:lnTo>
                    <a:pt x="161" y="102"/>
                  </a:lnTo>
                  <a:lnTo>
                    <a:pt x="164" y="100"/>
                  </a:lnTo>
                  <a:lnTo>
                    <a:pt x="169" y="100"/>
                  </a:lnTo>
                  <a:lnTo>
                    <a:pt x="172" y="99"/>
                  </a:lnTo>
                  <a:lnTo>
                    <a:pt x="173" y="94"/>
                  </a:lnTo>
                  <a:lnTo>
                    <a:pt x="181" y="80"/>
                  </a:lnTo>
                  <a:lnTo>
                    <a:pt x="189" y="67"/>
                  </a:lnTo>
                  <a:lnTo>
                    <a:pt x="196" y="54"/>
                  </a:lnTo>
                  <a:lnTo>
                    <a:pt x="205" y="40"/>
                  </a:lnTo>
                  <a:lnTo>
                    <a:pt x="208" y="34"/>
                  </a:lnTo>
                  <a:lnTo>
                    <a:pt x="212" y="28"/>
                  </a:lnTo>
                  <a:lnTo>
                    <a:pt x="216" y="24"/>
                  </a:lnTo>
                  <a:lnTo>
                    <a:pt x="222" y="20"/>
                  </a:lnTo>
                  <a:lnTo>
                    <a:pt x="228" y="17"/>
                  </a:lnTo>
                  <a:lnTo>
                    <a:pt x="232" y="13"/>
                  </a:lnTo>
                  <a:lnTo>
                    <a:pt x="233" y="8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2503488" y="3232150"/>
              <a:ext cx="193675" cy="230188"/>
            </a:xfrm>
            <a:custGeom>
              <a:avLst/>
              <a:gdLst>
                <a:gd name="T0" fmla="*/ 221 w 244"/>
                <a:gd name="T1" fmla="*/ 7 h 290"/>
                <a:gd name="T2" fmla="*/ 229 w 244"/>
                <a:gd name="T3" fmla="*/ 34 h 290"/>
                <a:gd name="T4" fmla="*/ 235 w 244"/>
                <a:gd name="T5" fmla="*/ 50 h 290"/>
                <a:gd name="T6" fmla="*/ 241 w 244"/>
                <a:gd name="T7" fmla="*/ 63 h 290"/>
                <a:gd name="T8" fmla="*/ 244 w 244"/>
                <a:gd name="T9" fmla="*/ 73 h 290"/>
                <a:gd name="T10" fmla="*/ 238 w 244"/>
                <a:gd name="T11" fmla="*/ 81 h 290"/>
                <a:gd name="T12" fmla="*/ 215 w 244"/>
                <a:gd name="T13" fmla="*/ 90 h 290"/>
                <a:gd name="T14" fmla="*/ 197 w 244"/>
                <a:gd name="T15" fmla="*/ 90 h 290"/>
                <a:gd name="T16" fmla="*/ 195 w 244"/>
                <a:gd name="T17" fmla="*/ 106 h 290"/>
                <a:gd name="T18" fmla="*/ 186 w 244"/>
                <a:gd name="T19" fmla="*/ 127 h 290"/>
                <a:gd name="T20" fmla="*/ 168 w 244"/>
                <a:gd name="T21" fmla="*/ 156 h 290"/>
                <a:gd name="T22" fmla="*/ 171 w 244"/>
                <a:gd name="T23" fmla="*/ 169 h 290"/>
                <a:gd name="T24" fmla="*/ 161 w 244"/>
                <a:gd name="T25" fmla="*/ 173 h 290"/>
                <a:gd name="T26" fmla="*/ 158 w 244"/>
                <a:gd name="T27" fmla="*/ 178 h 290"/>
                <a:gd name="T28" fmla="*/ 152 w 244"/>
                <a:gd name="T29" fmla="*/ 180 h 290"/>
                <a:gd name="T30" fmla="*/ 143 w 244"/>
                <a:gd name="T31" fmla="*/ 184 h 290"/>
                <a:gd name="T32" fmla="*/ 126 w 244"/>
                <a:gd name="T33" fmla="*/ 190 h 290"/>
                <a:gd name="T34" fmla="*/ 120 w 244"/>
                <a:gd name="T35" fmla="*/ 201 h 290"/>
                <a:gd name="T36" fmla="*/ 117 w 244"/>
                <a:gd name="T37" fmla="*/ 224 h 290"/>
                <a:gd name="T38" fmla="*/ 103 w 244"/>
                <a:gd name="T39" fmla="*/ 240 h 290"/>
                <a:gd name="T40" fmla="*/ 98 w 244"/>
                <a:gd name="T41" fmla="*/ 252 h 290"/>
                <a:gd name="T42" fmla="*/ 86 w 244"/>
                <a:gd name="T43" fmla="*/ 267 h 290"/>
                <a:gd name="T44" fmla="*/ 78 w 244"/>
                <a:gd name="T45" fmla="*/ 279 h 290"/>
                <a:gd name="T46" fmla="*/ 68 w 244"/>
                <a:gd name="T47" fmla="*/ 289 h 290"/>
                <a:gd name="T48" fmla="*/ 63 w 244"/>
                <a:gd name="T49" fmla="*/ 276 h 290"/>
                <a:gd name="T50" fmla="*/ 45 w 244"/>
                <a:gd name="T51" fmla="*/ 243 h 290"/>
                <a:gd name="T52" fmla="*/ 31 w 244"/>
                <a:gd name="T53" fmla="*/ 233 h 290"/>
                <a:gd name="T54" fmla="*/ 19 w 244"/>
                <a:gd name="T55" fmla="*/ 215 h 290"/>
                <a:gd name="T56" fmla="*/ 14 w 244"/>
                <a:gd name="T57" fmla="*/ 195 h 290"/>
                <a:gd name="T58" fmla="*/ 2 w 244"/>
                <a:gd name="T59" fmla="*/ 169 h 290"/>
                <a:gd name="T60" fmla="*/ 8 w 244"/>
                <a:gd name="T61" fmla="*/ 140 h 290"/>
                <a:gd name="T62" fmla="*/ 14 w 244"/>
                <a:gd name="T63" fmla="*/ 123 h 290"/>
                <a:gd name="T64" fmla="*/ 26 w 244"/>
                <a:gd name="T65" fmla="*/ 126 h 290"/>
                <a:gd name="T66" fmla="*/ 45 w 244"/>
                <a:gd name="T67" fmla="*/ 126 h 290"/>
                <a:gd name="T68" fmla="*/ 55 w 244"/>
                <a:gd name="T69" fmla="*/ 123 h 290"/>
                <a:gd name="T70" fmla="*/ 66 w 244"/>
                <a:gd name="T71" fmla="*/ 130 h 290"/>
                <a:gd name="T72" fmla="*/ 74 w 244"/>
                <a:gd name="T73" fmla="*/ 124 h 290"/>
                <a:gd name="T74" fmla="*/ 78 w 244"/>
                <a:gd name="T75" fmla="*/ 101 h 290"/>
                <a:gd name="T76" fmla="*/ 94 w 244"/>
                <a:gd name="T77" fmla="*/ 77 h 290"/>
                <a:gd name="T78" fmla="*/ 109 w 244"/>
                <a:gd name="T79" fmla="*/ 83 h 290"/>
                <a:gd name="T80" fmla="*/ 126 w 244"/>
                <a:gd name="T81" fmla="*/ 78 h 290"/>
                <a:gd name="T82" fmla="*/ 137 w 244"/>
                <a:gd name="T83" fmla="*/ 70 h 290"/>
                <a:gd name="T84" fmla="*/ 125 w 244"/>
                <a:gd name="T85" fmla="*/ 61 h 290"/>
                <a:gd name="T86" fmla="*/ 123 w 244"/>
                <a:gd name="T87" fmla="*/ 46 h 290"/>
                <a:gd name="T88" fmla="*/ 131 w 244"/>
                <a:gd name="T89" fmla="*/ 24 h 290"/>
                <a:gd name="T90" fmla="*/ 144 w 244"/>
                <a:gd name="T91" fmla="*/ 29 h 290"/>
                <a:gd name="T92" fmla="*/ 151 w 244"/>
                <a:gd name="T93" fmla="*/ 38 h 290"/>
                <a:gd name="T94" fmla="*/ 160 w 244"/>
                <a:gd name="T95" fmla="*/ 44 h 290"/>
                <a:gd name="T96" fmla="*/ 175 w 244"/>
                <a:gd name="T97" fmla="*/ 41 h 290"/>
                <a:gd name="T98" fmla="*/ 184 w 244"/>
                <a:gd name="T99" fmla="*/ 37 h 290"/>
                <a:gd name="T100" fmla="*/ 192 w 244"/>
                <a:gd name="T101" fmla="*/ 34 h 290"/>
                <a:gd name="T102" fmla="*/ 197 w 244"/>
                <a:gd name="T103" fmla="*/ 26 h 290"/>
                <a:gd name="T104" fmla="*/ 201 w 244"/>
                <a:gd name="T105" fmla="*/ 18 h 290"/>
                <a:gd name="T106" fmla="*/ 211 w 244"/>
                <a:gd name="T107" fmla="*/ 17 h 290"/>
                <a:gd name="T108" fmla="*/ 220 w 244"/>
                <a:gd name="T109" fmla="*/ 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4" h="290">
                  <a:moveTo>
                    <a:pt x="220" y="0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20" y="3"/>
                  </a:lnTo>
                  <a:lnTo>
                    <a:pt x="220" y="4"/>
                  </a:lnTo>
                  <a:lnTo>
                    <a:pt x="221" y="7"/>
                  </a:lnTo>
                  <a:lnTo>
                    <a:pt x="223" y="12"/>
                  </a:lnTo>
                  <a:lnTo>
                    <a:pt x="224" y="17"/>
                  </a:lnTo>
                  <a:lnTo>
                    <a:pt x="226" y="20"/>
                  </a:lnTo>
                  <a:lnTo>
                    <a:pt x="226" y="24"/>
                  </a:lnTo>
                  <a:lnTo>
                    <a:pt x="227" y="29"/>
                  </a:lnTo>
                  <a:lnTo>
                    <a:pt x="229" y="34"/>
                  </a:lnTo>
                  <a:lnTo>
                    <a:pt x="232" y="38"/>
                  </a:lnTo>
                  <a:lnTo>
                    <a:pt x="232" y="40"/>
                  </a:lnTo>
                  <a:lnTo>
                    <a:pt x="234" y="43"/>
                  </a:lnTo>
                  <a:lnTo>
                    <a:pt x="235" y="46"/>
                  </a:lnTo>
                  <a:lnTo>
                    <a:pt x="235" y="47"/>
                  </a:lnTo>
                  <a:lnTo>
                    <a:pt x="235" y="50"/>
                  </a:lnTo>
                  <a:lnTo>
                    <a:pt x="234" y="55"/>
                  </a:lnTo>
                  <a:lnTo>
                    <a:pt x="234" y="58"/>
                  </a:lnTo>
                  <a:lnTo>
                    <a:pt x="234" y="61"/>
                  </a:lnTo>
                  <a:lnTo>
                    <a:pt x="237" y="61"/>
                  </a:lnTo>
                  <a:lnTo>
                    <a:pt x="240" y="61"/>
                  </a:lnTo>
                  <a:lnTo>
                    <a:pt x="241" y="63"/>
                  </a:lnTo>
                  <a:lnTo>
                    <a:pt x="244" y="64"/>
                  </a:lnTo>
                  <a:lnTo>
                    <a:pt x="244" y="66"/>
                  </a:lnTo>
                  <a:lnTo>
                    <a:pt x="244" y="67"/>
                  </a:lnTo>
                  <a:lnTo>
                    <a:pt x="244" y="67"/>
                  </a:lnTo>
                  <a:lnTo>
                    <a:pt x="244" y="69"/>
                  </a:lnTo>
                  <a:lnTo>
                    <a:pt x="244" y="73"/>
                  </a:lnTo>
                  <a:lnTo>
                    <a:pt x="244" y="77"/>
                  </a:lnTo>
                  <a:lnTo>
                    <a:pt x="244" y="81"/>
                  </a:lnTo>
                  <a:lnTo>
                    <a:pt x="243" y="81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38" y="81"/>
                  </a:lnTo>
                  <a:lnTo>
                    <a:pt x="237" y="81"/>
                  </a:lnTo>
                  <a:lnTo>
                    <a:pt x="235" y="81"/>
                  </a:lnTo>
                  <a:lnTo>
                    <a:pt x="232" y="81"/>
                  </a:lnTo>
                  <a:lnTo>
                    <a:pt x="227" y="83"/>
                  </a:lnTo>
                  <a:lnTo>
                    <a:pt x="220" y="89"/>
                  </a:lnTo>
                  <a:lnTo>
                    <a:pt x="215" y="90"/>
                  </a:lnTo>
                  <a:lnTo>
                    <a:pt x="212" y="89"/>
                  </a:lnTo>
                  <a:lnTo>
                    <a:pt x="206" y="86"/>
                  </a:lnTo>
                  <a:lnTo>
                    <a:pt x="203" y="86"/>
                  </a:lnTo>
                  <a:lnTo>
                    <a:pt x="201" y="86"/>
                  </a:lnTo>
                  <a:lnTo>
                    <a:pt x="198" y="89"/>
                  </a:lnTo>
                  <a:lnTo>
                    <a:pt x="197" y="90"/>
                  </a:lnTo>
                  <a:lnTo>
                    <a:pt x="194" y="90"/>
                  </a:lnTo>
                  <a:lnTo>
                    <a:pt x="192" y="92"/>
                  </a:lnTo>
                  <a:lnTo>
                    <a:pt x="191" y="93"/>
                  </a:lnTo>
                  <a:lnTo>
                    <a:pt x="191" y="97"/>
                  </a:lnTo>
                  <a:lnTo>
                    <a:pt x="194" y="103"/>
                  </a:lnTo>
                  <a:lnTo>
                    <a:pt x="195" y="106"/>
                  </a:lnTo>
                  <a:lnTo>
                    <a:pt x="194" y="109"/>
                  </a:lnTo>
                  <a:lnTo>
                    <a:pt x="191" y="113"/>
                  </a:lnTo>
                  <a:lnTo>
                    <a:pt x="189" y="117"/>
                  </a:lnTo>
                  <a:lnTo>
                    <a:pt x="189" y="123"/>
                  </a:lnTo>
                  <a:lnTo>
                    <a:pt x="188" y="126"/>
                  </a:lnTo>
                  <a:lnTo>
                    <a:pt x="186" y="127"/>
                  </a:lnTo>
                  <a:lnTo>
                    <a:pt x="184" y="129"/>
                  </a:lnTo>
                  <a:lnTo>
                    <a:pt x="175" y="133"/>
                  </a:lnTo>
                  <a:lnTo>
                    <a:pt x="172" y="138"/>
                  </a:lnTo>
                  <a:lnTo>
                    <a:pt x="171" y="144"/>
                  </a:lnTo>
                  <a:lnTo>
                    <a:pt x="168" y="155"/>
                  </a:lnTo>
                  <a:lnTo>
                    <a:pt x="168" y="156"/>
                  </a:lnTo>
                  <a:lnTo>
                    <a:pt x="168" y="161"/>
                  </a:lnTo>
                  <a:lnTo>
                    <a:pt x="169" y="164"/>
                  </a:lnTo>
                  <a:lnTo>
                    <a:pt x="171" y="166"/>
                  </a:lnTo>
                  <a:lnTo>
                    <a:pt x="172" y="167"/>
                  </a:lnTo>
                  <a:lnTo>
                    <a:pt x="172" y="169"/>
                  </a:lnTo>
                  <a:lnTo>
                    <a:pt x="171" y="169"/>
                  </a:lnTo>
                  <a:lnTo>
                    <a:pt x="169" y="169"/>
                  </a:lnTo>
                  <a:lnTo>
                    <a:pt x="168" y="170"/>
                  </a:lnTo>
                  <a:lnTo>
                    <a:pt x="166" y="172"/>
                  </a:lnTo>
                  <a:lnTo>
                    <a:pt x="164" y="172"/>
                  </a:lnTo>
                  <a:lnTo>
                    <a:pt x="163" y="172"/>
                  </a:lnTo>
                  <a:lnTo>
                    <a:pt x="161" y="173"/>
                  </a:lnTo>
                  <a:lnTo>
                    <a:pt x="161" y="173"/>
                  </a:lnTo>
                  <a:lnTo>
                    <a:pt x="160" y="175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58" y="178"/>
                  </a:lnTo>
                  <a:lnTo>
                    <a:pt x="158" y="178"/>
                  </a:lnTo>
                  <a:lnTo>
                    <a:pt x="157" y="176"/>
                  </a:lnTo>
                  <a:lnTo>
                    <a:pt x="157" y="176"/>
                  </a:lnTo>
                  <a:lnTo>
                    <a:pt x="155" y="176"/>
                  </a:lnTo>
                  <a:lnTo>
                    <a:pt x="154" y="178"/>
                  </a:lnTo>
                  <a:lnTo>
                    <a:pt x="154" y="180"/>
                  </a:lnTo>
                  <a:lnTo>
                    <a:pt x="152" y="180"/>
                  </a:lnTo>
                  <a:lnTo>
                    <a:pt x="152" y="181"/>
                  </a:lnTo>
                  <a:lnTo>
                    <a:pt x="151" y="184"/>
                  </a:lnTo>
                  <a:lnTo>
                    <a:pt x="148" y="186"/>
                  </a:lnTo>
                  <a:lnTo>
                    <a:pt x="146" y="186"/>
                  </a:lnTo>
                  <a:lnTo>
                    <a:pt x="143" y="184"/>
                  </a:lnTo>
                  <a:lnTo>
                    <a:pt x="143" y="184"/>
                  </a:lnTo>
                  <a:lnTo>
                    <a:pt x="143" y="186"/>
                  </a:lnTo>
                  <a:lnTo>
                    <a:pt x="143" y="186"/>
                  </a:lnTo>
                  <a:lnTo>
                    <a:pt x="143" y="186"/>
                  </a:lnTo>
                  <a:lnTo>
                    <a:pt x="137" y="186"/>
                  </a:lnTo>
                  <a:lnTo>
                    <a:pt x="131" y="189"/>
                  </a:lnTo>
                  <a:lnTo>
                    <a:pt x="126" y="190"/>
                  </a:lnTo>
                  <a:lnTo>
                    <a:pt x="120" y="193"/>
                  </a:lnTo>
                  <a:lnTo>
                    <a:pt x="120" y="195"/>
                  </a:lnTo>
                  <a:lnTo>
                    <a:pt x="120" y="195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20" y="201"/>
                  </a:lnTo>
                  <a:lnTo>
                    <a:pt x="120" y="204"/>
                  </a:lnTo>
                  <a:lnTo>
                    <a:pt x="118" y="209"/>
                  </a:lnTo>
                  <a:lnTo>
                    <a:pt x="118" y="212"/>
                  </a:lnTo>
                  <a:lnTo>
                    <a:pt x="118" y="216"/>
                  </a:lnTo>
                  <a:lnTo>
                    <a:pt x="117" y="220"/>
                  </a:lnTo>
                  <a:lnTo>
                    <a:pt x="117" y="224"/>
                  </a:lnTo>
                  <a:lnTo>
                    <a:pt x="117" y="227"/>
                  </a:lnTo>
                  <a:lnTo>
                    <a:pt x="112" y="230"/>
                  </a:lnTo>
                  <a:lnTo>
                    <a:pt x="109" y="233"/>
                  </a:lnTo>
                  <a:lnTo>
                    <a:pt x="105" y="235"/>
                  </a:lnTo>
                  <a:lnTo>
                    <a:pt x="101" y="238"/>
                  </a:lnTo>
                  <a:lnTo>
                    <a:pt x="103" y="240"/>
                  </a:lnTo>
                  <a:lnTo>
                    <a:pt x="105" y="243"/>
                  </a:lnTo>
                  <a:lnTo>
                    <a:pt x="108" y="246"/>
                  </a:lnTo>
                  <a:lnTo>
                    <a:pt x="109" y="249"/>
                  </a:lnTo>
                  <a:lnTo>
                    <a:pt x="105" y="249"/>
                  </a:lnTo>
                  <a:lnTo>
                    <a:pt x="101" y="249"/>
                  </a:lnTo>
                  <a:lnTo>
                    <a:pt x="98" y="252"/>
                  </a:lnTo>
                  <a:lnTo>
                    <a:pt x="97" y="255"/>
                  </a:lnTo>
                  <a:lnTo>
                    <a:pt x="94" y="256"/>
                  </a:lnTo>
                  <a:lnTo>
                    <a:pt x="92" y="259"/>
                  </a:lnTo>
                  <a:lnTo>
                    <a:pt x="91" y="261"/>
                  </a:lnTo>
                  <a:lnTo>
                    <a:pt x="89" y="264"/>
                  </a:lnTo>
                  <a:lnTo>
                    <a:pt x="86" y="267"/>
                  </a:lnTo>
                  <a:lnTo>
                    <a:pt x="85" y="272"/>
                  </a:lnTo>
                  <a:lnTo>
                    <a:pt x="82" y="275"/>
                  </a:lnTo>
                  <a:lnTo>
                    <a:pt x="78" y="278"/>
                  </a:lnTo>
                  <a:lnTo>
                    <a:pt x="78" y="279"/>
                  </a:lnTo>
                  <a:lnTo>
                    <a:pt x="78" y="279"/>
                  </a:lnTo>
                  <a:lnTo>
                    <a:pt x="78" y="279"/>
                  </a:lnTo>
                  <a:lnTo>
                    <a:pt x="78" y="281"/>
                  </a:lnTo>
                  <a:lnTo>
                    <a:pt x="75" y="283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2" y="290"/>
                  </a:lnTo>
                  <a:lnTo>
                    <a:pt x="68" y="289"/>
                  </a:lnTo>
                  <a:lnTo>
                    <a:pt x="65" y="287"/>
                  </a:lnTo>
                  <a:lnTo>
                    <a:pt x="63" y="284"/>
                  </a:lnTo>
                  <a:lnTo>
                    <a:pt x="63" y="279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3" y="275"/>
                  </a:lnTo>
                  <a:lnTo>
                    <a:pt x="63" y="266"/>
                  </a:lnTo>
                  <a:lnTo>
                    <a:pt x="60" y="256"/>
                  </a:lnTo>
                  <a:lnTo>
                    <a:pt x="54" y="247"/>
                  </a:lnTo>
                  <a:lnTo>
                    <a:pt x="46" y="244"/>
                  </a:lnTo>
                  <a:lnTo>
                    <a:pt x="45" y="243"/>
                  </a:lnTo>
                  <a:lnTo>
                    <a:pt x="43" y="243"/>
                  </a:lnTo>
                  <a:lnTo>
                    <a:pt x="40" y="243"/>
                  </a:lnTo>
                  <a:lnTo>
                    <a:pt x="38" y="241"/>
                  </a:lnTo>
                  <a:lnTo>
                    <a:pt x="37" y="238"/>
                  </a:lnTo>
                  <a:lnTo>
                    <a:pt x="34" y="236"/>
                  </a:lnTo>
                  <a:lnTo>
                    <a:pt x="31" y="233"/>
                  </a:lnTo>
                  <a:lnTo>
                    <a:pt x="29" y="230"/>
                  </a:lnTo>
                  <a:lnTo>
                    <a:pt x="28" y="226"/>
                  </a:lnTo>
                  <a:lnTo>
                    <a:pt x="25" y="223"/>
                  </a:lnTo>
                  <a:lnTo>
                    <a:pt x="22" y="218"/>
                  </a:lnTo>
                  <a:lnTo>
                    <a:pt x="19" y="215"/>
                  </a:lnTo>
                  <a:lnTo>
                    <a:pt x="19" y="215"/>
                  </a:lnTo>
                  <a:lnTo>
                    <a:pt x="17" y="213"/>
                  </a:lnTo>
                  <a:lnTo>
                    <a:pt x="17" y="213"/>
                  </a:lnTo>
                  <a:lnTo>
                    <a:pt x="17" y="212"/>
                  </a:lnTo>
                  <a:lnTo>
                    <a:pt x="14" y="206"/>
                  </a:lnTo>
                  <a:lnTo>
                    <a:pt x="14" y="201"/>
                  </a:lnTo>
                  <a:lnTo>
                    <a:pt x="14" y="195"/>
                  </a:lnTo>
                  <a:lnTo>
                    <a:pt x="12" y="189"/>
                  </a:lnTo>
                  <a:lnTo>
                    <a:pt x="11" y="184"/>
                  </a:lnTo>
                  <a:lnTo>
                    <a:pt x="9" y="181"/>
                  </a:lnTo>
                  <a:lnTo>
                    <a:pt x="8" y="178"/>
                  </a:lnTo>
                  <a:lnTo>
                    <a:pt x="5" y="175"/>
                  </a:lnTo>
                  <a:lnTo>
                    <a:pt x="2" y="169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5" y="147"/>
                  </a:lnTo>
                  <a:lnTo>
                    <a:pt x="6" y="146"/>
                  </a:lnTo>
                  <a:lnTo>
                    <a:pt x="6" y="143"/>
                  </a:lnTo>
                  <a:lnTo>
                    <a:pt x="8" y="140"/>
                  </a:lnTo>
                  <a:lnTo>
                    <a:pt x="9" y="137"/>
                  </a:lnTo>
                  <a:lnTo>
                    <a:pt x="9" y="133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12" y="126"/>
                  </a:lnTo>
                  <a:lnTo>
                    <a:pt x="14" y="123"/>
                  </a:lnTo>
                  <a:lnTo>
                    <a:pt x="15" y="120"/>
                  </a:lnTo>
                  <a:lnTo>
                    <a:pt x="17" y="117"/>
                  </a:lnTo>
                  <a:lnTo>
                    <a:pt x="22" y="115"/>
                  </a:lnTo>
                  <a:lnTo>
                    <a:pt x="23" y="118"/>
                  </a:lnTo>
                  <a:lnTo>
                    <a:pt x="25" y="123"/>
                  </a:lnTo>
                  <a:lnTo>
                    <a:pt x="26" y="126"/>
                  </a:lnTo>
                  <a:lnTo>
                    <a:pt x="29" y="127"/>
                  </a:lnTo>
                  <a:lnTo>
                    <a:pt x="34" y="127"/>
                  </a:lnTo>
                  <a:lnTo>
                    <a:pt x="37" y="127"/>
                  </a:lnTo>
                  <a:lnTo>
                    <a:pt x="40" y="129"/>
                  </a:lnTo>
                  <a:lnTo>
                    <a:pt x="43" y="127"/>
                  </a:lnTo>
                  <a:lnTo>
                    <a:pt x="45" y="126"/>
                  </a:lnTo>
                  <a:lnTo>
                    <a:pt x="48" y="123"/>
                  </a:lnTo>
                  <a:lnTo>
                    <a:pt x="51" y="123"/>
                  </a:lnTo>
                  <a:lnTo>
                    <a:pt x="54" y="123"/>
                  </a:lnTo>
                  <a:lnTo>
                    <a:pt x="54" y="123"/>
                  </a:lnTo>
                  <a:lnTo>
                    <a:pt x="55" y="123"/>
                  </a:lnTo>
                  <a:lnTo>
                    <a:pt x="55" y="123"/>
                  </a:lnTo>
                  <a:lnTo>
                    <a:pt x="55" y="123"/>
                  </a:lnTo>
                  <a:lnTo>
                    <a:pt x="57" y="126"/>
                  </a:lnTo>
                  <a:lnTo>
                    <a:pt x="60" y="129"/>
                  </a:lnTo>
                  <a:lnTo>
                    <a:pt x="62" y="130"/>
                  </a:lnTo>
                  <a:lnTo>
                    <a:pt x="65" y="130"/>
                  </a:lnTo>
                  <a:lnTo>
                    <a:pt x="66" y="130"/>
                  </a:lnTo>
                  <a:lnTo>
                    <a:pt x="68" y="129"/>
                  </a:lnTo>
                  <a:lnTo>
                    <a:pt x="69" y="127"/>
                  </a:lnTo>
                  <a:lnTo>
                    <a:pt x="69" y="126"/>
                  </a:lnTo>
                  <a:lnTo>
                    <a:pt x="71" y="126"/>
                  </a:lnTo>
                  <a:lnTo>
                    <a:pt x="72" y="126"/>
                  </a:lnTo>
                  <a:lnTo>
                    <a:pt x="74" y="124"/>
                  </a:lnTo>
                  <a:lnTo>
                    <a:pt x="75" y="123"/>
                  </a:lnTo>
                  <a:lnTo>
                    <a:pt x="77" y="120"/>
                  </a:lnTo>
                  <a:lnTo>
                    <a:pt x="78" y="117"/>
                  </a:lnTo>
                  <a:lnTo>
                    <a:pt x="78" y="112"/>
                  </a:lnTo>
                  <a:lnTo>
                    <a:pt x="78" y="107"/>
                  </a:lnTo>
                  <a:lnTo>
                    <a:pt x="78" y="101"/>
                  </a:lnTo>
                  <a:lnTo>
                    <a:pt x="80" y="95"/>
                  </a:lnTo>
                  <a:lnTo>
                    <a:pt x="80" y="89"/>
                  </a:lnTo>
                  <a:lnTo>
                    <a:pt x="83" y="84"/>
                  </a:lnTo>
                  <a:lnTo>
                    <a:pt x="86" y="80"/>
                  </a:lnTo>
                  <a:lnTo>
                    <a:pt x="89" y="78"/>
                  </a:lnTo>
                  <a:lnTo>
                    <a:pt x="94" y="77"/>
                  </a:lnTo>
                  <a:lnTo>
                    <a:pt x="97" y="77"/>
                  </a:lnTo>
                  <a:lnTo>
                    <a:pt x="100" y="77"/>
                  </a:lnTo>
                  <a:lnTo>
                    <a:pt x="103" y="77"/>
                  </a:lnTo>
                  <a:lnTo>
                    <a:pt x="105" y="78"/>
                  </a:lnTo>
                  <a:lnTo>
                    <a:pt x="108" y="80"/>
                  </a:lnTo>
                  <a:lnTo>
                    <a:pt x="109" y="83"/>
                  </a:lnTo>
                  <a:lnTo>
                    <a:pt x="114" y="84"/>
                  </a:lnTo>
                  <a:lnTo>
                    <a:pt x="118" y="84"/>
                  </a:lnTo>
                  <a:lnTo>
                    <a:pt x="123" y="83"/>
                  </a:lnTo>
                  <a:lnTo>
                    <a:pt x="125" y="81"/>
                  </a:lnTo>
                  <a:lnTo>
                    <a:pt x="126" y="80"/>
                  </a:lnTo>
                  <a:lnTo>
                    <a:pt x="126" y="78"/>
                  </a:lnTo>
                  <a:lnTo>
                    <a:pt x="128" y="77"/>
                  </a:lnTo>
                  <a:lnTo>
                    <a:pt x="129" y="75"/>
                  </a:lnTo>
                  <a:lnTo>
                    <a:pt x="131" y="73"/>
                  </a:lnTo>
                  <a:lnTo>
                    <a:pt x="134" y="73"/>
                  </a:lnTo>
                  <a:lnTo>
                    <a:pt x="135" y="72"/>
                  </a:lnTo>
                  <a:lnTo>
                    <a:pt x="137" y="70"/>
                  </a:lnTo>
                  <a:lnTo>
                    <a:pt x="138" y="69"/>
                  </a:lnTo>
                  <a:lnTo>
                    <a:pt x="138" y="66"/>
                  </a:lnTo>
                  <a:lnTo>
                    <a:pt x="135" y="64"/>
                  </a:lnTo>
                  <a:lnTo>
                    <a:pt x="131" y="64"/>
                  </a:lnTo>
                  <a:lnTo>
                    <a:pt x="128" y="63"/>
                  </a:lnTo>
                  <a:lnTo>
                    <a:pt x="125" y="61"/>
                  </a:lnTo>
                  <a:lnTo>
                    <a:pt x="125" y="55"/>
                  </a:lnTo>
                  <a:lnTo>
                    <a:pt x="125" y="53"/>
                  </a:lnTo>
                  <a:lnTo>
                    <a:pt x="125" y="52"/>
                  </a:lnTo>
                  <a:lnTo>
                    <a:pt x="125" y="50"/>
                  </a:lnTo>
                  <a:lnTo>
                    <a:pt x="125" y="47"/>
                  </a:lnTo>
                  <a:lnTo>
                    <a:pt x="123" y="46"/>
                  </a:lnTo>
                  <a:lnTo>
                    <a:pt x="125" y="43"/>
                  </a:lnTo>
                  <a:lnTo>
                    <a:pt x="125" y="41"/>
                  </a:lnTo>
                  <a:lnTo>
                    <a:pt x="125" y="40"/>
                  </a:lnTo>
                  <a:lnTo>
                    <a:pt x="126" y="34"/>
                  </a:lnTo>
                  <a:lnTo>
                    <a:pt x="129" y="29"/>
                  </a:lnTo>
                  <a:lnTo>
                    <a:pt x="131" y="24"/>
                  </a:lnTo>
                  <a:lnTo>
                    <a:pt x="135" y="23"/>
                  </a:lnTo>
                  <a:lnTo>
                    <a:pt x="138" y="24"/>
                  </a:lnTo>
                  <a:lnTo>
                    <a:pt x="140" y="24"/>
                  </a:lnTo>
                  <a:lnTo>
                    <a:pt x="143" y="26"/>
                  </a:lnTo>
                  <a:lnTo>
                    <a:pt x="144" y="27"/>
                  </a:lnTo>
                  <a:lnTo>
                    <a:pt x="144" y="29"/>
                  </a:lnTo>
                  <a:lnTo>
                    <a:pt x="146" y="30"/>
                  </a:lnTo>
                  <a:lnTo>
                    <a:pt x="148" y="30"/>
                  </a:lnTo>
                  <a:lnTo>
                    <a:pt x="149" y="32"/>
                  </a:lnTo>
                  <a:lnTo>
                    <a:pt x="149" y="34"/>
                  </a:lnTo>
                  <a:lnTo>
                    <a:pt x="151" y="35"/>
                  </a:lnTo>
                  <a:lnTo>
                    <a:pt x="151" y="38"/>
                  </a:lnTo>
                  <a:lnTo>
                    <a:pt x="152" y="38"/>
                  </a:lnTo>
                  <a:lnTo>
                    <a:pt x="154" y="40"/>
                  </a:lnTo>
                  <a:lnTo>
                    <a:pt x="155" y="41"/>
                  </a:lnTo>
                  <a:lnTo>
                    <a:pt x="157" y="43"/>
                  </a:lnTo>
                  <a:lnTo>
                    <a:pt x="158" y="43"/>
                  </a:lnTo>
                  <a:lnTo>
                    <a:pt x="160" y="44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1" y="41"/>
                  </a:lnTo>
                  <a:lnTo>
                    <a:pt x="175" y="41"/>
                  </a:lnTo>
                  <a:lnTo>
                    <a:pt x="177" y="38"/>
                  </a:lnTo>
                  <a:lnTo>
                    <a:pt x="178" y="38"/>
                  </a:lnTo>
                  <a:lnTo>
                    <a:pt x="180" y="37"/>
                  </a:lnTo>
                  <a:lnTo>
                    <a:pt x="181" y="37"/>
                  </a:lnTo>
                  <a:lnTo>
                    <a:pt x="181" y="37"/>
                  </a:lnTo>
                  <a:lnTo>
                    <a:pt x="184" y="37"/>
                  </a:lnTo>
                  <a:lnTo>
                    <a:pt x="186" y="37"/>
                  </a:lnTo>
                  <a:lnTo>
                    <a:pt x="188" y="37"/>
                  </a:lnTo>
                  <a:lnTo>
                    <a:pt x="191" y="37"/>
                  </a:lnTo>
                  <a:lnTo>
                    <a:pt x="191" y="37"/>
                  </a:lnTo>
                  <a:lnTo>
                    <a:pt x="192" y="35"/>
                  </a:lnTo>
                  <a:lnTo>
                    <a:pt x="192" y="34"/>
                  </a:lnTo>
                  <a:lnTo>
                    <a:pt x="194" y="32"/>
                  </a:lnTo>
                  <a:lnTo>
                    <a:pt x="194" y="30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7" y="27"/>
                  </a:lnTo>
                  <a:lnTo>
                    <a:pt x="197" y="26"/>
                  </a:lnTo>
                  <a:lnTo>
                    <a:pt x="198" y="24"/>
                  </a:lnTo>
                  <a:lnTo>
                    <a:pt x="198" y="21"/>
                  </a:lnTo>
                  <a:lnTo>
                    <a:pt x="200" y="20"/>
                  </a:lnTo>
                  <a:lnTo>
                    <a:pt x="200" y="18"/>
                  </a:lnTo>
                  <a:lnTo>
                    <a:pt x="201" y="18"/>
                  </a:lnTo>
                  <a:lnTo>
                    <a:pt x="201" y="18"/>
                  </a:lnTo>
                  <a:lnTo>
                    <a:pt x="203" y="20"/>
                  </a:lnTo>
                  <a:lnTo>
                    <a:pt x="204" y="20"/>
                  </a:lnTo>
                  <a:lnTo>
                    <a:pt x="206" y="20"/>
                  </a:lnTo>
                  <a:lnTo>
                    <a:pt x="207" y="20"/>
                  </a:lnTo>
                  <a:lnTo>
                    <a:pt x="209" y="18"/>
                  </a:lnTo>
                  <a:lnTo>
                    <a:pt x="211" y="17"/>
                  </a:lnTo>
                  <a:lnTo>
                    <a:pt x="211" y="15"/>
                  </a:lnTo>
                  <a:lnTo>
                    <a:pt x="211" y="14"/>
                  </a:lnTo>
                  <a:lnTo>
                    <a:pt x="211" y="12"/>
                  </a:lnTo>
                  <a:lnTo>
                    <a:pt x="212" y="9"/>
                  </a:lnTo>
                  <a:lnTo>
                    <a:pt x="217" y="7"/>
                  </a:lnTo>
                  <a:lnTo>
                    <a:pt x="220" y="4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6"/>
            <p:cNvSpPr>
              <a:spLocks noEditPoints="1"/>
            </p:cNvSpPr>
            <p:nvPr/>
          </p:nvSpPr>
          <p:spPr bwMode="auto">
            <a:xfrm>
              <a:off x="3917950" y="3235325"/>
              <a:ext cx="344488" cy="500063"/>
            </a:xfrm>
            <a:custGeom>
              <a:avLst/>
              <a:gdLst>
                <a:gd name="T0" fmla="*/ 331 w 433"/>
                <a:gd name="T1" fmla="*/ 532 h 631"/>
                <a:gd name="T2" fmla="*/ 344 w 433"/>
                <a:gd name="T3" fmla="*/ 503 h 631"/>
                <a:gd name="T4" fmla="*/ 410 w 433"/>
                <a:gd name="T5" fmla="*/ 202 h 631"/>
                <a:gd name="T6" fmla="*/ 385 w 433"/>
                <a:gd name="T7" fmla="*/ 232 h 631"/>
                <a:gd name="T8" fmla="*/ 401 w 433"/>
                <a:gd name="T9" fmla="*/ 180 h 631"/>
                <a:gd name="T10" fmla="*/ 422 w 433"/>
                <a:gd name="T11" fmla="*/ 180 h 631"/>
                <a:gd name="T12" fmla="*/ 427 w 433"/>
                <a:gd name="T13" fmla="*/ 57 h 631"/>
                <a:gd name="T14" fmla="*/ 399 w 433"/>
                <a:gd name="T15" fmla="*/ 33 h 631"/>
                <a:gd name="T16" fmla="*/ 413 w 433"/>
                <a:gd name="T17" fmla="*/ 53 h 631"/>
                <a:gd name="T18" fmla="*/ 419 w 433"/>
                <a:gd name="T19" fmla="*/ 97 h 631"/>
                <a:gd name="T20" fmla="*/ 413 w 433"/>
                <a:gd name="T21" fmla="*/ 106 h 631"/>
                <a:gd name="T22" fmla="*/ 364 w 433"/>
                <a:gd name="T23" fmla="*/ 179 h 631"/>
                <a:gd name="T24" fmla="*/ 315 w 433"/>
                <a:gd name="T25" fmla="*/ 243 h 631"/>
                <a:gd name="T26" fmla="*/ 311 w 433"/>
                <a:gd name="T27" fmla="*/ 303 h 631"/>
                <a:gd name="T28" fmla="*/ 315 w 433"/>
                <a:gd name="T29" fmla="*/ 291 h 631"/>
                <a:gd name="T30" fmla="*/ 310 w 433"/>
                <a:gd name="T31" fmla="*/ 294 h 631"/>
                <a:gd name="T32" fmla="*/ 301 w 433"/>
                <a:gd name="T33" fmla="*/ 309 h 631"/>
                <a:gd name="T34" fmla="*/ 279 w 433"/>
                <a:gd name="T35" fmla="*/ 339 h 631"/>
                <a:gd name="T36" fmla="*/ 267 w 433"/>
                <a:gd name="T37" fmla="*/ 339 h 631"/>
                <a:gd name="T38" fmla="*/ 278 w 433"/>
                <a:gd name="T39" fmla="*/ 360 h 631"/>
                <a:gd name="T40" fmla="*/ 305 w 433"/>
                <a:gd name="T41" fmla="*/ 352 h 631"/>
                <a:gd name="T42" fmla="*/ 313 w 433"/>
                <a:gd name="T43" fmla="*/ 351 h 631"/>
                <a:gd name="T44" fmla="*/ 305 w 433"/>
                <a:gd name="T45" fmla="*/ 348 h 631"/>
                <a:gd name="T46" fmla="*/ 319 w 433"/>
                <a:gd name="T47" fmla="*/ 349 h 631"/>
                <a:gd name="T48" fmla="*/ 298 w 433"/>
                <a:gd name="T49" fmla="*/ 377 h 631"/>
                <a:gd name="T50" fmla="*/ 281 w 433"/>
                <a:gd name="T51" fmla="*/ 388 h 631"/>
                <a:gd name="T52" fmla="*/ 290 w 433"/>
                <a:gd name="T53" fmla="*/ 400 h 631"/>
                <a:gd name="T54" fmla="*/ 311 w 433"/>
                <a:gd name="T55" fmla="*/ 392 h 631"/>
                <a:gd name="T56" fmla="*/ 285 w 433"/>
                <a:gd name="T57" fmla="*/ 463 h 631"/>
                <a:gd name="T58" fmla="*/ 264 w 433"/>
                <a:gd name="T59" fmla="*/ 541 h 631"/>
                <a:gd name="T60" fmla="*/ 245 w 433"/>
                <a:gd name="T61" fmla="*/ 575 h 631"/>
                <a:gd name="T62" fmla="*/ 244 w 433"/>
                <a:gd name="T63" fmla="*/ 563 h 631"/>
                <a:gd name="T64" fmla="*/ 236 w 433"/>
                <a:gd name="T65" fmla="*/ 546 h 631"/>
                <a:gd name="T66" fmla="*/ 218 w 433"/>
                <a:gd name="T67" fmla="*/ 531 h 631"/>
                <a:gd name="T68" fmla="*/ 222 w 433"/>
                <a:gd name="T69" fmla="*/ 501 h 631"/>
                <a:gd name="T70" fmla="*/ 225 w 433"/>
                <a:gd name="T71" fmla="*/ 485 h 631"/>
                <a:gd name="T72" fmla="*/ 207 w 433"/>
                <a:gd name="T73" fmla="*/ 488 h 631"/>
                <a:gd name="T74" fmla="*/ 187 w 433"/>
                <a:gd name="T75" fmla="*/ 495 h 631"/>
                <a:gd name="T76" fmla="*/ 195 w 433"/>
                <a:gd name="T77" fmla="*/ 500 h 631"/>
                <a:gd name="T78" fmla="*/ 186 w 433"/>
                <a:gd name="T79" fmla="*/ 520 h 631"/>
                <a:gd name="T80" fmla="*/ 164 w 433"/>
                <a:gd name="T81" fmla="*/ 532 h 631"/>
                <a:gd name="T82" fmla="*/ 147 w 433"/>
                <a:gd name="T83" fmla="*/ 532 h 631"/>
                <a:gd name="T84" fmla="*/ 127 w 433"/>
                <a:gd name="T85" fmla="*/ 568 h 631"/>
                <a:gd name="T86" fmla="*/ 110 w 433"/>
                <a:gd name="T87" fmla="*/ 594 h 631"/>
                <a:gd name="T88" fmla="*/ 89 w 433"/>
                <a:gd name="T89" fmla="*/ 624 h 631"/>
                <a:gd name="T90" fmla="*/ 66 w 433"/>
                <a:gd name="T91" fmla="*/ 618 h 631"/>
                <a:gd name="T92" fmla="*/ 60 w 433"/>
                <a:gd name="T93" fmla="*/ 557 h 631"/>
                <a:gd name="T94" fmla="*/ 49 w 433"/>
                <a:gd name="T95" fmla="*/ 497 h 631"/>
                <a:gd name="T96" fmla="*/ 24 w 433"/>
                <a:gd name="T97" fmla="*/ 360 h 631"/>
                <a:gd name="T98" fmla="*/ 33 w 433"/>
                <a:gd name="T99" fmla="*/ 303 h 631"/>
                <a:gd name="T100" fmla="*/ 99 w 433"/>
                <a:gd name="T101" fmla="*/ 280 h 631"/>
                <a:gd name="T102" fmla="*/ 161 w 433"/>
                <a:gd name="T103" fmla="*/ 237 h 631"/>
                <a:gd name="T104" fmla="*/ 190 w 433"/>
                <a:gd name="T105" fmla="*/ 203 h 631"/>
                <a:gd name="T106" fmla="*/ 267 w 433"/>
                <a:gd name="T107" fmla="*/ 172 h 631"/>
                <a:gd name="T108" fmla="*/ 295 w 433"/>
                <a:gd name="T109" fmla="*/ 71 h 631"/>
                <a:gd name="T110" fmla="*/ 310 w 433"/>
                <a:gd name="T111" fmla="*/ 25 h 631"/>
                <a:gd name="T112" fmla="*/ 339 w 433"/>
                <a:gd name="T113" fmla="*/ 30 h 631"/>
                <a:gd name="T114" fmla="*/ 364 w 433"/>
                <a:gd name="T115" fmla="*/ 14 h 631"/>
                <a:gd name="T116" fmla="*/ 336 w 433"/>
                <a:gd name="T117" fmla="*/ 16 h 631"/>
                <a:gd name="T118" fmla="*/ 322 w 433"/>
                <a:gd name="T119" fmla="*/ 19 h 631"/>
                <a:gd name="T120" fmla="*/ 339 w 433"/>
                <a:gd name="T121" fmla="*/ 1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3" h="631">
                  <a:moveTo>
                    <a:pt x="336" y="518"/>
                  </a:moveTo>
                  <a:lnTo>
                    <a:pt x="333" y="523"/>
                  </a:lnTo>
                  <a:lnTo>
                    <a:pt x="333" y="531"/>
                  </a:lnTo>
                  <a:lnTo>
                    <a:pt x="331" y="537"/>
                  </a:lnTo>
                  <a:lnTo>
                    <a:pt x="325" y="544"/>
                  </a:lnTo>
                  <a:lnTo>
                    <a:pt x="325" y="544"/>
                  </a:lnTo>
                  <a:lnTo>
                    <a:pt x="325" y="544"/>
                  </a:lnTo>
                  <a:lnTo>
                    <a:pt x="328" y="541"/>
                  </a:lnTo>
                  <a:lnTo>
                    <a:pt x="330" y="538"/>
                  </a:lnTo>
                  <a:lnTo>
                    <a:pt x="330" y="537"/>
                  </a:lnTo>
                  <a:lnTo>
                    <a:pt x="331" y="532"/>
                  </a:lnTo>
                  <a:lnTo>
                    <a:pt x="333" y="523"/>
                  </a:lnTo>
                  <a:lnTo>
                    <a:pt x="333" y="521"/>
                  </a:lnTo>
                  <a:lnTo>
                    <a:pt x="333" y="520"/>
                  </a:lnTo>
                  <a:lnTo>
                    <a:pt x="335" y="518"/>
                  </a:lnTo>
                  <a:lnTo>
                    <a:pt x="336" y="518"/>
                  </a:lnTo>
                  <a:close/>
                  <a:moveTo>
                    <a:pt x="342" y="489"/>
                  </a:moveTo>
                  <a:lnTo>
                    <a:pt x="344" y="491"/>
                  </a:lnTo>
                  <a:lnTo>
                    <a:pt x="345" y="500"/>
                  </a:lnTo>
                  <a:lnTo>
                    <a:pt x="345" y="503"/>
                  </a:lnTo>
                  <a:lnTo>
                    <a:pt x="344" y="508"/>
                  </a:lnTo>
                  <a:lnTo>
                    <a:pt x="344" y="503"/>
                  </a:lnTo>
                  <a:lnTo>
                    <a:pt x="342" y="489"/>
                  </a:lnTo>
                  <a:close/>
                  <a:moveTo>
                    <a:pt x="425" y="176"/>
                  </a:moveTo>
                  <a:lnTo>
                    <a:pt x="427" y="176"/>
                  </a:lnTo>
                  <a:lnTo>
                    <a:pt x="427" y="176"/>
                  </a:lnTo>
                  <a:lnTo>
                    <a:pt x="428" y="177"/>
                  </a:lnTo>
                  <a:lnTo>
                    <a:pt x="427" y="177"/>
                  </a:lnTo>
                  <a:lnTo>
                    <a:pt x="425" y="180"/>
                  </a:lnTo>
                  <a:lnTo>
                    <a:pt x="419" y="189"/>
                  </a:lnTo>
                  <a:lnTo>
                    <a:pt x="417" y="196"/>
                  </a:lnTo>
                  <a:lnTo>
                    <a:pt x="414" y="199"/>
                  </a:lnTo>
                  <a:lnTo>
                    <a:pt x="410" y="202"/>
                  </a:lnTo>
                  <a:lnTo>
                    <a:pt x="408" y="205"/>
                  </a:lnTo>
                  <a:lnTo>
                    <a:pt x="404" y="212"/>
                  </a:lnTo>
                  <a:lnTo>
                    <a:pt x="404" y="216"/>
                  </a:lnTo>
                  <a:lnTo>
                    <a:pt x="402" y="217"/>
                  </a:lnTo>
                  <a:lnTo>
                    <a:pt x="401" y="217"/>
                  </a:lnTo>
                  <a:lnTo>
                    <a:pt x="401" y="219"/>
                  </a:lnTo>
                  <a:lnTo>
                    <a:pt x="399" y="220"/>
                  </a:lnTo>
                  <a:lnTo>
                    <a:pt x="399" y="222"/>
                  </a:lnTo>
                  <a:lnTo>
                    <a:pt x="398" y="223"/>
                  </a:lnTo>
                  <a:lnTo>
                    <a:pt x="388" y="231"/>
                  </a:lnTo>
                  <a:lnTo>
                    <a:pt x="385" y="232"/>
                  </a:lnTo>
                  <a:lnTo>
                    <a:pt x="385" y="231"/>
                  </a:lnTo>
                  <a:lnTo>
                    <a:pt x="384" y="228"/>
                  </a:lnTo>
                  <a:lnTo>
                    <a:pt x="382" y="220"/>
                  </a:lnTo>
                  <a:lnTo>
                    <a:pt x="382" y="216"/>
                  </a:lnTo>
                  <a:lnTo>
                    <a:pt x="382" y="209"/>
                  </a:lnTo>
                  <a:lnTo>
                    <a:pt x="384" y="202"/>
                  </a:lnTo>
                  <a:lnTo>
                    <a:pt x="390" y="191"/>
                  </a:lnTo>
                  <a:lnTo>
                    <a:pt x="396" y="183"/>
                  </a:lnTo>
                  <a:lnTo>
                    <a:pt x="396" y="183"/>
                  </a:lnTo>
                  <a:lnTo>
                    <a:pt x="399" y="180"/>
                  </a:lnTo>
                  <a:lnTo>
                    <a:pt x="401" y="180"/>
                  </a:lnTo>
                  <a:lnTo>
                    <a:pt x="402" y="180"/>
                  </a:lnTo>
                  <a:lnTo>
                    <a:pt x="402" y="180"/>
                  </a:lnTo>
                  <a:lnTo>
                    <a:pt x="404" y="180"/>
                  </a:lnTo>
                  <a:lnTo>
                    <a:pt x="404" y="182"/>
                  </a:lnTo>
                  <a:lnTo>
                    <a:pt x="405" y="182"/>
                  </a:lnTo>
                  <a:lnTo>
                    <a:pt x="410" y="183"/>
                  </a:lnTo>
                  <a:lnTo>
                    <a:pt x="411" y="183"/>
                  </a:lnTo>
                  <a:lnTo>
                    <a:pt x="413" y="183"/>
                  </a:lnTo>
                  <a:lnTo>
                    <a:pt x="417" y="180"/>
                  </a:lnTo>
                  <a:lnTo>
                    <a:pt x="419" y="182"/>
                  </a:lnTo>
                  <a:lnTo>
                    <a:pt x="422" y="180"/>
                  </a:lnTo>
                  <a:lnTo>
                    <a:pt x="424" y="179"/>
                  </a:lnTo>
                  <a:lnTo>
                    <a:pt x="425" y="176"/>
                  </a:lnTo>
                  <a:lnTo>
                    <a:pt x="425" y="176"/>
                  </a:lnTo>
                  <a:close/>
                  <a:moveTo>
                    <a:pt x="427" y="57"/>
                  </a:moveTo>
                  <a:lnTo>
                    <a:pt x="427" y="60"/>
                  </a:lnTo>
                  <a:lnTo>
                    <a:pt x="428" y="65"/>
                  </a:lnTo>
                  <a:lnTo>
                    <a:pt x="433" y="73"/>
                  </a:lnTo>
                  <a:lnTo>
                    <a:pt x="430" y="69"/>
                  </a:lnTo>
                  <a:lnTo>
                    <a:pt x="427" y="65"/>
                  </a:lnTo>
                  <a:lnTo>
                    <a:pt x="425" y="60"/>
                  </a:lnTo>
                  <a:lnTo>
                    <a:pt x="427" y="57"/>
                  </a:lnTo>
                  <a:close/>
                  <a:moveTo>
                    <a:pt x="367" y="0"/>
                  </a:moveTo>
                  <a:lnTo>
                    <a:pt x="378" y="3"/>
                  </a:lnTo>
                  <a:lnTo>
                    <a:pt x="381" y="5"/>
                  </a:lnTo>
                  <a:lnTo>
                    <a:pt x="385" y="10"/>
                  </a:lnTo>
                  <a:lnTo>
                    <a:pt x="394" y="22"/>
                  </a:lnTo>
                  <a:lnTo>
                    <a:pt x="394" y="23"/>
                  </a:lnTo>
                  <a:lnTo>
                    <a:pt x="396" y="25"/>
                  </a:lnTo>
                  <a:lnTo>
                    <a:pt x="396" y="26"/>
                  </a:lnTo>
                  <a:lnTo>
                    <a:pt x="398" y="31"/>
                  </a:lnTo>
                  <a:lnTo>
                    <a:pt x="398" y="31"/>
                  </a:lnTo>
                  <a:lnTo>
                    <a:pt x="399" y="33"/>
                  </a:lnTo>
                  <a:lnTo>
                    <a:pt x="402" y="33"/>
                  </a:lnTo>
                  <a:lnTo>
                    <a:pt x="402" y="31"/>
                  </a:lnTo>
                  <a:lnTo>
                    <a:pt x="404" y="31"/>
                  </a:lnTo>
                  <a:lnTo>
                    <a:pt x="407" y="31"/>
                  </a:lnTo>
                  <a:lnTo>
                    <a:pt x="411" y="31"/>
                  </a:lnTo>
                  <a:lnTo>
                    <a:pt x="413" y="33"/>
                  </a:lnTo>
                  <a:lnTo>
                    <a:pt x="416" y="42"/>
                  </a:lnTo>
                  <a:lnTo>
                    <a:pt x="416" y="43"/>
                  </a:lnTo>
                  <a:lnTo>
                    <a:pt x="416" y="46"/>
                  </a:lnTo>
                  <a:lnTo>
                    <a:pt x="414" y="49"/>
                  </a:lnTo>
                  <a:lnTo>
                    <a:pt x="413" y="53"/>
                  </a:lnTo>
                  <a:lnTo>
                    <a:pt x="413" y="60"/>
                  </a:lnTo>
                  <a:lnTo>
                    <a:pt x="414" y="71"/>
                  </a:lnTo>
                  <a:lnTo>
                    <a:pt x="419" y="80"/>
                  </a:lnTo>
                  <a:lnTo>
                    <a:pt x="427" y="79"/>
                  </a:lnTo>
                  <a:lnTo>
                    <a:pt x="427" y="80"/>
                  </a:lnTo>
                  <a:lnTo>
                    <a:pt x="425" y="82"/>
                  </a:lnTo>
                  <a:lnTo>
                    <a:pt x="425" y="82"/>
                  </a:lnTo>
                  <a:lnTo>
                    <a:pt x="422" y="89"/>
                  </a:lnTo>
                  <a:lnTo>
                    <a:pt x="421" y="91"/>
                  </a:lnTo>
                  <a:lnTo>
                    <a:pt x="419" y="96"/>
                  </a:lnTo>
                  <a:lnTo>
                    <a:pt x="419" y="97"/>
                  </a:lnTo>
                  <a:lnTo>
                    <a:pt x="421" y="99"/>
                  </a:lnTo>
                  <a:lnTo>
                    <a:pt x="421" y="99"/>
                  </a:lnTo>
                  <a:lnTo>
                    <a:pt x="421" y="100"/>
                  </a:lnTo>
                  <a:lnTo>
                    <a:pt x="419" y="100"/>
                  </a:lnTo>
                  <a:lnTo>
                    <a:pt x="419" y="100"/>
                  </a:lnTo>
                  <a:lnTo>
                    <a:pt x="417" y="100"/>
                  </a:lnTo>
                  <a:lnTo>
                    <a:pt x="417" y="102"/>
                  </a:lnTo>
                  <a:lnTo>
                    <a:pt x="414" y="102"/>
                  </a:lnTo>
                  <a:lnTo>
                    <a:pt x="413" y="103"/>
                  </a:lnTo>
                  <a:lnTo>
                    <a:pt x="413" y="105"/>
                  </a:lnTo>
                  <a:lnTo>
                    <a:pt x="413" y="106"/>
                  </a:lnTo>
                  <a:lnTo>
                    <a:pt x="413" y="109"/>
                  </a:lnTo>
                  <a:lnTo>
                    <a:pt x="411" y="111"/>
                  </a:lnTo>
                  <a:lnTo>
                    <a:pt x="410" y="120"/>
                  </a:lnTo>
                  <a:lnTo>
                    <a:pt x="405" y="129"/>
                  </a:lnTo>
                  <a:lnTo>
                    <a:pt x="405" y="131"/>
                  </a:lnTo>
                  <a:lnTo>
                    <a:pt x="394" y="146"/>
                  </a:lnTo>
                  <a:lnTo>
                    <a:pt x="379" y="163"/>
                  </a:lnTo>
                  <a:lnTo>
                    <a:pt x="376" y="169"/>
                  </a:lnTo>
                  <a:lnTo>
                    <a:pt x="374" y="171"/>
                  </a:lnTo>
                  <a:lnTo>
                    <a:pt x="365" y="177"/>
                  </a:lnTo>
                  <a:lnTo>
                    <a:pt x="364" y="179"/>
                  </a:lnTo>
                  <a:lnTo>
                    <a:pt x="356" y="183"/>
                  </a:lnTo>
                  <a:lnTo>
                    <a:pt x="348" y="192"/>
                  </a:lnTo>
                  <a:lnTo>
                    <a:pt x="328" y="220"/>
                  </a:lnTo>
                  <a:lnTo>
                    <a:pt x="327" y="226"/>
                  </a:lnTo>
                  <a:lnTo>
                    <a:pt x="325" y="226"/>
                  </a:lnTo>
                  <a:lnTo>
                    <a:pt x="324" y="228"/>
                  </a:lnTo>
                  <a:lnTo>
                    <a:pt x="324" y="229"/>
                  </a:lnTo>
                  <a:lnTo>
                    <a:pt x="325" y="231"/>
                  </a:lnTo>
                  <a:lnTo>
                    <a:pt x="319" y="234"/>
                  </a:lnTo>
                  <a:lnTo>
                    <a:pt x="316" y="239"/>
                  </a:lnTo>
                  <a:lnTo>
                    <a:pt x="315" y="243"/>
                  </a:lnTo>
                  <a:lnTo>
                    <a:pt x="311" y="257"/>
                  </a:lnTo>
                  <a:lnTo>
                    <a:pt x="310" y="265"/>
                  </a:lnTo>
                  <a:lnTo>
                    <a:pt x="310" y="279"/>
                  </a:lnTo>
                  <a:lnTo>
                    <a:pt x="311" y="283"/>
                  </a:lnTo>
                  <a:lnTo>
                    <a:pt x="315" y="289"/>
                  </a:lnTo>
                  <a:lnTo>
                    <a:pt x="316" y="294"/>
                  </a:lnTo>
                  <a:lnTo>
                    <a:pt x="316" y="295"/>
                  </a:lnTo>
                  <a:lnTo>
                    <a:pt x="315" y="302"/>
                  </a:lnTo>
                  <a:lnTo>
                    <a:pt x="313" y="302"/>
                  </a:lnTo>
                  <a:lnTo>
                    <a:pt x="313" y="302"/>
                  </a:lnTo>
                  <a:lnTo>
                    <a:pt x="311" y="303"/>
                  </a:lnTo>
                  <a:lnTo>
                    <a:pt x="310" y="311"/>
                  </a:lnTo>
                  <a:lnTo>
                    <a:pt x="308" y="312"/>
                  </a:lnTo>
                  <a:lnTo>
                    <a:pt x="308" y="306"/>
                  </a:lnTo>
                  <a:lnTo>
                    <a:pt x="308" y="303"/>
                  </a:lnTo>
                  <a:lnTo>
                    <a:pt x="308" y="303"/>
                  </a:lnTo>
                  <a:lnTo>
                    <a:pt x="310" y="303"/>
                  </a:lnTo>
                  <a:lnTo>
                    <a:pt x="311" y="302"/>
                  </a:lnTo>
                  <a:lnTo>
                    <a:pt x="313" y="302"/>
                  </a:lnTo>
                  <a:lnTo>
                    <a:pt x="313" y="300"/>
                  </a:lnTo>
                  <a:lnTo>
                    <a:pt x="315" y="297"/>
                  </a:lnTo>
                  <a:lnTo>
                    <a:pt x="315" y="291"/>
                  </a:lnTo>
                  <a:lnTo>
                    <a:pt x="311" y="288"/>
                  </a:lnTo>
                  <a:lnTo>
                    <a:pt x="310" y="286"/>
                  </a:lnTo>
                  <a:lnTo>
                    <a:pt x="310" y="285"/>
                  </a:lnTo>
                  <a:lnTo>
                    <a:pt x="310" y="283"/>
                  </a:lnTo>
                  <a:lnTo>
                    <a:pt x="308" y="282"/>
                  </a:lnTo>
                  <a:lnTo>
                    <a:pt x="308" y="283"/>
                  </a:lnTo>
                  <a:lnTo>
                    <a:pt x="307" y="285"/>
                  </a:lnTo>
                  <a:lnTo>
                    <a:pt x="307" y="285"/>
                  </a:lnTo>
                  <a:lnTo>
                    <a:pt x="308" y="286"/>
                  </a:lnTo>
                  <a:lnTo>
                    <a:pt x="310" y="288"/>
                  </a:lnTo>
                  <a:lnTo>
                    <a:pt x="310" y="294"/>
                  </a:lnTo>
                  <a:lnTo>
                    <a:pt x="310" y="295"/>
                  </a:lnTo>
                  <a:lnTo>
                    <a:pt x="310" y="297"/>
                  </a:lnTo>
                  <a:lnTo>
                    <a:pt x="310" y="297"/>
                  </a:lnTo>
                  <a:lnTo>
                    <a:pt x="311" y="295"/>
                  </a:lnTo>
                  <a:lnTo>
                    <a:pt x="313" y="295"/>
                  </a:lnTo>
                  <a:lnTo>
                    <a:pt x="305" y="305"/>
                  </a:lnTo>
                  <a:lnTo>
                    <a:pt x="304" y="306"/>
                  </a:lnTo>
                  <a:lnTo>
                    <a:pt x="304" y="308"/>
                  </a:lnTo>
                  <a:lnTo>
                    <a:pt x="302" y="308"/>
                  </a:lnTo>
                  <a:lnTo>
                    <a:pt x="301" y="309"/>
                  </a:lnTo>
                  <a:lnTo>
                    <a:pt x="301" y="309"/>
                  </a:lnTo>
                  <a:lnTo>
                    <a:pt x="299" y="308"/>
                  </a:lnTo>
                  <a:lnTo>
                    <a:pt x="298" y="308"/>
                  </a:lnTo>
                  <a:lnTo>
                    <a:pt x="296" y="308"/>
                  </a:lnTo>
                  <a:lnTo>
                    <a:pt x="295" y="309"/>
                  </a:lnTo>
                  <a:lnTo>
                    <a:pt x="293" y="311"/>
                  </a:lnTo>
                  <a:lnTo>
                    <a:pt x="290" y="315"/>
                  </a:lnTo>
                  <a:lnTo>
                    <a:pt x="287" y="320"/>
                  </a:lnTo>
                  <a:lnTo>
                    <a:pt x="285" y="326"/>
                  </a:lnTo>
                  <a:lnTo>
                    <a:pt x="282" y="331"/>
                  </a:lnTo>
                  <a:lnTo>
                    <a:pt x="281" y="337"/>
                  </a:lnTo>
                  <a:lnTo>
                    <a:pt x="279" y="339"/>
                  </a:lnTo>
                  <a:lnTo>
                    <a:pt x="276" y="339"/>
                  </a:lnTo>
                  <a:lnTo>
                    <a:pt x="278" y="337"/>
                  </a:lnTo>
                  <a:lnTo>
                    <a:pt x="279" y="334"/>
                  </a:lnTo>
                  <a:lnTo>
                    <a:pt x="281" y="332"/>
                  </a:lnTo>
                  <a:lnTo>
                    <a:pt x="279" y="329"/>
                  </a:lnTo>
                  <a:lnTo>
                    <a:pt x="278" y="329"/>
                  </a:lnTo>
                  <a:lnTo>
                    <a:pt x="270" y="329"/>
                  </a:lnTo>
                  <a:lnTo>
                    <a:pt x="268" y="329"/>
                  </a:lnTo>
                  <a:lnTo>
                    <a:pt x="267" y="332"/>
                  </a:lnTo>
                  <a:lnTo>
                    <a:pt x="267" y="335"/>
                  </a:lnTo>
                  <a:lnTo>
                    <a:pt x="267" y="339"/>
                  </a:lnTo>
                  <a:lnTo>
                    <a:pt x="267" y="342"/>
                  </a:lnTo>
                  <a:lnTo>
                    <a:pt x="268" y="343"/>
                  </a:lnTo>
                  <a:lnTo>
                    <a:pt x="273" y="346"/>
                  </a:lnTo>
                  <a:lnTo>
                    <a:pt x="273" y="348"/>
                  </a:lnTo>
                  <a:lnTo>
                    <a:pt x="275" y="349"/>
                  </a:lnTo>
                  <a:lnTo>
                    <a:pt x="276" y="349"/>
                  </a:lnTo>
                  <a:lnTo>
                    <a:pt x="278" y="349"/>
                  </a:lnTo>
                  <a:lnTo>
                    <a:pt x="279" y="349"/>
                  </a:lnTo>
                  <a:lnTo>
                    <a:pt x="279" y="352"/>
                  </a:lnTo>
                  <a:lnTo>
                    <a:pt x="278" y="357"/>
                  </a:lnTo>
                  <a:lnTo>
                    <a:pt x="278" y="360"/>
                  </a:lnTo>
                  <a:lnTo>
                    <a:pt x="281" y="360"/>
                  </a:lnTo>
                  <a:lnTo>
                    <a:pt x="282" y="357"/>
                  </a:lnTo>
                  <a:lnTo>
                    <a:pt x="284" y="355"/>
                  </a:lnTo>
                  <a:lnTo>
                    <a:pt x="287" y="352"/>
                  </a:lnTo>
                  <a:lnTo>
                    <a:pt x="288" y="352"/>
                  </a:lnTo>
                  <a:lnTo>
                    <a:pt x="293" y="351"/>
                  </a:lnTo>
                  <a:lnTo>
                    <a:pt x="295" y="349"/>
                  </a:lnTo>
                  <a:lnTo>
                    <a:pt x="299" y="351"/>
                  </a:lnTo>
                  <a:lnTo>
                    <a:pt x="302" y="352"/>
                  </a:lnTo>
                  <a:lnTo>
                    <a:pt x="304" y="352"/>
                  </a:lnTo>
                  <a:lnTo>
                    <a:pt x="305" y="352"/>
                  </a:lnTo>
                  <a:lnTo>
                    <a:pt x="305" y="351"/>
                  </a:lnTo>
                  <a:lnTo>
                    <a:pt x="305" y="351"/>
                  </a:lnTo>
                  <a:lnTo>
                    <a:pt x="305" y="349"/>
                  </a:lnTo>
                  <a:lnTo>
                    <a:pt x="307" y="349"/>
                  </a:lnTo>
                  <a:lnTo>
                    <a:pt x="308" y="351"/>
                  </a:lnTo>
                  <a:lnTo>
                    <a:pt x="310" y="351"/>
                  </a:lnTo>
                  <a:lnTo>
                    <a:pt x="310" y="349"/>
                  </a:lnTo>
                  <a:lnTo>
                    <a:pt x="311" y="349"/>
                  </a:lnTo>
                  <a:lnTo>
                    <a:pt x="311" y="351"/>
                  </a:lnTo>
                  <a:lnTo>
                    <a:pt x="311" y="351"/>
                  </a:lnTo>
                  <a:lnTo>
                    <a:pt x="313" y="351"/>
                  </a:lnTo>
                  <a:lnTo>
                    <a:pt x="310" y="352"/>
                  </a:lnTo>
                  <a:lnTo>
                    <a:pt x="310" y="352"/>
                  </a:lnTo>
                  <a:lnTo>
                    <a:pt x="315" y="352"/>
                  </a:lnTo>
                  <a:lnTo>
                    <a:pt x="318" y="348"/>
                  </a:lnTo>
                  <a:lnTo>
                    <a:pt x="318" y="345"/>
                  </a:lnTo>
                  <a:lnTo>
                    <a:pt x="315" y="345"/>
                  </a:lnTo>
                  <a:lnTo>
                    <a:pt x="316" y="346"/>
                  </a:lnTo>
                  <a:lnTo>
                    <a:pt x="316" y="348"/>
                  </a:lnTo>
                  <a:lnTo>
                    <a:pt x="315" y="348"/>
                  </a:lnTo>
                  <a:lnTo>
                    <a:pt x="310" y="348"/>
                  </a:lnTo>
                  <a:lnTo>
                    <a:pt x="305" y="348"/>
                  </a:lnTo>
                  <a:lnTo>
                    <a:pt x="302" y="346"/>
                  </a:lnTo>
                  <a:lnTo>
                    <a:pt x="301" y="346"/>
                  </a:lnTo>
                  <a:lnTo>
                    <a:pt x="304" y="346"/>
                  </a:lnTo>
                  <a:lnTo>
                    <a:pt x="313" y="348"/>
                  </a:lnTo>
                  <a:lnTo>
                    <a:pt x="313" y="346"/>
                  </a:lnTo>
                  <a:lnTo>
                    <a:pt x="313" y="345"/>
                  </a:lnTo>
                  <a:lnTo>
                    <a:pt x="315" y="340"/>
                  </a:lnTo>
                  <a:lnTo>
                    <a:pt x="315" y="339"/>
                  </a:lnTo>
                  <a:lnTo>
                    <a:pt x="318" y="343"/>
                  </a:lnTo>
                  <a:lnTo>
                    <a:pt x="319" y="348"/>
                  </a:lnTo>
                  <a:lnTo>
                    <a:pt x="319" y="349"/>
                  </a:lnTo>
                  <a:lnTo>
                    <a:pt x="318" y="351"/>
                  </a:lnTo>
                  <a:lnTo>
                    <a:pt x="316" y="362"/>
                  </a:lnTo>
                  <a:lnTo>
                    <a:pt x="315" y="365"/>
                  </a:lnTo>
                  <a:lnTo>
                    <a:pt x="311" y="368"/>
                  </a:lnTo>
                  <a:lnTo>
                    <a:pt x="310" y="371"/>
                  </a:lnTo>
                  <a:lnTo>
                    <a:pt x="307" y="371"/>
                  </a:lnTo>
                  <a:lnTo>
                    <a:pt x="305" y="372"/>
                  </a:lnTo>
                  <a:lnTo>
                    <a:pt x="301" y="377"/>
                  </a:lnTo>
                  <a:lnTo>
                    <a:pt x="299" y="377"/>
                  </a:lnTo>
                  <a:lnTo>
                    <a:pt x="295" y="378"/>
                  </a:lnTo>
                  <a:lnTo>
                    <a:pt x="298" y="377"/>
                  </a:lnTo>
                  <a:lnTo>
                    <a:pt x="298" y="375"/>
                  </a:lnTo>
                  <a:lnTo>
                    <a:pt x="299" y="374"/>
                  </a:lnTo>
                  <a:lnTo>
                    <a:pt x="299" y="371"/>
                  </a:lnTo>
                  <a:lnTo>
                    <a:pt x="295" y="372"/>
                  </a:lnTo>
                  <a:lnTo>
                    <a:pt x="287" y="377"/>
                  </a:lnTo>
                  <a:lnTo>
                    <a:pt x="281" y="382"/>
                  </a:lnTo>
                  <a:lnTo>
                    <a:pt x="279" y="389"/>
                  </a:lnTo>
                  <a:lnTo>
                    <a:pt x="279" y="389"/>
                  </a:lnTo>
                  <a:lnTo>
                    <a:pt x="281" y="385"/>
                  </a:lnTo>
                  <a:lnTo>
                    <a:pt x="282" y="385"/>
                  </a:lnTo>
                  <a:lnTo>
                    <a:pt x="281" y="388"/>
                  </a:lnTo>
                  <a:lnTo>
                    <a:pt x="278" y="391"/>
                  </a:lnTo>
                  <a:lnTo>
                    <a:pt x="278" y="392"/>
                  </a:lnTo>
                  <a:lnTo>
                    <a:pt x="279" y="394"/>
                  </a:lnTo>
                  <a:lnTo>
                    <a:pt x="276" y="400"/>
                  </a:lnTo>
                  <a:lnTo>
                    <a:pt x="275" y="405"/>
                  </a:lnTo>
                  <a:lnTo>
                    <a:pt x="278" y="406"/>
                  </a:lnTo>
                  <a:lnTo>
                    <a:pt x="279" y="406"/>
                  </a:lnTo>
                  <a:lnTo>
                    <a:pt x="281" y="408"/>
                  </a:lnTo>
                  <a:lnTo>
                    <a:pt x="284" y="408"/>
                  </a:lnTo>
                  <a:lnTo>
                    <a:pt x="287" y="405"/>
                  </a:lnTo>
                  <a:lnTo>
                    <a:pt x="290" y="400"/>
                  </a:lnTo>
                  <a:lnTo>
                    <a:pt x="292" y="397"/>
                  </a:lnTo>
                  <a:lnTo>
                    <a:pt x="293" y="394"/>
                  </a:lnTo>
                  <a:lnTo>
                    <a:pt x="295" y="391"/>
                  </a:lnTo>
                  <a:lnTo>
                    <a:pt x="299" y="391"/>
                  </a:lnTo>
                  <a:lnTo>
                    <a:pt x="305" y="389"/>
                  </a:lnTo>
                  <a:lnTo>
                    <a:pt x="302" y="397"/>
                  </a:lnTo>
                  <a:lnTo>
                    <a:pt x="305" y="395"/>
                  </a:lnTo>
                  <a:lnTo>
                    <a:pt x="307" y="392"/>
                  </a:lnTo>
                  <a:lnTo>
                    <a:pt x="308" y="391"/>
                  </a:lnTo>
                  <a:lnTo>
                    <a:pt x="311" y="391"/>
                  </a:lnTo>
                  <a:lnTo>
                    <a:pt x="311" y="392"/>
                  </a:lnTo>
                  <a:lnTo>
                    <a:pt x="308" y="394"/>
                  </a:lnTo>
                  <a:lnTo>
                    <a:pt x="305" y="397"/>
                  </a:lnTo>
                  <a:lnTo>
                    <a:pt x="302" y="403"/>
                  </a:lnTo>
                  <a:lnTo>
                    <a:pt x="299" y="406"/>
                  </a:lnTo>
                  <a:lnTo>
                    <a:pt x="298" y="415"/>
                  </a:lnTo>
                  <a:lnTo>
                    <a:pt x="296" y="418"/>
                  </a:lnTo>
                  <a:lnTo>
                    <a:pt x="298" y="423"/>
                  </a:lnTo>
                  <a:lnTo>
                    <a:pt x="295" y="428"/>
                  </a:lnTo>
                  <a:lnTo>
                    <a:pt x="292" y="435"/>
                  </a:lnTo>
                  <a:lnTo>
                    <a:pt x="288" y="441"/>
                  </a:lnTo>
                  <a:lnTo>
                    <a:pt x="285" y="463"/>
                  </a:lnTo>
                  <a:lnTo>
                    <a:pt x="279" y="485"/>
                  </a:lnTo>
                  <a:lnTo>
                    <a:pt x="276" y="489"/>
                  </a:lnTo>
                  <a:lnTo>
                    <a:pt x="273" y="494"/>
                  </a:lnTo>
                  <a:lnTo>
                    <a:pt x="270" y="498"/>
                  </a:lnTo>
                  <a:lnTo>
                    <a:pt x="267" y="505"/>
                  </a:lnTo>
                  <a:lnTo>
                    <a:pt x="267" y="512"/>
                  </a:lnTo>
                  <a:lnTo>
                    <a:pt x="267" y="520"/>
                  </a:lnTo>
                  <a:lnTo>
                    <a:pt x="267" y="523"/>
                  </a:lnTo>
                  <a:lnTo>
                    <a:pt x="265" y="526"/>
                  </a:lnTo>
                  <a:lnTo>
                    <a:pt x="264" y="529"/>
                  </a:lnTo>
                  <a:lnTo>
                    <a:pt x="264" y="541"/>
                  </a:lnTo>
                  <a:lnTo>
                    <a:pt x="262" y="544"/>
                  </a:lnTo>
                  <a:lnTo>
                    <a:pt x="255" y="555"/>
                  </a:lnTo>
                  <a:lnTo>
                    <a:pt x="253" y="558"/>
                  </a:lnTo>
                  <a:lnTo>
                    <a:pt x="253" y="561"/>
                  </a:lnTo>
                  <a:lnTo>
                    <a:pt x="250" y="566"/>
                  </a:lnTo>
                  <a:lnTo>
                    <a:pt x="250" y="569"/>
                  </a:lnTo>
                  <a:lnTo>
                    <a:pt x="250" y="580"/>
                  </a:lnTo>
                  <a:lnTo>
                    <a:pt x="249" y="580"/>
                  </a:lnTo>
                  <a:lnTo>
                    <a:pt x="249" y="575"/>
                  </a:lnTo>
                  <a:lnTo>
                    <a:pt x="249" y="572"/>
                  </a:lnTo>
                  <a:lnTo>
                    <a:pt x="245" y="575"/>
                  </a:lnTo>
                  <a:lnTo>
                    <a:pt x="244" y="574"/>
                  </a:lnTo>
                  <a:lnTo>
                    <a:pt x="242" y="572"/>
                  </a:lnTo>
                  <a:lnTo>
                    <a:pt x="244" y="571"/>
                  </a:lnTo>
                  <a:lnTo>
                    <a:pt x="245" y="569"/>
                  </a:lnTo>
                  <a:lnTo>
                    <a:pt x="247" y="564"/>
                  </a:lnTo>
                  <a:lnTo>
                    <a:pt x="247" y="560"/>
                  </a:lnTo>
                  <a:lnTo>
                    <a:pt x="247" y="558"/>
                  </a:lnTo>
                  <a:lnTo>
                    <a:pt x="247" y="560"/>
                  </a:lnTo>
                  <a:lnTo>
                    <a:pt x="245" y="561"/>
                  </a:lnTo>
                  <a:lnTo>
                    <a:pt x="244" y="563"/>
                  </a:lnTo>
                  <a:lnTo>
                    <a:pt x="244" y="563"/>
                  </a:lnTo>
                  <a:lnTo>
                    <a:pt x="242" y="561"/>
                  </a:lnTo>
                  <a:lnTo>
                    <a:pt x="244" y="560"/>
                  </a:lnTo>
                  <a:lnTo>
                    <a:pt x="244" y="558"/>
                  </a:lnTo>
                  <a:lnTo>
                    <a:pt x="245" y="555"/>
                  </a:lnTo>
                  <a:lnTo>
                    <a:pt x="244" y="555"/>
                  </a:lnTo>
                  <a:lnTo>
                    <a:pt x="242" y="552"/>
                  </a:lnTo>
                  <a:lnTo>
                    <a:pt x="242" y="552"/>
                  </a:lnTo>
                  <a:lnTo>
                    <a:pt x="242" y="551"/>
                  </a:lnTo>
                  <a:lnTo>
                    <a:pt x="242" y="549"/>
                  </a:lnTo>
                  <a:lnTo>
                    <a:pt x="241" y="548"/>
                  </a:lnTo>
                  <a:lnTo>
                    <a:pt x="236" y="546"/>
                  </a:lnTo>
                  <a:lnTo>
                    <a:pt x="236" y="546"/>
                  </a:lnTo>
                  <a:lnTo>
                    <a:pt x="236" y="546"/>
                  </a:lnTo>
                  <a:lnTo>
                    <a:pt x="236" y="544"/>
                  </a:lnTo>
                  <a:lnTo>
                    <a:pt x="236" y="543"/>
                  </a:lnTo>
                  <a:lnTo>
                    <a:pt x="238" y="543"/>
                  </a:lnTo>
                  <a:lnTo>
                    <a:pt x="236" y="540"/>
                  </a:lnTo>
                  <a:lnTo>
                    <a:pt x="236" y="538"/>
                  </a:lnTo>
                  <a:lnTo>
                    <a:pt x="235" y="537"/>
                  </a:lnTo>
                  <a:lnTo>
                    <a:pt x="232" y="537"/>
                  </a:lnTo>
                  <a:lnTo>
                    <a:pt x="227" y="537"/>
                  </a:lnTo>
                  <a:lnTo>
                    <a:pt x="218" y="531"/>
                  </a:lnTo>
                  <a:lnTo>
                    <a:pt x="215" y="531"/>
                  </a:lnTo>
                  <a:lnTo>
                    <a:pt x="213" y="529"/>
                  </a:lnTo>
                  <a:lnTo>
                    <a:pt x="213" y="526"/>
                  </a:lnTo>
                  <a:lnTo>
                    <a:pt x="213" y="525"/>
                  </a:lnTo>
                  <a:lnTo>
                    <a:pt x="213" y="523"/>
                  </a:lnTo>
                  <a:lnTo>
                    <a:pt x="218" y="517"/>
                  </a:lnTo>
                  <a:lnTo>
                    <a:pt x="218" y="512"/>
                  </a:lnTo>
                  <a:lnTo>
                    <a:pt x="219" y="509"/>
                  </a:lnTo>
                  <a:lnTo>
                    <a:pt x="221" y="506"/>
                  </a:lnTo>
                  <a:lnTo>
                    <a:pt x="222" y="503"/>
                  </a:lnTo>
                  <a:lnTo>
                    <a:pt x="222" y="501"/>
                  </a:lnTo>
                  <a:lnTo>
                    <a:pt x="224" y="498"/>
                  </a:lnTo>
                  <a:lnTo>
                    <a:pt x="225" y="497"/>
                  </a:lnTo>
                  <a:lnTo>
                    <a:pt x="224" y="497"/>
                  </a:lnTo>
                  <a:lnTo>
                    <a:pt x="224" y="495"/>
                  </a:lnTo>
                  <a:lnTo>
                    <a:pt x="222" y="495"/>
                  </a:lnTo>
                  <a:lnTo>
                    <a:pt x="222" y="494"/>
                  </a:lnTo>
                  <a:lnTo>
                    <a:pt x="222" y="494"/>
                  </a:lnTo>
                  <a:lnTo>
                    <a:pt x="224" y="492"/>
                  </a:lnTo>
                  <a:lnTo>
                    <a:pt x="224" y="491"/>
                  </a:lnTo>
                  <a:lnTo>
                    <a:pt x="224" y="491"/>
                  </a:lnTo>
                  <a:lnTo>
                    <a:pt x="225" y="485"/>
                  </a:lnTo>
                  <a:lnTo>
                    <a:pt x="224" y="481"/>
                  </a:lnTo>
                  <a:lnTo>
                    <a:pt x="224" y="478"/>
                  </a:lnTo>
                  <a:lnTo>
                    <a:pt x="222" y="475"/>
                  </a:lnTo>
                  <a:lnTo>
                    <a:pt x="221" y="472"/>
                  </a:lnTo>
                  <a:lnTo>
                    <a:pt x="219" y="466"/>
                  </a:lnTo>
                  <a:lnTo>
                    <a:pt x="216" y="469"/>
                  </a:lnTo>
                  <a:lnTo>
                    <a:pt x="212" y="474"/>
                  </a:lnTo>
                  <a:lnTo>
                    <a:pt x="209" y="478"/>
                  </a:lnTo>
                  <a:lnTo>
                    <a:pt x="207" y="483"/>
                  </a:lnTo>
                  <a:lnTo>
                    <a:pt x="207" y="485"/>
                  </a:lnTo>
                  <a:lnTo>
                    <a:pt x="207" y="488"/>
                  </a:lnTo>
                  <a:lnTo>
                    <a:pt x="205" y="491"/>
                  </a:lnTo>
                  <a:lnTo>
                    <a:pt x="204" y="491"/>
                  </a:lnTo>
                  <a:lnTo>
                    <a:pt x="202" y="491"/>
                  </a:lnTo>
                  <a:lnTo>
                    <a:pt x="202" y="488"/>
                  </a:lnTo>
                  <a:lnTo>
                    <a:pt x="204" y="483"/>
                  </a:lnTo>
                  <a:lnTo>
                    <a:pt x="204" y="485"/>
                  </a:lnTo>
                  <a:lnTo>
                    <a:pt x="201" y="488"/>
                  </a:lnTo>
                  <a:lnTo>
                    <a:pt x="199" y="488"/>
                  </a:lnTo>
                  <a:lnTo>
                    <a:pt x="195" y="488"/>
                  </a:lnTo>
                  <a:lnTo>
                    <a:pt x="193" y="489"/>
                  </a:lnTo>
                  <a:lnTo>
                    <a:pt x="187" y="495"/>
                  </a:lnTo>
                  <a:lnTo>
                    <a:pt x="186" y="495"/>
                  </a:lnTo>
                  <a:lnTo>
                    <a:pt x="186" y="497"/>
                  </a:lnTo>
                  <a:lnTo>
                    <a:pt x="184" y="500"/>
                  </a:lnTo>
                  <a:lnTo>
                    <a:pt x="187" y="498"/>
                  </a:lnTo>
                  <a:lnTo>
                    <a:pt x="190" y="495"/>
                  </a:lnTo>
                  <a:lnTo>
                    <a:pt x="193" y="492"/>
                  </a:lnTo>
                  <a:lnTo>
                    <a:pt x="195" y="489"/>
                  </a:lnTo>
                  <a:lnTo>
                    <a:pt x="196" y="492"/>
                  </a:lnTo>
                  <a:lnTo>
                    <a:pt x="196" y="494"/>
                  </a:lnTo>
                  <a:lnTo>
                    <a:pt x="195" y="497"/>
                  </a:lnTo>
                  <a:lnTo>
                    <a:pt x="195" y="500"/>
                  </a:lnTo>
                  <a:lnTo>
                    <a:pt x="195" y="498"/>
                  </a:lnTo>
                  <a:lnTo>
                    <a:pt x="196" y="497"/>
                  </a:lnTo>
                  <a:lnTo>
                    <a:pt x="198" y="495"/>
                  </a:lnTo>
                  <a:lnTo>
                    <a:pt x="199" y="495"/>
                  </a:lnTo>
                  <a:lnTo>
                    <a:pt x="201" y="495"/>
                  </a:lnTo>
                  <a:lnTo>
                    <a:pt x="201" y="497"/>
                  </a:lnTo>
                  <a:lnTo>
                    <a:pt x="198" y="498"/>
                  </a:lnTo>
                  <a:lnTo>
                    <a:pt x="198" y="498"/>
                  </a:lnTo>
                  <a:lnTo>
                    <a:pt x="193" y="506"/>
                  </a:lnTo>
                  <a:lnTo>
                    <a:pt x="190" y="511"/>
                  </a:lnTo>
                  <a:lnTo>
                    <a:pt x="186" y="520"/>
                  </a:lnTo>
                  <a:lnTo>
                    <a:pt x="186" y="521"/>
                  </a:lnTo>
                  <a:lnTo>
                    <a:pt x="181" y="528"/>
                  </a:lnTo>
                  <a:lnTo>
                    <a:pt x="179" y="531"/>
                  </a:lnTo>
                  <a:lnTo>
                    <a:pt x="178" y="531"/>
                  </a:lnTo>
                  <a:lnTo>
                    <a:pt x="178" y="531"/>
                  </a:lnTo>
                  <a:lnTo>
                    <a:pt x="176" y="532"/>
                  </a:lnTo>
                  <a:lnTo>
                    <a:pt x="176" y="532"/>
                  </a:lnTo>
                  <a:lnTo>
                    <a:pt x="176" y="532"/>
                  </a:lnTo>
                  <a:lnTo>
                    <a:pt x="166" y="532"/>
                  </a:lnTo>
                  <a:lnTo>
                    <a:pt x="166" y="532"/>
                  </a:lnTo>
                  <a:lnTo>
                    <a:pt x="164" y="532"/>
                  </a:lnTo>
                  <a:lnTo>
                    <a:pt x="162" y="532"/>
                  </a:lnTo>
                  <a:lnTo>
                    <a:pt x="162" y="532"/>
                  </a:lnTo>
                  <a:lnTo>
                    <a:pt x="161" y="531"/>
                  </a:lnTo>
                  <a:lnTo>
                    <a:pt x="159" y="531"/>
                  </a:lnTo>
                  <a:lnTo>
                    <a:pt x="158" y="531"/>
                  </a:lnTo>
                  <a:lnTo>
                    <a:pt x="156" y="532"/>
                  </a:lnTo>
                  <a:lnTo>
                    <a:pt x="153" y="532"/>
                  </a:lnTo>
                  <a:lnTo>
                    <a:pt x="152" y="532"/>
                  </a:lnTo>
                  <a:lnTo>
                    <a:pt x="150" y="532"/>
                  </a:lnTo>
                  <a:lnTo>
                    <a:pt x="149" y="532"/>
                  </a:lnTo>
                  <a:lnTo>
                    <a:pt x="147" y="532"/>
                  </a:lnTo>
                  <a:lnTo>
                    <a:pt x="143" y="535"/>
                  </a:lnTo>
                  <a:lnTo>
                    <a:pt x="141" y="537"/>
                  </a:lnTo>
                  <a:lnTo>
                    <a:pt x="139" y="538"/>
                  </a:lnTo>
                  <a:lnTo>
                    <a:pt x="139" y="543"/>
                  </a:lnTo>
                  <a:lnTo>
                    <a:pt x="138" y="548"/>
                  </a:lnTo>
                  <a:lnTo>
                    <a:pt x="138" y="552"/>
                  </a:lnTo>
                  <a:lnTo>
                    <a:pt x="136" y="554"/>
                  </a:lnTo>
                  <a:lnTo>
                    <a:pt x="135" y="557"/>
                  </a:lnTo>
                  <a:lnTo>
                    <a:pt x="130" y="563"/>
                  </a:lnTo>
                  <a:lnTo>
                    <a:pt x="129" y="564"/>
                  </a:lnTo>
                  <a:lnTo>
                    <a:pt x="127" y="568"/>
                  </a:lnTo>
                  <a:lnTo>
                    <a:pt x="127" y="571"/>
                  </a:lnTo>
                  <a:lnTo>
                    <a:pt x="127" y="571"/>
                  </a:lnTo>
                  <a:lnTo>
                    <a:pt x="127" y="574"/>
                  </a:lnTo>
                  <a:lnTo>
                    <a:pt x="126" y="575"/>
                  </a:lnTo>
                  <a:lnTo>
                    <a:pt x="123" y="577"/>
                  </a:lnTo>
                  <a:lnTo>
                    <a:pt x="118" y="580"/>
                  </a:lnTo>
                  <a:lnTo>
                    <a:pt x="113" y="583"/>
                  </a:lnTo>
                  <a:lnTo>
                    <a:pt x="115" y="583"/>
                  </a:lnTo>
                  <a:lnTo>
                    <a:pt x="115" y="586"/>
                  </a:lnTo>
                  <a:lnTo>
                    <a:pt x="115" y="588"/>
                  </a:lnTo>
                  <a:lnTo>
                    <a:pt x="110" y="594"/>
                  </a:lnTo>
                  <a:lnTo>
                    <a:pt x="110" y="595"/>
                  </a:lnTo>
                  <a:lnTo>
                    <a:pt x="110" y="600"/>
                  </a:lnTo>
                  <a:lnTo>
                    <a:pt x="109" y="601"/>
                  </a:lnTo>
                  <a:lnTo>
                    <a:pt x="107" y="604"/>
                  </a:lnTo>
                  <a:lnTo>
                    <a:pt x="106" y="606"/>
                  </a:lnTo>
                  <a:lnTo>
                    <a:pt x="104" y="606"/>
                  </a:lnTo>
                  <a:lnTo>
                    <a:pt x="101" y="609"/>
                  </a:lnTo>
                  <a:lnTo>
                    <a:pt x="101" y="611"/>
                  </a:lnTo>
                  <a:lnTo>
                    <a:pt x="98" y="617"/>
                  </a:lnTo>
                  <a:lnTo>
                    <a:pt x="96" y="618"/>
                  </a:lnTo>
                  <a:lnTo>
                    <a:pt x="89" y="624"/>
                  </a:lnTo>
                  <a:lnTo>
                    <a:pt x="87" y="626"/>
                  </a:lnTo>
                  <a:lnTo>
                    <a:pt x="87" y="629"/>
                  </a:lnTo>
                  <a:lnTo>
                    <a:pt x="86" y="631"/>
                  </a:lnTo>
                  <a:lnTo>
                    <a:pt x="84" y="631"/>
                  </a:lnTo>
                  <a:lnTo>
                    <a:pt x="78" y="628"/>
                  </a:lnTo>
                  <a:lnTo>
                    <a:pt x="76" y="626"/>
                  </a:lnTo>
                  <a:lnTo>
                    <a:pt x="73" y="621"/>
                  </a:lnTo>
                  <a:lnTo>
                    <a:pt x="72" y="621"/>
                  </a:lnTo>
                  <a:lnTo>
                    <a:pt x="70" y="621"/>
                  </a:lnTo>
                  <a:lnTo>
                    <a:pt x="69" y="621"/>
                  </a:lnTo>
                  <a:lnTo>
                    <a:pt x="66" y="618"/>
                  </a:lnTo>
                  <a:lnTo>
                    <a:pt x="64" y="617"/>
                  </a:lnTo>
                  <a:lnTo>
                    <a:pt x="61" y="614"/>
                  </a:lnTo>
                  <a:lnTo>
                    <a:pt x="58" y="612"/>
                  </a:lnTo>
                  <a:lnTo>
                    <a:pt x="44" y="618"/>
                  </a:lnTo>
                  <a:lnTo>
                    <a:pt x="43" y="621"/>
                  </a:lnTo>
                  <a:lnTo>
                    <a:pt x="41" y="608"/>
                  </a:lnTo>
                  <a:lnTo>
                    <a:pt x="43" y="604"/>
                  </a:lnTo>
                  <a:lnTo>
                    <a:pt x="56" y="589"/>
                  </a:lnTo>
                  <a:lnTo>
                    <a:pt x="60" y="578"/>
                  </a:lnTo>
                  <a:lnTo>
                    <a:pt x="60" y="568"/>
                  </a:lnTo>
                  <a:lnTo>
                    <a:pt x="60" y="557"/>
                  </a:lnTo>
                  <a:lnTo>
                    <a:pt x="56" y="541"/>
                  </a:lnTo>
                  <a:lnTo>
                    <a:pt x="56" y="538"/>
                  </a:lnTo>
                  <a:lnTo>
                    <a:pt x="58" y="534"/>
                  </a:lnTo>
                  <a:lnTo>
                    <a:pt x="58" y="531"/>
                  </a:lnTo>
                  <a:lnTo>
                    <a:pt x="56" y="529"/>
                  </a:lnTo>
                  <a:lnTo>
                    <a:pt x="53" y="528"/>
                  </a:lnTo>
                  <a:lnTo>
                    <a:pt x="53" y="525"/>
                  </a:lnTo>
                  <a:lnTo>
                    <a:pt x="56" y="523"/>
                  </a:lnTo>
                  <a:lnTo>
                    <a:pt x="55" y="514"/>
                  </a:lnTo>
                  <a:lnTo>
                    <a:pt x="49" y="506"/>
                  </a:lnTo>
                  <a:lnTo>
                    <a:pt x="49" y="497"/>
                  </a:lnTo>
                  <a:lnTo>
                    <a:pt x="53" y="465"/>
                  </a:lnTo>
                  <a:lnTo>
                    <a:pt x="52" y="451"/>
                  </a:lnTo>
                  <a:lnTo>
                    <a:pt x="60" y="443"/>
                  </a:lnTo>
                  <a:lnTo>
                    <a:pt x="63" y="440"/>
                  </a:lnTo>
                  <a:lnTo>
                    <a:pt x="61" y="434"/>
                  </a:lnTo>
                  <a:lnTo>
                    <a:pt x="63" y="431"/>
                  </a:lnTo>
                  <a:lnTo>
                    <a:pt x="63" y="418"/>
                  </a:lnTo>
                  <a:lnTo>
                    <a:pt x="63" y="408"/>
                  </a:lnTo>
                  <a:lnTo>
                    <a:pt x="60" y="397"/>
                  </a:lnTo>
                  <a:lnTo>
                    <a:pt x="44" y="377"/>
                  </a:lnTo>
                  <a:lnTo>
                    <a:pt x="24" y="360"/>
                  </a:lnTo>
                  <a:lnTo>
                    <a:pt x="15" y="352"/>
                  </a:lnTo>
                  <a:lnTo>
                    <a:pt x="6" y="345"/>
                  </a:lnTo>
                  <a:lnTo>
                    <a:pt x="0" y="335"/>
                  </a:lnTo>
                  <a:lnTo>
                    <a:pt x="3" y="329"/>
                  </a:lnTo>
                  <a:lnTo>
                    <a:pt x="4" y="323"/>
                  </a:lnTo>
                  <a:lnTo>
                    <a:pt x="6" y="317"/>
                  </a:lnTo>
                  <a:lnTo>
                    <a:pt x="7" y="312"/>
                  </a:lnTo>
                  <a:lnTo>
                    <a:pt x="7" y="306"/>
                  </a:lnTo>
                  <a:lnTo>
                    <a:pt x="10" y="305"/>
                  </a:lnTo>
                  <a:lnTo>
                    <a:pt x="17" y="305"/>
                  </a:lnTo>
                  <a:lnTo>
                    <a:pt x="33" y="303"/>
                  </a:lnTo>
                  <a:lnTo>
                    <a:pt x="38" y="299"/>
                  </a:lnTo>
                  <a:lnTo>
                    <a:pt x="41" y="294"/>
                  </a:lnTo>
                  <a:lnTo>
                    <a:pt x="52" y="291"/>
                  </a:lnTo>
                  <a:lnTo>
                    <a:pt x="56" y="288"/>
                  </a:lnTo>
                  <a:lnTo>
                    <a:pt x="75" y="288"/>
                  </a:lnTo>
                  <a:lnTo>
                    <a:pt x="76" y="286"/>
                  </a:lnTo>
                  <a:lnTo>
                    <a:pt x="80" y="285"/>
                  </a:lnTo>
                  <a:lnTo>
                    <a:pt x="81" y="283"/>
                  </a:lnTo>
                  <a:lnTo>
                    <a:pt x="92" y="274"/>
                  </a:lnTo>
                  <a:lnTo>
                    <a:pt x="95" y="275"/>
                  </a:lnTo>
                  <a:lnTo>
                    <a:pt x="99" y="280"/>
                  </a:lnTo>
                  <a:lnTo>
                    <a:pt x="101" y="277"/>
                  </a:lnTo>
                  <a:lnTo>
                    <a:pt x="99" y="272"/>
                  </a:lnTo>
                  <a:lnTo>
                    <a:pt x="103" y="269"/>
                  </a:lnTo>
                  <a:lnTo>
                    <a:pt x="112" y="263"/>
                  </a:lnTo>
                  <a:lnTo>
                    <a:pt x="116" y="260"/>
                  </a:lnTo>
                  <a:lnTo>
                    <a:pt x="123" y="257"/>
                  </a:lnTo>
                  <a:lnTo>
                    <a:pt x="127" y="255"/>
                  </a:lnTo>
                  <a:lnTo>
                    <a:pt x="136" y="252"/>
                  </a:lnTo>
                  <a:lnTo>
                    <a:pt x="146" y="248"/>
                  </a:lnTo>
                  <a:lnTo>
                    <a:pt x="155" y="245"/>
                  </a:lnTo>
                  <a:lnTo>
                    <a:pt x="161" y="237"/>
                  </a:lnTo>
                  <a:lnTo>
                    <a:pt x="166" y="225"/>
                  </a:lnTo>
                  <a:lnTo>
                    <a:pt x="170" y="222"/>
                  </a:lnTo>
                  <a:lnTo>
                    <a:pt x="175" y="223"/>
                  </a:lnTo>
                  <a:lnTo>
                    <a:pt x="178" y="226"/>
                  </a:lnTo>
                  <a:lnTo>
                    <a:pt x="179" y="231"/>
                  </a:lnTo>
                  <a:lnTo>
                    <a:pt x="184" y="232"/>
                  </a:lnTo>
                  <a:lnTo>
                    <a:pt x="184" y="225"/>
                  </a:lnTo>
                  <a:lnTo>
                    <a:pt x="182" y="219"/>
                  </a:lnTo>
                  <a:lnTo>
                    <a:pt x="184" y="212"/>
                  </a:lnTo>
                  <a:lnTo>
                    <a:pt x="189" y="208"/>
                  </a:lnTo>
                  <a:lnTo>
                    <a:pt x="190" y="203"/>
                  </a:lnTo>
                  <a:lnTo>
                    <a:pt x="195" y="200"/>
                  </a:lnTo>
                  <a:lnTo>
                    <a:pt x="199" y="199"/>
                  </a:lnTo>
                  <a:lnTo>
                    <a:pt x="204" y="202"/>
                  </a:lnTo>
                  <a:lnTo>
                    <a:pt x="209" y="203"/>
                  </a:lnTo>
                  <a:lnTo>
                    <a:pt x="213" y="202"/>
                  </a:lnTo>
                  <a:lnTo>
                    <a:pt x="224" y="203"/>
                  </a:lnTo>
                  <a:lnTo>
                    <a:pt x="227" y="202"/>
                  </a:lnTo>
                  <a:lnTo>
                    <a:pt x="241" y="194"/>
                  </a:lnTo>
                  <a:lnTo>
                    <a:pt x="255" y="183"/>
                  </a:lnTo>
                  <a:lnTo>
                    <a:pt x="259" y="179"/>
                  </a:lnTo>
                  <a:lnTo>
                    <a:pt x="267" y="172"/>
                  </a:lnTo>
                  <a:lnTo>
                    <a:pt x="278" y="166"/>
                  </a:lnTo>
                  <a:lnTo>
                    <a:pt x="282" y="156"/>
                  </a:lnTo>
                  <a:lnTo>
                    <a:pt x="284" y="149"/>
                  </a:lnTo>
                  <a:lnTo>
                    <a:pt x="288" y="145"/>
                  </a:lnTo>
                  <a:lnTo>
                    <a:pt x="290" y="139"/>
                  </a:lnTo>
                  <a:lnTo>
                    <a:pt x="290" y="134"/>
                  </a:lnTo>
                  <a:lnTo>
                    <a:pt x="299" y="114"/>
                  </a:lnTo>
                  <a:lnTo>
                    <a:pt x="299" y="103"/>
                  </a:lnTo>
                  <a:lnTo>
                    <a:pt x="292" y="88"/>
                  </a:lnTo>
                  <a:lnTo>
                    <a:pt x="292" y="82"/>
                  </a:lnTo>
                  <a:lnTo>
                    <a:pt x="295" y="71"/>
                  </a:lnTo>
                  <a:lnTo>
                    <a:pt x="301" y="62"/>
                  </a:lnTo>
                  <a:lnTo>
                    <a:pt x="301" y="56"/>
                  </a:lnTo>
                  <a:lnTo>
                    <a:pt x="299" y="23"/>
                  </a:lnTo>
                  <a:lnTo>
                    <a:pt x="299" y="22"/>
                  </a:lnTo>
                  <a:lnTo>
                    <a:pt x="299" y="22"/>
                  </a:lnTo>
                  <a:lnTo>
                    <a:pt x="304" y="20"/>
                  </a:lnTo>
                  <a:lnTo>
                    <a:pt x="305" y="22"/>
                  </a:lnTo>
                  <a:lnTo>
                    <a:pt x="305" y="22"/>
                  </a:lnTo>
                  <a:lnTo>
                    <a:pt x="307" y="23"/>
                  </a:lnTo>
                  <a:lnTo>
                    <a:pt x="307" y="25"/>
                  </a:lnTo>
                  <a:lnTo>
                    <a:pt x="310" y="25"/>
                  </a:lnTo>
                  <a:lnTo>
                    <a:pt x="308" y="25"/>
                  </a:lnTo>
                  <a:lnTo>
                    <a:pt x="307" y="26"/>
                  </a:lnTo>
                  <a:lnTo>
                    <a:pt x="307" y="25"/>
                  </a:lnTo>
                  <a:lnTo>
                    <a:pt x="305" y="25"/>
                  </a:lnTo>
                  <a:lnTo>
                    <a:pt x="305" y="25"/>
                  </a:lnTo>
                  <a:lnTo>
                    <a:pt x="307" y="26"/>
                  </a:lnTo>
                  <a:lnTo>
                    <a:pt x="310" y="26"/>
                  </a:lnTo>
                  <a:lnTo>
                    <a:pt x="316" y="26"/>
                  </a:lnTo>
                  <a:lnTo>
                    <a:pt x="321" y="26"/>
                  </a:lnTo>
                  <a:lnTo>
                    <a:pt x="328" y="30"/>
                  </a:lnTo>
                  <a:lnTo>
                    <a:pt x="339" y="30"/>
                  </a:lnTo>
                  <a:lnTo>
                    <a:pt x="342" y="30"/>
                  </a:lnTo>
                  <a:lnTo>
                    <a:pt x="344" y="31"/>
                  </a:lnTo>
                  <a:lnTo>
                    <a:pt x="347" y="31"/>
                  </a:lnTo>
                  <a:lnTo>
                    <a:pt x="359" y="26"/>
                  </a:lnTo>
                  <a:lnTo>
                    <a:pt x="361" y="25"/>
                  </a:lnTo>
                  <a:lnTo>
                    <a:pt x="362" y="20"/>
                  </a:lnTo>
                  <a:lnTo>
                    <a:pt x="364" y="19"/>
                  </a:lnTo>
                  <a:lnTo>
                    <a:pt x="364" y="17"/>
                  </a:lnTo>
                  <a:lnTo>
                    <a:pt x="364" y="16"/>
                  </a:lnTo>
                  <a:lnTo>
                    <a:pt x="364" y="14"/>
                  </a:lnTo>
                  <a:lnTo>
                    <a:pt x="364" y="14"/>
                  </a:lnTo>
                  <a:lnTo>
                    <a:pt x="364" y="13"/>
                  </a:lnTo>
                  <a:lnTo>
                    <a:pt x="364" y="11"/>
                  </a:lnTo>
                  <a:lnTo>
                    <a:pt x="364" y="11"/>
                  </a:lnTo>
                  <a:lnTo>
                    <a:pt x="361" y="10"/>
                  </a:lnTo>
                  <a:lnTo>
                    <a:pt x="358" y="10"/>
                  </a:lnTo>
                  <a:lnTo>
                    <a:pt x="353" y="11"/>
                  </a:lnTo>
                  <a:lnTo>
                    <a:pt x="350" y="13"/>
                  </a:lnTo>
                  <a:lnTo>
                    <a:pt x="347" y="14"/>
                  </a:lnTo>
                  <a:lnTo>
                    <a:pt x="344" y="16"/>
                  </a:lnTo>
                  <a:lnTo>
                    <a:pt x="341" y="16"/>
                  </a:lnTo>
                  <a:lnTo>
                    <a:pt x="336" y="16"/>
                  </a:lnTo>
                  <a:lnTo>
                    <a:pt x="333" y="14"/>
                  </a:lnTo>
                  <a:lnTo>
                    <a:pt x="333" y="16"/>
                  </a:lnTo>
                  <a:lnTo>
                    <a:pt x="331" y="13"/>
                  </a:lnTo>
                  <a:lnTo>
                    <a:pt x="331" y="11"/>
                  </a:lnTo>
                  <a:lnTo>
                    <a:pt x="328" y="13"/>
                  </a:lnTo>
                  <a:lnTo>
                    <a:pt x="325" y="17"/>
                  </a:lnTo>
                  <a:lnTo>
                    <a:pt x="321" y="17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1" y="20"/>
                  </a:lnTo>
                  <a:lnTo>
                    <a:pt x="319" y="19"/>
                  </a:lnTo>
                  <a:lnTo>
                    <a:pt x="319" y="17"/>
                  </a:lnTo>
                  <a:lnTo>
                    <a:pt x="319" y="16"/>
                  </a:lnTo>
                  <a:lnTo>
                    <a:pt x="324" y="11"/>
                  </a:lnTo>
                  <a:lnTo>
                    <a:pt x="325" y="10"/>
                  </a:lnTo>
                  <a:lnTo>
                    <a:pt x="327" y="8"/>
                  </a:lnTo>
                  <a:lnTo>
                    <a:pt x="328" y="8"/>
                  </a:lnTo>
                  <a:lnTo>
                    <a:pt x="331" y="8"/>
                  </a:lnTo>
                  <a:lnTo>
                    <a:pt x="338" y="10"/>
                  </a:lnTo>
                  <a:lnTo>
                    <a:pt x="339" y="10"/>
                  </a:lnTo>
                  <a:lnTo>
                    <a:pt x="342" y="11"/>
                  </a:lnTo>
                  <a:lnTo>
                    <a:pt x="347" y="10"/>
                  </a:lnTo>
                  <a:lnTo>
                    <a:pt x="364" y="0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2695575" y="3343275"/>
              <a:ext cx="295275" cy="392113"/>
            </a:xfrm>
            <a:custGeom>
              <a:avLst/>
              <a:gdLst>
                <a:gd name="T0" fmla="*/ 216 w 372"/>
                <a:gd name="T1" fmla="*/ 30 h 495"/>
                <a:gd name="T2" fmla="*/ 238 w 372"/>
                <a:gd name="T3" fmla="*/ 55 h 495"/>
                <a:gd name="T4" fmla="*/ 212 w 372"/>
                <a:gd name="T5" fmla="*/ 66 h 495"/>
                <a:gd name="T6" fmla="*/ 206 w 372"/>
                <a:gd name="T7" fmla="*/ 83 h 495"/>
                <a:gd name="T8" fmla="*/ 215 w 372"/>
                <a:gd name="T9" fmla="*/ 103 h 495"/>
                <a:gd name="T10" fmla="*/ 235 w 372"/>
                <a:gd name="T11" fmla="*/ 119 h 495"/>
                <a:gd name="T12" fmla="*/ 256 w 372"/>
                <a:gd name="T13" fmla="*/ 98 h 495"/>
                <a:gd name="T14" fmla="*/ 292 w 372"/>
                <a:gd name="T15" fmla="*/ 112 h 495"/>
                <a:gd name="T16" fmla="*/ 281 w 372"/>
                <a:gd name="T17" fmla="*/ 153 h 495"/>
                <a:gd name="T18" fmla="*/ 272 w 372"/>
                <a:gd name="T19" fmla="*/ 196 h 495"/>
                <a:gd name="T20" fmla="*/ 272 w 372"/>
                <a:gd name="T21" fmla="*/ 221 h 495"/>
                <a:gd name="T22" fmla="*/ 273 w 372"/>
                <a:gd name="T23" fmla="*/ 238 h 495"/>
                <a:gd name="T24" fmla="*/ 298 w 372"/>
                <a:gd name="T25" fmla="*/ 253 h 495"/>
                <a:gd name="T26" fmla="*/ 330 w 372"/>
                <a:gd name="T27" fmla="*/ 261 h 495"/>
                <a:gd name="T28" fmla="*/ 319 w 372"/>
                <a:gd name="T29" fmla="*/ 275 h 495"/>
                <a:gd name="T30" fmla="*/ 293 w 372"/>
                <a:gd name="T31" fmla="*/ 281 h 495"/>
                <a:gd name="T32" fmla="*/ 289 w 372"/>
                <a:gd name="T33" fmla="*/ 312 h 495"/>
                <a:gd name="T34" fmla="*/ 284 w 372"/>
                <a:gd name="T35" fmla="*/ 330 h 495"/>
                <a:gd name="T36" fmla="*/ 278 w 372"/>
                <a:gd name="T37" fmla="*/ 361 h 495"/>
                <a:gd name="T38" fmla="*/ 306 w 372"/>
                <a:gd name="T39" fmla="*/ 367 h 495"/>
                <a:gd name="T40" fmla="*/ 312 w 372"/>
                <a:gd name="T41" fmla="*/ 395 h 495"/>
                <a:gd name="T42" fmla="*/ 355 w 372"/>
                <a:gd name="T43" fmla="*/ 385 h 495"/>
                <a:gd name="T44" fmla="*/ 365 w 372"/>
                <a:gd name="T45" fmla="*/ 419 h 495"/>
                <a:gd name="T46" fmla="*/ 342 w 372"/>
                <a:gd name="T47" fmla="*/ 439 h 495"/>
                <a:gd name="T48" fmla="*/ 333 w 372"/>
                <a:gd name="T49" fmla="*/ 453 h 495"/>
                <a:gd name="T50" fmla="*/ 287 w 372"/>
                <a:gd name="T51" fmla="*/ 448 h 495"/>
                <a:gd name="T52" fmla="*/ 247 w 372"/>
                <a:gd name="T53" fmla="*/ 473 h 495"/>
                <a:gd name="T54" fmla="*/ 226 w 372"/>
                <a:gd name="T55" fmla="*/ 442 h 495"/>
                <a:gd name="T56" fmla="*/ 201 w 372"/>
                <a:gd name="T57" fmla="*/ 445 h 495"/>
                <a:gd name="T58" fmla="*/ 210 w 372"/>
                <a:gd name="T59" fmla="*/ 472 h 495"/>
                <a:gd name="T60" fmla="*/ 189 w 372"/>
                <a:gd name="T61" fmla="*/ 490 h 495"/>
                <a:gd name="T62" fmla="*/ 173 w 372"/>
                <a:gd name="T63" fmla="*/ 472 h 495"/>
                <a:gd name="T64" fmla="*/ 143 w 372"/>
                <a:gd name="T65" fmla="*/ 473 h 495"/>
                <a:gd name="T66" fmla="*/ 113 w 372"/>
                <a:gd name="T67" fmla="*/ 493 h 495"/>
                <a:gd name="T68" fmla="*/ 70 w 372"/>
                <a:gd name="T69" fmla="*/ 482 h 495"/>
                <a:gd name="T70" fmla="*/ 20 w 372"/>
                <a:gd name="T71" fmla="*/ 450 h 495"/>
                <a:gd name="T72" fmla="*/ 3 w 372"/>
                <a:gd name="T73" fmla="*/ 432 h 495"/>
                <a:gd name="T74" fmla="*/ 21 w 372"/>
                <a:gd name="T75" fmla="*/ 401 h 495"/>
                <a:gd name="T76" fmla="*/ 54 w 372"/>
                <a:gd name="T77" fmla="*/ 404 h 495"/>
                <a:gd name="T78" fmla="*/ 51 w 372"/>
                <a:gd name="T79" fmla="*/ 373 h 495"/>
                <a:gd name="T80" fmla="*/ 60 w 372"/>
                <a:gd name="T81" fmla="*/ 355 h 495"/>
                <a:gd name="T82" fmla="*/ 52 w 372"/>
                <a:gd name="T83" fmla="*/ 342 h 495"/>
                <a:gd name="T84" fmla="*/ 64 w 372"/>
                <a:gd name="T85" fmla="*/ 310 h 495"/>
                <a:gd name="T86" fmla="*/ 64 w 372"/>
                <a:gd name="T87" fmla="*/ 286 h 495"/>
                <a:gd name="T88" fmla="*/ 64 w 372"/>
                <a:gd name="T89" fmla="*/ 258 h 495"/>
                <a:gd name="T90" fmla="*/ 89 w 372"/>
                <a:gd name="T91" fmla="*/ 232 h 495"/>
                <a:gd name="T92" fmla="*/ 101 w 372"/>
                <a:gd name="T93" fmla="*/ 253 h 495"/>
                <a:gd name="T94" fmla="*/ 117 w 372"/>
                <a:gd name="T95" fmla="*/ 273 h 495"/>
                <a:gd name="T96" fmla="*/ 126 w 372"/>
                <a:gd name="T97" fmla="*/ 279 h 495"/>
                <a:gd name="T98" fmla="*/ 143 w 372"/>
                <a:gd name="T99" fmla="*/ 289 h 495"/>
                <a:gd name="T100" fmla="*/ 169 w 372"/>
                <a:gd name="T101" fmla="*/ 278 h 495"/>
                <a:gd name="T102" fmla="*/ 186 w 372"/>
                <a:gd name="T103" fmla="*/ 264 h 495"/>
                <a:gd name="T104" fmla="*/ 212 w 372"/>
                <a:gd name="T105" fmla="*/ 258 h 495"/>
                <a:gd name="T106" fmla="*/ 212 w 372"/>
                <a:gd name="T107" fmla="*/ 239 h 495"/>
                <a:gd name="T108" fmla="*/ 187 w 372"/>
                <a:gd name="T109" fmla="*/ 222 h 495"/>
                <a:gd name="T110" fmla="*/ 163 w 372"/>
                <a:gd name="T111" fmla="*/ 192 h 495"/>
                <a:gd name="T112" fmla="*/ 127 w 372"/>
                <a:gd name="T113" fmla="*/ 166 h 495"/>
                <a:gd name="T114" fmla="*/ 152 w 372"/>
                <a:gd name="T115" fmla="*/ 126 h 495"/>
                <a:gd name="T116" fmla="*/ 124 w 372"/>
                <a:gd name="T117" fmla="*/ 103 h 495"/>
                <a:gd name="T118" fmla="*/ 144 w 372"/>
                <a:gd name="T119" fmla="*/ 83 h 495"/>
                <a:gd name="T120" fmla="*/ 167 w 372"/>
                <a:gd name="T121" fmla="*/ 58 h 495"/>
                <a:gd name="T122" fmla="*/ 175 w 372"/>
                <a:gd name="T123" fmla="*/ 27 h 495"/>
                <a:gd name="T124" fmla="*/ 187 w 372"/>
                <a:gd name="T12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2" h="495">
                  <a:moveTo>
                    <a:pt x="187" y="0"/>
                  </a:moveTo>
                  <a:lnTo>
                    <a:pt x="190" y="0"/>
                  </a:lnTo>
                  <a:lnTo>
                    <a:pt x="192" y="1"/>
                  </a:lnTo>
                  <a:lnTo>
                    <a:pt x="193" y="3"/>
                  </a:lnTo>
                  <a:lnTo>
                    <a:pt x="198" y="3"/>
                  </a:lnTo>
                  <a:lnTo>
                    <a:pt x="201" y="1"/>
                  </a:lnTo>
                  <a:lnTo>
                    <a:pt x="203" y="3"/>
                  </a:lnTo>
                  <a:lnTo>
                    <a:pt x="207" y="6"/>
                  </a:lnTo>
                  <a:lnTo>
                    <a:pt x="209" y="9"/>
                  </a:lnTo>
                  <a:lnTo>
                    <a:pt x="209" y="12"/>
                  </a:lnTo>
                  <a:lnTo>
                    <a:pt x="209" y="15"/>
                  </a:lnTo>
                  <a:lnTo>
                    <a:pt x="209" y="20"/>
                  </a:lnTo>
                  <a:lnTo>
                    <a:pt x="210" y="23"/>
                  </a:lnTo>
                  <a:lnTo>
                    <a:pt x="212" y="26"/>
                  </a:lnTo>
                  <a:lnTo>
                    <a:pt x="215" y="27"/>
                  </a:lnTo>
                  <a:lnTo>
                    <a:pt x="216" y="30"/>
                  </a:lnTo>
                  <a:lnTo>
                    <a:pt x="213" y="33"/>
                  </a:lnTo>
                  <a:lnTo>
                    <a:pt x="212" y="35"/>
                  </a:lnTo>
                  <a:lnTo>
                    <a:pt x="212" y="36"/>
                  </a:lnTo>
                  <a:lnTo>
                    <a:pt x="215" y="38"/>
                  </a:lnTo>
                  <a:lnTo>
                    <a:pt x="216" y="38"/>
                  </a:lnTo>
                  <a:lnTo>
                    <a:pt x="218" y="38"/>
                  </a:lnTo>
                  <a:lnTo>
                    <a:pt x="219" y="38"/>
                  </a:lnTo>
                  <a:lnTo>
                    <a:pt x="223" y="38"/>
                  </a:lnTo>
                  <a:lnTo>
                    <a:pt x="224" y="38"/>
                  </a:lnTo>
                  <a:lnTo>
                    <a:pt x="226" y="38"/>
                  </a:lnTo>
                  <a:lnTo>
                    <a:pt x="229" y="40"/>
                  </a:lnTo>
                  <a:lnTo>
                    <a:pt x="230" y="40"/>
                  </a:lnTo>
                  <a:lnTo>
                    <a:pt x="233" y="41"/>
                  </a:lnTo>
                  <a:lnTo>
                    <a:pt x="236" y="46"/>
                  </a:lnTo>
                  <a:lnTo>
                    <a:pt x="238" y="50"/>
                  </a:lnTo>
                  <a:lnTo>
                    <a:pt x="238" y="55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36" y="56"/>
                  </a:lnTo>
                  <a:lnTo>
                    <a:pt x="236" y="58"/>
                  </a:lnTo>
                  <a:lnTo>
                    <a:pt x="235" y="60"/>
                  </a:lnTo>
                  <a:lnTo>
                    <a:pt x="232" y="64"/>
                  </a:lnTo>
                  <a:lnTo>
                    <a:pt x="230" y="67"/>
                  </a:lnTo>
                  <a:lnTo>
                    <a:pt x="229" y="69"/>
                  </a:lnTo>
                  <a:lnTo>
                    <a:pt x="226" y="70"/>
                  </a:lnTo>
                  <a:lnTo>
                    <a:pt x="223" y="69"/>
                  </a:lnTo>
                  <a:lnTo>
                    <a:pt x="221" y="66"/>
                  </a:lnTo>
                  <a:lnTo>
                    <a:pt x="219" y="64"/>
                  </a:lnTo>
                  <a:lnTo>
                    <a:pt x="216" y="61"/>
                  </a:lnTo>
                  <a:lnTo>
                    <a:pt x="215" y="61"/>
                  </a:lnTo>
                  <a:lnTo>
                    <a:pt x="213" y="64"/>
                  </a:lnTo>
                  <a:lnTo>
                    <a:pt x="212" y="66"/>
                  </a:lnTo>
                  <a:lnTo>
                    <a:pt x="209" y="66"/>
                  </a:lnTo>
                  <a:lnTo>
                    <a:pt x="207" y="66"/>
                  </a:lnTo>
                  <a:lnTo>
                    <a:pt x="204" y="66"/>
                  </a:lnTo>
                  <a:lnTo>
                    <a:pt x="204" y="67"/>
                  </a:lnTo>
                  <a:lnTo>
                    <a:pt x="204" y="70"/>
                  </a:lnTo>
                  <a:lnTo>
                    <a:pt x="206" y="73"/>
                  </a:lnTo>
                  <a:lnTo>
                    <a:pt x="206" y="75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80"/>
                  </a:lnTo>
                  <a:lnTo>
                    <a:pt x="206" y="81"/>
                  </a:lnTo>
                  <a:lnTo>
                    <a:pt x="206" y="83"/>
                  </a:lnTo>
                  <a:lnTo>
                    <a:pt x="206" y="83"/>
                  </a:lnTo>
                  <a:lnTo>
                    <a:pt x="206" y="86"/>
                  </a:lnTo>
                  <a:lnTo>
                    <a:pt x="206" y="87"/>
                  </a:lnTo>
                  <a:lnTo>
                    <a:pt x="204" y="89"/>
                  </a:lnTo>
                  <a:lnTo>
                    <a:pt x="203" y="92"/>
                  </a:lnTo>
                  <a:lnTo>
                    <a:pt x="204" y="93"/>
                  </a:lnTo>
                  <a:lnTo>
                    <a:pt x="207" y="96"/>
                  </a:lnTo>
                  <a:lnTo>
                    <a:pt x="210" y="98"/>
                  </a:lnTo>
                  <a:lnTo>
                    <a:pt x="212" y="98"/>
                  </a:lnTo>
                  <a:lnTo>
                    <a:pt x="213" y="100"/>
                  </a:lnTo>
                  <a:lnTo>
                    <a:pt x="213" y="100"/>
                  </a:lnTo>
                  <a:lnTo>
                    <a:pt x="215" y="101"/>
                  </a:lnTo>
                  <a:lnTo>
                    <a:pt x="215" y="101"/>
                  </a:lnTo>
                  <a:lnTo>
                    <a:pt x="215" y="101"/>
                  </a:lnTo>
                  <a:lnTo>
                    <a:pt x="215" y="103"/>
                  </a:lnTo>
                  <a:lnTo>
                    <a:pt x="215" y="103"/>
                  </a:lnTo>
                  <a:lnTo>
                    <a:pt x="215" y="103"/>
                  </a:lnTo>
                  <a:lnTo>
                    <a:pt x="216" y="106"/>
                  </a:lnTo>
                  <a:lnTo>
                    <a:pt x="218" y="109"/>
                  </a:lnTo>
                  <a:lnTo>
                    <a:pt x="219" y="110"/>
                  </a:lnTo>
                  <a:lnTo>
                    <a:pt x="223" y="110"/>
                  </a:lnTo>
                  <a:lnTo>
                    <a:pt x="223" y="110"/>
                  </a:lnTo>
                  <a:lnTo>
                    <a:pt x="223" y="110"/>
                  </a:lnTo>
                  <a:lnTo>
                    <a:pt x="224" y="110"/>
                  </a:lnTo>
                  <a:lnTo>
                    <a:pt x="224" y="109"/>
                  </a:lnTo>
                  <a:lnTo>
                    <a:pt x="229" y="107"/>
                  </a:lnTo>
                  <a:lnTo>
                    <a:pt x="230" y="109"/>
                  </a:lnTo>
                  <a:lnTo>
                    <a:pt x="232" y="112"/>
                  </a:lnTo>
                  <a:lnTo>
                    <a:pt x="232" y="116"/>
                  </a:lnTo>
                  <a:lnTo>
                    <a:pt x="233" y="118"/>
                  </a:lnTo>
                  <a:lnTo>
                    <a:pt x="233" y="118"/>
                  </a:lnTo>
                  <a:lnTo>
                    <a:pt x="233" y="119"/>
                  </a:lnTo>
                  <a:lnTo>
                    <a:pt x="235" y="119"/>
                  </a:lnTo>
                  <a:lnTo>
                    <a:pt x="235" y="119"/>
                  </a:lnTo>
                  <a:lnTo>
                    <a:pt x="236" y="119"/>
                  </a:lnTo>
                  <a:lnTo>
                    <a:pt x="236" y="119"/>
                  </a:lnTo>
                  <a:lnTo>
                    <a:pt x="236" y="119"/>
                  </a:lnTo>
                  <a:lnTo>
                    <a:pt x="238" y="119"/>
                  </a:lnTo>
                  <a:lnTo>
                    <a:pt x="239" y="118"/>
                  </a:lnTo>
                  <a:lnTo>
                    <a:pt x="239" y="118"/>
                  </a:lnTo>
                  <a:lnTo>
                    <a:pt x="241" y="116"/>
                  </a:lnTo>
                  <a:lnTo>
                    <a:pt x="243" y="115"/>
                  </a:lnTo>
                  <a:lnTo>
                    <a:pt x="244" y="113"/>
                  </a:lnTo>
                  <a:lnTo>
                    <a:pt x="246" y="112"/>
                  </a:lnTo>
                  <a:lnTo>
                    <a:pt x="247" y="110"/>
                  </a:lnTo>
                  <a:lnTo>
                    <a:pt x="250" y="107"/>
                  </a:lnTo>
                  <a:lnTo>
                    <a:pt x="250" y="103"/>
                  </a:lnTo>
                  <a:lnTo>
                    <a:pt x="253" y="100"/>
                  </a:lnTo>
                  <a:lnTo>
                    <a:pt x="256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58" y="98"/>
                  </a:lnTo>
                  <a:lnTo>
                    <a:pt x="259" y="98"/>
                  </a:lnTo>
                  <a:lnTo>
                    <a:pt x="263" y="96"/>
                  </a:lnTo>
                  <a:lnTo>
                    <a:pt x="267" y="96"/>
                  </a:lnTo>
                  <a:lnTo>
                    <a:pt x="270" y="98"/>
                  </a:lnTo>
                  <a:lnTo>
                    <a:pt x="275" y="101"/>
                  </a:lnTo>
                  <a:lnTo>
                    <a:pt x="276" y="104"/>
                  </a:lnTo>
                  <a:lnTo>
                    <a:pt x="279" y="106"/>
                  </a:lnTo>
                  <a:lnTo>
                    <a:pt x="282" y="107"/>
                  </a:lnTo>
                  <a:lnTo>
                    <a:pt x="286" y="109"/>
                  </a:lnTo>
                  <a:lnTo>
                    <a:pt x="287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2" y="112"/>
                  </a:lnTo>
                  <a:lnTo>
                    <a:pt x="298" y="113"/>
                  </a:lnTo>
                  <a:lnTo>
                    <a:pt x="304" y="115"/>
                  </a:lnTo>
                  <a:lnTo>
                    <a:pt x="306" y="119"/>
                  </a:lnTo>
                  <a:lnTo>
                    <a:pt x="302" y="127"/>
                  </a:lnTo>
                  <a:lnTo>
                    <a:pt x="301" y="129"/>
                  </a:lnTo>
                  <a:lnTo>
                    <a:pt x="299" y="132"/>
                  </a:lnTo>
                  <a:lnTo>
                    <a:pt x="296" y="133"/>
                  </a:lnTo>
                  <a:lnTo>
                    <a:pt x="295" y="135"/>
                  </a:lnTo>
                  <a:lnTo>
                    <a:pt x="293" y="136"/>
                  </a:lnTo>
                  <a:lnTo>
                    <a:pt x="292" y="138"/>
                  </a:lnTo>
                  <a:lnTo>
                    <a:pt x="292" y="139"/>
                  </a:lnTo>
                  <a:lnTo>
                    <a:pt x="290" y="141"/>
                  </a:lnTo>
                  <a:lnTo>
                    <a:pt x="287" y="144"/>
                  </a:lnTo>
                  <a:lnTo>
                    <a:pt x="286" y="147"/>
                  </a:lnTo>
                  <a:lnTo>
                    <a:pt x="282" y="150"/>
                  </a:lnTo>
                  <a:lnTo>
                    <a:pt x="281" y="153"/>
                  </a:lnTo>
                  <a:lnTo>
                    <a:pt x="281" y="153"/>
                  </a:lnTo>
                  <a:lnTo>
                    <a:pt x="281" y="155"/>
                  </a:lnTo>
                  <a:lnTo>
                    <a:pt x="279" y="155"/>
                  </a:lnTo>
                  <a:lnTo>
                    <a:pt x="279" y="156"/>
                  </a:lnTo>
                  <a:lnTo>
                    <a:pt x="279" y="156"/>
                  </a:lnTo>
                  <a:lnTo>
                    <a:pt x="278" y="158"/>
                  </a:lnTo>
                  <a:lnTo>
                    <a:pt x="278" y="159"/>
                  </a:lnTo>
                  <a:lnTo>
                    <a:pt x="278" y="159"/>
                  </a:lnTo>
                  <a:lnTo>
                    <a:pt x="278" y="161"/>
                  </a:lnTo>
                  <a:lnTo>
                    <a:pt x="278" y="163"/>
                  </a:lnTo>
                  <a:lnTo>
                    <a:pt x="278" y="164"/>
                  </a:lnTo>
                  <a:lnTo>
                    <a:pt x="279" y="166"/>
                  </a:lnTo>
                  <a:lnTo>
                    <a:pt x="279" y="173"/>
                  </a:lnTo>
                  <a:lnTo>
                    <a:pt x="278" y="183"/>
                  </a:lnTo>
                  <a:lnTo>
                    <a:pt x="276" y="192"/>
                  </a:lnTo>
                  <a:lnTo>
                    <a:pt x="272" y="196"/>
                  </a:lnTo>
                  <a:lnTo>
                    <a:pt x="269" y="196"/>
                  </a:lnTo>
                  <a:lnTo>
                    <a:pt x="267" y="199"/>
                  </a:lnTo>
                  <a:lnTo>
                    <a:pt x="266" y="204"/>
                  </a:lnTo>
                  <a:lnTo>
                    <a:pt x="266" y="207"/>
                  </a:lnTo>
                  <a:lnTo>
                    <a:pt x="266" y="207"/>
                  </a:lnTo>
                  <a:lnTo>
                    <a:pt x="266" y="209"/>
                  </a:lnTo>
                  <a:lnTo>
                    <a:pt x="266" y="209"/>
                  </a:lnTo>
                  <a:lnTo>
                    <a:pt x="266" y="209"/>
                  </a:lnTo>
                  <a:lnTo>
                    <a:pt x="266" y="212"/>
                  </a:lnTo>
                  <a:lnTo>
                    <a:pt x="267" y="213"/>
                  </a:lnTo>
                  <a:lnTo>
                    <a:pt x="269" y="215"/>
                  </a:lnTo>
                  <a:lnTo>
                    <a:pt x="270" y="216"/>
                  </a:lnTo>
                  <a:lnTo>
                    <a:pt x="270" y="218"/>
                  </a:lnTo>
                  <a:lnTo>
                    <a:pt x="270" y="219"/>
                  </a:lnTo>
                  <a:lnTo>
                    <a:pt x="270" y="221"/>
                  </a:lnTo>
                  <a:lnTo>
                    <a:pt x="272" y="221"/>
                  </a:lnTo>
                  <a:lnTo>
                    <a:pt x="272" y="222"/>
                  </a:lnTo>
                  <a:lnTo>
                    <a:pt x="273" y="222"/>
                  </a:lnTo>
                  <a:lnTo>
                    <a:pt x="275" y="224"/>
                  </a:lnTo>
                  <a:lnTo>
                    <a:pt x="275" y="224"/>
                  </a:lnTo>
                  <a:lnTo>
                    <a:pt x="276" y="229"/>
                  </a:lnTo>
                  <a:lnTo>
                    <a:pt x="275" y="230"/>
                  </a:lnTo>
                  <a:lnTo>
                    <a:pt x="272" y="232"/>
                  </a:lnTo>
                  <a:lnTo>
                    <a:pt x="269" y="233"/>
                  </a:lnTo>
                  <a:lnTo>
                    <a:pt x="267" y="233"/>
                  </a:lnTo>
                  <a:lnTo>
                    <a:pt x="264" y="233"/>
                  </a:lnTo>
                  <a:lnTo>
                    <a:pt x="263" y="233"/>
                  </a:lnTo>
                  <a:lnTo>
                    <a:pt x="264" y="236"/>
                  </a:lnTo>
                  <a:lnTo>
                    <a:pt x="266" y="238"/>
                  </a:lnTo>
                  <a:lnTo>
                    <a:pt x="269" y="238"/>
                  </a:lnTo>
                  <a:lnTo>
                    <a:pt x="272" y="238"/>
                  </a:lnTo>
                  <a:lnTo>
                    <a:pt x="273" y="238"/>
                  </a:lnTo>
                  <a:lnTo>
                    <a:pt x="275" y="239"/>
                  </a:lnTo>
                  <a:lnTo>
                    <a:pt x="275" y="241"/>
                  </a:lnTo>
                  <a:lnTo>
                    <a:pt x="276" y="242"/>
                  </a:lnTo>
                  <a:lnTo>
                    <a:pt x="278" y="244"/>
                  </a:lnTo>
                  <a:lnTo>
                    <a:pt x="279" y="242"/>
                  </a:lnTo>
                  <a:lnTo>
                    <a:pt x="281" y="242"/>
                  </a:lnTo>
                  <a:lnTo>
                    <a:pt x="282" y="241"/>
                  </a:lnTo>
                  <a:lnTo>
                    <a:pt x="284" y="241"/>
                  </a:lnTo>
                  <a:lnTo>
                    <a:pt x="287" y="244"/>
                  </a:lnTo>
                  <a:lnTo>
                    <a:pt x="289" y="249"/>
                  </a:lnTo>
                  <a:lnTo>
                    <a:pt x="292" y="252"/>
                  </a:lnTo>
                  <a:lnTo>
                    <a:pt x="295" y="253"/>
                  </a:lnTo>
                  <a:lnTo>
                    <a:pt x="295" y="253"/>
                  </a:lnTo>
                  <a:lnTo>
                    <a:pt x="296" y="253"/>
                  </a:lnTo>
                  <a:lnTo>
                    <a:pt x="296" y="253"/>
                  </a:lnTo>
                  <a:lnTo>
                    <a:pt x="298" y="253"/>
                  </a:lnTo>
                  <a:lnTo>
                    <a:pt x="301" y="255"/>
                  </a:lnTo>
                  <a:lnTo>
                    <a:pt x="306" y="256"/>
                  </a:lnTo>
                  <a:lnTo>
                    <a:pt x="310" y="258"/>
                  </a:lnTo>
                  <a:lnTo>
                    <a:pt x="313" y="258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6" y="255"/>
                  </a:lnTo>
                  <a:lnTo>
                    <a:pt x="318" y="255"/>
                  </a:lnTo>
                  <a:lnTo>
                    <a:pt x="319" y="255"/>
                  </a:lnTo>
                  <a:lnTo>
                    <a:pt x="322" y="256"/>
                  </a:lnTo>
                  <a:lnTo>
                    <a:pt x="324" y="258"/>
                  </a:lnTo>
                  <a:lnTo>
                    <a:pt x="327" y="258"/>
                  </a:lnTo>
                  <a:lnTo>
                    <a:pt x="329" y="259"/>
                  </a:lnTo>
                  <a:lnTo>
                    <a:pt x="330" y="261"/>
                  </a:lnTo>
                  <a:lnTo>
                    <a:pt x="330" y="261"/>
                  </a:lnTo>
                  <a:lnTo>
                    <a:pt x="330" y="262"/>
                  </a:lnTo>
                  <a:lnTo>
                    <a:pt x="330" y="264"/>
                  </a:lnTo>
                  <a:lnTo>
                    <a:pt x="329" y="264"/>
                  </a:lnTo>
                  <a:lnTo>
                    <a:pt x="329" y="266"/>
                  </a:lnTo>
                  <a:lnTo>
                    <a:pt x="327" y="266"/>
                  </a:lnTo>
                  <a:lnTo>
                    <a:pt x="325" y="267"/>
                  </a:lnTo>
                  <a:lnTo>
                    <a:pt x="325" y="269"/>
                  </a:lnTo>
                  <a:lnTo>
                    <a:pt x="324" y="269"/>
                  </a:lnTo>
                  <a:lnTo>
                    <a:pt x="324" y="270"/>
                  </a:lnTo>
                  <a:lnTo>
                    <a:pt x="324" y="270"/>
                  </a:lnTo>
                  <a:lnTo>
                    <a:pt x="322" y="272"/>
                  </a:lnTo>
                  <a:lnTo>
                    <a:pt x="322" y="272"/>
                  </a:lnTo>
                  <a:lnTo>
                    <a:pt x="321" y="273"/>
                  </a:lnTo>
                  <a:lnTo>
                    <a:pt x="319" y="273"/>
                  </a:lnTo>
                  <a:lnTo>
                    <a:pt x="319" y="275"/>
                  </a:lnTo>
                  <a:lnTo>
                    <a:pt x="318" y="273"/>
                  </a:lnTo>
                  <a:lnTo>
                    <a:pt x="318" y="273"/>
                  </a:lnTo>
                  <a:lnTo>
                    <a:pt x="316" y="273"/>
                  </a:lnTo>
                  <a:lnTo>
                    <a:pt x="316" y="273"/>
                  </a:lnTo>
                  <a:lnTo>
                    <a:pt x="315" y="273"/>
                  </a:lnTo>
                  <a:lnTo>
                    <a:pt x="313" y="275"/>
                  </a:lnTo>
                  <a:lnTo>
                    <a:pt x="313" y="276"/>
                  </a:lnTo>
                  <a:lnTo>
                    <a:pt x="312" y="278"/>
                  </a:lnTo>
                  <a:lnTo>
                    <a:pt x="310" y="279"/>
                  </a:lnTo>
                  <a:lnTo>
                    <a:pt x="307" y="278"/>
                  </a:lnTo>
                  <a:lnTo>
                    <a:pt x="304" y="276"/>
                  </a:lnTo>
                  <a:lnTo>
                    <a:pt x="301" y="276"/>
                  </a:lnTo>
                  <a:lnTo>
                    <a:pt x="299" y="276"/>
                  </a:lnTo>
                  <a:lnTo>
                    <a:pt x="296" y="278"/>
                  </a:lnTo>
                  <a:lnTo>
                    <a:pt x="295" y="279"/>
                  </a:lnTo>
                  <a:lnTo>
                    <a:pt x="293" y="281"/>
                  </a:lnTo>
                  <a:lnTo>
                    <a:pt x="292" y="281"/>
                  </a:lnTo>
                  <a:lnTo>
                    <a:pt x="289" y="281"/>
                  </a:lnTo>
                  <a:lnTo>
                    <a:pt x="287" y="281"/>
                  </a:lnTo>
                  <a:lnTo>
                    <a:pt x="286" y="282"/>
                  </a:lnTo>
                  <a:lnTo>
                    <a:pt x="284" y="286"/>
                  </a:lnTo>
                  <a:lnTo>
                    <a:pt x="284" y="292"/>
                  </a:lnTo>
                  <a:lnTo>
                    <a:pt x="286" y="296"/>
                  </a:lnTo>
                  <a:lnTo>
                    <a:pt x="287" y="301"/>
                  </a:lnTo>
                  <a:lnTo>
                    <a:pt x="287" y="302"/>
                  </a:lnTo>
                  <a:lnTo>
                    <a:pt x="287" y="304"/>
                  </a:lnTo>
                  <a:lnTo>
                    <a:pt x="289" y="307"/>
                  </a:lnTo>
                  <a:lnTo>
                    <a:pt x="289" y="309"/>
                  </a:lnTo>
                  <a:lnTo>
                    <a:pt x="289" y="309"/>
                  </a:lnTo>
                  <a:lnTo>
                    <a:pt x="289" y="310"/>
                  </a:lnTo>
                  <a:lnTo>
                    <a:pt x="289" y="310"/>
                  </a:lnTo>
                  <a:lnTo>
                    <a:pt x="289" y="312"/>
                  </a:lnTo>
                  <a:lnTo>
                    <a:pt x="289" y="312"/>
                  </a:lnTo>
                  <a:lnTo>
                    <a:pt x="289" y="312"/>
                  </a:lnTo>
                  <a:lnTo>
                    <a:pt x="289" y="313"/>
                  </a:lnTo>
                  <a:lnTo>
                    <a:pt x="289" y="313"/>
                  </a:lnTo>
                  <a:lnTo>
                    <a:pt x="289" y="313"/>
                  </a:lnTo>
                  <a:lnTo>
                    <a:pt x="289" y="315"/>
                  </a:lnTo>
                  <a:lnTo>
                    <a:pt x="289" y="315"/>
                  </a:lnTo>
                  <a:lnTo>
                    <a:pt x="289" y="316"/>
                  </a:lnTo>
                  <a:lnTo>
                    <a:pt x="290" y="318"/>
                  </a:lnTo>
                  <a:lnTo>
                    <a:pt x="290" y="319"/>
                  </a:lnTo>
                  <a:lnTo>
                    <a:pt x="292" y="321"/>
                  </a:lnTo>
                  <a:lnTo>
                    <a:pt x="292" y="324"/>
                  </a:lnTo>
                  <a:lnTo>
                    <a:pt x="292" y="327"/>
                  </a:lnTo>
                  <a:lnTo>
                    <a:pt x="290" y="329"/>
                  </a:lnTo>
                  <a:lnTo>
                    <a:pt x="287" y="329"/>
                  </a:lnTo>
                  <a:lnTo>
                    <a:pt x="284" y="330"/>
                  </a:lnTo>
                  <a:lnTo>
                    <a:pt x="282" y="332"/>
                  </a:lnTo>
                  <a:lnTo>
                    <a:pt x="282" y="333"/>
                  </a:lnTo>
                  <a:lnTo>
                    <a:pt x="281" y="335"/>
                  </a:lnTo>
                  <a:lnTo>
                    <a:pt x="279" y="336"/>
                  </a:lnTo>
                  <a:lnTo>
                    <a:pt x="279" y="338"/>
                  </a:lnTo>
                  <a:lnTo>
                    <a:pt x="278" y="339"/>
                  </a:lnTo>
                  <a:lnTo>
                    <a:pt x="276" y="339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3" y="345"/>
                  </a:lnTo>
                  <a:lnTo>
                    <a:pt x="273" y="350"/>
                  </a:lnTo>
                  <a:lnTo>
                    <a:pt x="275" y="356"/>
                  </a:lnTo>
                  <a:lnTo>
                    <a:pt x="278" y="361"/>
                  </a:lnTo>
                  <a:lnTo>
                    <a:pt x="278" y="362"/>
                  </a:lnTo>
                  <a:lnTo>
                    <a:pt x="279" y="364"/>
                  </a:lnTo>
                  <a:lnTo>
                    <a:pt x="281" y="364"/>
                  </a:lnTo>
                  <a:lnTo>
                    <a:pt x="282" y="365"/>
                  </a:lnTo>
                  <a:lnTo>
                    <a:pt x="284" y="367"/>
                  </a:lnTo>
                  <a:lnTo>
                    <a:pt x="287" y="365"/>
                  </a:lnTo>
                  <a:lnTo>
                    <a:pt x="290" y="364"/>
                  </a:lnTo>
                  <a:lnTo>
                    <a:pt x="292" y="364"/>
                  </a:lnTo>
                  <a:lnTo>
                    <a:pt x="295" y="364"/>
                  </a:lnTo>
                  <a:lnTo>
                    <a:pt x="296" y="364"/>
                  </a:lnTo>
                  <a:lnTo>
                    <a:pt x="298" y="365"/>
                  </a:lnTo>
                  <a:lnTo>
                    <a:pt x="299" y="365"/>
                  </a:lnTo>
                  <a:lnTo>
                    <a:pt x="301" y="367"/>
                  </a:lnTo>
                  <a:lnTo>
                    <a:pt x="302" y="367"/>
                  </a:lnTo>
                  <a:lnTo>
                    <a:pt x="304" y="367"/>
                  </a:lnTo>
                  <a:lnTo>
                    <a:pt x="306" y="367"/>
                  </a:lnTo>
                  <a:lnTo>
                    <a:pt x="306" y="369"/>
                  </a:lnTo>
                  <a:lnTo>
                    <a:pt x="307" y="369"/>
                  </a:lnTo>
                  <a:lnTo>
                    <a:pt x="307" y="369"/>
                  </a:lnTo>
                  <a:lnTo>
                    <a:pt x="307" y="369"/>
                  </a:lnTo>
                  <a:lnTo>
                    <a:pt x="307" y="370"/>
                  </a:lnTo>
                  <a:lnTo>
                    <a:pt x="307" y="372"/>
                  </a:lnTo>
                  <a:lnTo>
                    <a:pt x="309" y="373"/>
                  </a:lnTo>
                  <a:lnTo>
                    <a:pt x="309" y="373"/>
                  </a:lnTo>
                  <a:lnTo>
                    <a:pt x="309" y="378"/>
                  </a:lnTo>
                  <a:lnTo>
                    <a:pt x="310" y="379"/>
                  </a:lnTo>
                  <a:lnTo>
                    <a:pt x="312" y="382"/>
                  </a:lnTo>
                  <a:lnTo>
                    <a:pt x="313" y="384"/>
                  </a:lnTo>
                  <a:lnTo>
                    <a:pt x="312" y="387"/>
                  </a:lnTo>
                  <a:lnTo>
                    <a:pt x="310" y="390"/>
                  </a:lnTo>
                  <a:lnTo>
                    <a:pt x="310" y="393"/>
                  </a:lnTo>
                  <a:lnTo>
                    <a:pt x="312" y="395"/>
                  </a:lnTo>
                  <a:lnTo>
                    <a:pt x="313" y="396"/>
                  </a:lnTo>
                  <a:lnTo>
                    <a:pt x="316" y="396"/>
                  </a:lnTo>
                  <a:lnTo>
                    <a:pt x="319" y="395"/>
                  </a:lnTo>
                  <a:lnTo>
                    <a:pt x="321" y="396"/>
                  </a:lnTo>
                  <a:lnTo>
                    <a:pt x="324" y="396"/>
                  </a:lnTo>
                  <a:lnTo>
                    <a:pt x="325" y="395"/>
                  </a:lnTo>
                  <a:lnTo>
                    <a:pt x="327" y="392"/>
                  </a:lnTo>
                  <a:lnTo>
                    <a:pt x="330" y="390"/>
                  </a:lnTo>
                  <a:lnTo>
                    <a:pt x="332" y="390"/>
                  </a:lnTo>
                  <a:lnTo>
                    <a:pt x="335" y="390"/>
                  </a:lnTo>
                  <a:lnTo>
                    <a:pt x="336" y="389"/>
                  </a:lnTo>
                  <a:lnTo>
                    <a:pt x="338" y="389"/>
                  </a:lnTo>
                  <a:lnTo>
                    <a:pt x="342" y="387"/>
                  </a:lnTo>
                  <a:lnTo>
                    <a:pt x="347" y="387"/>
                  </a:lnTo>
                  <a:lnTo>
                    <a:pt x="350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6" y="385"/>
                  </a:lnTo>
                  <a:lnTo>
                    <a:pt x="359" y="384"/>
                  </a:lnTo>
                  <a:lnTo>
                    <a:pt x="361" y="387"/>
                  </a:lnTo>
                  <a:lnTo>
                    <a:pt x="361" y="393"/>
                  </a:lnTo>
                  <a:lnTo>
                    <a:pt x="362" y="396"/>
                  </a:lnTo>
                  <a:lnTo>
                    <a:pt x="364" y="399"/>
                  </a:lnTo>
                  <a:lnTo>
                    <a:pt x="367" y="402"/>
                  </a:lnTo>
                  <a:lnTo>
                    <a:pt x="370" y="405"/>
                  </a:lnTo>
                  <a:lnTo>
                    <a:pt x="372" y="408"/>
                  </a:lnTo>
                  <a:lnTo>
                    <a:pt x="370" y="412"/>
                  </a:lnTo>
                  <a:lnTo>
                    <a:pt x="370" y="415"/>
                  </a:lnTo>
                  <a:lnTo>
                    <a:pt x="369" y="416"/>
                  </a:lnTo>
                  <a:lnTo>
                    <a:pt x="365" y="419"/>
                  </a:lnTo>
                  <a:lnTo>
                    <a:pt x="365" y="424"/>
                  </a:lnTo>
                  <a:lnTo>
                    <a:pt x="364" y="427"/>
                  </a:lnTo>
                  <a:lnTo>
                    <a:pt x="361" y="428"/>
                  </a:lnTo>
                  <a:lnTo>
                    <a:pt x="358" y="432"/>
                  </a:lnTo>
                  <a:lnTo>
                    <a:pt x="358" y="432"/>
                  </a:lnTo>
                  <a:lnTo>
                    <a:pt x="356" y="433"/>
                  </a:lnTo>
                  <a:lnTo>
                    <a:pt x="355" y="433"/>
                  </a:lnTo>
                  <a:lnTo>
                    <a:pt x="355" y="433"/>
                  </a:lnTo>
                  <a:lnTo>
                    <a:pt x="352" y="435"/>
                  </a:lnTo>
                  <a:lnTo>
                    <a:pt x="349" y="435"/>
                  </a:lnTo>
                  <a:lnTo>
                    <a:pt x="347" y="436"/>
                  </a:lnTo>
                  <a:lnTo>
                    <a:pt x="344" y="438"/>
                  </a:lnTo>
                  <a:lnTo>
                    <a:pt x="344" y="438"/>
                  </a:lnTo>
                  <a:lnTo>
                    <a:pt x="344" y="439"/>
                  </a:lnTo>
                  <a:lnTo>
                    <a:pt x="342" y="439"/>
                  </a:lnTo>
                  <a:lnTo>
                    <a:pt x="342" y="439"/>
                  </a:lnTo>
                  <a:lnTo>
                    <a:pt x="342" y="441"/>
                  </a:lnTo>
                  <a:lnTo>
                    <a:pt x="341" y="441"/>
                  </a:lnTo>
                  <a:lnTo>
                    <a:pt x="341" y="442"/>
                  </a:lnTo>
                  <a:lnTo>
                    <a:pt x="339" y="442"/>
                  </a:lnTo>
                  <a:lnTo>
                    <a:pt x="339" y="444"/>
                  </a:lnTo>
                  <a:lnTo>
                    <a:pt x="338" y="445"/>
                  </a:lnTo>
                  <a:lnTo>
                    <a:pt x="338" y="445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5" y="448"/>
                  </a:lnTo>
                  <a:lnTo>
                    <a:pt x="335" y="450"/>
                  </a:lnTo>
                  <a:lnTo>
                    <a:pt x="333" y="452"/>
                  </a:lnTo>
                  <a:lnTo>
                    <a:pt x="333" y="453"/>
                  </a:lnTo>
                  <a:lnTo>
                    <a:pt x="329" y="456"/>
                  </a:lnTo>
                  <a:lnTo>
                    <a:pt x="324" y="456"/>
                  </a:lnTo>
                  <a:lnTo>
                    <a:pt x="318" y="455"/>
                  </a:lnTo>
                  <a:lnTo>
                    <a:pt x="313" y="453"/>
                  </a:lnTo>
                  <a:lnTo>
                    <a:pt x="313" y="453"/>
                  </a:lnTo>
                  <a:lnTo>
                    <a:pt x="312" y="453"/>
                  </a:lnTo>
                  <a:lnTo>
                    <a:pt x="312" y="453"/>
                  </a:lnTo>
                  <a:lnTo>
                    <a:pt x="309" y="452"/>
                  </a:lnTo>
                  <a:lnTo>
                    <a:pt x="306" y="452"/>
                  </a:lnTo>
                  <a:lnTo>
                    <a:pt x="304" y="450"/>
                  </a:lnTo>
                  <a:lnTo>
                    <a:pt x="301" y="448"/>
                  </a:lnTo>
                  <a:lnTo>
                    <a:pt x="298" y="447"/>
                  </a:lnTo>
                  <a:lnTo>
                    <a:pt x="295" y="447"/>
                  </a:lnTo>
                  <a:lnTo>
                    <a:pt x="292" y="447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6" y="448"/>
                  </a:lnTo>
                  <a:lnTo>
                    <a:pt x="278" y="453"/>
                  </a:lnTo>
                  <a:lnTo>
                    <a:pt x="270" y="458"/>
                  </a:lnTo>
                  <a:lnTo>
                    <a:pt x="266" y="465"/>
                  </a:lnTo>
                  <a:lnTo>
                    <a:pt x="261" y="473"/>
                  </a:lnTo>
                  <a:lnTo>
                    <a:pt x="261" y="476"/>
                  </a:lnTo>
                  <a:lnTo>
                    <a:pt x="259" y="478"/>
                  </a:lnTo>
                  <a:lnTo>
                    <a:pt x="258" y="479"/>
                  </a:lnTo>
                  <a:lnTo>
                    <a:pt x="255" y="481"/>
                  </a:lnTo>
                  <a:lnTo>
                    <a:pt x="253" y="479"/>
                  </a:lnTo>
                  <a:lnTo>
                    <a:pt x="250" y="479"/>
                  </a:lnTo>
                  <a:lnTo>
                    <a:pt x="249" y="478"/>
                  </a:lnTo>
                  <a:lnTo>
                    <a:pt x="247" y="476"/>
                  </a:lnTo>
                  <a:lnTo>
                    <a:pt x="247" y="473"/>
                  </a:lnTo>
                  <a:lnTo>
                    <a:pt x="246" y="472"/>
                  </a:lnTo>
                  <a:lnTo>
                    <a:pt x="244" y="470"/>
                  </a:lnTo>
                  <a:lnTo>
                    <a:pt x="243" y="468"/>
                  </a:lnTo>
                  <a:lnTo>
                    <a:pt x="243" y="465"/>
                  </a:lnTo>
                  <a:lnTo>
                    <a:pt x="243" y="464"/>
                  </a:lnTo>
                  <a:lnTo>
                    <a:pt x="243" y="461"/>
                  </a:lnTo>
                  <a:lnTo>
                    <a:pt x="241" y="459"/>
                  </a:lnTo>
                  <a:lnTo>
                    <a:pt x="239" y="458"/>
                  </a:lnTo>
                  <a:lnTo>
                    <a:pt x="238" y="458"/>
                  </a:lnTo>
                  <a:lnTo>
                    <a:pt x="236" y="456"/>
                  </a:lnTo>
                  <a:lnTo>
                    <a:pt x="235" y="455"/>
                  </a:lnTo>
                  <a:lnTo>
                    <a:pt x="232" y="453"/>
                  </a:lnTo>
                  <a:lnTo>
                    <a:pt x="230" y="452"/>
                  </a:lnTo>
                  <a:lnTo>
                    <a:pt x="227" y="450"/>
                  </a:lnTo>
                  <a:lnTo>
                    <a:pt x="226" y="448"/>
                  </a:lnTo>
                  <a:lnTo>
                    <a:pt x="226" y="442"/>
                  </a:lnTo>
                  <a:lnTo>
                    <a:pt x="227" y="436"/>
                  </a:lnTo>
                  <a:lnTo>
                    <a:pt x="229" y="428"/>
                  </a:lnTo>
                  <a:lnTo>
                    <a:pt x="230" y="422"/>
                  </a:lnTo>
                  <a:lnTo>
                    <a:pt x="230" y="416"/>
                  </a:lnTo>
                  <a:lnTo>
                    <a:pt x="226" y="418"/>
                  </a:lnTo>
                  <a:lnTo>
                    <a:pt x="219" y="424"/>
                  </a:lnTo>
                  <a:lnTo>
                    <a:pt x="216" y="424"/>
                  </a:lnTo>
                  <a:lnTo>
                    <a:pt x="213" y="424"/>
                  </a:lnTo>
                  <a:lnTo>
                    <a:pt x="212" y="425"/>
                  </a:lnTo>
                  <a:lnTo>
                    <a:pt x="210" y="428"/>
                  </a:lnTo>
                  <a:lnTo>
                    <a:pt x="209" y="432"/>
                  </a:lnTo>
                  <a:lnTo>
                    <a:pt x="207" y="435"/>
                  </a:lnTo>
                  <a:lnTo>
                    <a:pt x="206" y="438"/>
                  </a:lnTo>
                  <a:lnTo>
                    <a:pt x="204" y="441"/>
                  </a:lnTo>
                  <a:lnTo>
                    <a:pt x="203" y="442"/>
                  </a:lnTo>
                  <a:lnTo>
                    <a:pt x="201" y="445"/>
                  </a:lnTo>
                  <a:lnTo>
                    <a:pt x="200" y="447"/>
                  </a:lnTo>
                  <a:lnTo>
                    <a:pt x="200" y="448"/>
                  </a:lnTo>
                  <a:lnTo>
                    <a:pt x="198" y="450"/>
                  </a:lnTo>
                  <a:lnTo>
                    <a:pt x="196" y="453"/>
                  </a:lnTo>
                  <a:lnTo>
                    <a:pt x="198" y="456"/>
                  </a:lnTo>
                  <a:lnTo>
                    <a:pt x="200" y="459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4" y="462"/>
                  </a:lnTo>
                  <a:lnTo>
                    <a:pt x="206" y="464"/>
                  </a:lnTo>
                  <a:lnTo>
                    <a:pt x="207" y="465"/>
                  </a:lnTo>
                  <a:lnTo>
                    <a:pt x="209" y="467"/>
                  </a:lnTo>
                  <a:lnTo>
                    <a:pt x="210" y="470"/>
                  </a:lnTo>
                  <a:lnTo>
                    <a:pt x="210" y="472"/>
                  </a:lnTo>
                  <a:lnTo>
                    <a:pt x="210" y="473"/>
                  </a:lnTo>
                  <a:lnTo>
                    <a:pt x="210" y="475"/>
                  </a:lnTo>
                  <a:lnTo>
                    <a:pt x="210" y="476"/>
                  </a:lnTo>
                  <a:lnTo>
                    <a:pt x="210" y="478"/>
                  </a:lnTo>
                  <a:lnTo>
                    <a:pt x="209" y="479"/>
                  </a:lnTo>
                  <a:lnTo>
                    <a:pt x="207" y="481"/>
                  </a:lnTo>
                  <a:lnTo>
                    <a:pt x="206" y="481"/>
                  </a:lnTo>
                  <a:lnTo>
                    <a:pt x="204" y="484"/>
                  </a:lnTo>
                  <a:lnTo>
                    <a:pt x="203" y="485"/>
                  </a:lnTo>
                  <a:lnTo>
                    <a:pt x="201" y="487"/>
                  </a:lnTo>
                  <a:lnTo>
                    <a:pt x="198" y="487"/>
                  </a:lnTo>
                  <a:lnTo>
                    <a:pt x="196" y="488"/>
                  </a:lnTo>
                  <a:lnTo>
                    <a:pt x="195" y="488"/>
                  </a:lnTo>
                  <a:lnTo>
                    <a:pt x="193" y="490"/>
                  </a:lnTo>
                  <a:lnTo>
                    <a:pt x="190" y="490"/>
                  </a:lnTo>
                  <a:lnTo>
                    <a:pt x="189" y="490"/>
                  </a:lnTo>
                  <a:lnTo>
                    <a:pt x="186" y="488"/>
                  </a:lnTo>
                  <a:lnTo>
                    <a:pt x="186" y="487"/>
                  </a:lnTo>
                  <a:lnTo>
                    <a:pt x="184" y="484"/>
                  </a:lnTo>
                  <a:lnTo>
                    <a:pt x="184" y="484"/>
                  </a:lnTo>
                  <a:lnTo>
                    <a:pt x="184" y="482"/>
                  </a:lnTo>
                  <a:lnTo>
                    <a:pt x="184" y="481"/>
                  </a:lnTo>
                  <a:lnTo>
                    <a:pt x="184" y="479"/>
                  </a:lnTo>
                  <a:lnTo>
                    <a:pt x="184" y="478"/>
                  </a:lnTo>
                  <a:lnTo>
                    <a:pt x="183" y="475"/>
                  </a:lnTo>
                  <a:lnTo>
                    <a:pt x="183" y="473"/>
                  </a:lnTo>
                  <a:lnTo>
                    <a:pt x="181" y="472"/>
                  </a:lnTo>
                  <a:lnTo>
                    <a:pt x="180" y="470"/>
                  </a:lnTo>
                  <a:lnTo>
                    <a:pt x="178" y="470"/>
                  </a:lnTo>
                  <a:lnTo>
                    <a:pt x="176" y="472"/>
                  </a:lnTo>
                  <a:lnTo>
                    <a:pt x="175" y="472"/>
                  </a:lnTo>
                  <a:lnTo>
                    <a:pt x="173" y="472"/>
                  </a:lnTo>
                  <a:lnTo>
                    <a:pt x="172" y="472"/>
                  </a:lnTo>
                  <a:lnTo>
                    <a:pt x="170" y="473"/>
                  </a:lnTo>
                  <a:lnTo>
                    <a:pt x="169" y="473"/>
                  </a:lnTo>
                  <a:lnTo>
                    <a:pt x="167" y="473"/>
                  </a:lnTo>
                  <a:lnTo>
                    <a:pt x="166" y="473"/>
                  </a:lnTo>
                  <a:lnTo>
                    <a:pt x="164" y="473"/>
                  </a:lnTo>
                  <a:lnTo>
                    <a:pt x="163" y="473"/>
                  </a:lnTo>
                  <a:lnTo>
                    <a:pt x="158" y="473"/>
                  </a:lnTo>
                  <a:lnTo>
                    <a:pt x="155" y="473"/>
                  </a:lnTo>
                  <a:lnTo>
                    <a:pt x="152" y="473"/>
                  </a:lnTo>
                  <a:lnTo>
                    <a:pt x="150" y="473"/>
                  </a:lnTo>
                  <a:lnTo>
                    <a:pt x="149" y="472"/>
                  </a:lnTo>
                  <a:lnTo>
                    <a:pt x="147" y="472"/>
                  </a:lnTo>
                  <a:lnTo>
                    <a:pt x="146" y="472"/>
                  </a:lnTo>
                  <a:lnTo>
                    <a:pt x="144" y="472"/>
                  </a:lnTo>
                  <a:lnTo>
                    <a:pt x="143" y="473"/>
                  </a:lnTo>
                  <a:lnTo>
                    <a:pt x="140" y="473"/>
                  </a:lnTo>
                  <a:lnTo>
                    <a:pt x="140" y="476"/>
                  </a:lnTo>
                  <a:lnTo>
                    <a:pt x="137" y="481"/>
                  </a:lnTo>
                  <a:lnTo>
                    <a:pt x="133" y="487"/>
                  </a:lnTo>
                  <a:lnTo>
                    <a:pt x="129" y="492"/>
                  </a:lnTo>
                  <a:lnTo>
                    <a:pt x="124" y="492"/>
                  </a:lnTo>
                  <a:lnTo>
                    <a:pt x="123" y="492"/>
                  </a:lnTo>
                  <a:lnTo>
                    <a:pt x="121" y="490"/>
                  </a:lnTo>
                  <a:lnTo>
                    <a:pt x="120" y="490"/>
                  </a:lnTo>
                  <a:lnTo>
                    <a:pt x="118" y="490"/>
                  </a:lnTo>
                  <a:lnTo>
                    <a:pt x="118" y="490"/>
                  </a:lnTo>
                  <a:lnTo>
                    <a:pt x="117" y="490"/>
                  </a:lnTo>
                  <a:lnTo>
                    <a:pt x="117" y="492"/>
                  </a:lnTo>
                  <a:lnTo>
                    <a:pt x="115" y="492"/>
                  </a:lnTo>
                  <a:lnTo>
                    <a:pt x="115" y="493"/>
                  </a:lnTo>
                  <a:lnTo>
                    <a:pt x="113" y="493"/>
                  </a:lnTo>
                  <a:lnTo>
                    <a:pt x="113" y="495"/>
                  </a:lnTo>
                  <a:lnTo>
                    <a:pt x="112" y="495"/>
                  </a:lnTo>
                  <a:lnTo>
                    <a:pt x="110" y="492"/>
                  </a:lnTo>
                  <a:lnTo>
                    <a:pt x="107" y="490"/>
                  </a:lnTo>
                  <a:lnTo>
                    <a:pt x="106" y="487"/>
                  </a:lnTo>
                  <a:lnTo>
                    <a:pt x="103" y="485"/>
                  </a:lnTo>
                  <a:lnTo>
                    <a:pt x="101" y="484"/>
                  </a:lnTo>
                  <a:lnTo>
                    <a:pt x="100" y="482"/>
                  </a:lnTo>
                  <a:lnTo>
                    <a:pt x="98" y="482"/>
                  </a:lnTo>
                  <a:lnTo>
                    <a:pt x="95" y="484"/>
                  </a:lnTo>
                  <a:lnTo>
                    <a:pt x="90" y="485"/>
                  </a:lnTo>
                  <a:lnTo>
                    <a:pt x="84" y="485"/>
                  </a:lnTo>
                  <a:lnTo>
                    <a:pt x="80" y="485"/>
                  </a:lnTo>
                  <a:lnTo>
                    <a:pt x="74" y="484"/>
                  </a:lnTo>
                  <a:lnTo>
                    <a:pt x="72" y="484"/>
                  </a:lnTo>
                  <a:lnTo>
                    <a:pt x="70" y="482"/>
                  </a:lnTo>
                  <a:lnTo>
                    <a:pt x="69" y="482"/>
                  </a:lnTo>
                  <a:lnTo>
                    <a:pt x="67" y="481"/>
                  </a:lnTo>
                  <a:lnTo>
                    <a:pt x="64" y="481"/>
                  </a:lnTo>
                  <a:lnTo>
                    <a:pt x="61" y="479"/>
                  </a:lnTo>
                  <a:lnTo>
                    <a:pt x="58" y="479"/>
                  </a:lnTo>
                  <a:lnTo>
                    <a:pt x="55" y="478"/>
                  </a:lnTo>
                  <a:lnTo>
                    <a:pt x="47" y="475"/>
                  </a:lnTo>
                  <a:lnTo>
                    <a:pt x="41" y="472"/>
                  </a:lnTo>
                  <a:lnTo>
                    <a:pt x="38" y="465"/>
                  </a:lnTo>
                  <a:lnTo>
                    <a:pt x="35" y="458"/>
                  </a:lnTo>
                  <a:lnTo>
                    <a:pt x="34" y="456"/>
                  </a:lnTo>
                  <a:lnTo>
                    <a:pt x="31" y="456"/>
                  </a:lnTo>
                  <a:lnTo>
                    <a:pt x="26" y="455"/>
                  </a:lnTo>
                  <a:lnTo>
                    <a:pt x="23" y="455"/>
                  </a:lnTo>
                  <a:lnTo>
                    <a:pt x="21" y="453"/>
                  </a:lnTo>
                  <a:lnTo>
                    <a:pt x="20" y="450"/>
                  </a:lnTo>
                  <a:lnTo>
                    <a:pt x="20" y="447"/>
                  </a:lnTo>
                  <a:lnTo>
                    <a:pt x="20" y="444"/>
                  </a:lnTo>
                  <a:lnTo>
                    <a:pt x="17" y="442"/>
                  </a:lnTo>
                  <a:lnTo>
                    <a:pt x="15" y="444"/>
                  </a:lnTo>
                  <a:lnTo>
                    <a:pt x="14" y="445"/>
                  </a:lnTo>
                  <a:lnTo>
                    <a:pt x="11" y="444"/>
                  </a:lnTo>
                  <a:lnTo>
                    <a:pt x="9" y="442"/>
                  </a:lnTo>
                  <a:lnTo>
                    <a:pt x="7" y="441"/>
                  </a:lnTo>
                  <a:lnTo>
                    <a:pt x="7" y="438"/>
                  </a:lnTo>
                  <a:lnTo>
                    <a:pt x="7" y="436"/>
                  </a:lnTo>
                  <a:lnTo>
                    <a:pt x="6" y="436"/>
                  </a:lnTo>
                  <a:lnTo>
                    <a:pt x="6" y="436"/>
                  </a:lnTo>
                  <a:lnTo>
                    <a:pt x="4" y="436"/>
                  </a:lnTo>
                  <a:lnTo>
                    <a:pt x="3" y="436"/>
                  </a:lnTo>
                  <a:lnTo>
                    <a:pt x="3" y="435"/>
                  </a:lnTo>
                  <a:lnTo>
                    <a:pt x="3" y="432"/>
                  </a:lnTo>
                  <a:lnTo>
                    <a:pt x="1" y="430"/>
                  </a:lnTo>
                  <a:lnTo>
                    <a:pt x="0" y="428"/>
                  </a:lnTo>
                  <a:lnTo>
                    <a:pt x="0" y="425"/>
                  </a:lnTo>
                  <a:lnTo>
                    <a:pt x="0" y="424"/>
                  </a:lnTo>
                  <a:lnTo>
                    <a:pt x="1" y="421"/>
                  </a:lnTo>
                  <a:lnTo>
                    <a:pt x="0" y="418"/>
                  </a:lnTo>
                  <a:lnTo>
                    <a:pt x="3" y="415"/>
                  </a:lnTo>
                  <a:lnTo>
                    <a:pt x="7" y="413"/>
                  </a:lnTo>
                  <a:lnTo>
                    <a:pt x="11" y="412"/>
                  </a:lnTo>
                  <a:lnTo>
                    <a:pt x="15" y="412"/>
                  </a:lnTo>
                  <a:lnTo>
                    <a:pt x="18" y="408"/>
                  </a:lnTo>
                  <a:lnTo>
                    <a:pt x="18" y="407"/>
                  </a:lnTo>
                  <a:lnTo>
                    <a:pt x="20" y="404"/>
                  </a:lnTo>
                  <a:lnTo>
                    <a:pt x="21" y="401"/>
                  </a:lnTo>
                  <a:lnTo>
                    <a:pt x="21" y="401"/>
                  </a:lnTo>
                  <a:lnTo>
                    <a:pt x="21" y="401"/>
                  </a:lnTo>
                  <a:lnTo>
                    <a:pt x="23" y="401"/>
                  </a:lnTo>
                  <a:lnTo>
                    <a:pt x="23" y="401"/>
                  </a:lnTo>
                  <a:lnTo>
                    <a:pt x="24" y="401"/>
                  </a:lnTo>
                  <a:lnTo>
                    <a:pt x="26" y="399"/>
                  </a:lnTo>
                  <a:lnTo>
                    <a:pt x="26" y="398"/>
                  </a:lnTo>
                  <a:lnTo>
                    <a:pt x="27" y="396"/>
                  </a:lnTo>
                  <a:lnTo>
                    <a:pt x="29" y="395"/>
                  </a:lnTo>
                  <a:lnTo>
                    <a:pt x="32" y="395"/>
                  </a:lnTo>
                  <a:lnTo>
                    <a:pt x="34" y="395"/>
                  </a:lnTo>
                  <a:lnTo>
                    <a:pt x="37" y="395"/>
                  </a:lnTo>
                  <a:lnTo>
                    <a:pt x="38" y="393"/>
                  </a:lnTo>
                  <a:lnTo>
                    <a:pt x="41" y="395"/>
                  </a:lnTo>
                  <a:lnTo>
                    <a:pt x="44" y="396"/>
                  </a:lnTo>
                  <a:lnTo>
                    <a:pt x="47" y="398"/>
                  </a:lnTo>
                  <a:lnTo>
                    <a:pt x="49" y="401"/>
                  </a:lnTo>
                  <a:lnTo>
                    <a:pt x="54" y="404"/>
                  </a:lnTo>
                  <a:lnTo>
                    <a:pt x="57" y="405"/>
                  </a:lnTo>
                  <a:lnTo>
                    <a:pt x="60" y="405"/>
                  </a:lnTo>
                  <a:lnTo>
                    <a:pt x="60" y="402"/>
                  </a:lnTo>
                  <a:lnTo>
                    <a:pt x="60" y="399"/>
                  </a:lnTo>
                  <a:lnTo>
                    <a:pt x="58" y="396"/>
                  </a:lnTo>
                  <a:lnTo>
                    <a:pt x="58" y="393"/>
                  </a:lnTo>
                  <a:lnTo>
                    <a:pt x="57" y="390"/>
                  </a:lnTo>
                  <a:lnTo>
                    <a:pt x="55" y="385"/>
                  </a:lnTo>
                  <a:lnTo>
                    <a:pt x="54" y="382"/>
                  </a:lnTo>
                  <a:lnTo>
                    <a:pt x="52" y="379"/>
                  </a:lnTo>
                  <a:lnTo>
                    <a:pt x="52" y="379"/>
                  </a:lnTo>
                  <a:lnTo>
                    <a:pt x="52" y="378"/>
                  </a:lnTo>
                  <a:lnTo>
                    <a:pt x="52" y="378"/>
                  </a:lnTo>
                  <a:lnTo>
                    <a:pt x="51" y="378"/>
                  </a:lnTo>
                  <a:lnTo>
                    <a:pt x="51" y="375"/>
                  </a:lnTo>
                  <a:lnTo>
                    <a:pt x="51" y="373"/>
                  </a:lnTo>
                  <a:lnTo>
                    <a:pt x="51" y="370"/>
                  </a:lnTo>
                  <a:lnTo>
                    <a:pt x="49" y="367"/>
                  </a:lnTo>
                  <a:lnTo>
                    <a:pt x="49" y="365"/>
                  </a:lnTo>
                  <a:lnTo>
                    <a:pt x="49" y="364"/>
                  </a:lnTo>
                  <a:lnTo>
                    <a:pt x="49" y="362"/>
                  </a:lnTo>
                  <a:lnTo>
                    <a:pt x="47" y="361"/>
                  </a:lnTo>
                  <a:lnTo>
                    <a:pt x="51" y="361"/>
                  </a:lnTo>
                  <a:lnTo>
                    <a:pt x="54" y="362"/>
                  </a:lnTo>
                  <a:lnTo>
                    <a:pt x="57" y="362"/>
                  </a:lnTo>
                  <a:lnTo>
                    <a:pt x="60" y="362"/>
                  </a:lnTo>
                  <a:lnTo>
                    <a:pt x="61" y="361"/>
                  </a:lnTo>
                  <a:lnTo>
                    <a:pt x="61" y="361"/>
                  </a:lnTo>
                  <a:lnTo>
                    <a:pt x="61" y="359"/>
                  </a:lnTo>
                  <a:lnTo>
                    <a:pt x="61" y="359"/>
                  </a:lnTo>
                  <a:lnTo>
                    <a:pt x="61" y="356"/>
                  </a:lnTo>
                  <a:lnTo>
                    <a:pt x="60" y="355"/>
                  </a:lnTo>
                  <a:lnTo>
                    <a:pt x="58" y="352"/>
                  </a:lnTo>
                  <a:lnTo>
                    <a:pt x="57" y="350"/>
                  </a:lnTo>
                  <a:lnTo>
                    <a:pt x="57" y="350"/>
                  </a:lnTo>
                  <a:lnTo>
                    <a:pt x="55" y="349"/>
                  </a:lnTo>
                  <a:lnTo>
                    <a:pt x="55" y="349"/>
                  </a:lnTo>
                  <a:lnTo>
                    <a:pt x="55" y="349"/>
                  </a:lnTo>
                  <a:lnTo>
                    <a:pt x="54" y="347"/>
                  </a:lnTo>
                  <a:lnTo>
                    <a:pt x="54" y="347"/>
                  </a:lnTo>
                  <a:lnTo>
                    <a:pt x="54" y="345"/>
                  </a:lnTo>
                  <a:lnTo>
                    <a:pt x="54" y="344"/>
                  </a:lnTo>
                  <a:lnTo>
                    <a:pt x="54" y="344"/>
                  </a:lnTo>
                  <a:lnTo>
                    <a:pt x="54" y="344"/>
                  </a:lnTo>
                  <a:lnTo>
                    <a:pt x="54" y="342"/>
                  </a:lnTo>
                  <a:lnTo>
                    <a:pt x="55" y="342"/>
                  </a:lnTo>
                  <a:lnTo>
                    <a:pt x="54" y="342"/>
                  </a:lnTo>
                  <a:lnTo>
                    <a:pt x="52" y="342"/>
                  </a:lnTo>
                  <a:lnTo>
                    <a:pt x="52" y="341"/>
                  </a:lnTo>
                  <a:lnTo>
                    <a:pt x="51" y="341"/>
                  </a:lnTo>
                  <a:lnTo>
                    <a:pt x="54" y="338"/>
                  </a:lnTo>
                  <a:lnTo>
                    <a:pt x="55" y="335"/>
                  </a:lnTo>
                  <a:lnTo>
                    <a:pt x="57" y="332"/>
                  </a:lnTo>
                  <a:lnTo>
                    <a:pt x="60" y="330"/>
                  </a:lnTo>
                  <a:lnTo>
                    <a:pt x="63" y="327"/>
                  </a:lnTo>
                  <a:lnTo>
                    <a:pt x="61" y="325"/>
                  </a:lnTo>
                  <a:lnTo>
                    <a:pt x="60" y="322"/>
                  </a:lnTo>
                  <a:lnTo>
                    <a:pt x="60" y="319"/>
                  </a:lnTo>
                  <a:lnTo>
                    <a:pt x="61" y="318"/>
                  </a:lnTo>
                  <a:lnTo>
                    <a:pt x="63" y="318"/>
                  </a:lnTo>
                  <a:lnTo>
                    <a:pt x="63" y="318"/>
                  </a:lnTo>
                  <a:lnTo>
                    <a:pt x="64" y="316"/>
                  </a:lnTo>
                  <a:lnTo>
                    <a:pt x="64" y="313"/>
                  </a:lnTo>
                  <a:lnTo>
                    <a:pt x="64" y="310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64" y="304"/>
                  </a:lnTo>
                  <a:lnTo>
                    <a:pt x="64" y="304"/>
                  </a:lnTo>
                  <a:lnTo>
                    <a:pt x="64" y="302"/>
                  </a:lnTo>
                  <a:lnTo>
                    <a:pt x="66" y="302"/>
                  </a:lnTo>
                  <a:lnTo>
                    <a:pt x="66" y="301"/>
                  </a:lnTo>
                  <a:lnTo>
                    <a:pt x="66" y="299"/>
                  </a:lnTo>
                  <a:lnTo>
                    <a:pt x="64" y="298"/>
                  </a:lnTo>
                  <a:lnTo>
                    <a:pt x="64" y="298"/>
                  </a:lnTo>
                  <a:lnTo>
                    <a:pt x="63" y="295"/>
                  </a:lnTo>
                  <a:lnTo>
                    <a:pt x="63" y="293"/>
                  </a:lnTo>
                  <a:lnTo>
                    <a:pt x="63" y="290"/>
                  </a:lnTo>
                  <a:lnTo>
                    <a:pt x="64" y="289"/>
                  </a:lnTo>
                  <a:lnTo>
                    <a:pt x="64" y="287"/>
                  </a:lnTo>
                  <a:lnTo>
                    <a:pt x="64" y="286"/>
                  </a:lnTo>
                  <a:lnTo>
                    <a:pt x="64" y="284"/>
                  </a:lnTo>
                  <a:lnTo>
                    <a:pt x="64" y="282"/>
                  </a:lnTo>
                  <a:lnTo>
                    <a:pt x="64" y="281"/>
                  </a:lnTo>
                  <a:lnTo>
                    <a:pt x="64" y="279"/>
                  </a:lnTo>
                  <a:lnTo>
                    <a:pt x="66" y="278"/>
                  </a:lnTo>
                  <a:lnTo>
                    <a:pt x="67" y="276"/>
                  </a:lnTo>
                  <a:lnTo>
                    <a:pt x="66" y="275"/>
                  </a:lnTo>
                  <a:lnTo>
                    <a:pt x="66" y="273"/>
                  </a:lnTo>
                  <a:lnTo>
                    <a:pt x="66" y="270"/>
                  </a:lnTo>
                  <a:lnTo>
                    <a:pt x="66" y="269"/>
                  </a:lnTo>
                  <a:lnTo>
                    <a:pt x="66" y="267"/>
                  </a:lnTo>
                  <a:lnTo>
                    <a:pt x="64" y="264"/>
                  </a:lnTo>
                  <a:lnTo>
                    <a:pt x="64" y="261"/>
                  </a:lnTo>
                  <a:lnTo>
                    <a:pt x="64" y="259"/>
                  </a:lnTo>
                  <a:lnTo>
                    <a:pt x="64" y="259"/>
                  </a:lnTo>
                  <a:lnTo>
                    <a:pt x="64" y="258"/>
                  </a:lnTo>
                  <a:lnTo>
                    <a:pt x="64" y="258"/>
                  </a:lnTo>
                  <a:lnTo>
                    <a:pt x="64" y="258"/>
                  </a:lnTo>
                  <a:lnTo>
                    <a:pt x="63" y="253"/>
                  </a:lnTo>
                  <a:lnTo>
                    <a:pt x="61" y="249"/>
                  </a:lnTo>
                  <a:lnTo>
                    <a:pt x="61" y="244"/>
                  </a:lnTo>
                  <a:lnTo>
                    <a:pt x="61" y="239"/>
                  </a:lnTo>
                  <a:lnTo>
                    <a:pt x="63" y="236"/>
                  </a:lnTo>
                  <a:lnTo>
                    <a:pt x="63" y="235"/>
                  </a:lnTo>
                  <a:lnTo>
                    <a:pt x="64" y="233"/>
                  </a:lnTo>
                  <a:lnTo>
                    <a:pt x="66" y="232"/>
                  </a:lnTo>
                  <a:lnTo>
                    <a:pt x="70" y="232"/>
                  </a:lnTo>
                  <a:lnTo>
                    <a:pt x="75" y="233"/>
                  </a:lnTo>
                  <a:lnTo>
                    <a:pt x="80" y="235"/>
                  </a:lnTo>
                  <a:lnTo>
                    <a:pt x="84" y="235"/>
                  </a:lnTo>
                  <a:lnTo>
                    <a:pt x="87" y="233"/>
                  </a:lnTo>
                  <a:lnTo>
                    <a:pt x="89" y="232"/>
                  </a:lnTo>
                  <a:lnTo>
                    <a:pt x="90" y="233"/>
                  </a:lnTo>
                  <a:lnTo>
                    <a:pt x="94" y="235"/>
                  </a:lnTo>
                  <a:lnTo>
                    <a:pt x="94" y="236"/>
                  </a:lnTo>
                  <a:lnTo>
                    <a:pt x="94" y="236"/>
                  </a:lnTo>
                  <a:lnTo>
                    <a:pt x="94" y="236"/>
                  </a:lnTo>
                  <a:lnTo>
                    <a:pt x="94" y="238"/>
                  </a:lnTo>
                  <a:lnTo>
                    <a:pt x="94" y="239"/>
                  </a:lnTo>
                  <a:lnTo>
                    <a:pt x="95" y="241"/>
                  </a:lnTo>
                  <a:lnTo>
                    <a:pt x="95" y="244"/>
                  </a:lnTo>
                  <a:lnTo>
                    <a:pt x="97" y="246"/>
                  </a:lnTo>
                  <a:lnTo>
                    <a:pt x="98" y="247"/>
                  </a:lnTo>
                  <a:lnTo>
                    <a:pt x="98" y="249"/>
                  </a:lnTo>
                  <a:lnTo>
                    <a:pt x="98" y="252"/>
                  </a:lnTo>
                  <a:lnTo>
                    <a:pt x="100" y="252"/>
                  </a:lnTo>
                  <a:lnTo>
                    <a:pt x="101" y="252"/>
                  </a:lnTo>
                  <a:lnTo>
                    <a:pt x="101" y="253"/>
                  </a:lnTo>
                  <a:lnTo>
                    <a:pt x="101" y="253"/>
                  </a:lnTo>
                  <a:lnTo>
                    <a:pt x="101" y="253"/>
                  </a:lnTo>
                  <a:lnTo>
                    <a:pt x="104" y="255"/>
                  </a:lnTo>
                  <a:lnTo>
                    <a:pt x="106" y="256"/>
                  </a:lnTo>
                  <a:lnTo>
                    <a:pt x="107" y="259"/>
                  </a:lnTo>
                  <a:lnTo>
                    <a:pt x="109" y="262"/>
                  </a:lnTo>
                  <a:lnTo>
                    <a:pt x="110" y="264"/>
                  </a:lnTo>
                  <a:lnTo>
                    <a:pt x="110" y="264"/>
                  </a:lnTo>
                  <a:lnTo>
                    <a:pt x="110" y="266"/>
                  </a:lnTo>
                  <a:lnTo>
                    <a:pt x="110" y="267"/>
                  </a:lnTo>
                  <a:lnTo>
                    <a:pt x="112" y="269"/>
                  </a:lnTo>
                  <a:lnTo>
                    <a:pt x="112" y="270"/>
                  </a:lnTo>
                  <a:lnTo>
                    <a:pt x="113" y="270"/>
                  </a:lnTo>
                  <a:lnTo>
                    <a:pt x="113" y="272"/>
                  </a:lnTo>
                  <a:lnTo>
                    <a:pt x="115" y="272"/>
                  </a:lnTo>
                  <a:lnTo>
                    <a:pt x="117" y="273"/>
                  </a:lnTo>
                  <a:lnTo>
                    <a:pt x="118" y="273"/>
                  </a:lnTo>
                  <a:lnTo>
                    <a:pt x="118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1" y="276"/>
                  </a:lnTo>
                  <a:lnTo>
                    <a:pt x="121" y="276"/>
                  </a:lnTo>
                  <a:lnTo>
                    <a:pt x="121" y="276"/>
                  </a:lnTo>
                  <a:lnTo>
                    <a:pt x="123" y="278"/>
                  </a:lnTo>
                  <a:lnTo>
                    <a:pt x="123" y="278"/>
                  </a:lnTo>
                  <a:lnTo>
                    <a:pt x="123" y="278"/>
                  </a:lnTo>
                  <a:lnTo>
                    <a:pt x="124" y="278"/>
                  </a:lnTo>
                  <a:lnTo>
                    <a:pt x="124" y="279"/>
                  </a:lnTo>
                  <a:lnTo>
                    <a:pt x="124" y="279"/>
                  </a:lnTo>
                  <a:lnTo>
                    <a:pt x="126" y="279"/>
                  </a:lnTo>
                  <a:lnTo>
                    <a:pt x="126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2"/>
                  </a:lnTo>
                  <a:lnTo>
                    <a:pt x="127" y="282"/>
                  </a:lnTo>
                  <a:lnTo>
                    <a:pt x="127" y="282"/>
                  </a:lnTo>
                  <a:lnTo>
                    <a:pt x="129" y="282"/>
                  </a:lnTo>
                  <a:lnTo>
                    <a:pt x="129" y="284"/>
                  </a:lnTo>
                  <a:lnTo>
                    <a:pt x="130" y="287"/>
                  </a:lnTo>
                  <a:lnTo>
                    <a:pt x="132" y="289"/>
                  </a:lnTo>
                  <a:lnTo>
                    <a:pt x="133" y="290"/>
                  </a:lnTo>
                  <a:lnTo>
                    <a:pt x="137" y="292"/>
                  </a:lnTo>
                  <a:lnTo>
                    <a:pt x="140" y="290"/>
                  </a:lnTo>
                  <a:lnTo>
                    <a:pt x="143" y="289"/>
                  </a:lnTo>
                  <a:lnTo>
                    <a:pt x="147" y="287"/>
                  </a:lnTo>
                  <a:lnTo>
                    <a:pt x="150" y="286"/>
                  </a:lnTo>
                  <a:lnTo>
                    <a:pt x="153" y="282"/>
                  </a:lnTo>
                  <a:lnTo>
                    <a:pt x="157" y="278"/>
                  </a:lnTo>
                  <a:lnTo>
                    <a:pt x="160" y="273"/>
                  </a:lnTo>
                  <a:lnTo>
                    <a:pt x="161" y="275"/>
                  </a:lnTo>
                  <a:lnTo>
                    <a:pt x="163" y="275"/>
                  </a:lnTo>
                  <a:lnTo>
                    <a:pt x="164" y="275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9" y="278"/>
                  </a:lnTo>
                  <a:lnTo>
                    <a:pt x="169" y="278"/>
                  </a:lnTo>
                  <a:lnTo>
                    <a:pt x="170" y="278"/>
                  </a:lnTo>
                  <a:lnTo>
                    <a:pt x="172" y="278"/>
                  </a:lnTo>
                  <a:lnTo>
                    <a:pt x="172" y="279"/>
                  </a:lnTo>
                  <a:lnTo>
                    <a:pt x="175" y="281"/>
                  </a:lnTo>
                  <a:lnTo>
                    <a:pt x="180" y="282"/>
                  </a:lnTo>
                  <a:lnTo>
                    <a:pt x="183" y="282"/>
                  </a:lnTo>
                  <a:lnTo>
                    <a:pt x="186" y="281"/>
                  </a:lnTo>
                  <a:lnTo>
                    <a:pt x="187" y="279"/>
                  </a:lnTo>
                  <a:lnTo>
                    <a:pt x="189" y="279"/>
                  </a:lnTo>
                  <a:lnTo>
                    <a:pt x="190" y="278"/>
                  </a:lnTo>
                  <a:lnTo>
                    <a:pt x="192" y="276"/>
                  </a:lnTo>
                  <a:lnTo>
                    <a:pt x="192" y="273"/>
                  </a:lnTo>
                  <a:lnTo>
                    <a:pt x="190" y="270"/>
                  </a:lnTo>
                  <a:lnTo>
                    <a:pt x="187" y="267"/>
                  </a:lnTo>
                  <a:lnTo>
                    <a:pt x="186" y="264"/>
                  </a:lnTo>
                  <a:lnTo>
                    <a:pt x="186" y="264"/>
                  </a:lnTo>
                  <a:lnTo>
                    <a:pt x="187" y="264"/>
                  </a:lnTo>
                  <a:lnTo>
                    <a:pt x="187" y="264"/>
                  </a:lnTo>
                  <a:lnTo>
                    <a:pt x="187" y="264"/>
                  </a:lnTo>
                  <a:lnTo>
                    <a:pt x="187" y="262"/>
                  </a:lnTo>
                  <a:lnTo>
                    <a:pt x="189" y="261"/>
                  </a:lnTo>
                  <a:lnTo>
                    <a:pt x="190" y="261"/>
                  </a:lnTo>
                  <a:lnTo>
                    <a:pt x="193" y="259"/>
                  </a:lnTo>
                  <a:lnTo>
                    <a:pt x="193" y="259"/>
                  </a:lnTo>
                  <a:lnTo>
                    <a:pt x="193" y="258"/>
                  </a:lnTo>
                  <a:lnTo>
                    <a:pt x="195" y="258"/>
                  </a:lnTo>
                  <a:lnTo>
                    <a:pt x="195" y="256"/>
                  </a:lnTo>
                  <a:lnTo>
                    <a:pt x="200" y="258"/>
                  </a:lnTo>
                  <a:lnTo>
                    <a:pt x="204" y="259"/>
                  </a:lnTo>
                  <a:lnTo>
                    <a:pt x="209" y="259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9"/>
                  </a:lnTo>
                  <a:lnTo>
                    <a:pt x="216" y="261"/>
                  </a:lnTo>
                  <a:lnTo>
                    <a:pt x="221" y="261"/>
                  </a:lnTo>
                  <a:lnTo>
                    <a:pt x="226" y="259"/>
                  </a:lnTo>
                  <a:lnTo>
                    <a:pt x="229" y="255"/>
                  </a:lnTo>
                  <a:lnTo>
                    <a:pt x="230" y="250"/>
                  </a:lnTo>
                  <a:lnTo>
                    <a:pt x="229" y="247"/>
                  </a:lnTo>
                  <a:lnTo>
                    <a:pt x="226" y="246"/>
                  </a:lnTo>
                  <a:lnTo>
                    <a:pt x="221" y="247"/>
                  </a:lnTo>
                  <a:lnTo>
                    <a:pt x="219" y="246"/>
                  </a:lnTo>
                  <a:lnTo>
                    <a:pt x="216" y="246"/>
                  </a:lnTo>
                  <a:lnTo>
                    <a:pt x="215" y="244"/>
                  </a:lnTo>
                  <a:lnTo>
                    <a:pt x="213" y="241"/>
                  </a:lnTo>
                  <a:lnTo>
                    <a:pt x="212" y="239"/>
                  </a:lnTo>
                  <a:lnTo>
                    <a:pt x="210" y="238"/>
                  </a:lnTo>
                  <a:lnTo>
                    <a:pt x="209" y="235"/>
                  </a:lnTo>
                  <a:lnTo>
                    <a:pt x="207" y="233"/>
                  </a:lnTo>
                  <a:lnTo>
                    <a:pt x="204" y="232"/>
                  </a:lnTo>
                  <a:lnTo>
                    <a:pt x="201" y="232"/>
                  </a:lnTo>
                  <a:lnTo>
                    <a:pt x="198" y="233"/>
                  </a:lnTo>
                  <a:lnTo>
                    <a:pt x="195" y="235"/>
                  </a:lnTo>
                  <a:lnTo>
                    <a:pt x="193" y="235"/>
                  </a:lnTo>
                  <a:lnTo>
                    <a:pt x="192" y="233"/>
                  </a:lnTo>
                  <a:lnTo>
                    <a:pt x="190" y="230"/>
                  </a:lnTo>
                  <a:lnTo>
                    <a:pt x="190" y="229"/>
                  </a:lnTo>
                  <a:lnTo>
                    <a:pt x="189" y="229"/>
                  </a:lnTo>
                  <a:lnTo>
                    <a:pt x="187" y="227"/>
                  </a:lnTo>
                  <a:lnTo>
                    <a:pt x="187" y="226"/>
                  </a:lnTo>
                  <a:lnTo>
                    <a:pt x="187" y="224"/>
                  </a:lnTo>
                  <a:lnTo>
                    <a:pt x="187" y="222"/>
                  </a:lnTo>
                  <a:lnTo>
                    <a:pt x="189" y="222"/>
                  </a:lnTo>
                  <a:lnTo>
                    <a:pt x="190" y="222"/>
                  </a:lnTo>
                  <a:lnTo>
                    <a:pt x="192" y="222"/>
                  </a:lnTo>
                  <a:lnTo>
                    <a:pt x="193" y="218"/>
                  </a:lnTo>
                  <a:lnTo>
                    <a:pt x="189" y="215"/>
                  </a:lnTo>
                  <a:lnTo>
                    <a:pt x="181" y="213"/>
                  </a:lnTo>
                  <a:lnTo>
                    <a:pt x="178" y="212"/>
                  </a:lnTo>
                  <a:lnTo>
                    <a:pt x="175" y="209"/>
                  </a:lnTo>
                  <a:lnTo>
                    <a:pt x="173" y="207"/>
                  </a:lnTo>
                  <a:lnTo>
                    <a:pt x="170" y="204"/>
                  </a:lnTo>
                  <a:lnTo>
                    <a:pt x="167" y="203"/>
                  </a:lnTo>
                  <a:lnTo>
                    <a:pt x="166" y="203"/>
                  </a:lnTo>
                  <a:lnTo>
                    <a:pt x="163" y="203"/>
                  </a:lnTo>
                  <a:lnTo>
                    <a:pt x="161" y="201"/>
                  </a:lnTo>
                  <a:lnTo>
                    <a:pt x="163" y="198"/>
                  </a:lnTo>
                  <a:lnTo>
                    <a:pt x="163" y="192"/>
                  </a:lnTo>
                  <a:lnTo>
                    <a:pt x="161" y="187"/>
                  </a:lnTo>
                  <a:lnTo>
                    <a:pt x="158" y="186"/>
                  </a:lnTo>
                  <a:lnTo>
                    <a:pt x="157" y="189"/>
                  </a:lnTo>
                  <a:lnTo>
                    <a:pt x="157" y="192"/>
                  </a:lnTo>
                  <a:lnTo>
                    <a:pt x="157" y="193"/>
                  </a:lnTo>
                  <a:lnTo>
                    <a:pt x="157" y="195"/>
                  </a:lnTo>
                  <a:lnTo>
                    <a:pt x="153" y="196"/>
                  </a:lnTo>
                  <a:lnTo>
                    <a:pt x="152" y="196"/>
                  </a:lnTo>
                  <a:lnTo>
                    <a:pt x="149" y="196"/>
                  </a:lnTo>
                  <a:lnTo>
                    <a:pt x="147" y="196"/>
                  </a:lnTo>
                  <a:lnTo>
                    <a:pt x="146" y="195"/>
                  </a:lnTo>
                  <a:lnTo>
                    <a:pt x="141" y="190"/>
                  </a:lnTo>
                  <a:lnTo>
                    <a:pt x="137" y="183"/>
                  </a:lnTo>
                  <a:lnTo>
                    <a:pt x="133" y="176"/>
                  </a:lnTo>
                  <a:lnTo>
                    <a:pt x="129" y="170"/>
                  </a:lnTo>
                  <a:lnTo>
                    <a:pt x="127" y="166"/>
                  </a:lnTo>
                  <a:lnTo>
                    <a:pt x="129" y="163"/>
                  </a:lnTo>
                  <a:lnTo>
                    <a:pt x="130" y="158"/>
                  </a:lnTo>
                  <a:lnTo>
                    <a:pt x="133" y="155"/>
                  </a:lnTo>
                  <a:lnTo>
                    <a:pt x="133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2"/>
                  </a:lnTo>
                  <a:lnTo>
                    <a:pt x="137" y="150"/>
                  </a:lnTo>
                  <a:lnTo>
                    <a:pt x="138" y="149"/>
                  </a:lnTo>
                  <a:lnTo>
                    <a:pt x="140" y="147"/>
                  </a:lnTo>
                  <a:lnTo>
                    <a:pt x="140" y="146"/>
                  </a:lnTo>
                  <a:lnTo>
                    <a:pt x="141" y="139"/>
                  </a:lnTo>
                  <a:lnTo>
                    <a:pt x="143" y="135"/>
                  </a:lnTo>
                  <a:lnTo>
                    <a:pt x="146" y="132"/>
                  </a:lnTo>
                  <a:lnTo>
                    <a:pt x="149" y="129"/>
                  </a:lnTo>
                  <a:lnTo>
                    <a:pt x="152" y="126"/>
                  </a:lnTo>
                  <a:lnTo>
                    <a:pt x="152" y="123"/>
                  </a:lnTo>
                  <a:lnTo>
                    <a:pt x="150" y="119"/>
                  </a:lnTo>
                  <a:lnTo>
                    <a:pt x="149" y="116"/>
                  </a:lnTo>
                  <a:lnTo>
                    <a:pt x="149" y="115"/>
                  </a:lnTo>
                  <a:lnTo>
                    <a:pt x="149" y="113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6" y="104"/>
                  </a:lnTo>
                  <a:lnTo>
                    <a:pt x="143" y="103"/>
                  </a:lnTo>
                  <a:lnTo>
                    <a:pt x="137" y="104"/>
                  </a:lnTo>
                  <a:lnTo>
                    <a:pt x="132" y="106"/>
                  </a:lnTo>
                  <a:lnTo>
                    <a:pt x="130" y="106"/>
                  </a:lnTo>
                  <a:lnTo>
                    <a:pt x="129" y="106"/>
                  </a:lnTo>
                  <a:lnTo>
                    <a:pt x="127" y="106"/>
                  </a:lnTo>
                  <a:lnTo>
                    <a:pt x="127" y="104"/>
                  </a:lnTo>
                  <a:lnTo>
                    <a:pt x="124" y="103"/>
                  </a:lnTo>
                  <a:lnTo>
                    <a:pt x="124" y="101"/>
                  </a:lnTo>
                  <a:lnTo>
                    <a:pt x="124" y="100"/>
                  </a:lnTo>
                  <a:lnTo>
                    <a:pt x="124" y="98"/>
                  </a:lnTo>
                  <a:lnTo>
                    <a:pt x="126" y="95"/>
                  </a:lnTo>
                  <a:lnTo>
                    <a:pt x="127" y="92"/>
                  </a:lnTo>
                  <a:lnTo>
                    <a:pt x="127" y="89"/>
                  </a:lnTo>
                  <a:lnTo>
                    <a:pt x="130" y="87"/>
                  </a:lnTo>
                  <a:lnTo>
                    <a:pt x="130" y="87"/>
                  </a:lnTo>
                  <a:lnTo>
                    <a:pt x="132" y="87"/>
                  </a:lnTo>
                  <a:lnTo>
                    <a:pt x="132" y="87"/>
                  </a:lnTo>
                  <a:lnTo>
                    <a:pt x="133" y="86"/>
                  </a:lnTo>
                  <a:lnTo>
                    <a:pt x="135" y="86"/>
                  </a:lnTo>
                  <a:lnTo>
                    <a:pt x="138" y="86"/>
                  </a:lnTo>
                  <a:lnTo>
                    <a:pt x="141" y="86"/>
                  </a:lnTo>
                  <a:lnTo>
                    <a:pt x="143" y="84"/>
                  </a:lnTo>
                  <a:lnTo>
                    <a:pt x="144" y="83"/>
                  </a:lnTo>
                  <a:lnTo>
                    <a:pt x="144" y="81"/>
                  </a:lnTo>
                  <a:lnTo>
                    <a:pt x="146" y="78"/>
                  </a:lnTo>
                  <a:lnTo>
                    <a:pt x="147" y="76"/>
                  </a:lnTo>
                  <a:lnTo>
                    <a:pt x="149" y="73"/>
                  </a:lnTo>
                  <a:lnTo>
                    <a:pt x="153" y="72"/>
                  </a:lnTo>
                  <a:lnTo>
                    <a:pt x="157" y="69"/>
                  </a:lnTo>
                  <a:lnTo>
                    <a:pt x="160" y="67"/>
                  </a:lnTo>
                  <a:lnTo>
                    <a:pt x="161" y="67"/>
                  </a:lnTo>
                  <a:lnTo>
                    <a:pt x="161" y="66"/>
                  </a:lnTo>
                  <a:lnTo>
                    <a:pt x="163" y="64"/>
                  </a:lnTo>
                  <a:lnTo>
                    <a:pt x="163" y="64"/>
                  </a:lnTo>
                  <a:lnTo>
                    <a:pt x="164" y="63"/>
                  </a:lnTo>
                  <a:lnTo>
                    <a:pt x="166" y="61"/>
                  </a:lnTo>
                  <a:lnTo>
                    <a:pt x="166" y="60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70" y="56"/>
                  </a:lnTo>
                  <a:lnTo>
                    <a:pt x="172" y="55"/>
                  </a:lnTo>
                  <a:lnTo>
                    <a:pt x="173" y="53"/>
                  </a:lnTo>
                  <a:lnTo>
                    <a:pt x="175" y="50"/>
                  </a:lnTo>
                  <a:lnTo>
                    <a:pt x="176" y="47"/>
                  </a:lnTo>
                  <a:lnTo>
                    <a:pt x="176" y="44"/>
                  </a:lnTo>
                  <a:lnTo>
                    <a:pt x="176" y="40"/>
                  </a:lnTo>
                  <a:lnTo>
                    <a:pt x="176" y="36"/>
                  </a:lnTo>
                  <a:lnTo>
                    <a:pt x="176" y="35"/>
                  </a:lnTo>
                  <a:lnTo>
                    <a:pt x="176" y="32"/>
                  </a:lnTo>
                  <a:lnTo>
                    <a:pt x="176" y="30"/>
                  </a:lnTo>
                  <a:lnTo>
                    <a:pt x="176" y="29"/>
                  </a:lnTo>
                  <a:lnTo>
                    <a:pt x="175" y="27"/>
                  </a:lnTo>
                  <a:lnTo>
                    <a:pt x="173" y="26"/>
                  </a:lnTo>
                  <a:lnTo>
                    <a:pt x="173" y="24"/>
                  </a:lnTo>
                  <a:lnTo>
                    <a:pt x="175" y="24"/>
                  </a:lnTo>
                  <a:lnTo>
                    <a:pt x="176" y="23"/>
                  </a:lnTo>
                  <a:lnTo>
                    <a:pt x="178" y="21"/>
                  </a:lnTo>
                  <a:lnTo>
                    <a:pt x="178" y="18"/>
                  </a:lnTo>
                  <a:lnTo>
                    <a:pt x="178" y="16"/>
                  </a:lnTo>
                  <a:lnTo>
                    <a:pt x="180" y="15"/>
                  </a:lnTo>
                  <a:lnTo>
                    <a:pt x="181" y="13"/>
                  </a:lnTo>
                  <a:lnTo>
                    <a:pt x="183" y="13"/>
                  </a:lnTo>
                  <a:lnTo>
                    <a:pt x="184" y="12"/>
                  </a:lnTo>
                  <a:lnTo>
                    <a:pt x="184" y="9"/>
                  </a:lnTo>
                  <a:lnTo>
                    <a:pt x="184" y="6"/>
                  </a:lnTo>
                  <a:lnTo>
                    <a:pt x="184" y="4"/>
                  </a:lnTo>
                  <a:lnTo>
                    <a:pt x="186" y="1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2759075" y="3632200"/>
              <a:ext cx="595313" cy="398463"/>
            </a:xfrm>
            <a:custGeom>
              <a:avLst/>
              <a:gdLst>
                <a:gd name="T0" fmla="*/ 345 w 749"/>
                <a:gd name="T1" fmla="*/ 34 h 501"/>
                <a:gd name="T2" fmla="*/ 371 w 749"/>
                <a:gd name="T3" fmla="*/ 78 h 501"/>
                <a:gd name="T4" fmla="*/ 388 w 749"/>
                <a:gd name="T5" fmla="*/ 89 h 501"/>
                <a:gd name="T6" fmla="*/ 410 w 749"/>
                <a:gd name="T7" fmla="*/ 86 h 501"/>
                <a:gd name="T8" fmla="*/ 431 w 749"/>
                <a:gd name="T9" fmla="*/ 91 h 501"/>
                <a:gd name="T10" fmla="*/ 424 w 749"/>
                <a:gd name="T11" fmla="*/ 143 h 501"/>
                <a:gd name="T12" fmla="*/ 451 w 749"/>
                <a:gd name="T13" fmla="*/ 195 h 501"/>
                <a:gd name="T14" fmla="*/ 477 w 749"/>
                <a:gd name="T15" fmla="*/ 189 h 501"/>
                <a:gd name="T16" fmla="*/ 502 w 749"/>
                <a:gd name="T17" fmla="*/ 172 h 501"/>
                <a:gd name="T18" fmla="*/ 528 w 749"/>
                <a:gd name="T19" fmla="*/ 163 h 501"/>
                <a:gd name="T20" fmla="*/ 536 w 749"/>
                <a:gd name="T21" fmla="*/ 169 h 501"/>
                <a:gd name="T22" fmla="*/ 547 w 749"/>
                <a:gd name="T23" fmla="*/ 204 h 501"/>
                <a:gd name="T24" fmla="*/ 570 w 749"/>
                <a:gd name="T25" fmla="*/ 229 h 501"/>
                <a:gd name="T26" fmla="*/ 634 w 749"/>
                <a:gd name="T27" fmla="*/ 247 h 501"/>
                <a:gd name="T28" fmla="*/ 748 w 749"/>
                <a:gd name="T29" fmla="*/ 277 h 501"/>
                <a:gd name="T30" fmla="*/ 726 w 749"/>
                <a:gd name="T31" fmla="*/ 309 h 501"/>
                <a:gd name="T32" fmla="*/ 709 w 749"/>
                <a:gd name="T33" fmla="*/ 367 h 501"/>
                <a:gd name="T34" fmla="*/ 716 w 749"/>
                <a:gd name="T35" fmla="*/ 417 h 501"/>
                <a:gd name="T36" fmla="*/ 669 w 749"/>
                <a:gd name="T37" fmla="*/ 398 h 501"/>
                <a:gd name="T38" fmla="*/ 660 w 749"/>
                <a:gd name="T39" fmla="*/ 409 h 501"/>
                <a:gd name="T40" fmla="*/ 700 w 749"/>
                <a:gd name="T41" fmla="*/ 424 h 501"/>
                <a:gd name="T42" fmla="*/ 628 w 749"/>
                <a:gd name="T43" fmla="*/ 412 h 501"/>
                <a:gd name="T44" fmla="*/ 623 w 749"/>
                <a:gd name="T45" fmla="*/ 384 h 501"/>
                <a:gd name="T46" fmla="*/ 602 w 749"/>
                <a:gd name="T47" fmla="*/ 401 h 501"/>
                <a:gd name="T48" fmla="*/ 596 w 749"/>
                <a:gd name="T49" fmla="*/ 377 h 501"/>
                <a:gd name="T50" fmla="*/ 557 w 749"/>
                <a:gd name="T51" fmla="*/ 401 h 501"/>
                <a:gd name="T52" fmla="*/ 579 w 749"/>
                <a:gd name="T53" fmla="*/ 404 h 501"/>
                <a:gd name="T54" fmla="*/ 545 w 749"/>
                <a:gd name="T55" fmla="*/ 413 h 501"/>
                <a:gd name="T56" fmla="*/ 522 w 749"/>
                <a:gd name="T57" fmla="*/ 427 h 501"/>
                <a:gd name="T58" fmla="*/ 488 w 749"/>
                <a:gd name="T59" fmla="*/ 450 h 501"/>
                <a:gd name="T60" fmla="*/ 431 w 749"/>
                <a:gd name="T61" fmla="*/ 469 h 501"/>
                <a:gd name="T62" fmla="*/ 387 w 749"/>
                <a:gd name="T63" fmla="*/ 489 h 501"/>
                <a:gd name="T64" fmla="*/ 310 w 749"/>
                <a:gd name="T65" fmla="*/ 498 h 501"/>
                <a:gd name="T66" fmla="*/ 206 w 749"/>
                <a:gd name="T67" fmla="*/ 455 h 501"/>
                <a:gd name="T68" fmla="*/ 118 w 749"/>
                <a:gd name="T69" fmla="*/ 444 h 501"/>
                <a:gd name="T70" fmla="*/ 77 w 749"/>
                <a:gd name="T71" fmla="*/ 412 h 501"/>
                <a:gd name="T72" fmla="*/ 57 w 749"/>
                <a:gd name="T73" fmla="*/ 409 h 501"/>
                <a:gd name="T74" fmla="*/ 17 w 749"/>
                <a:gd name="T75" fmla="*/ 384 h 501"/>
                <a:gd name="T76" fmla="*/ 47 w 749"/>
                <a:gd name="T77" fmla="*/ 350 h 501"/>
                <a:gd name="T78" fmla="*/ 60 w 749"/>
                <a:gd name="T79" fmla="*/ 329 h 501"/>
                <a:gd name="T80" fmla="*/ 77 w 749"/>
                <a:gd name="T81" fmla="*/ 317 h 501"/>
                <a:gd name="T82" fmla="*/ 86 w 749"/>
                <a:gd name="T83" fmla="*/ 284 h 501"/>
                <a:gd name="T84" fmla="*/ 64 w 749"/>
                <a:gd name="T85" fmla="*/ 244 h 501"/>
                <a:gd name="T86" fmla="*/ 35 w 749"/>
                <a:gd name="T87" fmla="*/ 220 h 501"/>
                <a:gd name="T88" fmla="*/ 32 w 749"/>
                <a:gd name="T89" fmla="*/ 195 h 501"/>
                <a:gd name="T90" fmla="*/ 30 w 749"/>
                <a:gd name="T91" fmla="*/ 181 h 501"/>
                <a:gd name="T92" fmla="*/ 32 w 749"/>
                <a:gd name="T93" fmla="*/ 146 h 501"/>
                <a:gd name="T94" fmla="*/ 40 w 749"/>
                <a:gd name="T95" fmla="*/ 126 h 501"/>
                <a:gd name="T96" fmla="*/ 70 w 749"/>
                <a:gd name="T97" fmla="*/ 109 h 501"/>
                <a:gd name="T98" fmla="*/ 98 w 749"/>
                <a:gd name="T99" fmla="*/ 106 h 501"/>
                <a:gd name="T100" fmla="*/ 110 w 749"/>
                <a:gd name="T101" fmla="*/ 126 h 501"/>
                <a:gd name="T102" fmla="*/ 130 w 749"/>
                <a:gd name="T103" fmla="*/ 109 h 501"/>
                <a:gd name="T104" fmla="*/ 118 w 749"/>
                <a:gd name="T105" fmla="*/ 86 h 501"/>
                <a:gd name="T106" fmla="*/ 146 w 749"/>
                <a:gd name="T107" fmla="*/ 54 h 501"/>
                <a:gd name="T108" fmla="*/ 161 w 749"/>
                <a:gd name="T109" fmla="*/ 95 h 501"/>
                <a:gd name="T110" fmla="*/ 179 w 749"/>
                <a:gd name="T111" fmla="*/ 114 h 501"/>
                <a:gd name="T112" fmla="*/ 221 w 749"/>
                <a:gd name="T113" fmla="*/ 84 h 501"/>
                <a:gd name="T114" fmla="*/ 255 w 749"/>
                <a:gd name="T115" fmla="*/ 84 h 501"/>
                <a:gd name="T116" fmla="*/ 262 w 749"/>
                <a:gd name="T117" fmla="*/ 75 h 501"/>
                <a:gd name="T118" fmla="*/ 285 w 749"/>
                <a:gd name="T119" fmla="*/ 60 h 501"/>
                <a:gd name="T120" fmla="*/ 305 w 749"/>
                <a:gd name="T121" fmla="*/ 1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49" h="501">
                  <a:moveTo>
                    <a:pt x="301" y="0"/>
                  </a:moveTo>
                  <a:lnTo>
                    <a:pt x="302" y="1"/>
                  </a:lnTo>
                  <a:lnTo>
                    <a:pt x="304" y="3"/>
                  </a:lnTo>
                  <a:lnTo>
                    <a:pt x="305" y="5"/>
                  </a:lnTo>
                  <a:lnTo>
                    <a:pt x="307" y="5"/>
                  </a:lnTo>
                  <a:lnTo>
                    <a:pt x="312" y="11"/>
                  </a:lnTo>
                  <a:lnTo>
                    <a:pt x="318" y="14"/>
                  </a:lnTo>
                  <a:lnTo>
                    <a:pt x="324" y="15"/>
                  </a:lnTo>
                  <a:lnTo>
                    <a:pt x="332" y="17"/>
                  </a:lnTo>
                  <a:lnTo>
                    <a:pt x="336" y="18"/>
                  </a:lnTo>
                  <a:lnTo>
                    <a:pt x="339" y="20"/>
                  </a:lnTo>
                  <a:lnTo>
                    <a:pt x="342" y="23"/>
                  </a:lnTo>
                  <a:lnTo>
                    <a:pt x="344" y="26"/>
                  </a:lnTo>
                  <a:lnTo>
                    <a:pt x="345" y="34"/>
                  </a:lnTo>
                  <a:lnTo>
                    <a:pt x="347" y="41"/>
                  </a:lnTo>
                  <a:lnTo>
                    <a:pt x="350" y="48"/>
                  </a:lnTo>
                  <a:lnTo>
                    <a:pt x="355" y="54"/>
                  </a:lnTo>
                  <a:lnTo>
                    <a:pt x="356" y="54"/>
                  </a:lnTo>
                  <a:lnTo>
                    <a:pt x="358" y="55"/>
                  </a:lnTo>
                  <a:lnTo>
                    <a:pt x="359" y="55"/>
                  </a:lnTo>
                  <a:lnTo>
                    <a:pt x="359" y="57"/>
                  </a:lnTo>
                  <a:lnTo>
                    <a:pt x="362" y="58"/>
                  </a:lnTo>
                  <a:lnTo>
                    <a:pt x="364" y="60"/>
                  </a:lnTo>
                  <a:lnTo>
                    <a:pt x="365" y="63"/>
                  </a:lnTo>
                  <a:lnTo>
                    <a:pt x="367" y="64"/>
                  </a:lnTo>
                  <a:lnTo>
                    <a:pt x="368" y="69"/>
                  </a:lnTo>
                  <a:lnTo>
                    <a:pt x="370" y="74"/>
                  </a:lnTo>
                  <a:lnTo>
                    <a:pt x="371" y="78"/>
                  </a:lnTo>
                  <a:lnTo>
                    <a:pt x="373" y="80"/>
                  </a:lnTo>
                  <a:lnTo>
                    <a:pt x="373" y="80"/>
                  </a:lnTo>
                  <a:lnTo>
                    <a:pt x="375" y="81"/>
                  </a:lnTo>
                  <a:lnTo>
                    <a:pt x="375" y="81"/>
                  </a:lnTo>
                  <a:lnTo>
                    <a:pt x="378" y="81"/>
                  </a:lnTo>
                  <a:lnTo>
                    <a:pt x="379" y="81"/>
                  </a:lnTo>
                  <a:lnTo>
                    <a:pt x="381" y="81"/>
                  </a:lnTo>
                  <a:lnTo>
                    <a:pt x="381" y="83"/>
                  </a:lnTo>
                  <a:lnTo>
                    <a:pt x="381" y="84"/>
                  </a:lnTo>
                  <a:lnTo>
                    <a:pt x="381" y="86"/>
                  </a:lnTo>
                  <a:lnTo>
                    <a:pt x="382" y="88"/>
                  </a:lnTo>
                  <a:lnTo>
                    <a:pt x="384" y="89"/>
                  </a:lnTo>
                  <a:lnTo>
                    <a:pt x="385" y="89"/>
                  </a:lnTo>
                  <a:lnTo>
                    <a:pt x="388" y="89"/>
                  </a:lnTo>
                  <a:lnTo>
                    <a:pt x="390" y="89"/>
                  </a:lnTo>
                  <a:lnTo>
                    <a:pt x="391" y="88"/>
                  </a:lnTo>
                  <a:lnTo>
                    <a:pt x="393" y="84"/>
                  </a:lnTo>
                  <a:lnTo>
                    <a:pt x="395" y="84"/>
                  </a:lnTo>
                  <a:lnTo>
                    <a:pt x="396" y="84"/>
                  </a:lnTo>
                  <a:lnTo>
                    <a:pt x="399" y="84"/>
                  </a:lnTo>
                  <a:lnTo>
                    <a:pt x="402" y="86"/>
                  </a:lnTo>
                  <a:lnTo>
                    <a:pt x="404" y="86"/>
                  </a:lnTo>
                  <a:lnTo>
                    <a:pt x="407" y="86"/>
                  </a:lnTo>
                  <a:lnTo>
                    <a:pt x="408" y="86"/>
                  </a:lnTo>
                  <a:lnTo>
                    <a:pt x="408" y="86"/>
                  </a:lnTo>
                  <a:lnTo>
                    <a:pt x="408" y="86"/>
                  </a:lnTo>
                  <a:lnTo>
                    <a:pt x="410" y="86"/>
                  </a:lnTo>
                  <a:lnTo>
                    <a:pt x="410" y="86"/>
                  </a:lnTo>
                  <a:lnTo>
                    <a:pt x="411" y="84"/>
                  </a:lnTo>
                  <a:lnTo>
                    <a:pt x="413" y="84"/>
                  </a:lnTo>
                  <a:lnTo>
                    <a:pt x="414" y="84"/>
                  </a:lnTo>
                  <a:lnTo>
                    <a:pt x="416" y="86"/>
                  </a:lnTo>
                  <a:lnTo>
                    <a:pt x="418" y="88"/>
                  </a:lnTo>
                  <a:lnTo>
                    <a:pt x="419" y="88"/>
                  </a:lnTo>
                  <a:lnTo>
                    <a:pt x="422" y="89"/>
                  </a:lnTo>
                  <a:lnTo>
                    <a:pt x="424" y="89"/>
                  </a:lnTo>
                  <a:lnTo>
                    <a:pt x="425" y="89"/>
                  </a:lnTo>
                  <a:lnTo>
                    <a:pt x="427" y="89"/>
                  </a:lnTo>
                  <a:lnTo>
                    <a:pt x="427" y="89"/>
                  </a:lnTo>
                  <a:lnTo>
                    <a:pt x="428" y="91"/>
                  </a:lnTo>
                  <a:lnTo>
                    <a:pt x="430" y="91"/>
                  </a:lnTo>
                  <a:lnTo>
                    <a:pt x="431" y="91"/>
                  </a:lnTo>
                  <a:lnTo>
                    <a:pt x="433" y="92"/>
                  </a:lnTo>
                  <a:lnTo>
                    <a:pt x="433" y="92"/>
                  </a:lnTo>
                  <a:lnTo>
                    <a:pt x="436" y="97"/>
                  </a:lnTo>
                  <a:lnTo>
                    <a:pt x="439" y="103"/>
                  </a:lnTo>
                  <a:lnTo>
                    <a:pt x="441" y="108"/>
                  </a:lnTo>
                  <a:lnTo>
                    <a:pt x="444" y="114"/>
                  </a:lnTo>
                  <a:lnTo>
                    <a:pt x="441" y="121"/>
                  </a:lnTo>
                  <a:lnTo>
                    <a:pt x="436" y="128"/>
                  </a:lnTo>
                  <a:lnTo>
                    <a:pt x="431" y="134"/>
                  </a:lnTo>
                  <a:lnTo>
                    <a:pt x="425" y="140"/>
                  </a:lnTo>
                  <a:lnTo>
                    <a:pt x="425" y="141"/>
                  </a:lnTo>
                  <a:lnTo>
                    <a:pt x="425" y="141"/>
                  </a:lnTo>
                  <a:lnTo>
                    <a:pt x="424" y="143"/>
                  </a:lnTo>
                  <a:lnTo>
                    <a:pt x="424" y="143"/>
                  </a:lnTo>
                  <a:lnTo>
                    <a:pt x="422" y="149"/>
                  </a:lnTo>
                  <a:lnTo>
                    <a:pt x="422" y="154"/>
                  </a:lnTo>
                  <a:lnTo>
                    <a:pt x="424" y="158"/>
                  </a:lnTo>
                  <a:lnTo>
                    <a:pt x="427" y="163"/>
                  </a:lnTo>
                  <a:lnTo>
                    <a:pt x="430" y="169"/>
                  </a:lnTo>
                  <a:lnTo>
                    <a:pt x="433" y="177"/>
                  </a:lnTo>
                  <a:lnTo>
                    <a:pt x="436" y="183"/>
                  </a:lnTo>
                  <a:lnTo>
                    <a:pt x="441" y="191"/>
                  </a:lnTo>
                  <a:lnTo>
                    <a:pt x="442" y="192"/>
                  </a:lnTo>
                  <a:lnTo>
                    <a:pt x="444" y="194"/>
                  </a:lnTo>
                  <a:lnTo>
                    <a:pt x="447" y="194"/>
                  </a:lnTo>
                  <a:lnTo>
                    <a:pt x="450" y="195"/>
                  </a:lnTo>
                  <a:lnTo>
                    <a:pt x="451" y="195"/>
                  </a:lnTo>
                  <a:lnTo>
                    <a:pt x="451" y="195"/>
                  </a:lnTo>
                  <a:lnTo>
                    <a:pt x="451" y="195"/>
                  </a:lnTo>
                  <a:lnTo>
                    <a:pt x="453" y="195"/>
                  </a:lnTo>
                  <a:lnTo>
                    <a:pt x="456" y="194"/>
                  </a:lnTo>
                  <a:lnTo>
                    <a:pt x="459" y="192"/>
                  </a:lnTo>
                  <a:lnTo>
                    <a:pt x="462" y="192"/>
                  </a:lnTo>
                  <a:lnTo>
                    <a:pt x="465" y="192"/>
                  </a:lnTo>
                  <a:lnTo>
                    <a:pt x="468" y="192"/>
                  </a:lnTo>
                  <a:lnTo>
                    <a:pt x="470" y="194"/>
                  </a:lnTo>
                  <a:lnTo>
                    <a:pt x="471" y="194"/>
                  </a:lnTo>
                  <a:lnTo>
                    <a:pt x="474" y="191"/>
                  </a:lnTo>
                  <a:lnTo>
                    <a:pt x="474" y="191"/>
                  </a:lnTo>
                  <a:lnTo>
                    <a:pt x="476" y="191"/>
                  </a:lnTo>
                  <a:lnTo>
                    <a:pt x="477" y="191"/>
                  </a:lnTo>
                  <a:lnTo>
                    <a:pt x="477" y="189"/>
                  </a:lnTo>
                  <a:lnTo>
                    <a:pt x="477" y="187"/>
                  </a:lnTo>
                  <a:lnTo>
                    <a:pt x="479" y="187"/>
                  </a:lnTo>
                  <a:lnTo>
                    <a:pt x="479" y="186"/>
                  </a:lnTo>
                  <a:lnTo>
                    <a:pt x="479" y="186"/>
                  </a:lnTo>
                  <a:lnTo>
                    <a:pt x="482" y="184"/>
                  </a:lnTo>
                  <a:lnTo>
                    <a:pt x="485" y="183"/>
                  </a:lnTo>
                  <a:lnTo>
                    <a:pt x="487" y="181"/>
                  </a:lnTo>
                  <a:lnTo>
                    <a:pt x="490" y="181"/>
                  </a:lnTo>
                  <a:lnTo>
                    <a:pt x="491" y="181"/>
                  </a:lnTo>
                  <a:lnTo>
                    <a:pt x="493" y="180"/>
                  </a:lnTo>
                  <a:lnTo>
                    <a:pt x="494" y="177"/>
                  </a:lnTo>
                  <a:lnTo>
                    <a:pt x="496" y="175"/>
                  </a:lnTo>
                  <a:lnTo>
                    <a:pt x="499" y="174"/>
                  </a:lnTo>
                  <a:lnTo>
                    <a:pt x="502" y="172"/>
                  </a:lnTo>
                  <a:lnTo>
                    <a:pt x="505" y="172"/>
                  </a:lnTo>
                  <a:lnTo>
                    <a:pt x="510" y="172"/>
                  </a:lnTo>
                  <a:lnTo>
                    <a:pt x="510" y="171"/>
                  </a:lnTo>
                  <a:lnTo>
                    <a:pt x="510" y="171"/>
                  </a:lnTo>
                  <a:lnTo>
                    <a:pt x="510" y="171"/>
                  </a:lnTo>
                  <a:lnTo>
                    <a:pt x="511" y="169"/>
                  </a:lnTo>
                  <a:lnTo>
                    <a:pt x="516" y="169"/>
                  </a:lnTo>
                  <a:lnTo>
                    <a:pt x="519" y="167"/>
                  </a:lnTo>
                  <a:lnTo>
                    <a:pt x="520" y="164"/>
                  </a:lnTo>
                  <a:lnTo>
                    <a:pt x="522" y="161"/>
                  </a:lnTo>
                  <a:lnTo>
                    <a:pt x="524" y="160"/>
                  </a:lnTo>
                  <a:lnTo>
                    <a:pt x="525" y="161"/>
                  </a:lnTo>
                  <a:lnTo>
                    <a:pt x="527" y="161"/>
                  </a:lnTo>
                  <a:lnTo>
                    <a:pt x="528" y="163"/>
                  </a:lnTo>
                  <a:lnTo>
                    <a:pt x="530" y="161"/>
                  </a:lnTo>
                  <a:lnTo>
                    <a:pt x="528" y="160"/>
                  </a:lnTo>
                  <a:lnTo>
                    <a:pt x="528" y="158"/>
                  </a:lnTo>
                  <a:lnTo>
                    <a:pt x="528" y="158"/>
                  </a:lnTo>
                  <a:lnTo>
                    <a:pt x="530" y="158"/>
                  </a:lnTo>
                  <a:lnTo>
                    <a:pt x="531" y="158"/>
                  </a:lnTo>
                  <a:lnTo>
                    <a:pt x="533" y="157"/>
                  </a:lnTo>
                  <a:lnTo>
                    <a:pt x="534" y="157"/>
                  </a:lnTo>
                  <a:lnTo>
                    <a:pt x="536" y="158"/>
                  </a:lnTo>
                  <a:lnTo>
                    <a:pt x="536" y="161"/>
                  </a:lnTo>
                  <a:lnTo>
                    <a:pt x="536" y="163"/>
                  </a:lnTo>
                  <a:lnTo>
                    <a:pt x="536" y="166"/>
                  </a:lnTo>
                  <a:lnTo>
                    <a:pt x="536" y="166"/>
                  </a:lnTo>
                  <a:lnTo>
                    <a:pt x="536" y="169"/>
                  </a:lnTo>
                  <a:lnTo>
                    <a:pt x="534" y="171"/>
                  </a:lnTo>
                  <a:lnTo>
                    <a:pt x="534" y="171"/>
                  </a:lnTo>
                  <a:lnTo>
                    <a:pt x="533" y="172"/>
                  </a:lnTo>
                  <a:lnTo>
                    <a:pt x="531" y="174"/>
                  </a:lnTo>
                  <a:lnTo>
                    <a:pt x="530" y="174"/>
                  </a:lnTo>
                  <a:lnTo>
                    <a:pt x="528" y="175"/>
                  </a:lnTo>
                  <a:lnTo>
                    <a:pt x="528" y="177"/>
                  </a:lnTo>
                  <a:lnTo>
                    <a:pt x="527" y="178"/>
                  </a:lnTo>
                  <a:lnTo>
                    <a:pt x="527" y="180"/>
                  </a:lnTo>
                  <a:lnTo>
                    <a:pt x="527" y="183"/>
                  </a:lnTo>
                  <a:lnTo>
                    <a:pt x="531" y="187"/>
                  </a:lnTo>
                  <a:lnTo>
                    <a:pt x="536" y="194"/>
                  </a:lnTo>
                  <a:lnTo>
                    <a:pt x="542" y="200"/>
                  </a:lnTo>
                  <a:lnTo>
                    <a:pt x="547" y="204"/>
                  </a:lnTo>
                  <a:lnTo>
                    <a:pt x="550" y="206"/>
                  </a:lnTo>
                  <a:lnTo>
                    <a:pt x="551" y="209"/>
                  </a:lnTo>
                  <a:lnTo>
                    <a:pt x="553" y="212"/>
                  </a:lnTo>
                  <a:lnTo>
                    <a:pt x="556" y="214"/>
                  </a:lnTo>
                  <a:lnTo>
                    <a:pt x="559" y="215"/>
                  </a:lnTo>
                  <a:lnTo>
                    <a:pt x="563" y="217"/>
                  </a:lnTo>
                  <a:lnTo>
                    <a:pt x="568" y="220"/>
                  </a:lnTo>
                  <a:lnTo>
                    <a:pt x="570" y="223"/>
                  </a:lnTo>
                  <a:lnTo>
                    <a:pt x="570" y="223"/>
                  </a:lnTo>
                  <a:lnTo>
                    <a:pt x="571" y="224"/>
                  </a:lnTo>
                  <a:lnTo>
                    <a:pt x="571" y="226"/>
                  </a:lnTo>
                  <a:lnTo>
                    <a:pt x="571" y="227"/>
                  </a:lnTo>
                  <a:lnTo>
                    <a:pt x="571" y="227"/>
                  </a:lnTo>
                  <a:lnTo>
                    <a:pt x="570" y="229"/>
                  </a:lnTo>
                  <a:lnTo>
                    <a:pt x="570" y="229"/>
                  </a:lnTo>
                  <a:lnTo>
                    <a:pt x="568" y="229"/>
                  </a:lnTo>
                  <a:lnTo>
                    <a:pt x="570" y="232"/>
                  </a:lnTo>
                  <a:lnTo>
                    <a:pt x="571" y="235"/>
                  </a:lnTo>
                  <a:lnTo>
                    <a:pt x="571" y="237"/>
                  </a:lnTo>
                  <a:lnTo>
                    <a:pt x="573" y="240"/>
                  </a:lnTo>
                  <a:lnTo>
                    <a:pt x="577" y="243"/>
                  </a:lnTo>
                  <a:lnTo>
                    <a:pt x="588" y="244"/>
                  </a:lnTo>
                  <a:lnTo>
                    <a:pt x="599" y="244"/>
                  </a:lnTo>
                  <a:lnTo>
                    <a:pt x="607" y="244"/>
                  </a:lnTo>
                  <a:lnTo>
                    <a:pt x="617" y="246"/>
                  </a:lnTo>
                  <a:lnTo>
                    <a:pt x="623" y="246"/>
                  </a:lnTo>
                  <a:lnTo>
                    <a:pt x="628" y="247"/>
                  </a:lnTo>
                  <a:lnTo>
                    <a:pt x="634" y="247"/>
                  </a:lnTo>
                  <a:lnTo>
                    <a:pt x="639" y="247"/>
                  </a:lnTo>
                  <a:lnTo>
                    <a:pt x="643" y="247"/>
                  </a:lnTo>
                  <a:lnTo>
                    <a:pt x="648" y="249"/>
                  </a:lnTo>
                  <a:lnTo>
                    <a:pt x="673" y="250"/>
                  </a:lnTo>
                  <a:lnTo>
                    <a:pt x="697" y="252"/>
                  </a:lnTo>
                  <a:lnTo>
                    <a:pt x="723" y="254"/>
                  </a:lnTo>
                  <a:lnTo>
                    <a:pt x="748" y="254"/>
                  </a:lnTo>
                  <a:lnTo>
                    <a:pt x="749" y="258"/>
                  </a:lnTo>
                  <a:lnTo>
                    <a:pt x="749" y="263"/>
                  </a:lnTo>
                  <a:lnTo>
                    <a:pt x="749" y="267"/>
                  </a:lnTo>
                  <a:lnTo>
                    <a:pt x="748" y="272"/>
                  </a:lnTo>
                  <a:lnTo>
                    <a:pt x="748" y="274"/>
                  </a:lnTo>
                  <a:lnTo>
                    <a:pt x="748" y="275"/>
                  </a:lnTo>
                  <a:lnTo>
                    <a:pt x="748" y="277"/>
                  </a:lnTo>
                  <a:lnTo>
                    <a:pt x="748" y="277"/>
                  </a:lnTo>
                  <a:lnTo>
                    <a:pt x="745" y="277"/>
                  </a:lnTo>
                  <a:lnTo>
                    <a:pt x="742" y="280"/>
                  </a:lnTo>
                  <a:lnTo>
                    <a:pt x="742" y="284"/>
                  </a:lnTo>
                  <a:lnTo>
                    <a:pt x="742" y="287"/>
                  </a:lnTo>
                  <a:lnTo>
                    <a:pt x="742" y="290"/>
                  </a:lnTo>
                  <a:lnTo>
                    <a:pt x="742" y="294"/>
                  </a:lnTo>
                  <a:lnTo>
                    <a:pt x="742" y="297"/>
                  </a:lnTo>
                  <a:lnTo>
                    <a:pt x="742" y="300"/>
                  </a:lnTo>
                  <a:lnTo>
                    <a:pt x="739" y="301"/>
                  </a:lnTo>
                  <a:lnTo>
                    <a:pt x="734" y="303"/>
                  </a:lnTo>
                  <a:lnTo>
                    <a:pt x="732" y="304"/>
                  </a:lnTo>
                  <a:lnTo>
                    <a:pt x="729" y="306"/>
                  </a:lnTo>
                  <a:lnTo>
                    <a:pt x="726" y="309"/>
                  </a:lnTo>
                  <a:lnTo>
                    <a:pt x="723" y="310"/>
                  </a:lnTo>
                  <a:lnTo>
                    <a:pt x="720" y="312"/>
                  </a:lnTo>
                  <a:lnTo>
                    <a:pt x="720" y="315"/>
                  </a:lnTo>
                  <a:lnTo>
                    <a:pt x="720" y="320"/>
                  </a:lnTo>
                  <a:lnTo>
                    <a:pt x="722" y="324"/>
                  </a:lnTo>
                  <a:lnTo>
                    <a:pt x="722" y="329"/>
                  </a:lnTo>
                  <a:lnTo>
                    <a:pt x="722" y="332"/>
                  </a:lnTo>
                  <a:lnTo>
                    <a:pt x="722" y="335"/>
                  </a:lnTo>
                  <a:lnTo>
                    <a:pt x="720" y="338"/>
                  </a:lnTo>
                  <a:lnTo>
                    <a:pt x="720" y="341"/>
                  </a:lnTo>
                  <a:lnTo>
                    <a:pt x="716" y="347"/>
                  </a:lnTo>
                  <a:lnTo>
                    <a:pt x="711" y="353"/>
                  </a:lnTo>
                  <a:lnTo>
                    <a:pt x="708" y="361"/>
                  </a:lnTo>
                  <a:lnTo>
                    <a:pt x="709" y="367"/>
                  </a:lnTo>
                  <a:lnTo>
                    <a:pt x="711" y="370"/>
                  </a:lnTo>
                  <a:lnTo>
                    <a:pt x="712" y="373"/>
                  </a:lnTo>
                  <a:lnTo>
                    <a:pt x="712" y="377"/>
                  </a:lnTo>
                  <a:lnTo>
                    <a:pt x="714" y="380"/>
                  </a:lnTo>
                  <a:lnTo>
                    <a:pt x="717" y="384"/>
                  </a:lnTo>
                  <a:lnTo>
                    <a:pt x="719" y="389"/>
                  </a:lnTo>
                  <a:lnTo>
                    <a:pt x="720" y="395"/>
                  </a:lnTo>
                  <a:lnTo>
                    <a:pt x="722" y="400"/>
                  </a:lnTo>
                  <a:lnTo>
                    <a:pt x="722" y="403"/>
                  </a:lnTo>
                  <a:lnTo>
                    <a:pt x="720" y="406"/>
                  </a:lnTo>
                  <a:lnTo>
                    <a:pt x="720" y="409"/>
                  </a:lnTo>
                  <a:lnTo>
                    <a:pt x="719" y="412"/>
                  </a:lnTo>
                  <a:lnTo>
                    <a:pt x="717" y="415"/>
                  </a:lnTo>
                  <a:lnTo>
                    <a:pt x="716" y="417"/>
                  </a:lnTo>
                  <a:lnTo>
                    <a:pt x="716" y="418"/>
                  </a:lnTo>
                  <a:lnTo>
                    <a:pt x="714" y="421"/>
                  </a:lnTo>
                  <a:lnTo>
                    <a:pt x="711" y="418"/>
                  </a:lnTo>
                  <a:lnTo>
                    <a:pt x="709" y="415"/>
                  </a:lnTo>
                  <a:lnTo>
                    <a:pt x="708" y="413"/>
                  </a:lnTo>
                  <a:lnTo>
                    <a:pt x="706" y="409"/>
                  </a:lnTo>
                  <a:lnTo>
                    <a:pt x="705" y="407"/>
                  </a:lnTo>
                  <a:lnTo>
                    <a:pt x="702" y="409"/>
                  </a:lnTo>
                  <a:lnTo>
                    <a:pt x="699" y="410"/>
                  </a:lnTo>
                  <a:lnTo>
                    <a:pt x="691" y="412"/>
                  </a:lnTo>
                  <a:lnTo>
                    <a:pt x="685" y="409"/>
                  </a:lnTo>
                  <a:lnTo>
                    <a:pt x="679" y="406"/>
                  </a:lnTo>
                  <a:lnTo>
                    <a:pt x="673" y="401"/>
                  </a:lnTo>
                  <a:lnTo>
                    <a:pt x="669" y="398"/>
                  </a:lnTo>
                  <a:lnTo>
                    <a:pt x="666" y="397"/>
                  </a:lnTo>
                  <a:lnTo>
                    <a:pt x="663" y="395"/>
                  </a:lnTo>
                  <a:lnTo>
                    <a:pt x="660" y="397"/>
                  </a:lnTo>
                  <a:lnTo>
                    <a:pt x="660" y="400"/>
                  </a:lnTo>
                  <a:lnTo>
                    <a:pt x="660" y="403"/>
                  </a:lnTo>
                  <a:lnTo>
                    <a:pt x="660" y="404"/>
                  </a:lnTo>
                  <a:lnTo>
                    <a:pt x="660" y="404"/>
                  </a:lnTo>
                  <a:lnTo>
                    <a:pt x="659" y="404"/>
                  </a:lnTo>
                  <a:lnTo>
                    <a:pt x="657" y="404"/>
                  </a:lnTo>
                  <a:lnTo>
                    <a:pt x="657" y="406"/>
                  </a:lnTo>
                  <a:lnTo>
                    <a:pt x="659" y="406"/>
                  </a:lnTo>
                  <a:lnTo>
                    <a:pt x="662" y="406"/>
                  </a:lnTo>
                  <a:lnTo>
                    <a:pt x="662" y="407"/>
                  </a:lnTo>
                  <a:lnTo>
                    <a:pt x="660" y="409"/>
                  </a:lnTo>
                  <a:lnTo>
                    <a:pt x="657" y="409"/>
                  </a:lnTo>
                  <a:lnTo>
                    <a:pt x="673" y="418"/>
                  </a:lnTo>
                  <a:lnTo>
                    <a:pt x="680" y="421"/>
                  </a:lnTo>
                  <a:lnTo>
                    <a:pt x="685" y="421"/>
                  </a:lnTo>
                  <a:lnTo>
                    <a:pt x="673" y="417"/>
                  </a:lnTo>
                  <a:lnTo>
                    <a:pt x="673" y="415"/>
                  </a:lnTo>
                  <a:lnTo>
                    <a:pt x="677" y="415"/>
                  </a:lnTo>
                  <a:lnTo>
                    <a:pt x="683" y="418"/>
                  </a:lnTo>
                  <a:lnTo>
                    <a:pt x="686" y="418"/>
                  </a:lnTo>
                  <a:lnTo>
                    <a:pt x="691" y="418"/>
                  </a:lnTo>
                  <a:lnTo>
                    <a:pt x="693" y="418"/>
                  </a:lnTo>
                  <a:lnTo>
                    <a:pt x="694" y="420"/>
                  </a:lnTo>
                  <a:lnTo>
                    <a:pt x="700" y="423"/>
                  </a:lnTo>
                  <a:lnTo>
                    <a:pt x="700" y="424"/>
                  </a:lnTo>
                  <a:lnTo>
                    <a:pt x="699" y="424"/>
                  </a:lnTo>
                  <a:lnTo>
                    <a:pt x="699" y="426"/>
                  </a:lnTo>
                  <a:lnTo>
                    <a:pt x="709" y="427"/>
                  </a:lnTo>
                  <a:lnTo>
                    <a:pt x="712" y="429"/>
                  </a:lnTo>
                  <a:lnTo>
                    <a:pt x="709" y="435"/>
                  </a:lnTo>
                  <a:lnTo>
                    <a:pt x="673" y="421"/>
                  </a:lnTo>
                  <a:lnTo>
                    <a:pt x="669" y="420"/>
                  </a:lnTo>
                  <a:lnTo>
                    <a:pt x="665" y="415"/>
                  </a:lnTo>
                  <a:lnTo>
                    <a:pt x="657" y="413"/>
                  </a:lnTo>
                  <a:lnTo>
                    <a:pt x="642" y="413"/>
                  </a:lnTo>
                  <a:lnTo>
                    <a:pt x="643" y="413"/>
                  </a:lnTo>
                  <a:lnTo>
                    <a:pt x="634" y="413"/>
                  </a:lnTo>
                  <a:lnTo>
                    <a:pt x="631" y="413"/>
                  </a:lnTo>
                  <a:lnTo>
                    <a:pt x="628" y="412"/>
                  </a:lnTo>
                  <a:lnTo>
                    <a:pt x="625" y="413"/>
                  </a:lnTo>
                  <a:lnTo>
                    <a:pt x="622" y="413"/>
                  </a:lnTo>
                  <a:lnTo>
                    <a:pt x="616" y="413"/>
                  </a:lnTo>
                  <a:lnTo>
                    <a:pt x="611" y="412"/>
                  </a:lnTo>
                  <a:lnTo>
                    <a:pt x="611" y="410"/>
                  </a:lnTo>
                  <a:lnTo>
                    <a:pt x="611" y="409"/>
                  </a:lnTo>
                  <a:lnTo>
                    <a:pt x="614" y="407"/>
                  </a:lnTo>
                  <a:lnTo>
                    <a:pt x="628" y="403"/>
                  </a:lnTo>
                  <a:lnTo>
                    <a:pt x="634" y="398"/>
                  </a:lnTo>
                  <a:lnTo>
                    <a:pt x="634" y="390"/>
                  </a:lnTo>
                  <a:lnTo>
                    <a:pt x="633" y="389"/>
                  </a:lnTo>
                  <a:lnTo>
                    <a:pt x="626" y="387"/>
                  </a:lnTo>
                  <a:lnTo>
                    <a:pt x="623" y="386"/>
                  </a:lnTo>
                  <a:lnTo>
                    <a:pt x="623" y="384"/>
                  </a:lnTo>
                  <a:lnTo>
                    <a:pt x="622" y="384"/>
                  </a:lnTo>
                  <a:lnTo>
                    <a:pt x="620" y="384"/>
                  </a:lnTo>
                  <a:lnTo>
                    <a:pt x="619" y="386"/>
                  </a:lnTo>
                  <a:lnTo>
                    <a:pt x="619" y="387"/>
                  </a:lnTo>
                  <a:lnTo>
                    <a:pt x="619" y="389"/>
                  </a:lnTo>
                  <a:lnTo>
                    <a:pt x="617" y="389"/>
                  </a:lnTo>
                  <a:lnTo>
                    <a:pt x="616" y="390"/>
                  </a:lnTo>
                  <a:lnTo>
                    <a:pt x="614" y="390"/>
                  </a:lnTo>
                  <a:lnTo>
                    <a:pt x="613" y="392"/>
                  </a:lnTo>
                  <a:lnTo>
                    <a:pt x="611" y="393"/>
                  </a:lnTo>
                  <a:lnTo>
                    <a:pt x="613" y="393"/>
                  </a:lnTo>
                  <a:lnTo>
                    <a:pt x="608" y="395"/>
                  </a:lnTo>
                  <a:lnTo>
                    <a:pt x="605" y="397"/>
                  </a:lnTo>
                  <a:lnTo>
                    <a:pt x="602" y="401"/>
                  </a:lnTo>
                  <a:lnTo>
                    <a:pt x="600" y="403"/>
                  </a:lnTo>
                  <a:lnTo>
                    <a:pt x="599" y="400"/>
                  </a:lnTo>
                  <a:lnTo>
                    <a:pt x="599" y="398"/>
                  </a:lnTo>
                  <a:lnTo>
                    <a:pt x="599" y="395"/>
                  </a:lnTo>
                  <a:lnTo>
                    <a:pt x="600" y="393"/>
                  </a:lnTo>
                  <a:lnTo>
                    <a:pt x="602" y="393"/>
                  </a:lnTo>
                  <a:lnTo>
                    <a:pt x="603" y="390"/>
                  </a:lnTo>
                  <a:lnTo>
                    <a:pt x="602" y="389"/>
                  </a:lnTo>
                  <a:lnTo>
                    <a:pt x="600" y="386"/>
                  </a:lnTo>
                  <a:lnTo>
                    <a:pt x="599" y="384"/>
                  </a:lnTo>
                  <a:lnTo>
                    <a:pt x="599" y="383"/>
                  </a:lnTo>
                  <a:lnTo>
                    <a:pt x="599" y="380"/>
                  </a:lnTo>
                  <a:lnTo>
                    <a:pt x="597" y="378"/>
                  </a:lnTo>
                  <a:lnTo>
                    <a:pt x="596" y="377"/>
                  </a:lnTo>
                  <a:lnTo>
                    <a:pt x="593" y="375"/>
                  </a:lnTo>
                  <a:lnTo>
                    <a:pt x="591" y="373"/>
                  </a:lnTo>
                  <a:lnTo>
                    <a:pt x="587" y="375"/>
                  </a:lnTo>
                  <a:lnTo>
                    <a:pt x="583" y="377"/>
                  </a:lnTo>
                  <a:lnTo>
                    <a:pt x="580" y="380"/>
                  </a:lnTo>
                  <a:lnTo>
                    <a:pt x="573" y="390"/>
                  </a:lnTo>
                  <a:lnTo>
                    <a:pt x="571" y="390"/>
                  </a:lnTo>
                  <a:lnTo>
                    <a:pt x="562" y="390"/>
                  </a:lnTo>
                  <a:lnTo>
                    <a:pt x="563" y="393"/>
                  </a:lnTo>
                  <a:lnTo>
                    <a:pt x="562" y="395"/>
                  </a:lnTo>
                  <a:lnTo>
                    <a:pt x="560" y="395"/>
                  </a:lnTo>
                  <a:lnTo>
                    <a:pt x="559" y="397"/>
                  </a:lnTo>
                  <a:lnTo>
                    <a:pt x="557" y="400"/>
                  </a:lnTo>
                  <a:lnTo>
                    <a:pt x="557" y="401"/>
                  </a:lnTo>
                  <a:lnTo>
                    <a:pt x="560" y="401"/>
                  </a:lnTo>
                  <a:lnTo>
                    <a:pt x="568" y="404"/>
                  </a:lnTo>
                  <a:lnTo>
                    <a:pt x="573" y="404"/>
                  </a:lnTo>
                  <a:lnTo>
                    <a:pt x="579" y="404"/>
                  </a:lnTo>
                  <a:lnTo>
                    <a:pt x="583" y="403"/>
                  </a:lnTo>
                  <a:lnTo>
                    <a:pt x="585" y="403"/>
                  </a:lnTo>
                  <a:lnTo>
                    <a:pt x="588" y="403"/>
                  </a:lnTo>
                  <a:lnTo>
                    <a:pt x="590" y="401"/>
                  </a:lnTo>
                  <a:lnTo>
                    <a:pt x="593" y="398"/>
                  </a:lnTo>
                  <a:lnTo>
                    <a:pt x="594" y="398"/>
                  </a:lnTo>
                  <a:lnTo>
                    <a:pt x="594" y="400"/>
                  </a:lnTo>
                  <a:lnTo>
                    <a:pt x="590" y="403"/>
                  </a:lnTo>
                  <a:lnTo>
                    <a:pt x="583" y="404"/>
                  </a:lnTo>
                  <a:lnTo>
                    <a:pt x="579" y="404"/>
                  </a:lnTo>
                  <a:lnTo>
                    <a:pt x="583" y="406"/>
                  </a:lnTo>
                  <a:lnTo>
                    <a:pt x="599" y="406"/>
                  </a:lnTo>
                  <a:lnTo>
                    <a:pt x="603" y="407"/>
                  </a:lnTo>
                  <a:lnTo>
                    <a:pt x="605" y="412"/>
                  </a:lnTo>
                  <a:lnTo>
                    <a:pt x="605" y="412"/>
                  </a:lnTo>
                  <a:lnTo>
                    <a:pt x="596" y="410"/>
                  </a:lnTo>
                  <a:lnTo>
                    <a:pt x="583" y="410"/>
                  </a:lnTo>
                  <a:lnTo>
                    <a:pt x="576" y="412"/>
                  </a:lnTo>
                  <a:lnTo>
                    <a:pt x="568" y="412"/>
                  </a:lnTo>
                  <a:lnTo>
                    <a:pt x="565" y="413"/>
                  </a:lnTo>
                  <a:lnTo>
                    <a:pt x="557" y="415"/>
                  </a:lnTo>
                  <a:lnTo>
                    <a:pt x="551" y="415"/>
                  </a:lnTo>
                  <a:lnTo>
                    <a:pt x="548" y="413"/>
                  </a:lnTo>
                  <a:lnTo>
                    <a:pt x="545" y="413"/>
                  </a:lnTo>
                  <a:lnTo>
                    <a:pt x="544" y="413"/>
                  </a:lnTo>
                  <a:lnTo>
                    <a:pt x="542" y="415"/>
                  </a:lnTo>
                  <a:lnTo>
                    <a:pt x="544" y="417"/>
                  </a:lnTo>
                  <a:lnTo>
                    <a:pt x="544" y="417"/>
                  </a:lnTo>
                  <a:lnTo>
                    <a:pt x="542" y="418"/>
                  </a:lnTo>
                  <a:lnTo>
                    <a:pt x="537" y="418"/>
                  </a:lnTo>
                  <a:lnTo>
                    <a:pt x="536" y="420"/>
                  </a:lnTo>
                  <a:lnTo>
                    <a:pt x="533" y="420"/>
                  </a:lnTo>
                  <a:lnTo>
                    <a:pt x="530" y="420"/>
                  </a:lnTo>
                  <a:lnTo>
                    <a:pt x="528" y="421"/>
                  </a:lnTo>
                  <a:lnTo>
                    <a:pt x="528" y="423"/>
                  </a:lnTo>
                  <a:lnTo>
                    <a:pt x="525" y="424"/>
                  </a:lnTo>
                  <a:lnTo>
                    <a:pt x="522" y="426"/>
                  </a:lnTo>
                  <a:lnTo>
                    <a:pt x="522" y="427"/>
                  </a:lnTo>
                  <a:lnTo>
                    <a:pt x="522" y="427"/>
                  </a:lnTo>
                  <a:lnTo>
                    <a:pt x="520" y="429"/>
                  </a:lnTo>
                  <a:lnTo>
                    <a:pt x="519" y="430"/>
                  </a:lnTo>
                  <a:lnTo>
                    <a:pt x="513" y="430"/>
                  </a:lnTo>
                  <a:lnTo>
                    <a:pt x="511" y="432"/>
                  </a:lnTo>
                  <a:lnTo>
                    <a:pt x="507" y="436"/>
                  </a:lnTo>
                  <a:lnTo>
                    <a:pt x="508" y="441"/>
                  </a:lnTo>
                  <a:lnTo>
                    <a:pt x="507" y="441"/>
                  </a:lnTo>
                  <a:lnTo>
                    <a:pt x="504" y="444"/>
                  </a:lnTo>
                  <a:lnTo>
                    <a:pt x="499" y="446"/>
                  </a:lnTo>
                  <a:lnTo>
                    <a:pt x="499" y="447"/>
                  </a:lnTo>
                  <a:lnTo>
                    <a:pt x="497" y="449"/>
                  </a:lnTo>
                  <a:lnTo>
                    <a:pt x="488" y="449"/>
                  </a:lnTo>
                  <a:lnTo>
                    <a:pt x="488" y="450"/>
                  </a:lnTo>
                  <a:lnTo>
                    <a:pt x="476" y="452"/>
                  </a:lnTo>
                  <a:lnTo>
                    <a:pt x="474" y="453"/>
                  </a:lnTo>
                  <a:lnTo>
                    <a:pt x="470" y="455"/>
                  </a:lnTo>
                  <a:lnTo>
                    <a:pt x="470" y="456"/>
                  </a:lnTo>
                  <a:lnTo>
                    <a:pt x="462" y="460"/>
                  </a:lnTo>
                  <a:lnTo>
                    <a:pt x="454" y="460"/>
                  </a:lnTo>
                  <a:lnTo>
                    <a:pt x="450" y="461"/>
                  </a:lnTo>
                  <a:lnTo>
                    <a:pt x="447" y="461"/>
                  </a:lnTo>
                  <a:lnTo>
                    <a:pt x="444" y="463"/>
                  </a:lnTo>
                  <a:lnTo>
                    <a:pt x="444" y="464"/>
                  </a:lnTo>
                  <a:lnTo>
                    <a:pt x="444" y="466"/>
                  </a:lnTo>
                  <a:lnTo>
                    <a:pt x="439" y="467"/>
                  </a:lnTo>
                  <a:lnTo>
                    <a:pt x="436" y="467"/>
                  </a:lnTo>
                  <a:lnTo>
                    <a:pt x="431" y="469"/>
                  </a:lnTo>
                  <a:lnTo>
                    <a:pt x="427" y="470"/>
                  </a:lnTo>
                  <a:lnTo>
                    <a:pt x="425" y="470"/>
                  </a:lnTo>
                  <a:lnTo>
                    <a:pt x="414" y="473"/>
                  </a:lnTo>
                  <a:lnTo>
                    <a:pt x="413" y="475"/>
                  </a:lnTo>
                  <a:lnTo>
                    <a:pt x="407" y="476"/>
                  </a:lnTo>
                  <a:lnTo>
                    <a:pt x="402" y="480"/>
                  </a:lnTo>
                  <a:lnTo>
                    <a:pt x="399" y="480"/>
                  </a:lnTo>
                  <a:lnTo>
                    <a:pt x="395" y="483"/>
                  </a:lnTo>
                  <a:lnTo>
                    <a:pt x="393" y="483"/>
                  </a:lnTo>
                  <a:lnTo>
                    <a:pt x="393" y="484"/>
                  </a:lnTo>
                  <a:lnTo>
                    <a:pt x="390" y="486"/>
                  </a:lnTo>
                  <a:lnTo>
                    <a:pt x="388" y="484"/>
                  </a:lnTo>
                  <a:lnTo>
                    <a:pt x="387" y="486"/>
                  </a:lnTo>
                  <a:lnTo>
                    <a:pt x="387" y="489"/>
                  </a:lnTo>
                  <a:lnTo>
                    <a:pt x="375" y="493"/>
                  </a:lnTo>
                  <a:lnTo>
                    <a:pt x="370" y="498"/>
                  </a:lnTo>
                  <a:lnTo>
                    <a:pt x="362" y="496"/>
                  </a:lnTo>
                  <a:lnTo>
                    <a:pt x="350" y="498"/>
                  </a:lnTo>
                  <a:lnTo>
                    <a:pt x="344" y="496"/>
                  </a:lnTo>
                  <a:lnTo>
                    <a:pt x="339" y="495"/>
                  </a:lnTo>
                  <a:lnTo>
                    <a:pt x="336" y="498"/>
                  </a:lnTo>
                  <a:lnTo>
                    <a:pt x="333" y="500"/>
                  </a:lnTo>
                  <a:lnTo>
                    <a:pt x="330" y="501"/>
                  </a:lnTo>
                  <a:lnTo>
                    <a:pt x="327" y="501"/>
                  </a:lnTo>
                  <a:lnTo>
                    <a:pt x="324" y="501"/>
                  </a:lnTo>
                  <a:lnTo>
                    <a:pt x="319" y="501"/>
                  </a:lnTo>
                  <a:lnTo>
                    <a:pt x="319" y="501"/>
                  </a:lnTo>
                  <a:lnTo>
                    <a:pt x="310" y="498"/>
                  </a:lnTo>
                  <a:lnTo>
                    <a:pt x="299" y="493"/>
                  </a:lnTo>
                  <a:lnTo>
                    <a:pt x="279" y="489"/>
                  </a:lnTo>
                  <a:lnTo>
                    <a:pt x="273" y="489"/>
                  </a:lnTo>
                  <a:lnTo>
                    <a:pt x="259" y="481"/>
                  </a:lnTo>
                  <a:lnTo>
                    <a:pt x="249" y="478"/>
                  </a:lnTo>
                  <a:lnTo>
                    <a:pt x="244" y="476"/>
                  </a:lnTo>
                  <a:lnTo>
                    <a:pt x="239" y="473"/>
                  </a:lnTo>
                  <a:lnTo>
                    <a:pt x="241" y="473"/>
                  </a:lnTo>
                  <a:lnTo>
                    <a:pt x="238" y="469"/>
                  </a:lnTo>
                  <a:lnTo>
                    <a:pt x="236" y="469"/>
                  </a:lnTo>
                  <a:lnTo>
                    <a:pt x="232" y="467"/>
                  </a:lnTo>
                  <a:lnTo>
                    <a:pt x="222" y="461"/>
                  </a:lnTo>
                  <a:lnTo>
                    <a:pt x="215" y="458"/>
                  </a:lnTo>
                  <a:lnTo>
                    <a:pt x="206" y="455"/>
                  </a:lnTo>
                  <a:lnTo>
                    <a:pt x="202" y="456"/>
                  </a:lnTo>
                  <a:lnTo>
                    <a:pt x="193" y="453"/>
                  </a:lnTo>
                  <a:lnTo>
                    <a:pt x="189" y="456"/>
                  </a:lnTo>
                  <a:lnTo>
                    <a:pt x="175" y="455"/>
                  </a:lnTo>
                  <a:lnTo>
                    <a:pt x="163" y="450"/>
                  </a:lnTo>
                  <a:lnTo>
                    <a:pt x="158" y="452"/>
                  </a:lnTo>
                  <a:lnTo>
                    <a:pt x="149" y="449"/>
                  </a:lnTo>
                  <a:lnTo>
                    <a:pt x="143" y="449"/>
                  </a:lnTo>
                  <a:lnTo>
                    <a:pt x="139" y="450"/>
                  </a:lnTo>
                  <a:lnTo>
                    <a:pt x="139" y="452"/>
                  </a:lnTo>
                  <a:lnTo>
                    <a:pt x="133" y="450"/>
                  </a:lnTo>
                  <a:lnTo>
                    <a:pt x="124" y="449"/>
                  </a:lnTo>
                  <a:lnTo>
                    <a:pt x="121" y="447"/>
                  </a:lnTo>
                  <a:lnTo>
                    <a:pt x="118" y="444"/>
                  </a:lnTo>
                  <a:lnTo>
                    <a:pt x="115" y="443"/>
                  </a:lnTo>
                  <a:lnTo>
                    <a:pt x="112" y="443"/>
                  </a:lnTo>
                  <a:lnTo>
                    <a:pt x="112" y="441"/>
                  </a:lnTo>
                  <a:lnTo>
                    <a:pt x="110" y="440"/>
                  </a:lnTo>
                  <a:lnTo>
                    <a:pt x="107" y="438"/>
                  </a:lnTo>
                  <a:lnTo>
                    <a:pt x="96" y="430"/>
                  </a:lnTo>
                  <a:lnTo>
                    <a:pt x="90" y="427"/>
                  </a:lnTo>
                  <a:lnTo>
                    <a:pt x="75" y="418"/>
                  </a:lnTo>
                  <a:lnTo>
                    <a:pt x="69" y="417"/>
                  </a:lnTo>
                  <a:lnTo>
                    <a:pt x="63" y="413"/>
                  </a:lnTo>
                  <a:lnTo>
                    <a:pt x="61" y="410"/>
                  </a:lnTo>
                  <a:lnTo>
                    <a:pt x="70" y="413"/>
                  </a:lnTo>
                  <a:lnTo>
                    <a:pt x="75" y="413"/>
                  </a:lnTo>
                  <a:lnTo>
                    <a:pt x="77" y="412"/>
                  </a:lnTo>
                  <a:lnTo>
                    <a:pt x="75" y="412"/>
                  </a:lnTo>
                  <a:lnTo>
                    <a:pt x="72" y="410"/>
                  </a:lnTo>
                  <a:lnTo>
                    <a:pt x="70" y="409"/>
                  </a:lnTo>
                  <a:lnTo>
                    <a:pt x="69" y="410"/>
                  </a:lnTo>
                  <a:lnTo>
                    <a:pt x="64" y="409"/>
                  </a:lnTo>
                  <a:lnTo>
                    <a:pt x="61" y="409"/>
                  </a:lnTo>
                  <a:lnTo>
                    <a:pt x="61" y="407"/>
                  </a:lnTo>
                  <a:lnTo>
                    <a:pt x="61" y="407"/>
                  </a:lnTo>
                  <a:lnTo>
                    <a:pt x="60" y="406"/>
                  </a:lnTo>
                  <a:lnTo>
                    <a:pt x="60" y="406"/>
                  </a:lnTo>
                  <a:lnTo>
                    <a:pt x="60" y="406"/>
                  </a:lnTo>
                  <a:lnTo>
                    <a:pt x="58" y="407"/>
                  </a:lnTo>
                  <a:lnTo>
                    <a:pt x="58" y="407"/>
                  </a:lnTo>
                  <a:lnTo>
                    <a:pt x="57" y="409"/>
                  </a:lnTo>
                  <a:lnTo>
                    <a:pt x="53" y="407"/>
                  </a:lnTo>
                  <a:lnTo>
                    <a:pt x="38" y="403"/>
                  </a:lnTo>
                  <a:lnTo>
                    <a:pt x="17" y="400"/>
                  </a:lnTo>
                  <a:lnTo>
                    <a:pt x="7" y="395"/>
                  </a:lnTo>
                  <a:lnTo>
                    <a:pt x="3" y="393"/>
                  </a:lnTo>
                  <a:lnTo>
                    <a:pt x="1" y="393"/>
                  </a:lnTo>
                  <a:lnTo>
                    <a:pt x="0" y="393"/>
                  </a:lnTo>
                  <a:lnTo>
                    <a:pt x="0" y="392"/>
                  </a:lnTo>
                  <a:lnTo>
                    <a:pt x="0" y="392"/>
                  </a:lnTo>
                  <a:lnTo>
                    <a:pt x="3" y="389"/>
                  </a:lnTo>
                  <a:lnTo>
                    <a:pt x="4" y="387"/>
                  </a:lnTo>
                  <a:lnTo>
                    <a:pt x="7" y="386"/>
                  </a:lnTo>
                  <a:lnTo>
                    <a:pt x="12" y="384"/>
                  </a:lnTo>
                  <a:lnTo>
                    <a:pt x="17" y="384"/>
                  </a:lnTo>
                  <a:lnTo>
                    <a:pt x="21" y="384"/>
                  </a:lnTo>
                  <a:lnTo>
                    <a:pt x="26" y="384"/>
                  </a:lnTo>
                  <a:lnTo>
                    <a:pt x="29" y="381"/>
                  </a:lnTo>
                  <a:lnTo>
                    <a:pt x="33" y="377"/>
                  </a:lnTo>
                  <a:lnTo>
                    <a:pt x="37" y="373"/>
                  </a:lnTo>
                  <a:lnTo>
                    <a:pt x="38" y="367"/>
                  </a:lnTo>
                  <a:lnTo>
                    <a:pt x="35" y="363"/>
                  </a:lnTo>
                  <a:lnTo>
                    <a:pt x="32" y="358"/>
                  </a:lnTo>
                  <a:lnTo>
                    <a:pt x="32" y="355"/>
                  </a:lnTo>
                  <a:lnTo>
                    <a:pt x="35" y="352"/>
                  </a:lnTo>
                  <a:lnTo>
                    <a:pt x="38" y="349"/>
                  </a:lnTo>
                  <a:lnTo>
                    <a:pt x="41" y="349"/>
                  </a:lnTo>
                  <a:lnTo>
                    <a:pt x="44" y="350"/>
                  </a:lnTo>
                  <a:lnTo>
                    <a:pt x="47" y="350"/>
                  </a:lnTo>
                  <a:lnTo>
                    <a:pt x="50" y="349"/>
                  </a:lnTo>
                  <a:lnTo>
                    <a:pt x="50" y="349"/>
                  </a:lnTo>
                  <a:lnTo>
                    <a:pt x="50" y="349"/>
                  </a:lnTo>
                  <a:lnTo>
                    <a:pt x="50" y="347"/>
                  </a:lnTo>
                  <a:lnTo>
                    <a:pt x="52" y="347"/>
                  </a:lnTo>
                  <a:lnTo>
                    <a:pt x="53" y="343"/>
                  </a:lnTo>
                  <a:lnTo>
                    <a:pt x="52" y="338"/>
                  </a:lnTo>
                  <a:lnTo>
                    <a:pt x="50" y="334"/>
                  </a:lnTo>
                  <a:lnTo>
                    <a:pt x="49" y="329"/>
                  </a:lnTo>
                  <a:lnTo>
                    <a:pt x="52" y="327"/>
                  </a:lnTo>
                  <a:lnTo>
                    <a:pt x="53" y="327"/>
                  </a:lnTo>
                  <a:lnTo>
                    <a:pt x="55" y="327"/>
                  </a:lnTo>
                  <a:lnTo>
                    <a:pt x="58" y="329"/>
                  </a:lnTo>
                  <a:lnTo>
                    <a:pt x="60" y="329"/>
                  </a:lnTo>
                  <a:lnTo>
                    <a:pt x="63" y="329"/>
                  </a:lnTo>
                  <a:lnTo>
                    <a:pt x="64" y="327"/>
                  </a:lnTo>
                  <a:lnTo>
                    <a:pt x="66" y="326"/>
                  </a:lnTo>
                  <a:lnTo>
                    <a:pt x="67" y="326"/>
                  </a:lnTo>
                  <a:lnTo>
                    <a:pt x="69" y="326"/>
                  </a:lnTo>
                  <a:lnTo>
                    <a:pt x="69" y="324"/>
                  </a:lnTo>
                  <a:lnTo>
                    <a:pt x="70" y="324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72" y="323"/>
                  </a:lnTo>
                  <a:lnTo>
                    <a:pt x="72" y="321"/>
                  </a:lnTo>
                  <a:lnTo>
                    <a:pt x="73" y="320"/>
                  </a:lnTo>
                  <a:lnTo>
                    <a:pt x="75" y="318"/>
                  </a:lnTo>
                  <a:lnTo>
                    <a:pt x="77" y="317"/>
                  </a:lnTo>
                  <a:lnTo>
                    <a:pt x="77" y="314"/>
                  </a:lnTo>
                  <a:lnTo>
                    <a:pt x="77" y="310"/>
                  </a:lnTo>
                  <a:lnTo>
                    <a:pt x="78" y="307"/>
                  </a:lnTo>
                  <a:lnTo>
                    <a:pt x="78" y="304"/>
                  </a:lnTo>
                  <a:lnTo>
                    <a:pt x="78" y="301"/>
                  </a:lnTo>
                  <a:lnTo>
                    <a:pt x="78" y="300"/>
                  </a:lnTo>
                  <a:lnTo>
                    <a:pt x="78" y="298"/>
                  </a:lnTo>
                  <a:lnTo>
                    <a:pt x="78" y="297"/>
                  </a:lnTo>
                  <a:lnTo>
                    <a:pt x="80" y="294"/>
                  </a:lnTo>
                  <a:lnTo>
                    <a:pt x="81" y="292"/>
                  </a:lnTo>
                  <a:lnTo>
                    <a:pt x="83" y="290"/>
                  </a:lnTo>
                  <a:lnTo>
                    <a:pt x="84" y="287"/>
                  </a:lnTo>
                  <a:lnTo>
                    <a:pt x="86" y="286"/>
                  </a:lnTo>
                  <a:lnTo>
                    <a:pt x="86" y="284"/>
                  </a:lnTo>
                  <a:lnTo>
                    <a:pt x="86" y="283"/>
                  </a:lnTo>
                  <a:lnTo>
                    <a:pt x="87" y="280"/>
                  </a:lnTo>
                  <a:lnTo>
                    <a:pt x="87" y="278"/>
                  </a:lnTo>
                  <a:lnTo>
                    <a:pt x="87" y="277"/>
                  </a:lnTo>
                  <a:lnTo>
                    <a:pt x="87" y="275"/>
                  </a:lnTo>
                  <a:lnTo>
                    <a:pt x="87" y="274"/>
                  </a:lnTo>
                  <a:lnTo>
                    <a:pt x="86" y="272"/>
                  </a:lnTo>
                  <a:lnTo>
                    <a:pt x="81" y="264"/>
                  </a:lnTo>
                  <a:lnTo>
                    <a:pt x="77" y="258"/>
                  </a:lnTo>
                  <a:lnTo>
                    <a:pt x="72" y="252"/>
                  </a:lnTo>
                  <a:lnTo>
                    <a:pt x="66" y="246"/>
                  </a:lnTo>
                  <a:lnTo>
                    <a:pt x="66" y="246"/>
                  </a:lnTo>
                  <a:lnTo>
                    <a:pt x="66" y="244"/>
                  </a:lnTo>
                  <a:lnTo>
                    <a:pt x="64" y="244"/>
                  </a:lnTo>
                  <a:lnTo>
                    <a:pt x="64" y="243"/>
                  </a:lnTo>
                  <a:lnTo>
                    <a:pt x="63" y="243"/>
                  </a:lnTo>
                  <a:lnTo>
                    <a:pt x="60" y="243"/>
                  </a:lnTo>
                  <a:lnTo>
                    <a:pt x="58" y="243"/>
                  </a:lnTo>
                  <a:lnTo>
                    <a:pt x="55" y="243"/>
                  </a:lnTo>
                  <a:lnTo>
                    <a:pt x="52" y="243"/>
                  </a:lnTo>
                  <a:lnTo>
                    <a:pt x="49" y="238"/>
                  </a:lnTo>
                  <a:lnTo>
                    <a:pt x="47" y="234"/>
                  </a:lnTo>
                  <a:lnTo>
                    <a:pt x="44" y="231"/>
                  </a:lnTo>
                  <a:lnTo>
                    <a:pt x="41" y="229"/>
                  </a:lnTo>
                  <a:lnTo>
                    <a:pt x="38" y="227"/>
                  </a:lnTo>
                  <a:lnTo>
                    <a:pt x="37" y="226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7" y="217"/>
                  </a:lnTo>
                  <a:lnTo>
                    <a:pt x="37" y="214"/>
                  </a:lnTo>
                  <a:lnTo>
                    <a:pt x="35" y="211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6"/>
                  </a:lnTo>
                  <a:lnTo>
                    <a:pt x="37" y="204"/>
                  </a:lnTo>
                  <a:lnTo>
                    <a:pt x="37" y="201"/>
                  </a:lnTo>
                  <a:lnTo>
                    <a:pt x="35" y="200"/>
                  </a:lnTo>
                  <a:lnTo>
                    <a:pt x="35" y="198"/>
                  </a:lnTo>
                  <a:lnTo>
                    <a:pt x="33" y="197"/>
                  </a:lnTo>
                  <a:lnTo>
                    <a:pt x="32" y="195"/>
                  </a:lnTo>
                  <a:lnTo>
                    <a:pt x="32" y="195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29" y="194"/>
                  </a:lnTo>
                  <a:lnTo>
                    <a:pt x="29" y="192"/>
                  </a:lnTo>
                  <a:lnTo>
                    <a:pt x="29" y="192"/>
                  </a:lnTo>
                  <a:lnTo>
                    <a:pt x="29" y="192"/>
                  </a:lnTo>
                  <a:lnTo>
                    <a:pt x="27" y="189"/>
                  </a:lnTo>
                  <a:lnTo>
                    <a:pt x="27" y="187"/>
                  </a:lnTo>
                  <a:lnTo>
                    <a:pt x="27" y="184"/>
                  </a:lnTo>
                  <a:lnTo>
                    <a:pt x="29" y="183"/>
                  </a:lnTo>
                  <a:lnTo>
                    <a:pt x="30" y="181"/>
                  </a:lnTo>
                  <a:lnTo>
                    <a:pt x="30" y="181"/>
                  </a:lnTo>
                  <a:lnTo>
                    <a:pt x="29" y="180"/>
                  </a:lnTo>
                  <a:lnTo>
                    <a:pt x="29" y="180"/>
                  </a:lnTo>
                  <a:lnTo>
                    <a:pt x="26" y="177"/>
                  </a:lnTo>
                  <a:lnTo>
                    <a:pt x="26" y="172"/>
                  </a:lnTo>
                  <a:lnTo>
                    <a:pt x="26" y="169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9" y="160"/>
                  </a:lnTo>
                  <a:lnTo>
                    <a:pt x="29" y="158"/>
                  </a:lnTo>
                  <a:lnTo>
                    <a:pt x="29" y="155"/>
                  </a:lnTo>
                  <a:lnTo>
                    <a:pt x="30" y="152"/>
                  </a:lnTo>
                  <a:lnTo>
                    <a:pt x="30" y="149"/>
                  </a:lnTo>
                  <a:lnTo>
                    <a:pt x="32" y="146"/>
                  </a:lnTo>
                  <a:lnTo>
                    <a:pt x="33" y="143"/>
                  </a:lnTo>
                  <a:lnTo>
                    <a:pt x="35" y="138"/>
                  </a:lnTo>
                  <a:lnTo>
                    <a:pt x="35" y="137"/>
                  </a:lnTo>
                  <a:lnTo>
                    <a:pt x="35" y="134"/>
                  </a:lnTo>
                  <a:lnTo>
                    <a:pt x="32" y="131"/>
                  </a:lnTo>
                  <a:lnTo>
                    <a:pt x="33" y="131"/>
                  </a:lnTo>
                  <a:lnTo>
                    <a:pt x="33" y="129"/>
                  </a:lnTo>
                  <a:lnTo>
                    <a:pt x="35" y="129"/>
                  </a:lnTo>
                  <a:lnTo>
                    <a:pt x="35" y="128"/>
                  </a:lnTo>
                  <a:lnTo>
                    <a:pt x="37" y="128"/>
                  </a:lnTo>
                  <a:lnTo>
                    <a:pt x="37" y="126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40" y="126"/>
                  </a:lnTo>
                  <a:lnTo>
                    <a:pt x="41" y="126"/>
                  </a:lnTo>
                  <a:lnTo>
                    <a:pt x="43" y="128"/>
                  </a:lnTo>
                  <a:lnTo>
                    <a:pt x="44" y="128"/>
                  </a:lnTo>
                  <a:lnTo>
                    <a:pt x="49" y="128"/>
                  </a:lnTo>
                  <a:lnTo>
                    <a:pt x="53" y="123"/>
                  </a:lnTo>
                  <a:lnTo>
                    <a:pt x="57" y="117"/>
                  </a:lnTo>
                  <a:lnTo>
                    <a:pt x="60" y="112"/>
                  </a:lnTo>
                  <a:lnTo>
                    <a:pt x="60" y="109"/>
                  </a:lnTo>
                  <a:lnTo>
                    <a:pt x="63" y="109"/>
                  </a:lnTo>
                  <a:lnTo>
                    <a:pt x="64" y="108"/>
                  </a:lnTo>
                  <a:lnTo>
                    <a:pt x="66" y="108"/>
                  </a:lnTo>
                  <a:lnTo>
                    <a:pt x="67" y="108"/>
                  </a:lnTo>
                  <a:lnTo>
                    <a:pt x="69" y="108"/>
                  </a:lnTo>
                  <a:lnTo>
                    <a:pt x="70" y="109"/>
                  </a:lnTo>
                  <a:lnTo>
                    <a:pt x="72" y="109"/>
                  </a:lnTo>
                  <a:lnTo>
                    <a:pt x="75" y="109"/>
                  </a:lnTo>
                  <a:lnTo>
                    <a:pt x="78" y="109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6" y="109"/>
                  </a:lnTo>
                  <a:lnTo>
                    <a:pt x="87" y="109"/>
                  </a:lnTo>
                  <a:lnTo>
                    <a:pt x="89" y="109"/>
                  </a:lnTo>
                  <a:lnTo>
                    <a:pt x="90" y="109"/>
                  </a:lnTo>
                  <a:lnTo>
                    <a:pt x="92" y="108"/>
                  </a:lnTo>
                  <a:lnTo>
                    <a:pt x="93" y="108"/>
                  </a:lnTo>
                  <a:lnTo>
                    <a:pt x="95" y="108"/>
                  </a:lnTo>
                  <a:lnTo>
                    <a:pt x="96" y="108"/>
                  </a:lnTo>
                  <a:lnTo>
                    <a:pt x="98" y="106"/>
                  </a:lnTo>
                  <a:lnTo>
                    <a:pt x="100" y="106"/>
                  </a:lnTo>
                  <a:lnTo>
                    <a:pt x="101" y="108"/>
                  </a:lnTo>
                  <a:lnTo>
                    <a:pt x="103" y="109"/>
                  </a:lnTo>
                  <a:lnTo>
                    <a:pt x="103" y="111"/>
                  </a:lnTo>
                  <a:lnTo>
                    <a:pt x="104" y="114"/>
                  </a:lnTo>
                  <a:lnTo>
                    <a:pt x="104" y="115"/>
                  </a:lnTo>
                  <a:lnTo>
                    <a:pt x="104" y="117"/>
                  </a:lnTo>
                  <a:lnTo>
                    <a:pt x="104" y="118"/>
                  </a:lnTo>
                  <a:lnTo>
                    <a:pt x="104" y="120"/>
                  </a:lnTo>
                  <a:lnTo>
                    <a:pt x="104" y="120"/>
                  </a:lnTo>
                  <a:lnTo>
                    <a:pt x="106" y="123"/>
                  </a:lnTo>
                  <a:lnTo>
                    <a:pt x="106" y="124"/>
                  </a:lnTo>
                  <a:lnTo>
                    <a:pt x="109" y="126"/>
                  </a:lnTo>
                  <a:lnTo>
                    <a:pt x="110" y="126"/>
                  </a:lnTo>
                  <a:lnTo>
                    <a:pt x="113" y="126"/>
                  </a:lnTo>
                  <a:lnTo>
                    <a:pt x="115" y="124"/>
                  </a:lnTo>
                  <a:lnTo>
                    <a:pt x="116" y="124"/>
                  </a:lnTo>
                  <a:lnTo>
                    <a:pt x="118" y="123"/>
                  </a:lnTo>
                  <a:lnTo>
                    <a:pt x="121" y="123"/>
                  </a:lnTo>
                  <a:lnTo>
                    <a:pt x="123" y="121"/>
                  </a:lnTo>
                  <a:lnTo>
                    <a:pt x="124" y="120"/>
                  </a:lnTo>
                  <a:lnTo>
                    <a:pt x="126" y="117"/>
                  </a:lnTo>
                  <a:lnTo>
                    <a:pt x="127" y="117"/>
                  </a:lnTo>
                  <a:lnTo>
                    <a:pt x="129" y="115"/>
                  </a:lnTo>
                  <a:lnTo>
                    <a:pt x="130" y="114"/>
                  </a:lnTo>
                  <a:lnTo>
                    <a:pt x="130" y="112"/>
                  </a:lnTo>
                  <a:lnTo>
                    <a:pt x="130" y="111"/>
                  </a:lnTo>
                  <a:lnTo>
                    <a:pt x="130" y="109"/>
                  </a:lnTo>
                  <a:lnTo>
                    <a:pt x="130" y="108"/>
                  </a:lnTo>
                  <a:lnTo>
                    <a:pt x="130" y="106"/>
                  </a:lnTo>
                  <a:lnTo>
                    <a:pt x="129" y="103"/>
                  </a:lnTo>
                  <a:lnTo>
                    <a:pt x="127" y="101"/>
                  </a:lnTo>
                  <a:lnTo>
                    <a:pt x="126" y="100"/>
                  </a:lnTo>
                  <a:lnTo>
                    <a:pt x="124" y="98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0" y="95"/>
                  </a:lnTo>
                  <a:lnTo>
                    <a:pt x="118" y="92"/>
                  </a:lnTo>
                  <a:lnTo>
                    <a:pt x="116" y="89"/>
                  </a:lnTo>
                  <a:lnTo>
                    <a:pt x="118" y="86"/>
                  </a:lnTo>
                  <a:lnTo>
                    <a:pt x="120" y="84"/>
                  </a:lnTo>
                  <a:lnTo>
                    <a:pt x="120" y="83"/>
                  </a:lnTo>
                  <a:lnTo>
                    <a:pt x="121" y="81"/>
                  </a:lnTo>
                  <a:lnTo>
                    <a:pt x="123" y="78"/>
                  </a:lnTo>
                  <a:lnTo>
                    <a:pt x="124" y="77"/>
                  </a:lnTo>
                  <a:lnTo>
                    <a:pt x="126" y="74"/>
                  </a:lnTo>
                  <a:lnTo>
                    <a:pt x="127" y="71"/>
                  </a:lnTo>
                  <a:lnTo>
                    <a:pt x="129" y="68"/>
                  </a:lnTo>
                  <a:lnTo>
                    <a:pt x="130" y="64"/>
                  </a:lnTo>
                  <a:lnTo>
                    <a:pt x="132" y="61"/>
                  </a:lnTo>
                  <a:lnTo>
                    <a:pt x="133" y="60"/>
                  </a:lnTo>
                  <a:lnTo>
                    <a:pt x="136" y="60"/>
                  </a:lnTo>
                  <a:lnTo>
                    <a:pt x="139" y="60"/>
                  </a:lnTo>
                  <a:lnTo>
                    <a:pt x="146" y="54"/>
                  </a:lnTo>
                  <a:lnTo>
                    <a:pt x="150" y="52"/>
                  </a:lnTo>
                  <a:lnTo>
                    <a:pt x="150" y="58"/>
                  </a:lnTo>
                  <a:lnTo>
                    <a:pt x="149" y="64"/>
                  </a:lnTo>
                  <a:lnTo>
                    <a:pt x="147" y="72"/>
                  </a:lnTo>
                  <a:lnTo>
                    <a:pt x="146" y="78"/>
                  </a:lnTo>
                  <a:lnTo>
                    <a:pt x="146" y="84"/>
                  </a:lnTo>
                  <a:lnTo>
                    <a:pt x="147" y="86"/>
                  </a:lnTo>
                  <a:lnTo>
                    <a:pt x="150" y="88"/>
                  </a:lnTo>
                  <a:lnTo>
                    <a:pt x="152" y="89"/>
                  </a:lnTo>
                  <a:lnTo>
                    <a:pt x="155" y="91"/>
                  </a:lnTo>
                  <a:lnTo>
                    <a:pt x="156" y="92"/>
                  </a:lnTo>
                  <a:lnTo>
                    <a:pt x="158" y="94"/>
                  </a:lnTo>
                  <a:lnTo>
                    <a:pt x="159" y="94"/>
                  </a:lnTo>
                  <a:lnTo>
                    <a:pt x="161" y="95"/>
                  </a:lnTo>
                  <a:lnTo>
                    <a:pt x="163" y="97"/>
                  </a:lnTo>
                  <a:lnTo>
                    <a:pt x="163" y="100"/>
                  </a:lnTo>
                  <a:lnTo>
                    <a:pt x="163" y="101"/>
                  </a:lnTo>
                  <a:lnTo>
                    <a:pt x="163" y="104"/>
                  </a:lnTo>
                  <a:lnTo>
                    <a:pt x="164" y="106"/>
                  </a:lnTo>
                  <a:lnTo>
                    <a:pt x="166" y="108"/>
                  </a:lnTo>
                  <a:lnTo>
                    <a:pt x="167" y="109"/>
                  </a:lnTo>
                  <a:lnTo>
                    <a:pt x="167" y="112"/>
                  </a:lnTo>
                  <a:lnTo>
                    <a:pt x="169" y="114"/>
                  </a:lnTo>
                  <a:lnTo>
                    <a:pt x="170" y="115"/>
                  </a:lnTo>
                  <a:lnTo>
                    <a:pt x="173" y="115"/>
                  </a:lnTo>
                  <a:lnTo>
                    <a:pt x="175" y="117"/>
                  </a:lnTo>
                  <a:lnTo>
                    <a:pt x="178" y="115"/>
                  </a:lnTo>
                  <a:lnTo>
                    <a:pt x="179" y="114"/>
                  </a:lnTo>
                  <a:lnTo>
                    <a:pt x="181" y="112"/>
                  </a:lnTo>
                  <a:lnTo>
                    <a:pt x="181" y="109"/>
                  </a:lnTo>
                  <a:lnTo>
                    <a:pt x="186" y="101"/>
                  </a:lnTo>
                  <a:lnTo>
                    <a:pt x="190" y="94"/>
                  </a:lnTo>
                  <a:lnTo>
                    <a:pt x="198" y="89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12" y="83"/>
                  </a:lnTo>
                  <a:lnTo>
                    <a:pt x="215" y="83"/>
                  </a:lnTo>
                  <a:lnTo>
                    <a:pt x="218" y="83"/>
                  </a:lnTo>
                  <a:lnTo>
                    <a:pt x="221" y="84"/>
                  </a:lnTo>
                  <a:lnTo>
                    <a:pt x="224" y="86"/>
                  </a:lnTo>
                  <a:lnTo>
                    <a:pt x="226" y="88"/>
                  </a:lnTo>
                  <a:lnTo>
                    <a:pt x="229" y="88"/>
                  </a:lnTo>
                  <a:lnTo>
                    <a:pt x="232" y="89"/>
                  </a:lnTo>
                  <a:lnTo>
                    <a:pt x="232" y="89"/>
                  </a:lnTo>
                  <a:lnTo>
                    <a:pt x="233" y="89"/>
                  </a:lnTo>
                  <a:lnTo>
                    <a:pt x="233" y="89"/>
                  </a:lnTo>
                  <a:lnTo>
                    <a:pt x="238" y="91"/>
                  </a:lnTo>
                  <a:lnTo>
                    <a:pt x="244" y="92"/>
                  </a:lnTo>
                  <a:lnTo>
                    <a:pt x="249" y="92"/>
                  </a:lnTo>
                  <a:lnTo>
                    <a:pt x="253" y="89"/>
                  </a:lnTo>
                  <a:lnTo>
                    <a:pt x="253" y="88"/>
                  </a:lnTo>
                  <a:lnTo>
                    <a:pt x="255" y="86"/>
                  </a:lnTo>
                  <a:lnTo>
                    <a:pt x="255" y="84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8" y="81"/>
                  </a:lnTo>
                  <a:lnTo>
                    <a:pt x="258" y="81"/>
                  </a:lnTo>
                  <a:lnTo>
                    <a:pt x="259" y="80"/>
                  </a:lnTo>
                  <a:lnTo>
                    <a:pt x="259" y="78"/>
                  </a:lnTo>
                  <a:lnTo>
                    <a:pt x="261" y="78"/>
                  </a:lnTo>
                  <a:lnTo>
                    <a:pt x="261" y="77"/>
                  </a:lnTo>
                  <a:lnTo>
                    <a:pt x="262" y="77"/>
                  </a:lnTo>
                  <a:lnTo>
                    <a:pt x="262" y="75"/>
                  </a:lnTo>
                  <a:lnTo>
                    <a:pt x="262" y="75"/>
                  </a:lnTo>
                  <a:lnTo>
                    <a:pt x="264" y="75"/>
                  </a:lnTo>
                  <a:lnTo>
                    <a:pt x="264" y="74"/>
                  </a:lnTo>
                  <a:lnTo>
                    <a:pt x="264" y="74"/>
                  </a:lnTo>
                  <a:lnTo>
                    <a:pt x="267" y="72"/>
                  </a:lnTo>
                  <a:lnTo>
                    <a:pt x="269" y="71"/>
                  </a:lnTo>
                  <a:lnTo>
                    <a:pt x="272" y="71"/>
                  </a:lnTo>
                  <a:lnTo>
                    <a:pt x="275" y="69"/>
                  </a:lnTo>
                  <a:lnTo>
                    <a:pt x="275" y="69"/>
                  </a:lnTo>
                  <a:lnTo>
                    <a:pt x="276" y="69"/>
                  </a:lnTo>
                  <a:lnTo>
                    <a:pt x="278" y="68"/>
                  </a:lnTo>
                  <a:lnTo>
                    <a:pt x="278" y="68"/>
                  </a:lnTo>
                  <a:lnTo>
                    <a:pt x="281" y="64"/>
                  </a:lnTo>
                  <a:lnTo>
                    <a:pt x="284" y="63"/>
                  </a:lnTo>
                  <a:lnTo>
                    <a:pt x="285" y="60"/>
                  </a:lnTo>
                  <a:lnTo>
                    <a:pt x="285" y="55"/>
                  </a:lnTo>
                  <a:lnTo>
                    <a:pt x="289" y="52"/>
                  </a:lnTo>
                  <a:lnTo>
                    <a:pt x="290" y="51"/>
                  </a:lnTo>
                  <a:lnTo>
                    <a:pt x="290" y="48"/>
                  </a:lnTo>
                  <a:lnTo>
                    <a:pt x="292" y="44"/>
                  </a:lnTo>
                  <a:lnTo>
                    <a:pt x="292" y="43"/>
                  </a:lnTo>
                  <a:lnTo>
                    <a:pt x="293" y="43"/>
                  </a:lnTo>
                  <a:lnTo>
                    <a:pt x="293" y="41"/>
                  </a:lnTo>
                  <a:lnTo>
                    <a:pt x="293" y="41"/>
                  </a:lnTo>
                  <a:lnTo>
                    <a:pt x="298" y="37"/>
                  </a:lnTo>
                  <a:lnTo>
                    <a:pt x="301" y="32"/>
                  </a:lnTo>
                  <a:lnTo>
                    <a:pt x="305" y="28"/>
                  </a:lnTo>
                  <a:lnTo>
                    <a:pt x="307" y="23"/>
                  </a:lnTo>
                  <a:lnTo>
                    <a:pt x="305" y="17"/>
                  </a:lnTo>
                  <a:lnTo>
                    <a:pt x="304" y="11"/>
                  </a:lnTo>
                  <a:lnTo>
                    <a:pt x="302" y="6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/>
            <p:cNvSpPr>
              <a:spLocks noEditPoints="1"/>
            </p:cNvSpPr>
            <p:nvPr/>
          </p:nvSpPr>
          <p:spPr bwMode="auto">
            <a:xfrm>
              <a:off x="1725613" y="3043238"/>
              <a:ext cx="349250" cy="319088"/>
            </a:xfrm>
            <a:custGeom>
              <a:avLst/>
              <a:gdLst>
                <a:gd name="T0" fmla="*/ 70 w 439"/>
                <a:gd name="T1" fmla="*/ 300 h 403"/>
                <a:gd name="T2" fmla="*/ 43 w 439"/>
                <a:gd name="T3" fmla="*/ 266 h 403"/>
                <a:gd name="T4" fmla="*/ 49 w 439"/>
                <a:gd name="T5" fmla="*/ 273 h 403"/>
                <a:gd name="T6" fmla="*/ 33 w 439"/>
                <a:gd name="T7" fmla="*/ 273 h 403"/>
                <a:gd name="T8" fmla="*/ 10 w 439"/>
                <a:gd name="T9" fmla="*/ 231 h 403"/>
                <a:gd name="T10" fmla="*/ 26 w 439"/>
                <a:gd name="T11" fmla="*/ 243 h 403"/>
                <a:gd name="T12" fmla="*/ 29 w 439"/>
                <a:gd name="T13" fmla="*/ 251 h 403"/>
                <a:gd name="T14" fmla="*/ 24 w 439"/>
                <a:gd name="T15" fmla="*/ 257 h 403"/>
                <a:gd name="T16" fmla="*/ 9 w 439"/>
                <a:gd name="T17" fmla="*/ 246 h 403"/>
                <a:gd name="T18" fmla="*/ 6 w 439"/>
                <a:gd name="T19" fmla="*/ 237 h 403"/>
                <a:gd name="T20" fmla="*/ 4 w 439"/>
                <a:gd name="T21" fmla="*/ 219 h 403"/>
                <a:gd name="T22" fmla="*/ 1 w 439"/>
                <a:gd name="T23" fmla="*/ 220 h 403"/>
                <a:gd name="T24" fmla="*/ 256 w 439"/>
                <a:gd name="T25" fmla="*/ 7 h 403"/>
                <a:gd name="T26" fmla="*/ 282 w 439"/>
                <a:gd name="T27" fmla="*/ 30 h 403"/>
                <a:gd name="T28" fmla="*/ 276 w 439"/>
                <a:gd name="T29" fmla="*/ 54 h 403"/>
                <a:gd name="T30" fmla="*/ 270 w 439"/>
                <a:gd name="T31" fmla="*/ 82 h 403"/>
                <a:gd name="T32" fmla="*/ 296 w 439"/>
                <a:gd name="T33" fmla="*/ 70 h 403"/>
                <a:gd name="T34" fmla="*/ 325 w 439"/>
                <a:gd name="T35" fmla="*/ 73 h 403"/>
                <a:gd name="T36" fmla="*/ 336 w 439"/>
                <a:gd name="T37" fmla="*/ 100 h 403"/>
                <a:gd name="T38" fmla="*/ 371 w 439"/>
                <a:gd name="T39" fmla="*/ 99 h 403"/>
                <a:gd name="T40" fmla="*/ 379 w 439"/>
                <a:gd name="T41" fmla="*/ 128 h 403"/>
                <a:gd name="T42" fmla="*/ 367 w 439"/>
                <a:gd name="T43" fmla="*/ 160 h 403"/>
                <a:gd name="T44" fmla="*/ 396 w 439"/>
                <a:gd name="T45" fmla="*/ 193 h 403"/>
                <a:gd name="T46" fmla="*/ 410 w 439"/>
                <a:gd name="T47" fmla="*/ 228 h 403"/>
                <a:gd name="T48" fmla="*/ 402 w 439"/>
                <a:gd name="T49" fmla="*/ 253 h 403"/>
                <a:gd name="T50" fmla="*/ 439 w 439"/>
                <a:gd name="T51" fmla="*/ 285 h 403"/>
                <a:gd name="T52" fmla="*/ 420 w 439"/>
                <a:gd name="T53" fmla="*/ 314 h 403"/>
                <a:gd name="T54" fmla="*/ 394 w 439"/>
                <a:gd name="T55" fmla="*/ 323 h 403"/>
                <a:gd name="T56" fmla="*/ 397 w 439"/>
                <a:gd name="T57" fmla="*/ 342 h 403"/>
                <a:gd name="T58" fmla="*/ 393 w 439"/>
                <a:gd name="T59" fmla="*/ 359 h 403"/>
                <a:gd name="T60" fmla="*/ 385 w 439"/>
                <a:gd name="T61" fmla="*/ 383 h 403"/>
                <a:gd name="T62" fmla="*/ 384 w 439"/>
                <a:gd name="T63" fmla="*/ 399 h 403"/>
                <a:gd name="T64" fmla="*/ 362 w 439"/>
                <a:gd name="T65" fmla="*/ 382 h 403"/>
                <a:gd name="T66" fmla="*/ 344 w 439"/>
                <a:gd name="T67" fmla="*/ 363 h 403"/>
                <a:gd name="T68" fmla="*/ 321 w 439"/>
                <a:gd name="T69" fmla="*/ 354 h 403"/>
                <a:gd name="T70" fmla="*/ 308 w 439"/>
                <a:gd name="T71" fmla="*/ 346 h 403"/>
                <a:gd name="T72" fmla="*/ 282 w 439"/>
                <a:gd name="T73" fmla="*/ 362 h 403"/>
                <a:gd name="T74" fmla="*/ 267 w 439"/>
                <a:gd name="T75" fmla="*/ 363 h 403"/>
                <a:gd name="T76" fmla="*/ 255 w 439"/>
                <a:gd name="T77" fmla="*/ 363 h 403"/>
                <a:gd name="T78" fmla="*/ 227 w 439"/>
                <a:gd name="T79" fmla="*/ 400 h 403"/>
                <a:gd name="T80" fmla="*/ 208 w 439"/>
                <a:gd name="T81" fmla="*/ 394 h 403"/>
                <a:gd name="T82" fmla="*/ 184 w 439"/>
                <a:gd name="T83" fmla="*/ 388 h 403"/>
                <a:gd name="T84" fmla="*/ 196 w 439"/>
                <a:gd name="T85" fmla="*/ 374 h 403"/>
                <a:gd name="T86" fmla="*/ 213 w 439"/>
                <a:gd name="T87" fmla="*/ 357 h 403"/>
                <a:gd name="T88" fmla="*/ 224 w 439"/>
                <a:gd name="T89" fmla="*/ 345 h 403"/>
                <a:gd name="T90" fmla="*/ 231 w 439"/>
                <a:gd name="T91" fmla="*/ 328 h 403"/>
                <a:gd name="T92" fmla="*/ 235 w 439"/>
                <a:gd name="T93" fmla="*/ 280 h 403"/>
                <a:gd name="T94" fmla="*/ 235 w 439"/>
                <a:gd name="T95" fmla="*/ 262 h 403"/>
                <a:gd name="T96" fmla="*/ 207 w 439"/>
                <a:gd name="T97" fmla="*/ 249 h 403"/>
                <a:gd name="T98" fmla="*/ 165 w 439"/>
                <a:gd name="T99" fmla="*/ 171 h 403"/>
                <a:gd name="T100" fmla="*/ 155 w 439"/>
                <a:gd name="T101" fmla="*/ 91 h 403"/>
                <a:gd name="T102" fmla="*/ 164 w 439"/>
                <a:gd name="T103" fmla="*/ 93 h 403"/>
                <a:gd name="T104" fmla="*/ 178 w 439"/>
                <a:gd name="T105" fmla="*/ 87 h 403"/>
                <a:gd name="T106" fmla="*/ 199 w 439"/>
                <a:gd name="T107" fmla="*/ 83 h 403"/>
                <a:gd name="T108" fmla="*/ 192 w 439"/>
                <a:gd name="T109" fmla="*/ 67 h 403"/>
                <a:gd name="T110" fmla="*/ 188 w 439"/>
                <a:gd name="T111" fmla="*/ 59 h 403"/>
                <a:gd name="T112" fmla="*/ 181 w 439"/>
                <a:gd name="T113" fmla="*/ 50 h 403"/>
                <a:gd name="T114" fmla="*/ 187 w 439"/>
                <a:gd name="T115" fmla="*/ 33 h 403"/>
                <a:gd name="T116" fmla="*/ 198 w 439"/>
                <a:gd name="T117" fmla="*/ 17 h 403"/>
                <a:gd name="T118" fmla="*/ 201 w 439"/>
                <a:gd name="T119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03">
                  <a:moveTo>
                    <a:pt x="73" y="292"/>
                  </a:moveTo>
                  <a:lnTo>
                    <a:pt x="73" y="292"/>
                  </a:lnTo>
                  <a:lnTo>
                    <a:pt x="75" y="294"/>
                  </a:lnTo>
                  <a:lnTo>
                    <a:pt x="75" y="297"/>
                  </a:lnTo>
                  <a:lnTo>
                    <a:pt x="73" y="300"/>
                  </a:lnTo>
                  <a:lnTo>
                    <a:pt x="72" y="299"/>
                  </a:lnTo>
                  <a:lnTo>
                    <a:pt x="70" y="300"/>
                  </a:lnTo>
                  <a:lnTo>
                    <a:pt x="67" y="299"/>
                  </a:lnTo>
                  <a:lnTo>
                    <a:pt x="66" y="296"/>
                  </a:lnTo>
                  <a:lnTo>
                    <a:pt x="69" y="292"/>
                  </a:lnTo>
                  <a:lnTo>
                    <a:pt x="72" y="292"/>
                  </a:lnTo>
                  <a:lnTo>
                    <a:pt x="73" y="292"/>
                  </a:lnTo>
                  <a:close/>
                  <a:moveTo>
                    <a:pt x="41" y="265"/>
                  </a:moveTo>
                  <a:lnTo>
                    <a:pt x="43" y="266"/>
                  </a:lnTo>
                  <a:lnTo>
                    <a:pt x="46" y="266"/>
                  </a:lnTo>
                  <a:lnTo>
                    <a:pt x="49" y="266"/>
                  </a:lnTo>
                  <a:lnTo>
                    <a:pt x="50" y="268"/>
                  </a:lnTo>
                  <a:lnTo>
                    <a:pt x="50" y="269"/>
                  </a:lnTo>
                  <a:lnTo>
                    <a:pt x="52" y="271"/>
                  </a:lnTo>
                  <a:lnTo>
                    <a:pt x="52" y="273"/>
                  </a:lnTo>
                  <a:lnTo>
                    <a:pt x="49" y="273"/>
                  </a:lnTo>
                  <a:lnTo>
                    <a:pt x="49" y="276"/>
                  </a:lnTo>
                  <a:lnTo>
                    <a:pt x="49" y="277"/>
                  </a:lnTo>
                  <a:lnTo>
                    <a:pt x="46" y="277"/>
                  </a:lnTo>
                  <a:lnTo>
                    <a:pt x="41" y="276"/>
                  </a:lnTo>
                  <a:lnTo>
                    <a:pt x="39" y="276"/>
                  </a:lnTo>
                  <a:lnTo>
                    <a:pt x="36" y="273"/>
                  </a:lnTo>
                  <a:lnTo>
                    <a:pt x="33" y="273"/>
                  </a:lnTo>
                  <a:lnTo>
                    <a:pt x="32" y="269"/>
                  </a:lnTo>
                  <a:lnTo>
                    <a:pt x="35" y="266"/>
                  </a:lnTo>
                  <a:lnTo>
                    <a:pt x="36" y="265"/>
                  </a:lnTo>
                  <a:lnTo>
                    <a:pt x="38" y="265"/>
                  </a:lnTo>
                  <a:lnTo>
                    <a:pt x="41" y="265"/>
                  </a:lnTo>
                  <a:close/>
                  <a:moveTo>
                    <a:pt x="7" y="231"/>
                  </a:moveTo>
                  <a:lnTo>
                    <a:pt x="10" y="231"/>
                  </a:lnTo>
                  <a:lnTo>
                    <a:pt x="15" y="231"/>
                  </a:lnTo>
                  <a:lnTo>
                    <a:pt x="16" y="233"/>
                  </a:lnTo>
                  <a:lnTo>
                    <a:pt x="23" y="236"/>
                  </a:lnTo>
                  <a:lnTo>
                    <a:pt x="24" y="237"/>
                  </a:lnTo>
                  <a:lnTo>
                    <a:pt x="24" y="239"/>
                  </a:lnTo>
                  <a:lnTo>
                    <a:pt x="24" y="240"/>
                  </a:lnTo>
                  <a:lnTo>
                    <a:pt x="26" y="243"/>
                  </a:lnTo>
                  <a:lnTo>
                    <a:pt x="27" y="245"/>
                  </a:lnTo>
                  <a:lnTo>
                    <a:pt x="29" y="245"/>
                  </a:lnTo>
                  <a:lnTo>
                    <a:pt x="29" y="246"/>
                  </a:lnTo>
                  <a:lnTo>
                    <a:pt x="29" y="246"/>
                  </a:lnTo>
                  <a:lnTo>
                    <a:pt x="29" y="248"/>
                  </a:lnTo>
                  <a:lnTo>
                    <a:pt x="27" y="249"/>
                  </a:lnTo>
                  <a:lnTo>
                    <a:pt x="29" y="251"/>
                  </a:lnTo>
                  <a:lnTo>
                    <a:pt x="29" y="253"/>
                  </a:lnTo>
                  <a:lnTo>
                    <a:pt x="27" y="253"/>
                  </a:lnTo>
                  <a:lnTo>
                    <a:pt x="27" y="254"/>
                  </a:lnTo>
                  <a:lnTo>
                    <a:pt x="26" y="254"/>
                  </a:lnTo>
                  <a:lnTo>
                    <a:pt x="26" y="256"/>
                  </a:lnTo>
                  <a:lnTo>
                    <a:pt x="26" y="257"/>
                  </a:lnTo>
                  <a:lnTo>
                    <a:pt x="24" y="257"/>
                  </a:lnTo>
                  <a:lnTo>
                    <a:pt x="24" y="257"/>
                  </a:lnTo>
                  <a:lnTo>
                    <a:pt x="24" y="256"/>
                  </a:lnTo>
                  <a:lnTo>
                    <a:pt x="24" y="254"/>
                  </a:lnTo>
                  <a:lnTo>
                    <a:pt x="23" y="254"/>
                  </a:lnTo>
                  <a:lnTo>
                    <a:pt x="23" y="253"/>
                  </a:lnTo>
                  <a:lnTo>
                    <a:pt x="15" y="251"/>
                  </a:lnTo>
                  <a:lnTo>
                    <a:pt x="9" y="246"/>
                  </a:lnTo>
                  <a:lnTo>
                    <a:pt x="9" y="246"/>
                  </a:lnTo>
                  <a:lnTo>
                    <a:pt x="10" y="245"/>
                  </a:lnTo>
                  <a:lnTo>
                    <a:pt x="10" y="245"/>
                  </a:lnTo>
                  <a:lnTo>
                    <a:pt x="9" y="243"/>
                  </a:lnTo>
                  <a:lnTo>
                    <a:pt x="7" y="240"/>
                  </a:lnTo>
                  <a:lnTo>
                    <a:pt x="6" y="239"/>
                  </a:lnTo>
                  <a:lnTo>
                    <a:pt x="6" y="237"/>
                  </a:lnTo>
                  <a:lnTo>
                    <a:pt x="6" y="236"/>
                  </a:lnTo>
                  <a:lnTo>
                    <a:pt x="6" y="234"/>
                  </a:lnTo>
                  <a:lnTo>
                    <a:pt x="6" y="233"/>
                  </a:lnTo>
                  <a:lnTo>
                    <a:pt x="4" y="231"/>
                  </a:lnTo>
                  <a:lnTo>
                    <a:pt x="7" y="231"/>
                  </a:lnTo>
                  <a:close/>
                  <a:moveTo>
                    <a:pt x="4" y="217"/>
                  </a:moveTo>
                  <a:lnTo>
                    <a:pt x="4" y="219"/>
                  </a:lnTo>
                  <a:lnTo>
                    <a:pt x="6" y="219"/>
                  </a:lnTo>
                  <a:lnTo>
                    <a:pt x="6" y="220"/>
                  </a:lnTo>
                  <a:lnTo>
                    <a:pt x="4" y="222"/>
                  </a:lnTo>
                  <a:lnTo>
                    <a:pt x="6" y="223"/>
                  </a:lnTo>
                  <a:lnTo>
                    <a:pt x="1" y="225"/>
                  </a:lnTo>
                  <a:lnTo>
                    <a:pt x="0" y="222"/>
                  </a:lnTo>
                  <a:lnTo>
                    <a:pt x="1" y="220"/>
                  </a:lnTo>
                  <a:lnTo>
                    <a:pt x="1" y="217"/>
                  </a:lnTo>
                  <a:lnTo>
                    <a:pt x="3" y="217"/>
                  </a:lnTo>
                  <a:lnTo>
                    <a:pt x="4" y="217"/>
                  </a:lnTo>
                  <a:close/>
                  <a:moveTo>
                    <a:pt x="233" y="0"/>
                  </a:moveTo>
                  <a:lnTo>
                    <a:pt x="241" y="0"/>
                  </a:lnTo>
                  <a:lnTo>
                    <a:pt x="248" y="3"/>
                  </a:lnTo>
                  <a:lnTo>
                    <a:pt x="256" y="7"/>
                  </a:lnTo>
                  <a:lnTo>
                    <a:pt x="264" y="11"/>
                  </a:lnTo>
                  <a:lnTo>
                    <a:pt x="271" y="16"/>
                  </a:lnTo>
                  <a:lnTo>
                    <a:pt x="274" y="17"/>
                  </a:lnTo>
                  <a:lnTo>
                    <a:pt x="278" y="19"/>
                  </a:lnTo>
                  <a:lnTo>
                    <a:pt x="279" y="20"/>
                  </a:lnTo>
                  <a:lnTo>
                    <a:pt x="281" y="25"/>
                  </a:lnTo>
                  <a:lnTo>
                    <a:pt x="282" y="30"/>
                  </a:lnTo>
                  <a:lnTo>
                    <a:pt x="284" y="34"/>
                  </a:lnTo>
                  <a:lnTo>
                    <a:pt x="285" y="37"/>
                  </a:lnTo>
                  <a:lnTo>
                    <a:pt x="288" y="42"/>
                  </a:lnTo>
                  <a:lnTo>
                    <a:pt x="287" y="45"/>
                  </a:lnTo>
                  <a:lnTo>
                    <a:pt x="282" y="48"/>
                  </a:lnTo>
                  <a:lnTo>
                    <a:pt x="279" y="53"/>
                  </a:lnTo>
                  <a:lnTo>
                    <a:pt x="276" y="54"/>
                  </a:lnTo>
                  <a:lnTo>
                    <a:pt x="273" y="57"/>
                  </a:lnTo>
                  <a:lnTo>
                    <a:pt x="271" y="60"/>
                  </a:lnTo>
                  <a:lnTo>
                    <a:pt x="271" y="62"/>
                  </a:lnTo>
                  <a:lnTo>
                    <a:pt x="270" y="67"/>
                  </a:lnTo>
                  <a:lnTo>
                    <a:pt x="270" y="71"/>
                  </a:lnTo>
                  <a:lnTo>
                    <a:pt x="270" y="77"/>
                  </a:lnTo>
                  <a:lnTo>
                    <a:pt x="270" y="82"/>
                  </a:lnTo>
                  <a:lnTo>
                    <a:pt x="270" y="85"/>
                  </a:lnTo>
                  <a:lnTo>
                    <a:pt x="274" y="85"/>
                  </a:lnTo>
                  <a:lnTo>
                    <a:pt x="279" y="83"/>
                  </a:lnTo>
                  <a:lnTo>
                    <a:pt x="284" y="79"/>
                  </a:lnTo>
                  <a:lnTo>
                    <a:pt x="287" y="76"/>
                  </a:lnTo>
                  <a:lnTo>
                    <a:pt x="291" y="73"/>
                  </a:lnTo>
                  <a:lnTo>
                    <a:pt x="296" y="70"/>
                  </a:lnTo>
                  <a:lnTo>
                    <a:pt x="301" y="67"/>
                  </a:lnTo>
                  <a:lnTo>
                    <a:pt x="307" y="62"/>
                  </a:lnTo>
                  <a:lnTo>
                    <a:pt x="310" y="62"/>
                  </a:lnTo>
                  <a:lnTo>
                    <a:pt x="314" y="65"/>
                  </a:lnTo>
                  <a:lnTo>
                    <a:pt x="319" y="68"/>
                  </a:lnTo>
                  <a:lnTo>
                    <a:pt x="324" y="71"/>
                  </a:lnTo>
                  <a:lnTo>
                    <a:pt x="325" y="73"/>
                  </a:lnTo>
                  <a:lnTo>
                    <a:pt x="325" y="74"/>
                  </a:lnTo>
                  <a:lnTo>
                    <a:pt x="325" y="77"/>
                  </a:lnTo>
                  <a:lnTo>
                    <a:pt x="327" y="79"/>
                  </a:lnTo>
                  <a:lnTo>
                    <a:pt x="328" y="85"/>
                  </a:lnTo>
                  <a:lnTo>
                    <a:pt x="330" y="91"/>
                  </a:lnTo>
                  <a:lnTo>
                    <a:pt x="331" y="96"/>
                  </a:lnTo>
                  <a:lnTo>
                    <a:pt x="336" y="100"/>
                  </a:lnTo>
                  <a:lnTo>
                    <a:pt x="341" y="102"/>
                  </a:lnTo>
                  <a:lnTo>
                    <a:pt x="345" y="105"/>
                  </a:lnTo>
                  <a:lnTo>
                    <a:pt x="350" y="106"/>
                  </a:lnTo>
                  <a:lnTo>
                    <a:pt x="353" y="106"/>
                  </a:lnTo>
                  <a:lnTo>
                    <a:pt x="359" y="105"/>
                  </a:lnTo>
                  <a:lnTo>
                    <a:pt x="365" y="102"/>
                  </a:lnTo>
                  <a:lnTo>
                    <a:pt x="371" y="99"/>
                  </a:lnTo>
                  <a:lnTo>
                    <a:pt x="376" y="97"/>
                  </a:lnTo>
                  <a:lnTo>
                    <a:pt x="377" y="103"/>
                  </a:lnTo>
                  <a:lnTo>
                    <a:pt x="377" y="111"/>
                  </a:lnTo>
                  <a:lnTo>
                    <a:pt x="379" y="117"/>
                  </a:lnTo>
                  <a:lnTo>
                    <a:pt x="380" y="123"/>
                  </a:lnTo>
                  <a:lnTo>
                    <a:pt x="379" y="126"/>
                  </a:lnTo>
                  <a:lnTo>
                    <a:pt x="379" y="128"/>
                  </a:lnTo>
                  <a:lnTo>
                    <a:pt x="377" y="131"/>
                  </a:lnTo>
                  <a:lnTo>
                    <a:pt x="377" y="133"/>
                  </a:lnTo>
                  <a:lnTo>
                    <a:pt x="374" y="139"/>
                  </a:lnTo>
                  <a:lnTo>
                    <a:pt x="373" y="145"/>
                  </a:lnTo>
                  <a:lnTo>
                    <a:pt x="371" y="150"/>
                  </a:lnTo>
                  <a:lnTo>
                    <a:pt x="368" y="156"/>
                  </a:lnTo>
                  <a:lnTo>
                    <a:pt x="367" y="160"/>
                  </a:lnTo>
                  <a:lnTo>
                    <a:pt x="367" y="163"/>
                  </a:lnTo>
                  <a:lnTo>
                    <a:pt x="367" y="166"/>
                  </a:lnTo>
                  <a:lnTo>
                    <a:pt x="370" y="170"/>
                  </a:lnTo>
                  <a:lnTo>
                    <a:pt x="377" y="176"/>
                  </a:lnTo>
                  <a:lnTo>
                    <a:pt x="384" y="182"/>
                  </a:lnTo>
                  <a:lnTo>
                    <a:pt x="390" y="186"/>
                  </a:lnTo>
                  <a:lnTo>
                    <a:pt x="396" y="193"/>
                  </a:lnTo>
                  <a:lnTo>
                    <a:pt x="400" y="199"/>
                  </a:lnTo>
                  <a:lnTo>
                    <a:pt x="405" y="203"/>
                  </a:lnTo>
                  <a:lnTo>
                    <a:pt x="410" y="209"/>
                  </a:lnTo>
                  <a:lnTo>
                    <a:pt x="414" y="216"/>
                  </a:lnTo>
                  <a:lnTo>
                    <a:pt x="413" y="217"/>
                  </a:lnTo>
                  <a:lnTo>
                    <a:pt x="411" y="223"/>
                  </a:lnTo>
                  <a:lnTo>
                    <a:pt x="410" y="228"/>
                  </a:lnTo>
                  <a:lnTo>
                    <a:pt x="408" y="231"/>
                  </a:lnTo>
                  <a:lnTo>
                    <a:pt x="408" y="234"/>
                  </a:lnTo>
                  <a:lnTo>
                    <a:pt x="407" y="237"/>
                  </a:lnTo>
                  <a:lnTo>
                    <a:pt x="407" y="239"/>
                  </a:lnTo>
                  <a:lnTo>
                    <a:pt x="405" y="242"/>
                  </a:lnTo>
                  <a:lnTo>
                    <a:pt x="405" y="248"/>
                  </a:lnTo>
                  <a:lnTo>
                    <a:pt x="402" y="253"/>
                  </a:lnTo>
                  <a:lnTo>
                    <a:pt x="400" y="257"/>
                  </a:lnTo>
                  <a:lnTo>
                    <a:pt x="396" y="260"/>
                  </a:lnTo>
                  <a:lnTo>
                    <a:pt x="407" y="268"/>
                  </a:lnTo>
                  <a:lnTo>
                    <a:pt x="417" y="274"/>
                  </a:lnTo>
                  <a:lnTo>
                    <a:pt x="428" y="280"/>
                  </a:lnTo>
                  <a:lnTo>
                    <a:pt x="437" y="285"/>
                  </a:lnTo>
                  <a:lnTo>
                    <a:pt x="439" y="285"/>
                  </a:lnTo>
                  <a:lnTo>
                    <a:pt x="437" y="288"/>
                  </a:lnTo>
                  <a:lnTo>
                    <a:pt x="436" y="291"/>
                  </a:lnTo>
                  <a:lnTo>
                    <a:pt x="436" y="297"/>
                  </a:lnTo>
                  <a:lnTo>
                    <a:pt x="434" y="300"/>
                  </a:lnTo>
                  <a:lnTo>
                    <a:pt x="433" y="303"/>
                  </a:lnTo>
                  <a:lnTo>
                    <a:pt x="424" y="312"/>
                  </a:lnTo>
                  <a:lnTo>
                    <a:pt x="420" y="314"/>
                  </a:lnTo>
                  <a:lnTo>
                    <a:pt x="417" y="314"/>
                  </a:lnTo>
                  <a:lnTo>
                    <a:pt x="404" y="314"/>
                  </a:lnTo>
                  <a:lnTo>
                    <a:pt x="399" y="316"/>
                  </a:lnTo>
                  <a:lnTo>
                    <a:pt x="397" y="316"/>
                  </a:lnTo>
                  <a:lnTo>
                    <a:pt x="396" y="319"/>
                  </a:lnTo>
                  <a:lnTo>
                    <a:pt x="394" y="320"/>
                  </a:lnTo>
                  <a:lnTo>
                    <a:pt x="394" y="323"/>
                  </a:lnTo>
                  <a:lnTo>
                    <a:pt x="396" y="328"/>
                  </a:lnTo>
                  <a:lnTo>
                    <a:pt x="396" y="331"/>
                  </a:lnTo>
                  <a:lnTo>
                    <a:pt x="397" y="334"/>
                  </a:lnTo>
                  <a:lnTo>
                    <a:pt x="397" y="337"/>
                  </a:lnTo>
                  <a:lnTo>
                    <a:pt x="397" y="340"/>
                  </a:lnTo>
                  <a:lnTo>
                    <a:pt x="397" y="342"/>
                  </a:lnTo>
                  <a:lnTo>
                    <a:pt x="397" y="342"/>
                  </a:lnTo>
                  <a:lnTo>
                    <a:pt x="397" y="343"/>
                  </a:lnTo>
                  <a:lnTo>
                    <a:pt x="397" y="343"/>
                  </a:lnTo>
                  <a:lnTo>
                    <a:pt x="397" y="346"/>
                  </a:lnTo>
                  <a:lnTo>
                    <a:pt x="396" y="351"/>
                  </a:lnTo>
                  <a:lnTo>
                    <a:pt x="396" y="354"/>
                  </a:lnTo>
                  <a:lnTo>
                    <a:pt x="394" y="357"/>
                  </a:lnTo>
                  <a:lnTo>
                    <a:pt x="393" y="359"/>
                  </a:lnTo>
                  <a:lnTo>
                    <a:pt x="393" y="360"/>
                  </a:lnTo>
                  <a:lnTo>
                    <a:pt x="391" y="362"/>
                  </a:lnTo>
                  <a:lnTo>
                    <a:pt x="391" y="363"/>
                  </a:lnTo>
                  <a:lnTo>
                    <a:pt x="388" y="368"/>
                  </a:lnTo>
                  <a:lnTo>
                    <a:pt x="387" y="372"/>
                  </a:lnTo>
                  <a:lnTo>
                    <a:pt x="385" y="379"/>
                  </a:lnTo>
                  <a:lnTo>
                    <a:pt x="385" y="383"/>
                  </a:lnTo>
                  <a:lnTo>
                    <a:pt x="385" y="389"/>
                  </a:lnTo>
                  <a:lnTo>
                    <a:pt x="385" y="392"/>
                  </a:lnTo>
                  <a:lnTo>
                    <a:pt x="385" y="394"/>
                  </a:lnTo>
                  <a:lnTo>
                    <a:pt x="385" y="395"/>
                  </a:lnTo>
                  <a:lnTo>
                    <a:pt x="385" y="397"/>
                  </a:lnTo>
                  <a:lnTo>
                    <a:pt x="385" y="399"/>
                  </a:lnTo>
                  <a:lnTo>
                    <a:pt x="384" y="399"/>
                  </a:lnTo>
                  <a:lnTo>
                    <a:pt x="380" y="397"/>
                  </a:lnTo>
                  <a:lnTo>
                    <a:pt x="377" y="395"/>
                  </a:lnTo>
                  <a:lnTo>
                    <a:pt x="373" y="392"/>
                  </a:lnTo>
                  <a:lnTo>
                    <a:pt x="371" y="391"/>
                  </a:lnTo>
                  <a:lnTo>
                    <a:pt x="370" y="386"/>
                  </a:lnTo>
                  <a:lnTo>
                    <a:pt x="367" y="385"/>
                  </a:lnTo>
                  <a:lnTo>
                    <a:pt x="362" y="382"/>
                  </a:lnTo>
                  <a:lnTo>
                    <a:pt x="359" y="380"/>
                  </a:lnTo>
                  <a:lnTo>
                    <a:pt x="356" y="379"/>
                  </a:lnTo>
                  <a:lnTo>
                    <a:pt x="353" y="376"/>
                  </a:lnTo>
                  <a:lnTo>
                    <a:pt x="351" y="374"/>
                  </a:lnTo>
                  <a:lnTo>
                    <a:pt x="350" y="369"/>
                  </a:lnTo>
                  <a:lnTo>
                    <a:pt x="347" y="365"/>
                  </a:lnTo>
                  <a:lnTo>
                    <a:pt x="344" y="363"/>
                  </a:lnTo>
                  <a:lnTo>
                    <a:pt x="339" y="363"/>
                  </a:lnTo>
                  <a:lnTo>
                    <a:pt x="334" y="363"/>
                  </a:lnTo>
                  <a:lnTo>
                    <a:pt x="330" y="363"/>
                  </a:lnTo>
                  <a:lnTo>
                    <a:pt x="328" y="360"/>
                  </a:lnTo>
                  <a:lnTo>
                    <a:pt x="325" y="359"/>
                  </a:lnTo>
                  <a:lnTo>
                    <a:pt x="322" y="356"/>
                  </a:lnTo>
                  <a:lnTo>
                    <a:pt x="321" y="354"/>
                  </a:lnTo>
                  <a:lnTo>
                    <a:pt x="319" y="354"/>
                  </a:lnTo>
                  <a:lnTo>
                    <a:pt x="319" y="352"/>
                  </a:lnTo>
                  <a:lnTo>
                    <a:pt x="318" y="351"/>
                  </a:lnTo>
                  <a:lnTo>
                    <a:pt x="314" y="349"/>
                  </a:lnTo>
                  <a:lnTo>
                    <a:pt x="313" y="348"/>
                  </a:lnTo>
                  <a:lnTo>
                    <a:pt x="311" y="346"/>
                  </a:lnTo>
                  <a:lnTo>
                    <a:pt x="308" y="346"/>
                  </a:lnTo>
                  <a:lnTo>
                    <a:pt x="307" y="346"/>
                  </a:lnTo>
                  <a:lnTo>
                    <a:pt x="305" y="346"/>
                  </a:lnTo>
                  <a:lnTo>
                    <a:pt x="304" y="346"/>
                  </a:lnTo>
                  <a:lnTo>
                    <a:pt x="302" y="346"/>
                  </a:lnTo>
                  <a:lnTo>
                    <a:pt x="296" y="351"/>
                  </a:lnTo>
                  <a:lnTo>
                    <a:pt x="288" y="357"/>
                  </a:lnTo>
                  <a:lnTo>
                    <a:pt x="282" y="362"/>
                  </a:lnTo>
                  <a:lnTo>
                    <a:pt x="274" y="363"/>
                  </a:lnTo>
                  <a:lnTo>
                    <a:pt x="273" y="362"/>
                  </a:lnTo>
                  <a:lnTo>
                    <a:pt x="271" y="362"/>
                  </a:lnTo>
                  <a:lnTo>
                    <a:pt x="270" y="362"/>
                  </a:lnTo>
                  <a:lnTo>
                    <a:pt x="268" y="362"/>
                  </a:lnTo>
                  <a:lnTo>
                    <a:pt x="267" y="363"/>
                  </a:lnTo>
                  <a:lnTo>
                    <a:pt x="267" y="363"/>
                  </a:lnTo>
                  <a:lnTo>
                    <a:pt x="265" y="363"/>
                  </a:lnTo>
                  <a:lnTo>
                    <a:pt x="265" y="363"/>
                  </a:lnTo>
                  <a:lnTo>
                    <a:pt x="264" y="363"/>
                  </a:lnTo>
                  <a:lnTo>
                    <a:pt x="264" y="362"/>
                  </a:lnTo>
                  <a:lnTo>
                    <a:pt x="262" y="360"/>
                  </a:lnTo>
                  <a:lnTo>
                    <a:pt x="261" y="360"/>
                  </a:lnTo>
                  <a:lnTo>
                    <a:pt x="255" y="363"/>
                  </a:lnTo>
                  <a:lnTo>
                    <a:pt x="250" y="368"/>
                  </a:lnTo>
                  <a:lnTo>
                    <a:pt x="245" y="374"/>
                  </a:lnTo>
                  <a:lnTo>
                    <a:pt x="242" y="380"/>
                  </a:lnTo>
                  <a:lnTo>
                    <a:pt x="239" y="385"/>
                  </a:lnTo>
                  <a:lnTo>
                    <a:pt x="235" y="389"/>
                  </a:lnTo>
                  <a:lnTo>
                    <a:pt x="230" y="395"/>
                  </a:lnTo>
                  <a:lnTo>
                    <a:pt x="227" y="400"/>
                  </a:lnTo>
                  <a:lnTo>
                    <a:pt x="225" y="402"/>
                  </a:lnTo>
                  <a:lnTo>
                    <a:pt x="224" y="403"/>
                  </a:lnTo>
                  <a:lnTo>
                    <a:pt x="221" y="395"/>
                  </a:lnTo>
                  <a:lnTo>
                    <a:pt x="216" y="391"/>
                  </a:lnTo>
                  <a:lnTo>
                    <a:pt x="212" y="389"/>
                  </a:lnTo>
                  <a:lnTo>
                    <a:pt x="212" y="391"/>
                  </a:lnTo>
                  <a:lnTo>
                    <a:pt x="208" y="394"/>
                  </a:lnTo>
                  <a:lnTo>
                    <a:pt x="204" y="395"/>
                  </a:lnTo>
                  <a:lnTo>
                    <a:pt x="199" y="392"/>
                  </a:lnTo>
                  <a:lnTo>
                    <a:pt x="193" y="392"/>
                  </a:lnTo>
                  <a:lnTo>
                    <a:pt x="188" y="389"/>
                  </a:lnTo>
                  <a:lnTo>
                    <a:pt x="185" y="391"/>
                  </a:lnTo>
                  <a:lnTo>
                    <a:pt x="182" y="389"/>
                  </a:lnTo>
                  <a:lnTo>
                    <a:pt x="184" y="388"/>
                  </a:lnTo>
                  <a:lnTo>
                    <a:pt x="187" y="385"/>
                  </a:lnTo>
                  <a:lnTo>
                    <a:pt x="188" y="386"/>
                  </a:lnTo>
                  <a:lnTo>
                    <a:pt x="190" y="386"/>
                  </a:lnTo>
                  <a:lnTo>
                    <a:pt x="192" y="385"/>
                  </a:lnTo>
                  <a:lnTo>
                    <a:pt x="195" y="380"/>
                  </a:lnTo>
                  <a:lnTo>
                    <a:pt x="196" y="377"/>
                  </a:lnTo>
                  <a:lnTo>
                    <a:pt x="196" y="374"/>
                  </a:lnTo>
                  <a:lnTo>
                    <a:pt x="198" y="372"/>
                  </a:lnTo>
                  <a:lnTo>
                    <a:pt x="198" y="371"/>
                  </a:lnTo>
                  <a:lnTo>
                    <a:pt x="199" y="371"/>
                  </a:lnTo>
                  <a:lnTo>
                    <a:pt x="202" y="368"/>
                  </a:lnTo>
                  <a:lnTo>
                    <a:pt x="205" y="362"/>
                  </a:lnTo>
                  <a:lnTo>
                    <a:pt x="210" y="357"/>
                  </a:lnTo>
                  <a:lnTo>
                    <a:pt x="213" y="357"/>
                  </a:lnTo>
                  <a:lnTo>
                    <a:pt x="215" y="354"/>
                  </a:lnTo>
                  <a:lnTo>
                    <a:pt x="216" y="352"/>
                  </a:lnTo>
                  <a:lnTo>
                    <a:pt x="218" y="349"/>
                  </a:lnTo>
                  <a:lnTo>
                    <a:pt x="219" y="346"/>
                  </a:lnTo>
                  <a:lnTo>
                    <a:pt x="221" y="345"/>
                  </a:lnTo>
                  <a:lnTo>
                    <a:pt x="222" y="343"/>
                  </a:lnTo>
                  <a:lnTo>
                    <a:pt x="224" y="345"/>
                  </a:lnTo>
                  <a:lnTo>
                    <a:pt x="225" y="345"/>
                  </a:lnTo>
                  <a:lnTo>
                    <a:pt x="227" y="345"/>
                  </a:lnTo>
                  <a:lnTo>
                    <a:pt x="230" y="342"/>
                  </a:lnTo>
                  <a:lnTo>
                    <a:pt x="233" y="339"/>
                  </a:lnTo>
                  <a:lnTo>
                    <a:pt x="233" y="334"/>
                  </a:lnTo>
                  <a:lnTo>
                    <a:pt x="233" y="329"/>
                  </a:lnTo>
                  <a:lnTo>
                    <a:pt x="231" y="328"/>
                  </a:lnTo>
                  <a:lnTo>
                    <a:pt x="233" y="323"/>
                  </a:lnTo>
                  <a:lnTo>
                    <a:pt x="233" y="319"/>
                  </a:lnTo>
                  <a:lnTo>
                    <a:pt x="236" y="314"/>
                  </a:lnTo>
                  <a:lnTo>
                    <a:pt x="235" y="302"/>
                  </a:lnTo>
                  <a:lnTo>
                    <a:pt x="231" y="291"/>
                  </a:lnTo>
                  <a:lnTo>
                    <a:pt x="233" y="283"/>
                  </a:lnTo>
                  <a:lnTo>
                    <a:pt x="235" y="280"/>
                  </a:lnTo>
                  <a:lnTo>
                    <a:pt x="238" y="276"/>
                  </a:lnTo>
                  <a:lnTo>
                    <a:pt x="241" y="274"/>
                  </a:lnTo>
                  <a:lnTo>
                    <a:pt x="241" y="273"/>
                  </a:lnTo>
                  <a:lnTo>
                    <a:pt x="239" y="269"/>
                  </a:lnTo>
                  <a:lnTo>
                    <a:pt x="238" y="265"/>
                  </a:lnTo>
                  <a:lnTo>
                    <a:pt x="236" y="263"/>
                  </a:lnTo>
                  <a:lnTo>
                    <a:pt x="235" y="262"/>
                  </a:lnTo>
                  <a:lnTo>
                    <a:pt x="233" y="260"/>
                  </a:lnTo>
                  <a:lnTo>
                    <a:pt x="231" y="260"/>
                  </a:lnTo>
                  <a:lnTo>
                    <a:pt x="230" y="262"/>
                  </a:lnTo>
                  <a:lnTo>
                    <a:pt x="228" y="262"/>
                  </a:lnTo>
                  <a:lnTo>
                    <a:pt x="225" y="259"/>
                  </a:lnTo>
                  <a:lnTo>
                    <a:pt x="219" y="257"/>
                  </a:lnTo>
                  <a:lnTo>
                    <a:pt x="207" y="249"/>
                  </a:lnTo>
                  <a:lnTo>
                    <a:pt x="204" y="246"/>
                  </a:lnTo>
                  <a:lnTo>
                    <a:pt x="198" y="242"/>
                  </a:lnTo>
                  <a:lnTo>
                    <a:pt x="196" y="234"/>
                  </a:lnTo>
                  <a:lnTo>
                    <a:pt x="182" y="208"/>
                  </a:lnTo>
                  <a:lnTo>
                    <a:pt x="168" y="186"/>
                  </a:lnTo>
                  <a:lnTo>
                    <a:pt x="167" y="180"/>
                  </a:lnTo>
                  <a:lnTo>
                    <a:pt x="165" y="171"/>
                  </a:lnTo>
                  <a:lnTo>
                    <a:pt x="167" y="146"/>
                  </a:lnTo>
                  <a:lnTo>
                    <a:pt x="165" y="134"/>
                  </a:lnTo>
                  <a:lnTo>
                    <a:pt x="161" y="119"/>
                  </a:lnTo>
                  <a:lnTo>
                    <a:pt x="158" y="106"/>
                  </a:lnTo>
                  <a:lnTo>
                    <a:pt x="155" y="97"/>
                  </a:lnTo>
                  <a:lnTo>
                    <a:pt x="153" y="93"/>
                  </a:lnTo>
                  <a:lnTo>
                    <a:pt x="155" y="91"/>
                  </a:lnTo>
                  <a:lnTo>
                    <a:pt x="155" y="91"/>
                  </a:lnTo>
                  <a:lnTo>
                    <a:pt x="156" y="94"/>
                  </a:lnTo>
                  <a:lnTo>
                    <a:pt x="159" y="99"/>
                  </a:lnTo>
                  <a:lnTo>
                    <a:pt x="161" y="102"/>
                  </a:lnTo>
                  <a:lnTo>
                    <a:pt x="164" y="99"/>
                  </a:lnTo>
                  <a:lnTo>
                    <a:pt x="164" y="96"/>
                  </a:lnTo>
                  <a:lnTo>
                    <a:pt x="164" y="93"/>
                  </a:lnTo>
                  <a:lnTo>
                    <a:pt x="162" y="90"/>
                  </a:lnTo>
                  <a:lnTo>
                    <a:pt x="162" y="87"/>
                  </a:lnTo>
                  <a:lnTo>
                    <a:pt x="165" y="87"/>
                  </a:lnTo>
                  <a:lnTo>
                    <a:pt x="168" y="85"/>
                  </a:lnTo>
                  <a:lnTo>
                    <a:pt x="172" y="85"/>
                  </a:lnTo>
                  <a:lnTo>
                    <a:pt x="176" y="85"/>
                  </a:lnTo>
                  <a:lnTo>
                    <a:pt x="178" y="87"/>
                  </a:lnTo>
                  <a:lnTo>
                    <a:pt x="181" y="88"/>
                  </a:lnTo>
                  <a:lnTo>
                    <a:pt x="182" y="91"/>
                  </a:lnTo>
                  <a:lnTo>
                    <a:pt x="185" y="93"/>
                  </a:lnTo>
                  <a:lnTo>
                    <a:pt x="190" y="94"/>
                  </a:lnTo>
                  <a:lnTo>
                    <a:pt x="196" y="94"/>
                  </a:lnTo>
                  <a:lnTo>
                    <a:pt x="199" y="90"/>
                  </a:lnTo>
                  <a:lnTo>
                    <a:pt x="199" y="83"/>
                  </a:lnTo>
                  <a:lnTo>
                    <a:pt x="198" y="80"/>
                  </a:lnTo>
                  <a:lnTo>
                    <a:pt x="198" y="76"/>
                  </a:lnTo>
                  <a:lnTo>
                    <a:pt x="196" y="71"/>
                  </a:lnTo>
                  <a:lnTo>
                    <a:pt x="195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2" y="67"/>
                  </a:lnTo>
                  <a:lnTo>
                    <a:pt x="192" y="65"/>
                  </a:lnTo>
                  <a:lnTo>
                    <a:pt x="192" y="65"/>
                  </a:lnTo>
                  <a:lnTo>
                    <a:pt x="192" y="63"/>
                  </a:lnTo>
                  <a:lnTo>
                    <a:pt x="192" y="62"/>
                  </a:lnTo>
                  <a:lnTo>
                    <a:pt x="192" y="60"/>
                  </a:lnTo>
                  <a:lnTo>
                    <a:pt x="190" y="60"/>
                  </a:lnTo>
                  <a:lnTo>
                    <a:pt x="188" y="59"/>
                  </a:lnTo>
                  <a:lnTo>
                    <a:pt x="187" y="59"/>
                  </a:lnTo>
                  <a:lnTo>
                    <a:pt x="185" y="57"/>
                  </a:lnTo>
                  <a:lnTo>
                    <a:pt x="185" y="54"/>
                  </a:lnTo>
                  <a:lnTo>
                    <a:pt x="184" y="53"/>
                  </a:lnTo>
                  <a:lnTo>
                    <a:pt x="184" y="53"/>
                  </a:lnTo>
                  <a:lnTo>
                    <a:pt x="182" y="51"/>
                  </a:lnTo>
                  <a:lnTo>
                    <a:pt x="181" y="50"/>
                  </a:lnTo>
                  <a:lnTo>
                    <a:pt x="179" y="50"/>
                  </a:lnTo>
                  <a:lnTo>
                    <a:pt x="178" y="48"/>
                  </a:lnTo>
                  <a:lnTo>
                    <a:pt x="178" y="47"/>
                  </a:lnTo>
                  <a:lnTo>
                    <a:pt x="179" y="42"/>
                  </a:lnTo>
                  <a:lnTo>
                    <a:pt x="181" y="39"/>
                  </a:lnTo>
                  <a:lnTo>
                    <a:pt x="184" y="36"/>
                  </a:lnTo>
                  <a:lnTo>
                    <a:pt x="187" y="33"/>
                  </a:lnTo>
                  <a:lnTo>
                    <a:pt x="190" y="31"/>
                  </a:lnTo>
                  <a:lnTo>
                    <a:pt x="193" y="28"/>
                  </a:lnTo>
                  <a:lnTo>
                    <a:pt x="196" y="27"/>
                  </a:lnTo>
                  <a:lnTo>
                    <a:pt x="198" y="23"/>
                  </a:lnTo>
                  <a:lnTo>
                    <a:pt x="199" y="22"/>
                  </a:lnTo>
                  <a:lnTo>
                    <a:pt x="199" y="20"/>
                  </a:lnTo>
                  <a:lnTo>
                    <a:pt x="198" y="17"/>
                  </a:lnTo>
                  <a:lnTo>
                    <a:pt x="196" y="16"/>
                  </a:lnTo>
                  <a:lnTo>
                    <a:pt x="195" y="13"/>
                  </a:lnTo>
                  <a:lnTo>
                    <a:pt x="195" y="11"/>
                  </a:lnTo>
                  <a:lnTo>
                    <a:pt x="195" y="10"/>
                  </a:lnTo>
                  <a:lnTo>
                    <a:pt x="196" y="5"/>
                  </a:lnTo>
                  <a:lnTo>
                    <a:pt x="198" y="2"/>
                  </a:lnTo>
                  <a:lnTo>
                    <a:pt x="201" y="0"/>
                  </a:lnTo>
                  <a:lnTo>
                    <a:pt x="204" y="0"/>
                  </a:lnTo>
                  <a:lnTo>
                    <a:pt x="208" y="0"/>
                  </a:lnTo>
                  <a:lnTo>
                    <a:pt x="216" y="0"/>
                  </a:lnTo>
                  <a:lnTo>
                    <a:pt x="225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2636838" y="3570288"/>
              <a:ext cx="109538" cy="104775"/>
            </a:xfrm>
            <a:custGeom>
              <a:avLst/>
              <a:gdLst>
                <a:gd name="T0" fmla="*/ 51 w 138"/>
                <a:gd name="T1" fmla="*/ 6 h 132"/>
                <a:gd name="T2" fmla="*/ 60 w 138"/>
                <a:gd name="T3" fmla="*/ 7 h 132"/>
                <a:gd name="T4" fmla="*/ 71 w 138"/>
                <a:gd name="T5" fmla="*/ 10 h 132"/>
                <a:gd name="T6" fmla="*/ 78 w 138"/>
                <a:gd name="T7" fmla="*/ 10 h 132"/>
                <a:gd name="T8" fmla="*/ 86 w 138"/>
                <a:gd name="T9" fmla="*/ 9 h 132"/>
                <a:gd name="T10" fmla="*/ 95 w 138"/>
                <a:gd name="T11" fmla="*/ 9 h 132"/>
                <a:gd name="T12" fmla="*/ 98 w 138"/>
                <a:gd name="T13" fmla="*/ 10 h 132"/>
                <a:gd name="T14" fmla="*/ 103 w 138"/>
                <a:gd name="T15" fmla="*/ 15 h 132"/>
                <a:gd name="T16" fmla="*/ 108 w 138"/>
                <a:gd name="T17" fmla="*/ 15 h 132"/>
                <a:gd name="T18" fmla="*/ 109 w 138"/>
                <a:gd name="T19" fmla="*/ 18 h 132"/>
                <a:gd name="T20" fmla="*/ 111 w 138"/>
                <a:gd name="T21" fmla="*/ 23 h 132"/>
                <a:gd name="T22" fmla="*/ 111 w 138"/>
                <a:gd name="T23" fmla="*/ 26 h 132"/>
                <a:gd name="T24" fmla="*/ 114 w 138"/>
                <a:gd name="T25" fmla="*/ 29 h 132"/>
                <a:gd name="T26" fmla="*/ 120 w 138"/>
                <a:gd name="T27" fmla="*/ 29 h 132"/>
                <a:gd name="T28" fmla="*/ 129 w 138"/>
                <a:gd name="T29" fmla="*/ 29 h 132"/>
                <a:gd name="T30" fmla="*/ 134 w 138"/>
                <a:gd name="T31" fmla="*/ 21 h 132"/>
                <a:gd name="T32" fmla="*/ 138 w 138"/>
                <a:gd name="T33" fmla="*/ 19 h 132"/>
                <a:gd name="T34" fmla="*/ 138 w 138"/>
                <a:gd name="T35" fmla="*/ 27 h 132"/>
                <a:gd name="T36" fmla="*/ 135 w 138"/>
                <a:gd name="T37" fmla="*/ 32 h 132"/>
                <a:gd name="T38" fmla="*/ 137 w 138"/>
                <a:gd name="T39" fmla="*/ 41 h 132"/>
                <a:gd name="T40" fmla="*/ 128 w 138"/>
                <a:gd name="T41" fmla="*/ 52 h 132"/>
                <a:gd name="T42" fmla="*/ 128 w 138"/>
                <a:gd name="T43" fmla="*/ 56 h 132"/>
                <a:gd name="T44" fmla="*/ 128 w 138"/>
                <a:gd name="T45" fmla="*/ 58 h 132"/>
                <a:gd name="T46" fmla="*/ 128 w 138"/>
                <a:gd name="T47" fmla="*/ 61 h 132"/>
                <a:gd name="T48" fmla="*/ 131 w 138"/>
                <a:gd name="T49" fmla="*/ 64 h 132"/>
                <a:gd name="T50" fmla="*/ 135 w 138"/>
                <a:gd name="T51" fmla="*/ 70 h 132"/>
                <a:gd name="T52" fmla="*/ 135 w 138"/>
                <a:gd name="T53" fmla="*/ 75 h 132"/>
                <a:gd name="T54" fmla="*/ 125 w 138"/>
                <a:gd name="T55" fmla="*/ 75 h 132"/>
                <a:gd name="T56" fmla="*/ 123 w 138"/>
                <a:gd name="T57" fmla="*/ 79 h 132"/>
                <a:gd name="T58" fmla="*/ 125 w 138"/>
                <a:gd name="T59" fmla="*/ 89 h 132"/>
                <a:gd name="T60" fmla="*/ 126 w 138"/>
                <a:gd name="T61" fmla="*/ 93 h 132"/>
                <a:gd name="T62" fmla="*/ 131 w 138"/>
                <a:gd name="T63" fmla="*/ 104 h 132"/>
                <a:gd name="T64" fmla="*/ 134 w 138"/>
                <a:gd name="T65" fmla="*/ 116 h 132"/>
                <a:gd name="T66" fmla="*/ 123 w 138"/>
                <a:gd name="T67" fmla="*/ 115 h 132"/>
                <a:gd name="T68" fmla="*/ 112 w 138"/>
                <a:gd name="T69" fmla="*/ 107 h 132"/>
                <a:gd name="T70" fmla="*/ 103 w 138"/>
                <a:gd name="T71" fmla="*/ 109 h 132"/>
                <a:gd name="T72" fmla="*/ 98 w 138"/>
                <a:gd name="T73" fmla="*/ 115 h 132"/>
                <a:gd name="T74" fmla="*/ 95 w 138"/>
                <a:gd name="T75" fmla="*/ 115 h 132"/>
                <a:gd name="T76" fmla="*/ 92 w 138"/>
                <a:gd name="T77" fmla="*/ 122 h 132"/>
                <a:gd name="T78" fmla="*/ 77 w 138"/>
                <a:gd name="T79" fmla="*/ 129 h 132"/>
                <a:gd name="T80" fmla="*/ 66 w 138"/>
                <a:gd name="T81" fmla="*/ 119 h 132"/>
                <a:gd name="T82" fmla="*/ 62 w 138"/>
                <a:gd name="T83" fmla="*/ 110 h 132"/>
                <a:gd name="T84" fmla="*/ 58 w 138"/>
                <a:gd name="T85" fmla="*/ 104 h 132"/>
                <a:gd name="T86" fmla="*/ 57 w 138"/>
                <a:gd name="T87" fmla="*/ 98 h 132"/>
                <a:gd name="T88" fmla="*/ 46 w 138"/>
                <a:gd name="T89" fmla="*/ 103 h 132"/>
                <a:gd name="T90" fmla="*/ 43 w 138"/>
                <a:gd name="T91" fmla="*/ 113 h 132"/>
                <a:gd name="T92" fmla="*/ 32 w 138"/>
                <a:gd name="T93" fmla="*/ 115 h 132"/>
                <a:gd name="T94" fmla="*/ 28 w 138"/>
                <a:gd name="T95" fmla="*/ 107 h 132"/>
                <a:gd name="T96" fmla="*/ 19 w 138"/>
                <a:gd name="T97" fmla="*/ 104 h 132"/>
                <a:gd name="T98" fmla="*/ 14 w 138"/>
                <a:gd name="T99" fmla="*/ 96 h 132"/>
                <a:gd name="T100" fmla="*/ 8 w 138"/>
                <a:gd name="T101" fmla="*/ 87 h 132"/>
                <a:gd name="T102" fmla="*/ 2 w 138"/>
                <a:gd name="T103" fmla="*/ 81 h 132"/>
                <a:gd name="T104" fmla="*/ 3 w 138"/>
                <a:gd name="T105" fmla="*/ 78 h 132"/>
                <a:gd name="T106" fmla="*/ 6 w 138"/>
                <a:gd name="T107" fmla="*/ 63 h 132"/>
                <a:gd name="T108" fmla="*/ 6 w 138"/>
                <a:gd name="T109" fmla="*/ 56 h 132"/>
                <a:gd name="T110" fmla="*/ 12 w 138"/>
                <a:gd name="T111" fmla="*/ 52 h 132"/>
                <a:gd name="T112" fmla="*/ 17 w 138"/>
                <a:gd name="T113" fmla="*/ 43 h 132"/>
                <a:gd name="T114" fmla="*/ 25 w 138"/>
                <a:gd name="T115" fmla="*/ 38 h 132"/>
                <a:gd name="T116" fmla="*/ 34 w 138"/>
                <a:gd name="T117" fmla="*/ 30 h 132"/>
                <a:gd name="T118" fmla="*/ 31 w 138"/>
                <a:gd name="T119" fmla="*/ 24 h 132"/>
                <a:gd name="T120" fmla="*/ 31 w 138"/>
                <a:gd name="T121" fmla="*/ 16 h 132"/>
                <a:gd name="T122" fmla="*/ 29 w 138"/>
                <a:gd name="T123" fmla="*/ 9 h 132"/>
                <a:gd name="T124" fmla="*/ 35 w 138"/>
                <a:gd name="T125" fmla="*/ 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8" h="132">
                  <a:moveTo>
                    <a:pt x="37" y="0"/>
                  </a:moveTo>
                  <a:lnTo>
                    <a:pt x="40" y="3"/>
                  </a:lnTo>
                  <a:lnTo>
                    <a:pt x="46" y="4"/>
                  </a:lnTo>
                  <a:lnTo>
                    <a:pt x="51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8" y="7"/>
                  </a:lnTo>
                  <a:lnTo>
                    <a:pt x="60" y="7"/>
                  </a:lnTo>
                  <a:lnTo>
                    <a:pt x="62" y="7"/>
                  </a:lnTo>
                  <a:lnTo>
                    <a:pt x="65" y="7"/>
                  </a:lnTo>
                  <a:lnTo>
                    <a:pt x="68" y="9"/>
                  </a:lnTo>
                  <a:lnTo>
                    <a:pt x="71" y="10"/>
                  </a:lnTo>
                  <a:lnTo>
                    <a:pt x="74" y="12"/>
                  </a:lnTo>
                  <a:lnTo>
                    <a:pt x="75" y="13"/>
                  </a:lnTo>
                  <a:lnTo>
                    <a:pt x="77" y="12"/>
                  </a:lnTo>
                  <a:lnTo>
                    <a:pt x="78" y="10"/>
                  </a:lnTo>
                  <a:lnTo>
                    <a:pt x="80" y="9"/>
                  </a:lnTo>
                  <a:lnTo>
                    <a:pt x="81" y="7"/>
                  </a:lnTo>
                  <a:lnTo>
                    <a:pt x="83" y="7"/>
                  </a:lnTo>
                  <a:lnTo>
                    <a:pt x="86" y="9"/>
                  </a:lnTo>
                  <a:lnTo>
                    <a:pt x="88" y="7"/>
                  </a:lnTo>
                  <a:lnTo>
                    <a:pt x="91" y="9"/>
                  </a:lnTo>
                  <a:lnTo>
                    <a:pt x="92" y="9"/>
                  </a:lnTo>
                  <a:lnTo>
                    <a:pt x="95" y="9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100" y="12"/>
                  </a:lnTo>
                  <a:lnTo>
                    <a:pt x="101" y="13"/>
                  </a:lnTo>
                  <a:lnTo>
                    <a:pt x="103" y="15"/>
                  </a:lnTo>
                  <a:lnTo>
                    <a:pt x="105" y="16"/>
                  </a:lnTo>
                  <a:lnTo>
                    <a:pt x="106" y="16"/>
                  </a:lnTo>
                  <a:lnTo>
                    <a:pt x="106" y="15"/>
                  </a:lnTo>
                  <a:lnTo>
                    <a:pt x="108" y="15"/>
                  </a:lnTo>
                  <a:lnTo>
                    <a:pt x="109" y="16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09" y="19"/>
                  </a:lnTo>
                  <a:lnTo>
                    <a:pt x="109" y="21"/>
                  </a:lnTo>
                  <a:lnTo>
                    <a:pt x="109" y="21"/>
                  </a:lnTo>
                  <a:lnTo>
                    <a:pt x="111" y="23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2" y="27"/>
                  </a:lnTo>
                  <a:lnTo>
                    <a:pt x="112" y="29"/>
                  </a:lnTo>
                  <a:lnTo>
                    <a:pt x="114" y="29"/>
                  </a:lnTo>
                  <a:lnTo>
                    <a:pt x="115" y="29"/>
                  </a:lnTo>
                  <a:lnTo>
                    <a:pt x="117" y="29"/>
                  </a:lnTo>
                  <a:lnTo>
                    <a:pt x="118" y="29"/>
                  </a:lnTo>
                  <a:lnTo>
                    <a:pt x="120" y="29"/>
                  </a:lnTo>
                  <a:lnTo>
                    <a:pt x="121" y="29"/>
                  </a:lnTo>
                  <a:lnTo>
                    <a:pt x="125" y="29"/>
                  </a:lnTo>
                  <a:lnTo>
                    <a:pt x="126" y="29"/>
                  </a:lnTo>
                  <a:lnTo>
                    <a:pt x="129" y="29"/>
                  </a:lnTo>
                  <a:lnTo>
                    <a:pt x="129" y="26"/>
                  </a:lnTo>
                  <a:lnTo>
                    <a:pt x="131" y="24"/>
                  </a:lnTo>
                  <a:lnTo>
                    <a:pt x="132" y="23"/>
                  </a:lnTo>
                  <a:lnTo>
                    <a:pt x="134" y="21"/>
                  </a:lnTo>
                  <a:lnTo>
                    <a:pt x="135" y="21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8" y="19"/>
                  </a:lnTo>
                  <a:lnTo>
                    <a:pt x="138" y="19"/>
                  </a:lnTo>
                  <a:lnTo>
                    <a:pt x="138" y="21"/>
                  </a:lnTo>
                  <a:lnTo>
                    <a:pt x="138" y="24"/>
                  </a:lnTo>
                  <a:lnTo>
                    <a:pt x="138" y="27"/>
                  </a:lnTo>
                  <a:lnTo>
                    <a:pt x="138" y="30"/>
                  </a:lnTo>
                  <a:lnTo>
                    <a:pt x="137" y="32"/>
                  </a:lnTo>
                  <a:lnTo>
                    <a:pt x="137" y="32"/>
                  </a:lnTo>
                  <a:lnTo>
                    <a:pt x="135" y="32"/>
                  </a:lnTo>
                  <a:lnTo>
                    <a:pt x="134" y="33"/>
                  </a:lnTo>
                  <a:lnTo>
                    <a:pt x="134" y="36"/>
                  </a:lnTo>
                  <a:lnTo>
                    <a:pt x="135" y="39"/>
                  </a:lnTo>
                  <a:lnTo>
                    <a:pt x="137" y="41"/>
                  </a:lnTo>
                  <a:lnTo>
                    <a:pt x="134" y="44"/>
                  </a:lnTo>
                  <a:lnTo>
                    <a:pt x="131" y="46"/>
                  </a:lnTo>
                  <a:lnTo>
                    <a:pt x="129" y="49"/>
                  </a:lnTo>
                  <a:lnTo>
                    <a:pt x="128" y="52"/>
                  </a:lnTo>
                  <a:lnTo>
                    <a:pt x="125" y="55"/>
                  </a:lnTo>
                  <a:lnTo>
                    <a:pt x="126" y="55"/>
                  </a:lnTo>
                  <a:lnTo>
                    <a:pt x="126" y="56"/>
                  </a:lnTo>
                  <a:lnTo>
                    <a:pt x="128" y="56"/>
                  </a:lnTo>
                  <a:lnTo>
                    <a:pt x="129" y="56"/>
                  </a:lnTo>
                  <a:lnTo>
                    <a:pt x="128" y="56"/>
                  </a:lnTo>
                  <a:lnTo>
                    <a:pt x="128" y="58"/>
                  </a:lnTo>
                  <a:lnTo>
                    <a:pt x="128" y="58"/>
                  </a:lnTo>
                  <a:lnTo>
                    <a:pt x="128" y="58"/>
                  </a:lnTo>
                  <a:lnTo>
                    <a:pt x="128" y="59"/>
                  </a:lnTo>
                  <a:lnTo>
                    <a:pt x="128" y="61"/>
                  </a:lnTo>
                  <a:lnTo>
                    <a:pt x="128" y="61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31" y="64"/>
                  </a:lnTo>
                  <a:lnTo>
                    <a:pt x="131" y="64"/>
                  </a:lnTo>
                  <a:lnTo>
                    <a:pt x="132" y="66"/>
                  </a:lnTo>
                  <a:lnTo>
                    <a:pt x="134" y="69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4" y="76"/>
                  </a:lnTo>
                  <a:lnTo>
                    <a:pt x="131" y="76"/>
                  </a:lnTo>
                  <a:lnTo>
                    <a:pt x="128" y="76"/>
                  </a:lnTo>
                  <a:lnTo>
                    <a:pt x="125" y="75"/>
                  </a:lnTo>
                  <a:lnTo>
                    <a:pt x="121" y="75"/>
                  </a:lnTo>
                  <a:lnTo>
                    <a:pt x="123" y="76"/>
                  </a:lnTo>
                  <a:lnTo>
                    <a:pt x="123" y="78"/>
                  </a:lnTo>
                  <a:lnTo>
                    <a:pt x="123" y="79"/>
                  </a:lnTo>
                  <a:lnTo>
                    <a:pt x="123" y="81"/>
                  </a:lnTo>
                  <a:lnTo>
                    <a:pt x="125" y="84"/>
                  </a:lnTo>
                  <a:lnTo>
                    <a:pt x="125" y="87"/>
                  </a:lnTo>
                  <a:lnTo>
                    <a:pt x="125" y="89"/>
                  </a:lnTo>
                  <a:lnTo>
                    <a:pt x="125" y="92"/>
                  </a:lnTo>
                  <a:lnTo>
                    <a:pt x="126" y="92"/>
                  </a:lnTo>
                  <a:lnTo>
                    <a:pt x="126" y="92"/>
                  </a:lnTo>
                  <a:lnTo>
                    <a:pt x="126" y="93"/>
                  </a:lnTo>
                  <a:lnTo>
                    <a:pt x="126" y="93"/>
                  </a:lnTo>
                  <a:lnTo>
                    <a:pt x="128" y="96"/>
                  </a:lnTo>
                  <a:lnTo>
                    <a:pt x="129" y="99"/>
                  </a:lnTo>
                  <a:lnTo>
                    <a:pt x="131" y="104"/>
                  </a:lnTo>
                  <a:lnTo>
                    <a:pt x="132" y="107"/>
                  </a:lnTo>
                  <a:lnTo>
                    <a:pt x="132" y="110"/>
                  </a:lnTo>
                  <a:lnTo>
                    <a:pt x="134" y="113"/>
                  </a:lnTo>
                  <a:lnTo>
                    <a:pt x="134" y="116"/>
                  </a:lnTo>
                  <a:lnTo>
                    <a:pt x="134" y="119"/>
                  </a:lnTo>
                  <a:lnTo>
                    <a:pt x="131" y="119"/>
                  </a:lnTo>
                  <a:lnTo>
                    <a:pt x="128" y="118"/>
                  </a:lnTo>
                  <a:lnTo>
                    <a:pt x="123" y="115"/>
                  </a:lnTo>
                  <a:lnTo>
                    <a:pt x="121" y="112"/>
                  </a:lnTo>
                  <a:lnTo>
                    <a:pt x="118" y="110"/>
                  </a:lnTo>
                  <a:lnTo>
                    <a:pt x="115" y="109"/>
                  </a:lnTo>
                  <a:lnTo>
                    <a:pt x="112" y="107"/>
                  </a:lnTo>
                  <a:lnTo>
                    <a:pt x="111" y="109"/>
                  </a:lnTo>
                  <a:lnTo>
                    <a:pt x="108" y="109"/>
                  </a:lnTo>
                  <a:lnTo>
                    <a:pt x="106" y="109"/>
                  </a:lnTo>
                  <a:lnTo>
                    <a:pt x="103" y="109"/>
                  </a:lnTo>
                  <a:lnTo>
                    <a:pt x="101" y="110"/>
                  </a:lnTo>
                  <a:lnTo>
                    <a:pt x="100" y="112"/>
                  </a:lnTo>
                  <a:lnTo>
                    <a:pt x="100" y="113"/>
                  </a:lnTo>
                  <a:lnTo>
                    <a:pt x="98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5" y="115"/>
                  </a:lnTo>
                  <a:lnTo>
                    <a:pt x="95" y="115"/>
                  </a:lnTo>
                  <a:lnTo>
                    <a:pt x="95" y="115"/>
                  </a:lnTo>
                  <a:lnTo>
                    <a:pt x="94" y="118"/>
                  </a:lnTo>
                  <a:lnTo>
                    <a:pt x="92" y="121"/>
                  </a:lnTo>
                  <a:lnTo>
                    <a:pt x="92" y="122"/>
                  </a:lnTo>
                  <a:lnTo>
                    <a:pt x="89" y="126"/>
                  </a:lnTo>
                  <a:lnTo>
                    <a:pt x="85" y="126"/>
                  </a:lnTo>
                  <a:lnTo>
                    <a:pt x="81" y="127"/>
                  </a:lnTo>
                  <a:lnTo>
                    <a:pt x="77" y="129"/>
                  </a:lnTo>
                  <a:lnTo>
                    <a:pt x="74" y="132"/>
                  </a:lnTo>
                  <a:lnTo>
                    <a:pt x="72" y="126"/>
                  </a:lnTo>
                  <a:lnTo>
                    <a:pt x="69" y="122"/>
                  </a:lnTo>
                  <a:lnTo>
                    <a:pt x="66" y="119"/>
                  </a:lnTo>
                  <a:lnTo>
                    <a:pt x="63" y="115"/>
                  </a:lnTo>
                  <a:lnTo>
                    <a:pt x="63" y="113"/>
                  </a:lnTo>
                  <a:lnTo>
                    <a:pt x="63" y="112"/>
                  </a:lnTo>
                  <a:lnTo>
                    <a:pt x="62" y="110"/>
                  </a:lnTo>
                  <a:lnTo>
                    <a:pt x="60" y="109"/>
                  </a:lnTo>
                  <a:lnTo>
                    <a:pt x="60" y="107"/>
                  </a:lnTo>
                  <a:lnTo>
                    <a:pt x="58" y="106"/>
                  </a:lnTo>
                  <a:lnTo>
                    <a:pt x="58" y="104"/>
                  </a:lnTo>
                  <a:lnTo>
                    <a:pt x="58" y="101"/>
                  </a:lnTo>
                  <a:lnTo>
                    <a:pt x="58" y="99"/>
                  </a:lnTo>
                  <a:lnTo>
                    <a:pt x="57" y="98"/>
                  </a:lnTo>
                  <a:lnTo>
                    <a:pt x="57" y="98"/>
                  </a:lnTo>
                  <a:lnTo>
                    <a:pt x="55" y="98"/>
                  </a:lnTo>
                  <a:lnTo>
                    <a:pt x="51" y="98"/>
                  </a:lnTo>
                  <a:lnTo>
                    <a:pt x="48" y="99"/>
                  </a:lnTo>
                  <a:lnTo>
                    <a:pt x="46" y="103"/>
                  </a:lnTo>
                  <a:lnTo>
                    <a:pt x="45" y="107"/>
                  </a:lnTo>
                  <a:lnTo>
                    <a:pt x="45" y="109"/>
                  </a:lnTo>
                  <a:lnTo>
                    <a:pt x="45" y="110"/>
                  </a:lnTo>
                  <a:lnTo>
                    <a:pt x="43" y="113"/>
                  </a:lnTo>
                  <a:lnTo>
                    <a:pt x="43" y="115"/>
                  </a:lnTo>
                  <a:lnTo>
                    <a:pt x="40" y="115"/>
                  </a:lnTo>
                  <a:lnTo>
                    <a:pt x="35" y="115"/>
                  </a:lnTo>
                  <a:lnTo>
                    <a:pt x="32" y="115"/>
                  </a:lnTo>
                  <a:lnTo>
                    <a:pt x="29" y="115"/>
                  </a:lnTo>
                  <a:lnTo>
                    <a:pt x="28" y="113"/>
                  </a:lnTo>
                  <a:lnTo>
                    <a:pt x="28" y="110"/>
                  </a:lnTo>
                  <a:lnTo>
                    <a:pt x="28" y="107"/>
                  </a:lnTo>
                  <a:lnTo>
                    <a:pt x="25" y="107"/>
                  </a:lnTo>
                  <a:lnTo>
                    <a:pt x="22" y="107"/>
                  </a:lnTo>
                  <a:lnTo>
                    <a:pt x="20" y="106"/>
                  </a:lnTo>
                  <a:lnTo>
                    <a:pt x="19" y="104"/>
                  </a:lnTo>
                  <a:lnTo>
                    <a:pt x="17" y="103"/>
                  </a:lnTo>
                  <a:lnTo>
                    <a:pt x="15" y="99"/>
                  </a:lnTo>
                  <a:lnTo>
                    <a:pt x="14" y="98"/>
                  </a:lnTo>
                  <a:lnTo>
                    <a:pt x="14" y="96"/>
                  </a:lnTo>
                  <a:lnTo>
                    <a:pt x="12" y="95"/>
                  </a:lnTo>
                  <a:lnTo>
                    <a:pt x="9" y="93"/>
                  </a:lnTo>
                  <a:lnTo>
                    <a:pt x="8" y="90"/>
                  </a:lnTo>
                  <a:lnTo>
                    <a:pt x="8" y="87"/>
                  </a:lnTo>
                  <a:lnTo>
                    <a:pt x="5" y="87"/>
                  </a:lnTo>
                  <a:lnTo>
                    <a:pt x="2" y="86"/>
                  </a:lnTo>
                  <a:lnTo>
                    <a:pt x="0" y="84"/>
                  </a:lnTo>
                  <a:lnTo>
                    <a:pt x="2" y="81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6"/>
                  </a:lnTo>
                  <a:lnTo>
                    <a:pt x="5" y="72"/>
                  </a:lnTo>
                  <a:lnTo>
                    <a:pt x="5" y="67"/>
                  </a:lnTo>
                  <a:lnTo>
                    <a:pt x="6" y="63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5"/>
                  </a:lnTo>
                  <a:lnTo>
                    <a:pt x="11" y="53"/>
                  </a:lnTo>
                  <a:lnTo>
                    <a:pt x="12" y="52"/>
                  </a:lnTo>
                  <a:lnTo>
                    <a:pt x="14" y="50"/>
                  </a:lnTo>
                  <a:lnTo>
                    <a:pt x="15" y="47"/>
                  </a:lnTo>
                  <a:lnTo>
                    <a:pt x="15" y="46"/>
                  </a:lnTo>
                  <a:lnTo>
                    <a:pt x="17" y="43"/>
                  </a:lnTo>
                  <a:lnTo>
                    <a:pt x="20" y="41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5" y="38"/>
                  </a:lnTo>
                  <a:lnTo>
                    <a:pt x="26" y="38"/>
                  </a:lnTo>
                  <a:lnTo>
                    <a:pt x="31" y="36"/>
                  </a:lnTo>
                  <a:lnTo>
                    <a:pt x="32" y="33"/>
                  </a:lnTo>
                  <a:lnTo>
                    <a:pt x="34" y="30"/>
                  </a:lnTo>
                  <a:lnTo>
                    <a:pt x="34" y="27"/>
                  </a:lnTo>
                  <a:lnTo>
                    <a:pt x="32" y="2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3"/>
                  </a:lnTo>
                  <a:lnTo>
                    <a:pt x="28" y="19"/>
                  </a:lnTo>
                  <a:lnTo>
                    <a:pt x="29" y="18"/>
                  </a:lnTo>
                  <a:lnTo>
                    <a:pt x="31" y="16"/>
                  </a:lnTo>
                  <a:lnTo>
                    <a:pt x="34" y="15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31" y="6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5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2100263" y="3400425"/>
              <a:ext cx="460375" cy="331788"/>
            </a:xfrm>
            <a:custGeom>
              <a:avLst/>
              <a:gdLst>
                <a:gd name="T0" fmla="*/ 290 w 579"/>
                <a:gd name="T1" fmla="*/ 28 h 418"/>
                <a:gd name="T2" fmla="*/ 310 w 579"/>
                <a:gd name="T3" fmla="*/ 34 h 418"/>
                <a:gd name="T4" fmla="*/ 340 w 579"/>
                <a:gd name="T5" fmla="*/ 23 h 418"/>
                <a:gd name="T6" fmla="*/ 361 w 579"/>
                <a:gd name="T7" fmla="*/ 12 h 418"/>
                <a:gd name="T8" fmla="*/ 370 w 579"/>
                <a:gd name="T9" fmla="*/ 28 h 418"/>
                <a:gd name="T10" fmla="*/ 370 w 579"/>
                <a:gd name="T11" fmla="*/ 40 h 418"/>
                <a:gd name="T12" fmla="*/ 381 w 579"/>
                <a:gd name="T13" fmla="*/ 60 h 418"/>
                <a:gd name="T14" fmla="*/ 404 w 579"/>
                <a:gd name="T15" fmla="*/ 63 h 418"/>
                <a:gd name="T16" fmla="*/ 435 w 579"/>
                <a:gd name="T17" fmla="*/ 52 h 418"/>
                <a:gd name="T18" fmla="*/ 433 w 579"/>
                <a:gd name="T19" fmla="*/ 67 h 418"/>
                <a:gd name="T20" fmla="*/ 463 w 579"/>
                <a:gd name="T21" fmla="*/ 75 h 418"/>
                <a:gd name="T22" fmla="*/ 484 w 579"/>
                <a:gd name="T23" fmla="*/ 78 h 418"/>
                <a:gd name="T24" fmla="*/ 512 w 579"/>
                <a:gd name="T25" fmla="*/ 83 h 418"/>
                <a:gd name="T26" fmla="*/ 536 w 579"/>
                <a:gd name="T27" fmla="*/ 61 h 418"/>
                <a:gd name="T28" fmla="*/ 539 w 579"/>
                <a:gd name="T29" fmla="*/ 47 h 418"/>
                <a:gd name="T30" fmla="*/ 570 w 579"/>
                <a:gd name="T31" fmla="*/ 54 h 418"/>
                <a:gd name="T32" fmla="*/ 578 w 579"/>
                <a:gd name="T33" fmla="*/ 86 h 418"/>
                <a:gd name="T34" fmla="*/ 572 w 579"/>
                <a:gd name="T35" fmla="*/ 117 h 418"/>
                <a:gd name="T36" fmla="*/ 564 w 579"/>
                <a:gd name="T37" fmla="*/ 141 h 418"/>
                <a:gd name="T38" fmla="*/ 575 w 579"/>
                <a:gd name="T39" fmla="*/ 164 h 418"/>
                <a:gd name="T40" fmla="*/ 547 w 579"/>
                <a:gd name="T41" fmla="*/ 186 h 418"/>
                <a:gd name="T42" fmla="*/ 544 w 579"/>
                <a:gd name="T43" fmla="*/ 201 h 418"/>
                <a:gd name="T44" fmla="*/ 524 w 579"/>
                <a:gd name="T45" fmla="*/ 227 h 418"/>
                <a:gd name="T46" fmla="*/ 509 w 579"/>
                <a:gd name="T47" fmla="*/ 249 h 418"/>
                <a:gd name="T48" fmla="*/ 495 w 579"/>
                <a:gd name="T49" fmla="*/ 261 h 418"/>
                <a:gd name="T50" fmla="*/ 476 w 579"/>
                <a:gd name="T51" fmla="*/ 266 h 418"/>
                <a:gd name="T52" fmla="*/ 478 w 579"/>
                <a:gd name="T53" fmla="*/ 301 h 418"/>
                <a:gd name="T54" fmla="*/ 501 w 579"/>
                <a:gd name="T55" fmla="*/ 341 h 418"/>
                <a:gd name="T56" fmla="*/ 487 w 579"/>
                <a:gd name="T57" fmla="*/ 336 h 418"/>
                <a:gd name="T58" fmla="*/ 478 w 579"/>
                <a:gd name="T59" fmla="*/ 330 h 418"/>
                <a:gd name="T60" fmla="*/ 439 w 579"/>
                <a:gd name="T61" fmla="*/ 321 h 418"/>
                <a:gd name="T62" fmla="*/ 369 w 579"/>
                <a:gd name="T63" fmla="*/ 323 h 418"/>
                <a:gd name="T64" fmla="*/ 332 w 579"/>
                <a:gd name="T65" fmla="*/ 307 h 418"/>
                <a:gd name="T66" fmla="*/ 294 w 579"/>
                <a:gd name="T67" fmla="*/ 363 h 418"/>
                <a:gd name="T68" fmla="*/ 275 w 579"/>
                <a:gd name="T69" fmla="*/ 372 h 418"/>
                <a:gd name="T70" fmla="*/ 252 w 579"/>
                <a:gd name="T71" fmla="*/ 381 h 418"/>
                <a:gd name="T72" fmla="*/ 252 w 579"/>
                <a:gd name="T73" fmla="*/ 416 h 418"/>
                <a:gd name="T74" fmla="*/ 160 w 579"/>
                <a:gd name="T75" fmla="*/ 393 h 418"/>
                <a:gd name="T76" fmla="*/ 63 w 579"/>
                <a:gd name="T77" fmla="*/ 360 h 418"/>
                <a:gd name="T78" fmla="*/ 8 w 579"/>
                <a:gd name="T79" fmla="*/ 306 h 418"/>
                <a:gd name="T80" fmla="*/ 8 w 579"/>
                <a:gd name="T81" fmla="*/ 278 h 418"/>
                <a:gd name="T82" fmla="*/ 20 w 579"/>
                <a:gd name="T83" fmla="*/ 260 h 418"/>
                <a:gd name="T84" fmla="*/ 32 w 579"/>
                <a:gd name="T85" fmla="*/ 252 h 418"/>
                <a:gd name="T86" fmla="*/ 40 w 579"/>
                <a:gd name="T87" fmla="*/ 243 h 418"/>
                <a:gd name="T88" fmla="*/ 66 w 579"/>
                <a:gd name="T89" fmla="*/ 237 h 418"/>
                <a:gd name="T90" fmla="*/ 92 w 579"/>
                <a:gd name="T91" fmla="*/ 243 h 418"/>
                <a:gd name="T92" fmla="*/ 117 w 579"/>
                <a:gd name="T93" fmla="*/ 229 h 418"/>
                <a:gd name="T94" fmla="*/ 148 w 579"/>
                <a:gd name="T95" fmla="*/ 200 h 418"/>
                <a:gd name="T96" fmla="*/ 169 w 579"/>
                <a:gd name="T97" fmla="*/ 198 h 418"/>
                <a:gd name="T98" fmla="*/ 183 w 579"/>
                <a:gd name="T99" fmla="*/ 181 h 418"/>
                <a:gd name="T100" fmla="*/ 184 w 579"/>
                <a:gd name="T101" fmla="*/ 163 h 418"/>
                <a:gd name="T102" fmla="*/ 160 w 579"/>
                <a:gd name="T103" fmla="*/ 147 h 418"/>
                <a:gd name="T104" fmla="*/ 155 w 579"/>
                <a:gd name="T105" fmla="*/ 126 h 418"/>
                <a:gd name="T106" fmla="*/ 152 w 579"/>
                <a:gd name="T107" fmla="*/ 97 h 418"/>
                <a:gd name="T108" fmla="*/ 157 w 579"/>
                <a:gd name="T109" fmla="*/ 83 h 418"/>
                <a:gd name="T110" fmla="*/ 140 w 579"/>
                <a:gd name="T111" fmla="*/ 75 h 418"/>
                <a:gd name="T112" fmla="*/ 117 w 579"/>
                <a:gd name="T113" fmla="*/ 74 h 418"/>
                <a:gd name="T114" fmla="*/ 111 w 579"/>
                <a:gd name="T115" fmla="*/ 47 h 418"/>
                <a:gd name="T116" fmla="*/ 149 w 579"/>
                <a:gd name="T117" fmla="*/ 38 h 418"/>
                <a:gd name="T118" fmla="*/ 195 w 579"/>
                <a:gd name="T119" fmla="*/ 20 h 418"/>
                <a:gd name="T120" fmla="*/ 244 w 579"/>
                <a:gd name="T121" fmla="*/ 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9" h="418">
                  <a:moveTo>
                    <a:pt x="280" y="0"/>
                  </a:moveTo>
                  <a:lnTo>
                    <a:pt x="277" y="6"/>
                  </a:lnTo>
                  <a:lnTo>
                    <a:pt x="277" y="11"/>
                  </a:lnTo>
                  <a:lnTo>
                    <a:pt x="278" y="12"/>
                  </a:lnTo>
                  <a:lnTo>
                    <a:pt x="280" y="11"/>
                  </a:lnTo>
                  <a:lnTo>
                    <a:pt x="281" y="6"/>
                  </a:lnTo>
                  <a:lnTo>
                    <a:pt x="284" y="4"/>
                  </a:lnTo>
                  <a:lnTo>
                    <a:pt x="286" y="6"/>
                  </a:lnTo>
                  <a:lnTo>
                    <a:pt x="287" y="11"/>
                  </a:lnTo>
                  <a:lnTo>
                    <a:pt x="289" y="26"/>
                  </a:lnTo>
                  <a:lnTo>
                    <a:pt x="290" y="26"/>
                  </a:lnTo>
                  <a:lnTo>
                    <a:pt x="290" y="28"/>
                  </a:lnTo>
                  <a:lnTo>
                    <a:pt x="292" y="28"/>
                  </a:lnTo>
                  <a:lnTo>
                    <a:pt x="292" y="32"/>
                  </a:lnTo>
                  <a:lnTo>
                    <a:pt x="294" y="34"/>
                  </a:lnTo>
                  <a:lnTo>
                    <a:pt x="295" y="35"/>
                  </a:lnTo>
                  <a:lnTo>
                    <a:pt x="300" y="35"/>
                  </a:lnTo>
                  <a:lnTo>
                    <a:pt x="301" y="34"/>
                  </a:lnTo>
                  <a:lnTo>
                    <a:pt x="303" y="32"/>
                  </a:lnTo>
                  <a:lnTo>
                    <a:pt x="304" y="32"/>
                  </a:lnTo>
                  <a:lnTo>
                    <a:pt x="306" y="32"/>
                  </a:lnTo>
                  <a:lnTo>
                    <a:pt x="309" y="34"/>
                  </a:lnTo>
                  <a:lnTo>
                    <a:pt x="309" y="35"/>
                  </a:lnTo>
                  <a:lnTo>
                    <a:pt x="310" y="34"/>
                  </a:lnTo>
                  <a:lnTo>
                    <a:pt x="312" y="32"/>
                  </a:lnTo>
                  <a:lnTo>
                    <a:pt x="314" y="32"/>
                  </a:lnTo>
                  <a:lnTo>
                    <a:pt x="315" y="32"/>
                  </a:lnTo>
                  <a:lnTo>
                    <a:pt x="320" y="34"/>
                  </a:lnTo>
                  <a:lnTo>
                    <a:pt x="326" y="34"/>
                  </a:lnTo>
                  <a:lnTo>
                    <a:pt x="329" y="34"/>
                  </a:lnTo>
                  <a:lnTo>
                    <a:pt x="330" y="35"/>
                  </a:lnTo>
                  <a:lnTo>
                    <a:pt x="332" y="34"/>
                  </a:lnTo>
                  <a:lnTo>
                    <a:pt x="337" y="29"/>
                  </a:lnTo>
                  <a:lnTo>
                    <a:pt x="337" y="26"/>
                  </a:lnTo>
                  <a:lnTo>
                    <a:pt x="338" y="24"/>
                  </a:lnTo>
                  <a:lnTo>
                    <a:pt x="340" y="23"/>
                  </a:lnTo>
                  <a:lnTo>
                    <a:pt x="340" y="21"/>
                  </a:lnTo>
                  <a:lnTo>
                    <a:pt x="340" y="20"/>
                  </a:lnTo>
                  <a:lnTo>
                    <a:pt x="340" y="17"/>
                  </a:lnTo>
                  <a:lnTo>
                    <a:pt x="340" y="15"/>
                  </a:lnTo>
                  <a:lnTo>
                    <a:pt x="340" y="14"/>
                  </a:lnTo>
                  <a:lnTo>
                    <a:pt x="341" y="14"/>
                  </a:lnTo>
                  <a:lnTo>
                    <a:pt x="346" y="14"/>
                  </a:lnTo>
                  <a:lnTo>
                    <a:pt x="347" y="14"/>
                  </a:lnTo>
                  <a:lnTo>
                    <a:pt x="350" y="12"/>
                  </a:lnTo>
                  <a:lnTo>
                    <a:pt x="352" y="12"/>
                  </a:lnTo>
                  <a:lnTo>
                    <a:pt x="357" y="12"/>
                  </a:lnTo>
                  <a:lnTo>
                    <a:pt x="361" y="12"/>
                  </a:lnTo>
                  <a:lnTo>
                    <a:pt x="364" y="12"/>
                  </a:lnTo>
                  <a:lnTo>
                    <a:pt x="364" y="14"/>
                  </a:lnTo>
                  <a:lnTo>
                    <a:pt x="364" y="15"/>
                  </a:lnTo>
                  <a:lnTo>
                    <a:pt x="366" y="17"/>
                  </a:lnTo>
                  <a:lnTo>
                    <a:pt x="367" y="17"/>
                  </a:lnTo>
                  <a:lnTo>
                    <a:pt x="370" y="17"/>
                  </a:lnTo>
                  <a:lnTo>
                    <a:pt x="375" y="18"/>
                  </a:lnTo>
                  <a:lnTo>
                    <a:pt x="377" y="20"/>
                  </a:lnTo>
                  <a:lnTo>
                    <a:pt x="378" y="23"/>
                  </a:lnTo>
                  <a:lnTo>
                    <a:pt x="377" y="24"/>
                  </a:lnTo>
                  <a:lnTo>
                    <a:pt x="373" y="26"/>
                  </a:lnTo>
                  <a:lnTo>
                    <a:pt x="370" y="28"/>
                  </a:lnTo>
                  <a:lnTo>
                    <a:pt x="369" y="31"/>
                  </a:lnTo>
                  <a:lnTo>
                    <a:pt x="369" y="32"/>
                  </a:lnTo>
                  <a:lnTo>
                    <a:pt x="370" y="32"/>
                  </a:lnTo>
                  <a:lnTo>
                    <a:pt x="372" y="34"/>
                  </a:lnTo>
                  <a:lnTo>
                    <a:pt x="372" y="34"/>
                  </a:lnTo>
                  <a:lnTo>
                    <a:pt x="372" y="35"/>
                  </a:lnTo>
                  <a:lnTo>
                    <a:pt x="372" y="37"/>
                  </a:lnTo>
                  <a:lnTo>
                    <a:pt x="372" y="37"/>
                  </a:lnTo>
                  <a:lnTo>
                    <a:pt x="372" y="38"/>
                  </a:lnTo>
                  <a:lnTo>
                    <a:pt x="372" y="40"/>
                  </a:lnTo>
                  <a:lnTo>
                    <a:pt x="370" y="40"/>
                  </a:lnTo>
                  <a:lnTo>
                    <a:pt x="370" y="40"/>
                  </a:lnTo>
                  <a:lnTo>
                    <a:pt x="370" y="41"/>
                  </a:lnTo>
                  <a:lnTo>
                    <a:pt x="372" y="41"/>
                  </a:lnTo>
                  <a:lnTo>
                    <a:pt x="372" y="43"/>
                  </a:lnTo>
                  <a:lnTo>
                    <a:pt x="373" y="44"/>
                  </a:lnTo>
                  <a:lnTo>
                    <a:pt x="373" y="46"/>
                  </a:lnTo>
                  <a:lnTo>
                    <a:pt x="372" y="51"/>
                  </a:lnTo>
                  <a:lnTo>
                    <a:pt x="370" y="55"/>
                  </a:lnTo>
                  <a:lnTo>
                    <a:pt x="372" y="60"/>
                  </a:lnTo>
                  <a:lnTo>
                    <a:pt x="375" y="61"/>
                  </a:lnTo>
                  <a:lnTo>
                    <a:pt x="377" y="61"/>
                  </a:lnTo>
                  <a:lnTo>
                    <a:pt x="380" y="60"/>
                  </a:lnTo>
                  <a:lnTo>
                    <a:pt x="381" y="60"/>
                  </a:lnTo>
                  <a:lnTo>
                    <a:pt x="381" y="58"/>
                  </a:lnTo>
                  <a:lnTo>
                    <a:pt x="383" y="60"/>
                  </a:lnTo>
                  <a:lnTo>
                    <a:pt x="384" y="60"/>
                  </a:lnTo>
                  <a:lnTo>
                    <a:pt x="386" y="61"/>
                  </a:lnTo>
                  <a:lnTo>
                    <a:pt x="387" y="61"/>
                  </a:lnTo>
                  <a:lnTo>
                    <a:pt x="389" y="61"/>
                  </a:lnTo>
                  <a:lnTo>
                    <a:pt x="390" y="61"/>
                  </a:lnTo>
                  <a:lnTo>
                    <a:pt x="392" y="60"/>
                  </a:lnTo>
                  <a:lnTo>
                    <a:pt x="395" y="61"/>
                  </a:lnTo>
                  <a:lnTo>
                    <a:pt x="398" y="63"/>
                  </a:lnTo>
                  <a:lnTo>
                    <a:pt x="401" y="63"/>
                  </a:lnTo>
                  <a:lnTo>
                    <a:pt x="404" y="63"/>
                  </a:lnTo>
                  <a:lnTo>
                    <a:pt x="407" y="63"/>
                  </a:lnTo>
                  <a:lnTo>
                    <a:pt x="409" y="60"/>
                  </a:lnTo>
                  <a:lnTo>
                    <a:pt x="410" y="55"/>
                  </a:lnTo>
                  <a:lnTo>
                    <a:pt x="412" y="51"/>
                  </a:lnTo>
                  <a:lnTo>
                    <a:pt x="416" y="51"/>
                  </a:lnTo>
                  <a:lnTo>
                    <a:pt x="418" y="52"/>
                  </a:lnTo>
                  <a:lnTo>
                    <a:pt x="420" y="54"/>
                  </a:lnTo>
                  <a:lnTo>
                    <a:pt x="421" y="54"/>
                  </a:lnTo>
                  <a:lnTo>
                    <a:pt x="424" y="54"/>
                  </a:lnTo>
                  <a:lnTo>
                    <a:pt x="427" y="52"/>
                  </a:lnTo>
                  <a:lnTo>
                    <a:pt x="432" y="52"/>
                  </a:lnTo>
                  <a:lnTo>
                    <a:pt x="435" y="52"/>
                  </a:lnTo>
                  <a:lnTo>
                    <a:pt x="438" y="54"/>
                  </a:lnTo>
                  <a:lnTo>
                    <a:pt x="439" y="54"/>
                  </a:lnTo>
                  <a:lnTo>
                    <a:pt x="439" y="55"/>
                  </a:lnTo>
                  <a:lnTo>
                    <a:pt x="439" y="57"/>
                  </a:lnTo>
                  <a:lnTo>
                    <a:pt x="438" y="58"/>
                  </a:lnTo>
                  <a:lnTo>
                    <a:pt x="439" y="58"/>
                  </a:lnTo>
                  <a:lnTo>
                    <a:pt x="439" y="60"/>
                  </a:lnTo>
                  <a:lnTo>
                    <a:pt x="441" y="60"/>
                  </a:lnTo>
                  <a:lnTo>
                    <a:pt x="441" y="61"/>
                  </a:lnTo>
                  <a:lnTo>
                    <a:pt x="441" y="64"/>
                  </a:lnTo>
                  <a:lnTo>
                    <a:pt x="438" y="66"/>
                  </a:lnTo>
                  <a:lnTo>
                    <a:pt x="433" y="67"/>
                  </a:lnTo>
                  <a:lnTo>
                    <a:pt x="432" y="69"/>
                  </a:lnTo>
                  <a:lnTo>
                    <a:pt x="432" y="74"/>
                  </a:lnTo>
                  <a:lnTo>
                    <a:pt x="435" y="77"/>
                  </a:lnTo>
                  <a:lnTo>
                    <a:pt x="439" y="78"/>
                  </a:lnTo>
                  <a:lnTo>
                    <a:pt x="444" y="80"/>
                  </a:lnTo>
                  <a:lnTo>
                    <a:pt x="447" y="81"/>
                  </a:lnTo>
                  <a:lnTo>
                    <a:pt x="449" y="81"/>
                  </a:lnTo>
                  <a:lnTo>
                    <a:pt x="452" y="81"/>
                  </a:lnTo>
                  <a:lnTo>
                    <a:pt x="455" y="80"/>
                  </a:lnTo>
                  <a:lnTo>
                    <a:pt x="458" y="80"/>
                  </a:lnTo>
                  <a:lnTo>
                    <a:pt x="461" y="78"/>
                  </a:lnTo>
                  <a:lnTo>
                    <a:pt x="463" y="75"/>
                  </a:lnTo>
                  <a:lnTo>
                    <a:pt x="466" y="72"/>
                  </a:lnTo>
                  <a:lnTo>
                    <a:pt x="467" y="75"/>
                  </a:lnTo>
                  <a:lnTo>
                    <a:pt x="469" y="75"/>
                  </a:lnTo>
                  <a:lnTo>
                    <a:pt x="470" y="77"/>
                  </a:lnTo>
                  <a:lnTo>
                    <a:pt x="472" y="78"/>
                  </a:lnTo>
                  <a:lnTo>
                    <a:pt x="472" y="81"/>
                  </a:lnTo>
                  <a:lnTo>
                    <a:pt x="475" y="83"/>
                  </a:lnTo>
                  <a:lnTo>
                    <a:pt x="478" y="84"/>
                  </a:lnTo>
                  <a:lnTo>
                    <a:pt x="481" y="84"/>
                  </a:lnTo>
                  <a:lnTo>
                    <a:pt x="481" y="80"/>
                  </a:lnTo>
                  <a:lnTo>
                    <a:pt x="483" y="78"/>
                  </a:lnTo>
                  <a:lnTo>
                    <a:pt x="484" y="78"/>
                  </a:lnTo>
                  <a:lnTo>
                    <a:pt x="487" y="78"/>
                  </a:lnTo>
                  <a:lnTo>
                    <a:pt x="490" y="78"/>
                  </a:lnTo>
                  <a:lnTo>
                    <a:pt x="493" y="78"/>
                  </a:lnTo>
                  <a:lnTo>
                    <a:pt x="495" y="78"/>
                  </a:lnTo>
                  <a:lnTo>
                    <a:pt x="498" y="78"/>
                  </a:lnTo>
                  <a:lnTo>
                    <a:pt x="501" y="78"/>
                  </a:lnTo>
                  <a:lnTo>
                    <a:pt x="504" y="77"/>
                  </a:lnTo>
                  <a:lnTo>
                    <a:pt x="509" y="77"/>
                  </a:lnTo>
                  <a:lnTo>
                    <a:pt x="512" y="78"/>
                  </a:lnTo>
                  <a:lnTo>
                    <a:pt x="512" y="80"/>
                  </a:lnTo>
                  <a:lnTo>
                    <a:pt x="512" y="81"/>
                  </a:lnTo>
                  <a:lnTo>
                    <a:pt x="512" y="83"/>
                  </a:lnTo>
                  <a:lnTo>
                    <a:pt x="513" y="84"/>
                  </a:lnTo>
                  <a:lnTo>
                    <a:pt x="515" y="84"/>
                  </a:lnTo>
                  <a:lnTo>
                    <a:pt x="516" y="81"/>
                  </a:lnTo>
                  <a:lnTo>
                    <a:pt x="518" y="78"/>
                  </a:lnTo>
                  <a:lnTo>
                    <a:pt x="519" y="77"/>
                  </a:lnTo>
                  <a:lnTo>
                    <a:pt x="524" y="75"/>
                  </a:lnTo>
                  <a:lnTo>
                    <a:pt x="527" y="75"/>
                  </a:lnTo>
                  <a:lnTo>
                    <a:pt x="532" y="75"/>
                  </a:lnTo>
                  <a:lnTo>
                    <a:pt x="535" y="74"/>
                  </a:lnTo>
                  <a:lnTo>
                    <a:pt x="538" y="72"/>
                  </a:lnTo>
                  <a:lnTo>
                    <a:pt x="538" y="67"/>
                  </a:lnTo>
                  <a:lnTo>
                    <a:pt x="536" y="61"/>
                  </a:lnTo>
                  <a:lnTo>
                    <a:pt x="535" y="57"/>
                  </a:lnTo>
                  <a:lnTo>
                    <a:pt x="535" y="55"/>
                  </a:lnTo>
                  <a:lnTo>
                    <a:pt x="535" y="54"/>
                  </a:lnTo>
                  <a:lnTo>
                    <a:pt x="536" y="52"/>
                  </a:lnTo>
                  <a:lnTo>
                    <a:pt x="536" y="51"/>
                  </a:lnTo>
                  <a:lnTo>
                    <a:pt x="536" y="51"/>
                  </a:lnTo>
                  <a:lnTo>
                    <a:pt x="536" y="51"/>
                  </a:lnTo>
                  <a:lnTo>
                    <a:pt x="536" y="49"/>
                  </a:lnTo>
                  <a:lnTo>
                    <a:pt x="536" y="47"/>
                  </a:lnTo>
                  <a:lnTo>
                    <a:pt x="538" y="47"/>
                  </a:lnTo>
                  <a:lnTo>
                    <a:pt x="539" y="47"/>
                  </a:lnTo>
                  <a:lnTo>
                    <a:pt x="539" y="47"/>
                  </a:lnTo>
                  <a:lnTo>
                    <a:pt x="541" y="49"/>
                  </a:lnTo>
                  <a:lnTo>
                    <a:pt x="542" y="47"/>
                  </a:lnTo>
                  <a:lnTo>
                    <a:pt x="544" y="46"/>
                  </a:lnTo>
                  <a:lnTo>
                    <a:pt x="545" y="43"/>
                  </a:lnTo>
                  <a:lnTo>
                    <a:pt x="545" y="41"/>
                  </a:lnTo>
                  <a:lnTo>
                    <a:pt x="547" y="38"/>
                  </a:lnTo>
                  <a:lnTo>
                    <a:pt x="549" y="37"/>
                  </a:lnTo>
                  <a:lnTo>
                    <a:pt x="550" y="35"/>
                  </a:lnTo>
                  <a:lnTo>
                    <a:pt x="553" y="32"/>
                  </a:lnTo>
                  <a:lnTo>
                    <a:pt x="561" y="35"/>
                  </a:lnTo>
                  <a:lnTo>
                    <a:pt x="567" y="44"/>
                  </a:lnTo>
                  <a:lnTo>
                    <a:pt x="570" y="54"/>
                  </a:lnTo>
                  <a:lnTo>
                    <a:pt x="570" y="63"/>
                  </a:lnTo>
                  <a:lnTo>
                    <a:pt x="570" y="64"/>
                  </a:lnTo>
                  <a:lnTo>
                    <a:pt x="570" y="64"/>
                  </a:lnTo>
                  <a:lnTo>
                    <a:pt x="570" y="66"/>
                  </a:lnTo>
                  <a:lnTo>
                    <a:pt x="570" y="67"/>
                  </a:lnTo>
                  <a:lnTo>
                    <a:pt x="570" y="72"/>
                  </a:lnTo>
                  <a:lnTo>
                    <a:pt x="572" y="75"/>
                  </a:lnTo>
                  <a:lnTo>
                    <a:pt x="575" y="77"/>
                  </a:lnTo>
                  <a:lnTo>
                    <a:pt x="579" y="78"/>
                  </a:lnTo>
                  <a:lnTo>
                    <a:pt x="578" y="81"/>
                  </a:lnTo>
                  <a:lnTo>
                    <a:pt x="578" y="83"/>
                  </a:lnTo>
                  <a:lnTo>
                    <a:pt x="578" y="86"/>
                  </a:lnTo>
                  <a:lnTo>
                    <a:pt x="578" y="87"/>
                  </a:lnTo>
                  <a:lnTo>
                    <a:pt x="576" y="91"/>
                  </a:lnTo>
                  <a:lnTo>
                    <a:pt x="576" y="94"/>
                  </a:lnTo>
                  <a:lnTo>
                    <a:pt x="575" y="98"/>
                  </a:lnTo>
                  <a:lnTo>
                    <a:pt x="573" y="101"/>
                  </a:lnTo>
                  <a:lnTo>
                    <a:pt x="573" y="104"/>
                  </a:lnTo>
                  <a:lnTo>
                    <a:pt x="572" y="107"/>
                  </a:lnTo>
                  <a:lnTo>
                    <a:pt x="572" y="109"/>
                  </a:lnTo>
                  <a:lnTo>
                    <a:pt x="570" y="112"/>
                  </a:lnTo>
                  <a:lnTo>
                    <a:pt x="572" y="114"/>
                  </a:lnTo>
                  <a:lnTo>
                    <a:pt x="572" y="115"/>
                  </a:lnTo>
                  <a:lnTo>
                    <a:pt x="572" y="117"/>
                  </a:lnTo>
                  <a:lnTo>
                    <a:pt x="572" y="120"/>
                  </a:lnTo>
                  <a:lnTo>
                    <a:pt x="570" y="121"/>
                  </a:lnTo>
                  <a:lnTo>
                    <a:pt x="570" y="123"/>
                  </a:lnTo>
                  <a:lnTo>
                    <a:pt x="569" y="124"/>
                  </a:lnTo>
                  <a:lnTo>
                    <a:pt x="569" y="126"/>
                  </a:lnTo>
                  <a:lnTo>
                    <a:pt x="569" y="127"/>
                  </a:lnTo>
                  <a:lnTo>
                    <a:pt x="567" y="129"/>
                  </a:lnTo>
                  <a:lnTo>
                    <a:pt x="567" y="131"/>
                  </a:lnTo>
                  <a:lnTo>
                    <a:pt x="567" y="134"/>
                  </a:lnTo>
                  <a:lnTo>
                    <a:pt x="565" y="137"/>
                  </a:lnTo>
                  <a:lnTo>
                    <a:pt x="565" y="138"/>
                  </a:lnTo>
                  <a:lnTo>
                    <a:pt x="564" y="141"/>
                  </a:lnTo>
                  <a:lnTo>
                    <a:pt x="564" y="143"/>
                  </a:lnTo>
                  <a:lnTo>
                    <a:pt x="565" y="144"/>
                  </a:lnTo>
                  <a:lnTo>
                    <a:pt x="565" y="146"/>
                  </a:lnTo>
                  <a:lnTo>
                    <a:pt x="565" y="147"/>
                  </a:lnTo>
                  <a:lnTo>
                    <a:pt x="565" y="149"/>
                  </a:lnTo>
                  <a:lnTo>
                    <a:pt x="567" y="149"/>
                  </a:lnTo>
                  <a:lnTo>
                    <a:pt x="567" y="150"/>
                  </a:lnTo>
                  <a:lnTo>
                    <a:pt x="569" y="154"/>
                  </a:lnTo>
                  <a:lnTo>
                    <a:pt x="569" y="157"/>
                  </a:lnTo>
                  <a:lnTo>
                    <a:pt x="570" y="158"/>
                  </a:lnTo>
                  <a:lnTo>
                    <a:pt x="572" y="161"/>
                  </a:lnTo>
                  <a:lnTo>
                    <a:pt x="575" y="164"/>
                  </a:lnTo>
                  <a:lnTo>
                    <a:pt x="573" y="166"/>
                  </a:lnTo>
                  <a:lnTo>
                    <a:pt x="569" y="169"/>
                  </a:lnTo>
                  <a:lnTo>
                    <a:pt x="567" y="170"/>
                  </a:lnTo>
                  <a:lnTo>
                    <a:pt x="562" y="172"/>
                  </a:lnTo>
                  <a:lnTo>
                    <a:pt x="558" y="175"/>
                  </a:lnTo>
                  <a:lnTo>
                    <a:pt x="553" y="178"/>
                  </a:lnTo>
                  <a:lnTo>
                    <a:pt x="550" y="180"/>
                  </a:lnTo>
                  <a:lnTo>
                    <a:pt x="549" y="181"/>
                  </a:lnTo>
                  <a:lnTo>
                    <a:pt x="547" y="181"/>
                  </a:lnTo>
                  <a:lnTo>
                    <a:pt x="547" y="181"/>
                  </a:lnTo>
                  <a:lnTo>
                    <a:pt x="545" y="183"/>
                  </a:lnTo>
                  <a:lnTo>
                    <a:pt x="547" y="186"/>
                  </a:lnTo>
                  <a:lnTo>
                    <a:pt x="549" y="187"/>
                  </a:lnTo>
                  <a:lnTo>
                    <a:pt x="549" y="189"/>
                  </a:lnTo>
                  <a:lnTo>
                    <a:pt x="550" y="189"/>
                  </a:lnTo>
                  <a:lnTo>
                    <a:pt x="550" y="189"/>
                  </a:lnTo>
                  <a:lnTo>
                    <a:pt x="550" y="189"/>
                  </a:lnTo>
                  <a:lnTo>
                    <a:pt x="550" y="190"/>
                  </a:lnTo>
                  <a:lnTo>
                    <a:pt x="552" y="192"/>
                  </a:lnTo>
                  <a:lnTo>
                    <a:pt x="550" y="194"/>
                  </a:lnTo>
                  <a:lnTo>
                    <a:pt x="549" y="195"/>
                  </a:lnTo>
                  <a:lnTo>
                    <a:pt x="549" y="197"/>
                  </a:lnTo>
                  <a:lnTo>
                    <a:pt x="545" y="200"/>
                  </a:lnTo>
                  <a:lnTo>
                    <a:pt x="544" y="201"/>
                  </a:lnTo>
                  <a:lnTo>
                    <a:pt x="542" y="204"/>
                  </a:lnTo>
                  <a:lnTo>
                    <a:pt x="539" y="207"/>
                  </a:lnTo>
                  <a:lnTo>
                    <a:pt x="538" y="209"/>
                  </a:lnTo>
                  <a:lnTo>
                    <a:pt x="538" y="210"/>
                  </a:lnTo>
                  <a:lnTo>
                    <a:pt x="536" y="212"/>
                  </a:lnTo>
                  <a:lnTo>
                    <a:pt x="535" y="214"/>
                  </a:lnTo>
                  <a:lnTo>
                    <a:pt x="533" y="217"/>
                  </a:lnTo>
                  <a:lnTo>
                    <a:pt x="532" y="218"/>
                  </a:lnTo>
                  <a:lnTo>
                    <a:pt x="530" y="221"/>
                  </a:lnTo>
                  <a:lnTo>
                    <a:pt x="529" y="223"/>
                  </a:lnTo>
                  <a:lnTo>
                    <a:pt x="527" y="226"/>
                  </a:lnTo>
                  <a:lnTo>
                    <a:pt x="524" y="227"/>
                  </a:lnTo>
                  <a:lnTo>
                    <a:pt x="522" y="229"/>
                  </a:lnTo>
                  <a:lnTo>
                    <a:pt x="521" y="230"/>
                  </a:lnTo>
                  <a:lnTo>
                    <a:pt x="519" y="232"/>
                  </a:lnTo>
                  <a:lnTo>
                    <a:pt x="518" y="235"/>
                  </a:lnTo>
                  <a:lnTo>
                    <a:pt x="516" y="237"/>
                  </a:lnTo>
                  <a:lnTo>
                    <a:pt x="515" y="238"/>
                  </a:lnTo>
                  <a:lnTo>
                    <a:pt x="515" y="241"/>
                  </a:lnTo>
                  <a:lnTo>
                    <a:pt x="515" y="243"/>
                  </a:lnTo>
                  <a:lnTo>
                    <a:pt x="513" y="246"/>
                  </a:lnTo>
                  <a:lnTo>
                    <a:pt x="512" y="247"/>
                  </a:lnTo>
                  <a:lnTo>
                    <a:pt x="510" y="247"/>
                  </a:lnTo>
                  <a:lnTo>
                    <a:pt x="509" y="249"/>
                  </a:lnTo>
                  <a:lnTo>
                    <a:pt x="506" y="250"/>
                  </a:lnTo>
                  <a:lnTo>
                    <a:pt x="504" y="252"/>
                  </a:lnTo>
                  <a:lnTo>
                    <a:pt x="504" y="253"/>
                  </a:lnTo>
                  <a:lnTo>
                    <a:pt x="502" y="253"/>
                  </a:lnTo>
                  <a:lnTo>
                    <a:pt x="502" y="253"/>
                  </a:lnTo>
                  <a:lnTo>
                    <a:pt x="501" y="255"/>
                  </a:lnTo>
                  <a:lnTo>
                    <a:pt x="501" y="255"/>
                  </a:lnTo>
                  <a:lnTo>
                    <a:pt x="499" y="257"/>
                  </a:lnTo>
                  <a:lnTo>
                    <a:pt x="499" y="258"/>
                  </a:lnTo>
                  <a:lnTo>
                    <a:pt x="498" y="258"/>
                  </a:lnTo>
                  <a:lnTo>
                    <a:pt x="498" y="260"/>
                  </a:lnTo>
                  <a:lnTo>
                    <a:pt x="495" y="261"/>
                  </a:lnTo>
                  <a:lnTo>
                    <a:pt x="495" y="263"/>
                  </a:lnTo>
                  <a:lnTo>
                    <a:pt x="493" y="264"/>
                  </a:lnTo>
                  <a:lnTo>
                    <a:pt x="493" y="267"/>
                  </a:lnTo>
                  <a:lnTo>
                    <a:pt x="492" y="269"/>
                  </a:lnTo>
                  <a:lnTo>
                    <a:pt x="490" y="270"/>
                  </a:lnTo>
                  <a:lnTo>
                    <a:pt x="489" y="272"/>
                  </a:lnTo>
                  <a:lnTo>
                    <a:pt x="489" y="267"/>
                  </a:lnTo>
                  <a:lnTo>
                    <a:pt x="487" y="264"/>
                  </a:lnTo>
                  <a:lnTo>
                    <a:pt x="484" y="261"/>
                  </a:lnTo>
                  <a:lnTo>
                    <a:pt x="481" y="261"/>
                  </a:lnTo>
                  <a:lnTo>
                    <a:pt x="478" y="263"/>
                  </a:lnTo>
                  <a:lnTo>
                    <a:pt x="476" y="266"/>
                  </a:lnTo>
                  <a:lnTo>
                    <a:pt x="475" y="267"/>
                  </a:lnTo>
                  <a:lnTo>
                    <a:pt x="472" y="270"/>
                  </a:lnTo>
                  <a:lnTo>
                    <a:pt x="472" y="273"/>
                  </a:lnTo>
                  <a:lnTo>
                    <a:pt x="475" y="277"/>
                  </a:lnTo>
                  <a:lnTo>
                    <a:pt x="478" y="278"/>
                  </a:lnTo>
                  <a:lnTo>
                    <a:pt x="479" y="281"/>
                  </a:lnTo>
                  <a:lnTo>
                    <a:pt x="478" y="286"/>
                  </a:lnTo>
                  <a:lnTo>
                    <a:pt x="476" y="287"/>
                  </a:lnTo>
                  <a:lnTo>
                    <a:pt x="475" y="290"/>
                  </a:lnTo>
                  <a:lnTo>
                    <a:pt x="475" y="293"/>
                  </a:lnTo>
                  <a:lnTo>
                    <a:pt x="476" y="298"/>
                  </a:lnTo>
                  <a:lnTo>
                    <a:pt x="478" y="301"/>
                  </a:lnTo>
                  <a:lnTo>
                    <a:pt x="479" y="304"/>
                  </a:lnTo>
                  <a:lnTo>
                    <a:pt x="479" y="309"/>
                  </a:lnTo>
                  <a:lnTo>
                    <a:pt x="479" y="313"/>
                  </a:lnTo>
                  <a:lnTo>
                    <a:pt x="479" y="317"/>
                  </a:lnTo>
                  <a:lnTo>
                    <a:pt x="481" y="320"/>
                  </a:lnTo>
                  <a:lnTo>
                    <a:pt x="484" y="323"/>
                  </a:lnTo>
                  <a:lnTo>
                    <a:pt x="489" y="326"/>
                  </a:lnTo>
                  <a:lnTo>
                    <a:pt x="493" y="329"/>
                  </a:lnTo>
                  <a:lnTo>
                    <a:pt x="496" y="332"/>
                  </a:lnTo>
                  <a:lnTo>
                    <a:pt x="501" y="335"/>
                  </a:lnTo>
                  <a:lnTo>
                    <a:pt x="502" y="338"/>
                  </a:lnTo>
                  <a:lnTo>
                    <a:pt x="501" y="341"/>
                  </a:lnTo>
                  <a:lnTo>
                    <a:pt x="499" y="344"/>
                  </a:lnTo>
                  <a:lnTo>
                    <a:pt x="498" y="349"/>
                  </a:lnTo>
                  <a:lnTo>
                    <a:pt x="496" y="346"/>
                  </a:lnTo>
                  <a:lnTo>
                    <a:pt x="495" y="344"/>
                  </a:lnTo>
                  <a:lnTo>
                    <a:pt x="493" y="344"/>
                  </a:lnTo>
                  <a:lnTo>
                    <a:pt x="489" y="350"/>
                  </a:lnTo>
                  <a:lnTo>
                    <a:pt x="484" y="346"/>
                  </a:lnTo>
                  <a:lnTo>
                    <a:pt x="484" y="344"/>
                  </a:lnTo>
                  <a:lnTo>
                    <a:pt x="483" y="341"/>
                  </a:lnTo>
                  <a:lnTo>
                    <a:pt x="484" y="340"/>
                  </a:lnTo>
                  <a:lnTo>
                    <a:pt x="486" y="338"/>
                  </a:lnTo>
                  <a:lnTo>
                    <a:pt x="487" y="336"/>
                  </a:lnTo>
                  <a:lnTo>
                    <a:pt x="487" y="335"/>
                  </a:lnTo>
                  <a:lnTo>
                    <a:pt x="487" y="332"/>
                  </a:lnTo>
                  <a:lnTo>
                    <a:pt x="487" y="330"/>
                  </a:lnTo>
                  <a:lnTo>
                    <a:pt x="486" y="330"/>
                  </a:lnTo>
                  <a:lnTo>
                    <a:pt x="486" y="330"/>
                  </a:lnTo>
                  <a:lnTo>
                    <a:pt x="484" y="329"/>
                  </a:lnTo>
                  <a:lnTo>
                    <a:pt x="483" y="329"/>
                  </a:lnTo>
                  <a:lnTo>
                    <a:pt x="483" y="329"/>
                  </a:lnTo>
                  <a:lnTo>
                    <a:pt x="483" y="332"/>
                  </a:lnTo>
                  <a:lnTo>
                    <a:pt x="483" y="332"/>
                  </a:lnTo>
                  <a:lnTo>
                    <a:pt x="479" y="332"/>
                  </a:lnTo>
                  <a:lnTo>
                    <a:pt x="478" y="330"/>
                  </a:lnTo>
                  <a:lnTo>
                    <a:pt x="475" y="329"/>
                  </a:lnTo>
                  <a:lnTo>
                    <a:pt x="470" y="323"/>
                  </a:lnTo>
                  <a:lnTo>
                    <a:pt x="467" y="321"/>
                  </a:lnTo>
                  <a:lnTo>
                    <a:pt x="450" y="321"/>
                  </a:lnTo>
                  <a:lnTo>
                    <a:pt x="452" y="323"/>
                  </a:lnTo>
                  <a:lnTo>
                    <a:pt x="452" y="324"/>
                  </a:lnTo>
                  <a:lnTo>
                    <a:pt x="446" y="327"/>
                  </a:lnTo>
                  <a:lnTo>
                    <a:pt x="444" y="323"/>
                  </a:lnTo>
                  <a:lnTo>
                    <a:pt x="444" y="321"/>
                  </a:lnTo>
                  <a:lnTo>
                    <a:pt x="443" y="320"/>
                  </a:lnTo>
                  <a:lnTo>
                    <a:pt x="441" y="320"/>
                  </a:lnTo>
                  <a:lnTo>
                    <a:pt x="439" y="321"/>
                  </a:lnTo>
                  <a:lnTo>
                    <a:pt x="439" y="321"/>
                  </a:lnTo>
                  <a:lnTo>
                    <a:pt x="438" y="320"/>
                  </a:lnTo>
                  <a:lnTo>
                    <a:pt x="438" y="317"/>
                  </a:lnTo>
                  <a:lnTo>
                    <a:pt x="438" y="317"/>
                  </a:lnTo>
                  <a:lnTo>
                    <a:pt x="435" y="315"/>
                  </a:lnTo>
                  <a:lnTo>
                    <a:pt x="430" y="315"/>
                  </a:lnTo>
                  <a:lnTo>
                    <a:pt x="423" y="317"/>
                  </a:lnTo>
                  <a:lnTo>
                    <a:pt x="398" y="315"/>
                  </a:lnTo>
                  <a:lnTo>
                    <a:pt x="393" y="317"/>
                  </a:lnTo>
                  <a:lnTo>
                    <a:pt x="386" y="318"/>
                  </a:lnTo>
                  <a:lnTo>
                    <a:pt x="377" y="321"/>
                  </a:lnTo>
                  <a:lnTo>
                    <a:pt x="369" y="323"/>
                  </a:lnTo>
                  <a:lnTo>
                    <a:pt x="360" y="324"/>
                  </a:lnTo>
                  <a:lnTo>
                    <a:pt x="357" y="324"/>
                  </a:lnTo>
                  <a:lnTo>
                    <a:pt x="352" y="323"/>
                  </a:lnTo>
                  <a:lnTo>
                    <a:pt x="349" y="321"/>
                  </a:lnTo>
                  <a:lnTo>
                    <a:pt x="346" y="320"/>
                  </a:lnTo>
                  <a:lnTo>
                    <a:pt x="344" y="318"/>
                  </a:lnTo>
                  <a:lnTo>
                    <a:pt x="343" y="315"/>
                  </a:lnTo>
                  <a:lnTo>
                    <a:pt x="341" y="313"/>
                  </a:lnTo>
                  <a:lnTo>
                    <a:pt x="340" y="310"/>
                  </a:lnTo>
                  <a:lnTo>
                    <a:pt x="338" y="309"/>
                  </a:lnTo>
                  <a:lnTo>
                    <a:pt x="335" y="307"/>
                  </a:lnTo>
                  <a:lnTo>
                    <a:pt x="332" y="307"/>
                  </a:lnTo>
                  <a:lnTo>
                    <a:pt x="330" y="307"/>
                  </a:lnTo>
                  <a:lnTo>
                    <a:pt x="324" y="306"/>
                  </a:lnTo>
                  <a:lnTo>
                    <a:pt x="317" y="306"/>
                  </a:lnTo>
                  <a:lnTo>
                    <a:pt x="310" y="306"/>
                  </a:lnTo>
                  <a:lnTo>
                    <a:pt x="304" y="307"/>
                  </a:lnTo>
                  <a:lnTo>
                    <a:pt x="298" y="317"/>
                  </a:lnTo>
                  <a:lnTo>
                    <a:pt x="295" y="327"/>
                  </a:lnTo>
                  <a:lnTo>
                    <a:pt x="297" y="340"/>
                  </a:lnTo>
                  <a:lnTo>
                    <a:pt x="298" y="350"/>
                  </a:lnTo>
                  <a:lnTo>
                    <a:pt x="298" y="355"/>
                  </a:lnTo>
                  <a:lnTo>
                    <a:pt x="297" y="360"/>
                  </a:lnTo>
                  <a:lnTo>
                    <a:pt x="294" y="363"/>
                  </a:lnTo>
                  <a:lnTo>
                    <a:pt x="290" y="366"/>
                  </a:lnTo>
                  <a:lnTo>
                    <a:pt x="290" y="367"/>
                  </a:lnTo>
                  <a:lnTo>
                    <a:pt x="290" y="369"/>
                  </a:lnTo>
                  <a:lnTo>
                    <a:pt x="289" y="370"/>
                  </a:lnTo>
                  <a:lnTo>
                    <a:pt x="287" y="370"/>
                  </a:lnTo>
                  <a:lnTo>
                    <a:pt x="286" y="370"/>
                  </a:lnTo>
                  <a:lnTo>
                    <a:pt x="284" y="370"/>
                  </a:lnTo>
                  <a:lnTo>
                    <a:pt x="283" y="369"/>
                  </a:lnTo>
                  <a:lnTo>
                    <a:pt x="281" y="370"/>
                  </a:lnTo>
                  <a:lnTo>
                    <a:pt x="280" y="372"/>
                  </a:lnTo>
                  <a:lnTo>
                    <a:pt x="277" y="372"/>
                  </a:lnTo>
                  <a:lnTo>
                    <a:pt x="275" y="372"/>
                  </a:lnTo>
                  <a:lnTo>
                    <a:pt x="272" y="372"/>
                  </a:lnTo>
                  <a:lnTo>
                    <a:pt x="269" y="372"/>
                  </a:lnTo>
                  <a:lnTo>
                    <a:pt x="267" y="373"/>
                  </a:lnTo>
                  <a:lnTo>
                    <a:pt x="264" y="373"/>
                  </a:lnTo>
                  <a:lnTo>
                    <a:pt x="261" y="373"/>
                  </a:lnTo>
                  <a:lnTo>
                    <a:pt x="258" y="373"/>
                  </a:lnTo>
                  <a:lnTo>
                    <a:pt x="257" y="373"/>
                  </a:lnTo>
                  <a:lnTo>
                    <a:pt x="257" y="375"/>
                  </a:lnTo>
                  <a:lnTo>
                    <a:pt x="255" y="376"/>
                  </a:lnTo>
                  <a:lnTo>
                    <a:pt x="254" y="378"/>
                  </a:lnTo>
                  <a:lnTo>
                    <a:pt x="252" y="380"/>
                  </a:lnTo>
                  <a:lnTo>
                    <a:pt x="252" y="381"/>
                  </a:lnTo>
                  <a:lnTo>
                    <a:pt x="252" y="383"/>
                  </a:lnTo>
                  <a:lnTo>
                    <a:pt x="251" y="387"/>
                  </a:lnTo>
                  <a:lnTo>
                    <a:pt x="251" y="392"/>
                  </a:lnTo>
                  <a:lnTo>
                    <a:pt x="251" y="396"/>
                  </a:lnTo>
                  <a:lnTo>
                    <a:pt x="251" y="401"/>
                  </a:lnTo>
                  <a:lnTo>
                    <a:pt x="251" y="404"/>
                  </a:lnTo>
                  <a:lnTo>
                    <a:pt x="252" y="407"/>
                  </a:lnTo>
                  <a:lnTo>
                    <a:pt x="254" y="409"/>
                  </a:lnTo>
                  <a:lnTo>
                    <a:pt x="254" y="412"/>
                  </a:lnTo>
                  <a:lnTo>
                    <a:pt x="254" y="413"/>
                  </a:lnTo>
                  <a:lnTo>
                    <a:pt x="254" y="415"/>
                  </a:lnTo>
                  <a:lnTo>
                    <a:pt x="252" y="416"/>
                  </a:lnTo>
                  <a:lnTo>
                    <a:pt x="252" y="418"/>
                  </a:lnTo>
                  <a:lnTo>
                    <a:pt x="252" y="418"/>
                  </a:lnTo>
                  <a:lnTo>
                    <a:pt x="251" y="418"/>
                  </a:lnTo>
                  <a:lnTo>
                    <a:pt x="247" y="418"/>
                  </a:lnTo>
                  <a:lnTo>
                    <a:pt x="241" y="416"/>
                  </a:lnTo>
                  <a:lnTo>
                    <a:pt x="232" y="410"/>
                  </a:lnTo>
                  <a:lnTo>
                    <a:pt x="211" y="406"/>
                  </a:lnTo>
                  <a:lnTo>
                    <a:pt x="203" y="401"/>
                  </a:lnTo>
                  <a:lnTo>
                    <a:pt x="195" y="401"/>
                  </a:lnTo>
                  <a:lnTo>
                    <a:pt x="183" y="396"/>
                  </a:lnTo>
                  <a:lnTo>
                    <a:pt x="168" y="395"/>
                  </a:lnTo>
                  <a:lnTo>
                    <a:pt x="160" y="393"/>
                  </a:lnTo>
                  <a:lnTo>
                    <a:pt x="138" y="384"/>
                  </a:lnTo>
                  <a:lnTo>
                    <a:pt x="123" y="376"/>
                  </a:lnTo>
                  <a:lnTo>
                    <a:pt x="115" y="373"/>
                  </a:lnTo>
                  <a:lnTo>
                    <a:pt x="109" y="373"/>
                  </a:lnTo>
                  <a:lnTo>
                    <a:pt x="100" y="372"/>
                  </a:lnTo>
                  <a:lnTo>
                    <a:pt x="98" y="370"/>
                  </a:lnTo>
                  <a:lnTo>
                    <a:pt x="95" y="370"/>
                  </a:lnTo>
                  <a:lnTo>
                    <a:pt x="83" y="366"/>
                  </a:lnTo>
                  <a:lnTo>
                    <a:pt x="80" y="366"/>
                  </a:lnTo>
                  <a:lnTo>
                    <a:pt x="72" y="363"/>
                  </a:lnTo>
                  <a:lnTo>
                    <a:pt x="69" y="361"/>
                  </a:lnTo>
                  <a:lnTo>
                    <a:pt x="63" y="360"/>
                  </a:lnTo>
                  <a:lnTo>
                    <a:pt x="62" y="360"/>
                  </a:lnTo>
                  <a:lnTo>
                    <a:pt x="59" y="358"/>
                  </a:lnTo>
                  <a:lnTo>
                    <a:pt x="51" y="353"/>
                  </a:lnTo>
                  <a:lnTo>
                    <a:pt x="39" y="349"/>
                  </a:lnTo>
                  <a:lnTo>
                    <a:pt x="35" y="341"/>
                  </a:lnTo>
                  <a:lnTo>
                    <a:pt x="26" y="323"/>
                  </a:lnTo>
                  <a:lnTo>
                    <a:pt x="22" y="315"/>
                  </a:lnTo>
                  <a:lnTo>
                    <a:pt x="20" y="315"/>
                  </a:lnTo>
                  <a:lnTo>
                    <a:pt x="19" y="313"/>
                  </a:lnTo>
                  <a:lnTo>
                    <a:pt x="15" y="310"/>
                  </a:lnTo>
                  <a:lnTo>
                    <a:pt x="12" y="309"/>
                  </a:lnTo>
                  <a:lnTo>
                    <a:pt x="8" y="306"/>
                  </a:lnTo>
                  <a:lnTo>
                    <a:pt x="6" y="306"/>
                  </a:lnTo>
                  <a:lnTo>
                    <a:pt x="5" y="304"/>
                  </a:lnTo>
                  <a:lnTo>
                    <a:pt x="9" y="300"/>
                  </a:lnTo>
                  <a:lnTo>
                    <a:pt x="6" y="295"/>
                  </a:lnTo>
                  <a:lnTo>
                    <a:pt x="2" y="290"/>
                  </a:lnTo>
                  <a:lnTo>
                    <a:pt x="0" y="289"/>
                  </a:lnTo>
                  <a:lnTo>
                    <a:pt x="2" y="287"/>
                  </a:lnTo>
                  <a:lnTo>
                    <a:pt x="3" y="286"/>
                  </a:lnTo>
                  <a:lnTo>
                    <a:pt x="5" y="284"/>
                  </a:lnTo>
                  <a:lnTo>
                    <a:pt x="6" y="281"/>
                  </a:lnTo>
                  <a:lnTo>
                    <a:pt x="6" y="280"/>
                  </a:lnTo>
                  <a:lnTo>
                    <a:pt x="8" y="278"/>
                  </a:lnTo>
                  <a:lnTo>
                    <a:pt x="9" y="275"/>
                  </a:lnTo>
                  <a:lnTo>
                    <a:pt x="11" y="273"/>
                  </a:lnTo>
                  <a:lnTo>
                    <a:pt x="12" y="273"/>
                  </a:lnTo>
                  <a:lnTo>
                    <a:pt x="14" y="273"/>
                  </a:lnTo>
                  <a:lnTo>
                    <a:pt x="17" y="272"/>
                  </a:lnTo>
                  <a:lnTo>
                    <a:pt x="19" y="270"/>
                  </a:lnTo>
                  <a:lnTo>
                    <a:pt x="19" y="267"/>
                  </a:lnTo>
                  <a:lnTo>
                    <a:pt x="19" y="266"/>
                  </a:lnTo>
                  <a:lnTo>
                    <a:pt x="20" y="264"/>
                  </a:lnTo>
                  <a:lnTo>
                    <a:pt x="20" y="261"/>
                  </a:lnTo>
                  <a:lnTo>
                    <a:pt x="20" y="261"/>
                  </a:lnTo>
                  <a:lnTo>
                    <a:pt x="20" y="260"/>
                  </a:lnTo>
                  <a:lnTo>
                    <a:pt x="20" y="260"/>
                  </a:lnTo>
                  <a:lnTo>
                    <a:pt x="20" y="258"/>
                  </a:lnTo>
                  <a:lnTo>
                    <a:pt x="20" y="258"/>
                  </a:lnTo>
                  <a:lnTo>
                    <a:pt x="20" y="257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23" y="257"/>
                  </a:lnTo>
                  <a:lnTo>
                    <a:pt x="25" y="257"/>
                  </a:lnTo>
                  <a:lnTo>
                    <a:pt x="26" y="257"/>
                  </a:lnTo>
                  <a:lnTo>
                    <a:pt x="28" y="255"/>
                  </a:lnTo>
                  <a:lnTo>
                    <a:pt x="29" y="253"/>
                  </a:lnTo>
                  <a:lnTo>
                    <a:pt x="32" y="252"/>
                  </a:lnTo>
                  <a:lnTo>
                    <a:pt x="34" y="252"/>
                  </a:lnTo>
                  <a:lnTo>
                    <a:pt x="35" y="252"/>
                  </a:lnTo>
                  <a:lnTo>
                    <a:pt x="35" y="250"/>
                  </a:lnTo>
                  <a:lnTo>
                    <a:pt x="34" y="250"/>
                  </a:lnTo>
                  <a:lnTo>
                    <a:pt x="34" y="249"/>
                  </a:lnTo>
                  <a:lnTo>
                    <a:pt x="35" y="249"/>
                  </a:lnTo>
                  <a:lnTo>
                    <a:pt x="35" y="247"/>
                  </a:lnTo>
                  <a:lnTo>
                    <a:pt x="37" y="247"/>
                  </a:lnTo>
                  <a:lnTo>
                    <a:pt x="37" y="247"/>
                  </a:lnTo>
                  <a:lnTo>
                    <a:pt x="39" y="247"/>
                  </a:lnTo>
                  <a:lnTo>
                    <a:pt x="39" y="246"/>
                  </a:lnTo>
                  <a:lnTo>
                    <a:pt x="40" y="243"/>
                  </a:lnTo>
                  <a:lnTo>
                    <a:pt x="40" y="243"/>
                  </a:lnTo>
                  <a:lnTo>
                    <a:pt x="42" y="243"/>
                  </a:lnTo>
                  <a:lnTo>
                    <a:pt x="45" y="241"/>
                  </a:lnTo>
                  <a:lnTo>
                    <a:pt x="46" y="241"/>
                  </a:lnTo>
                  <a:lnTo>
                    <a:pt x="49" y="241"/>
                  </a:lnTo>
                  <a:lnTo>
                    <a:pt x="51" y="241"/>
                  </a:lnTo>
                  <a:lnTo>
                    <a:pt x="54" y="241"/>
                  </a:lnTo>
                  <a:lnTo>
                    <a:pt x="57" y="241"/>
                  </a:lnTo>
                  <a:lnTo>
                    <a:pt x="60" y="241"/>
                  </a:lnTo>
                  <a:lnTo>
                    <a:pt x="63" y="241"/>
                  </a:lnTo>
                  <a:lnTo>
                    <a:pt x="65" y="240"/>
                  </a:lnTo>
                  <a:lnTo>
                    <a:pt x="66" y="237"/>
                  </a:lnTo>
                  <a:lnTo>
                    <a:pt x="68" y="233"/>
                  </a:lnTo>
                  <a:lnTo>
                    <a:pt x="69" y="232"/>
                  </a:lnTo>
                  <a:lnTo>
                    <a:pt x="71" y="229"/>
                  </a:lnTo>
                  <a:lnTo>
                    <a:pt x="74" y="227"/>
                  </a:lnTo>
                  <a:lnTo>
                    <a:pt x="75" y="229"/>
                  </a:lnTo>
                  <a:lnTo>
                    <a:pt x="78" y="232"/>
                  </a:lnTo>
                  <a:lnTo>
                    <a:pt x="80" y="235"/>
                  </a:lnTo>
                  <a:lnTo>
                    <a:pt x="83" y="235"/>
                  </a:lnTo>
                  <a:lnTo>
                    <a:pt x="85" y="235"/>
                  </a:lnTo>
                  <a:lnTo>
                    <a:pt x="88" y="237"/>
                  </a:lnTo>
                  <a:lnTo>
                    <a:pt x="89" y="240"/>
                  </a:lnTo>
                  <a:lnTo>
                    <a:pt x="92" y="243"/>
                  </a:lnTo>
                  <a:lnTo>
                    <a:pt x="95" y="244"/>
                  </a:lnTo>
                  <a:lnTo>
                    <a:pt x="97" y="243"/>
                  </a:lnTo>
                  <a:lnTo>
                    <a:pt x="98" y="241"/>
                  </a:lnTo>
                  <a:lnTo>
                    <a:pt x="98" y="238"/>
                  </a:lnTo>
                  <a:lnTo>
                    <a:pt x="98" y="237"/>
                  </a:lnTo>
                  <a:lnTo>
                    <a:pt x="98" y="237"/>
                  </a:lnTo>
                  <a:lnTo>
                    <a:pt x="102" y="235"/>
                  </a:lnTo>
                  <a:lnTo>
                    <a:pt x="103" y="233"/>
                  </a:lnTo>
                  <a:lnTo>
                    <a:pt x="106" y="232"/>
                  </a:lnTo>
                  <a:lnTo>
                    <a:pt x="108" y="232"/>
                  </a:lnTo>
                  <a:lnTo>
                    <a:pt x="112" y="230"/>
                  </a:lnTo>
                  <a:lnTo>
                    <a:pt x="117" y="229"/>
                  </a:lnTo>
                  <a:lnTo>
                    <a:pt x="120" y="227"/>
                  </a:lnTo>
                  <a:lnTo>
                    <a:pt x="125" y="224"/>
                  </a:lnTo>
                  <a:lnTo>
                    <a:pt x="126" y="221"/>
                  </a:lnTo>
                  <a:lnTo>
                    <a:pt x="128" y="217"/>
                  </a:lnTo>
                  <a:lnTo>
                    <a:pt x="129" y="210"/>
                  </a:lnTo>
                  <a:lnTo>
                    <a:pt x="131" y="207"/>
                  </a:lnTo>
                  <a:lnTo>
                    <a:pt x="134" y="204"/>
                  </a:lnTo>
                  <a:lnTo>
                    <a:pt x="137" y="203"/>
                  </a:lnTo>
                  <a:lnTo>
                    <a:pt x="140" y="201"/>
                  </a:lnTo>
                  <a:lnTo>
                    <a:pt x="145" y="200"/>
                  </a:lnTo>
                  <a:lnTo>
                    <a:pt x="146" y="200"/>
                  </a:lnTo>
                  <a:lnTo>
                    <a:pt x="148" y="200"/>
                  </a:lnTo>
                  <a:lnTo>
                    <a:pt x="149" y="198"/>
                  </a:lnTo>
                  <a:lnTo>
                    <a:pt x="152" y="198"/>
                  </a:lnTo>
                  <a:lnTo>
                    <a:pt x="152" y="198"/>
                  </a:lnTo>
                  <a:lnTo>
                    <a:pt x="154" y="197"/>
                  </a:lnTo>
                  <a:lnTo>
                    <a:pt x="154" y="195"/>
                  </a:lnTo>
                  <a:lnTo>
                    <a:pt x="155" y="195"/>
                  </a:lnTo>
                  <a:lnTo>
                    <a:pt x="158" y="194"/>
                  </a:lnTo>
                  <a:lnTo>
                    <a:pt x="161" y="194"/>
                  </a:lnTo>
                  <a:lnTo>
                    <a:pt x="166" y="195"/>
                  </a:lnTo>
                  <a:lnTo>
                    <a:pt x="169" y="197"/>
                  </a:lnTo>
                  <a:lnTo>
                    <a:pt x="169" y="197"/>
                  </a:lnTo>
                  <a:lnTo>
                    <a:pt x="169" y="198"/>
                  </a:lnTo>
                  <a:lnTo>
                    <a:pt x="171" y="200"/>
                  </a:lnTo>
                  <a:lnTo>
                    <a:pt x="171" y="200"/>
                  </a:lnTo>
                  <a:lnTo>
                    <a:pt x="174" y="198"/>
                  </a:lnTo>
                  <a:lnTo>
                    <a:pt x="175" y="195"/>
                  </a:lnTo>
                  <a:lnTo>
                    <a:pt x="178" y="192"/>
                  </a:lnTo>
                  <a:lnTo>
                    <a:pt x="180" y="189"/>
                  </a:lnTo>
                  <a:lnTo>
                    <a:pt x="180" y="187"/>
                  </a:lnTo>
                  <a:lnTo>
                    <a:pt x="181" y="187"/>
                  </a:lnTo>
                  <a:lnTo>
                    <a:pt x="183" y="186"/>
                  </a:lnTo>
                  <a:lnTo>
                    <a:pt x="183" y="184"/>
                  </a:lnTo>
                  <a:lnTo>
                    <a:pt x="183" y="183"/>
                  </a:lnTo>
                  <a:lnTo>
                    <a:pt x="183" y="181"/>
                  </a:lnTo>
                  <a:lnTo>
                    <a:pt x="183" y="181"/>
                  </a:lnTo>
                  <a:lnTo>
                    <a:pt x="183" y="180"/>
                  </a:lnTo>
                  <a:lnTo>
                    <a:pt x="184" y="177"/>
                  </a:lnTo>
                  <a:lnTo>
                    <a:pt x="186" y="175"/>
                  </a:lnTo>
                  <a:lnTo>
                    <a:pt x="189" y="174"/>
                  </a:lnTo>
                  <a:lnTo>
                    <a:pt x="191" y="172"/>
                  </a:lnTo>
                  <a:lnTo>
                    <a:pt x="192" y="169"/>
                  </a:lnTo>
                  <a:lnTo>
                    <a:pt x="191" y="169"/>
                  </a:lnTo>
                  <a:lnTo>
                    <a:pt x="189" y="169"/>
                  </a:lnTo>
                  <a:lnTo>
                    <a:pt x="186" y="167"/>
                  </a:lnTo>
                  <a:lnTo>
                    <a:pt x="186" y="166"/>
                  </a:lnTo>
                  <a:lnTo>
                    <a:pt x="184" y="163"/>
                  </a:lnTo>
                  <a:lnTo>
                    <a:pt x="184" y="160"/>
                  </a:lnTo>
                  <a:lnTo>
                    <a:pt x="183" y="157"/>
                  </a:lnTo>
                  <a:lnTo>
                    <a:pt x="183" y="157"/>
                  </a:lnTo>
                  <a:lnTo>
                    <a:pt x="183" y="155"/>
                  </a:lnTo>
                  <a:lnTo>
                    <a:pt x="181" y="155"/>
                  </a:lnTo>
                  <a:lnTo>
                    <a:pt x="180" y="154"/>
                  </a:lnTo>
                  <a:lnTo>
                    <a:pt x="174" y="157"/>
                  </a:lnTo>
                  <a:lnTo>
                    <a:pt x="166" y="158"/>
                  </a:lnTo>
                  <a:lnTo>
                    <a:pt x="160" y="157"/>
                  </a:lnTo>
                  <a:lnTo>
                    <a:pt x="158" y="149"/>
                  </a:lnTo>
                  <a:lnTo>
                    <a:pt x="160" y="149"/>
                  </a:lnTo>
                  <a:lnTo>
                    <a:pt x="160" y="147"/>
                  </a:lnTo>
                  <a:lnTo>
                    <a:pt x="160" y="146"/>
                  </a:lnTo>
                  <a:lnTo>
                    <a:pt x="160" y="144"/>
                  </a:lnTo>
                  <a:lnTo>
                    <a:pt x="160" y="141"/>
                  </a:lnTo>
                  <a:lnTo>
                    <a:pt x="160" y="138"/>
                  </a:lnTo>
                  <a:lnTo>
                    <a:pt x="160" y="137"/>
                  </a:lnTo>
                  <a:lnTo>
                    <a:pt x="158" y="134"/>
                  </a:lnTo>
                  <a:lnTo>
                    <a:pt x="158" y="132"/>
                  </a:lnTo>
                  <a:lnTo>
                    <a:pt x="157" y="131"/>
                  </a:lnTo>
                  <a:lnTo>
                    <a:pt x="157" y="129"/>
                  </a:lnTo>
                  <a:lnTo>
                    <a:pt x="157" y="126"/>
                  </a:lnTo>
                  <a:lnTo>
                    <a:pt x="155" y="126"/>
                  </a:lnTo>
                  <a:lnTo>
                    <a:pt x="155" y="126"/>
                  </a:lnTo>
                  <a:lnTo>
                    <a:pt x="154" y="124"/>
                  </a:lnTo>
                  <a:lnTo>
                    <a:pt x="154" y="124"/>
                  </a:lnTo>
                  <a:lnTo>
                    <a:pt x="152" y="123"/>
                  </a:lnTo>
                  <a:lnTo>
                    <a:pt x="151" y="121"/>
                  </a:lnTo>
                  <a:lnTo>
                    <a:pt x="151" y="118"/>
                  </a:lnTo>
                  <a:lnTo>
                    <a:pt x="149" y="117"/>
                  </a:lnTo>
                  <a:lnTo>
                    <a:pt x="149" y="114"/>
                  </a:lnTo>
                  <a:lnTo>
                    <a:pt x="149" y="111"/>
                  </a:lnTo>
                  <a:lnTo>
                    <a:pt x="148" y="107"/>
                  </a:lnTo>
                  <a:lnTo>
                    <a:pt x="148" y="104"/>
                  </a:lnTo>
                  <a:lnTo>
                    <a:pt x="149" y="98"/>
                  </a:lnTo>
                  <a:lnTo>
                    <a:pt x="152" y="97"/>
                  </a:lnTo>
                  <a:lnTo>
                    <a:pt x="158" y="97"/>
                  </a:lnTo>
                  <a:lnTo>
                    <a:pt x="161" y="95"/>
                  </a:lnTo>
                  <a:lnTo>
                    <a:pt x="163" y="95"/>
                  </a:lnTo>
                  <a:lnTo>
                    <a:pt x="165" y="94"/>
                  </a:lnTo>
                  <a:lnTo>
                    <a:pt x="165" y="92"/>
                  </a:lnTo>
                  <a:lnTo>
                    <a:pt x="166" y="92"/>
                  </a:lnTo>
                  <a:lnTo>
                    <a:pt x="165" y="91"/>
                  </a:lnTo>
                  <a:lnTo>
                    <a:pt x="161" y="89"/>
                  </a:lnTo>
                  <a:lnTo>
                    <a:pt x="160" y="87"/>
                  </a:lnTo>
                  <a:lnTo>
                    <a:pt x="157" y="86"/>
                  </a:lnTo>
                  <a:lnTo>
                    <a:pt x="157" y="86"/>
                  </a:lnTo>
                  <a:lnTo>
                    <a:pt x="157" y="83"/>
                  </a:lnTo>
                  <a:lnTo>
                    <a:pt x="157" y="80"/>
                  </a:lnTo>
                  <a:lnTo>
                    <a:pt x="157" y="78"/>
                  </a:lnTo>
                  <a:lnTo>
                    <a:pt x="157" y="77"/>
                  </a:lnTo>
                  <a:lnTo>
                    <a:pt x="157" y="77"/>
                  </a:lnTo>
                  <a:lnTo>
                    <a:pt x="155" y="75"/>
                  </a:lnTo>
                  <a:lnTo>
                    <a:pt x="155" y="75"/>
                  </a:lnTo>
                  <a:lnTo>
                    <a:pt x="152" y="75"/>
                  </a:lnTo>
                  <a:lnTo>
                    <a:pt x="149" y="75"/>
                  </a:lnTo>
                  <a:lnTo>
                    <a:pt x="148" y="75"/>
                  </a:lnTo>
                  <a:lnTo>
                    <a:pt x="145" y="75"/>
                  </a:lnTo>
                  <a:lnTo>
                    <a:pt x="143" y="75"/>
                  </a:lnTo>
                  <a:lnTo>
                    <a:pt x="140" y="75"/>
                  </a:lnTo>
                  <a:lnTo>
                    <a:pt x="138" y="75"/>
                  </a:lnTo>
                  <a:lnTo>
                    <a:pt x="137" y="75"/>
                  </a:lnTo>
                  <a:lnTo>
                    <a:pt x="134" y="74"/>
                  </a:lnTo>
                  <a:lnTo>
                    <a:pt x="132" y="71"/>
                  </a:lnTo>
                  <a:lnTo>
                    <a:pt x="129" y="71"/>
                  </a:lnTo>
                  <a:lnTo>
                    <a:pt x="126" y="71"/>
                  </a:lnTo>
                  <a:lnTo>
                    <a:pt x="125" y="71"/>
                  </a:lnTo>
                  <a:lnTo>
                    <a:pt x="123" y="71"/>
                  </a:lnTo>
                  <a:lnTo>
                    <a:pt x="123" y="72"/>
                  </a:lnTo>
                  <a:lnTo>
                    <a:pt x="121" y="72"/>
                  </a:lnTo>
                  <a:lnTo>
                    <a:pt x="120" y="72"/>
                  </a:lnTo>
                  <a:lnTo>
                    <a:pt x="117" y="74"/>
                  </a:lnTo>
                  <a:lnTo>
                    <a:pt x="115" y="74"/>
                  </a:lnTo>
                  <a:lnTo>
                    <a:pt x="112" y="74"/>
                  </a:lnTo>
                  <a:lnTo>
                    <a:pt x="112" y="72"/>
                  </a:lnTo>
                  <a:lnTo>
                    <a:pt x="112" y="72"/>
                  </a:lnTo>
                  <a:lnTo>
                    <a:pt x="111" y="71"/>
                  </a:lnTo>
                  <a:lnTo>
                    <a:pt x="109" y="71"/>
                  </a:lnTo>
                  <a:lnTo>
                    <a:pt x="106" y="69"/>
                  </a:lnTo>
                  <a:lnTo>
                    <a:pt x="106" y="64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6" y="51"/>
                  </a:lnTo>
                  <a:lnTo>
                    <a:pt x="111" y="47"/>
                  </a:lnTo>
                  <a:lnTo>
                    <a:pt x="117" y="46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3" y="44"/>
                  </a:lnTo>
                  <a:lnTo>
                    <a:pt x="135" y="41"/>
                  </a:lnTo>
                  <a:lnTo>
                    <a:pt x="141" y="40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9" y="38"/>
                  </a:lnTo>
                  <a:lnTo>
                    <a:pt x="149" y="38"/>
                  </a:lnTo>
                  <a:lnTo>
                    <a:pt x="152" y="37"/>
                  </a:lnTo>
                  <a:lnTo>
                    <a:pt x="154" y="37"/>
                  </a:lnTo>
                  <a:lnTo>
                    <a:pt x="155" y="35"/>
                  </a:lnTo>
                  <a:lnTo>
                    <a:pt x="158" y="32"/>
                  </a:lnTo>
                  <a:lnTo>
                    <a:pt x="161" y="32"/>
                  </a:lnTo>
                  <a:lnTo>
                    <a:pt x="171" y="31"/>
                  </a:lnTo>
                  <a:lnTo>
                    <a:pt x="175" y="31"/>
                  </a:lnTo>
                  <a:lnTo>
                    <a:pt x="178" y="29"/>
                  </a:lnTo>
                  <a:lnTo>
                    <a:pt x="184" y="23"/>
                  </a:lnTo>
                  <a:lnTo>
                    <a:pt x="194" y="20"/>
                  </a:lnTo>
                  <a:lnTo>
                    <a:pt x="195" y="20"/>
                  </a:lnTo>
                  <a:lnTo>
                    <a:pt x="195" y="17"/>
                  </a:lnTo>
                  <a:lnTo>
                    <a:pt x="198" y="15"/>
                  </a:lnTo>
                  <a:lnTo>
                    <a:pt x="211" y="11"/>
                  </a:lnTo>
                  <a:lnTo>
                    <a:pt x="215" y="9"/>
                  </a:lnTo>
                  <a:lnTo>
                    <a:pt x="221" y="9"/>
                  </a:lnTo>
                  <a:lnTo>
                    <a:pt x="227" y="8"/>
                  </a:lnTo>
                  <a:lnTo>
                    <a:pt x="231" y="8"/>
                  </a:lnTo>
                  <a:lnTo>
                    <a:pt x="232" y="8"/>
                  </a:lnTo>
                  <a:lnTo>
                    <a:pt x="237" y="9"/>
                  </a:lnTo>
                  <a:lnTo>
                    <a:pt x="240" y="11"/>
                  </a:lnTo>
                  <a:lnTo>
                    <a:pt x="241" y="11"/>
                  </a:lnTo>
                  <a:lnTo>
                    <a:pt x="244" y="9"/>
                  </a:lnTo>
                  <a:lnTo>
                    <a:pt x="246" y="9"/>
                  </a:lnTo>
                  <a:lnTo>
                    <a:pt x="249" y="8"/>
                  </a:lnTo>
                  <a:lnTo>
                    <a:pt x="260" y="3"/>
                  </a:lnTo>
                  <a:lnTo>
                    <a:pt x="263" y="3"/>
                  </a:lnTo>
                  <a:lnTo>
                    <a:pt x="28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2495550" y="3413125"/>
              <a:ext cx="257175" cy="257175"/>
            </a:xfrm>
            <a:custGeom>
              <a:avLst/>
              <a:gdLst>
                <a:gd name="T0" fmla="*/ 146 w 324"/>
                <a:gd name="T1" fmla="*/ 22 h 325"/>
                <a:gd name="T2" fmla="*/ 173 w 324"/>
                <a:gd name="T3" fmla="*/ 28 h 325"/>
                <a:gd name="T4" fmla="*/ 181 w 324"/>
                <a:gd name="T5" fmla="*/ 46 h 325"/>
                <a:gd name="T6" fmla="*/ 192 w 324"/>
                <a:gd name="T7" fmla="*/ 79 h 325"/>
                <a:gd name="T8" fmla="*/ 204 w 324"/>
                <a:gd name="T9" fmla="*/ 86 h 325"/>
                <a:gd name="T10" fmla="*/ 226 w 324"/>
                <a:gd name="T11" fmla="*/ 63 h 325"/>
                <a:gd name="T12" fmla="*/ 255 w 324"/>
                <a:gd name="T13" fmla="*/ 46 h 325"/>
                <a:gd name="T14" fmla="*/ 270 w 324"/>
                <a:gd name="T15" fmla="*/ 57 h 325"/>
                <a:gd name="T16" fmla="*/ 267 w 324"/>
                <a:gd name="T17" fmla="*/ 74 h 325"/>
                <a:gd name="T18" fmla="*/ 281 w 324"/>
                <a:gd name="T19" fmla="*/ 79 h 325"/>
                <a:gd name="T20" fmla="*/ 312 w 324"/>
                <a:gd name="T21" fmla="*/ 82 h 325"/>
                <a:gd name="T22" fmla="*/ 318 w 324"/>
                <a:gd name="T23" fmla="*/ 89 h 325"/>
                <a:gd name="T24" fmla="*/ 321 w 324"/>
                <a:gd name="T25" fmla="*/ 109 h 325"/>
                <a:gd name="T26" fmla="*/ 310 w 324"/>
                <a:gd name="T27" fmla="*/ 123 h 325"/>
                <a:gd name="T28" fmla="*/ 316 w 324"/>
                <a:gd name="T29" fmla="*/ 146 h 325"/>
                <a:gd name="T30" fmla="*/ 316 w 324"/>
                <a:gd name="T31" fmla="*/ 172 h 325"/>
                <a:gd name="T32" fmla="*/ 316 w 324"/>
                <a:gd name="T33" fmla="*/ 194 h 325"/>
                <a:gd name="T34" fmla="*/ 318 w 324"/>
                <a:gd name="T35" fmla="*/ 212 h 325"/>
                <a:gd name="T36" fmla="*/ 312 w 324"/>
                <a:gd name="T37" fmla="*/ 220 h 325"/>
                <a:gd name="T38" fmla="*/ 293 w 324"/>
                <a:gd name="T39" fmla="*/ 228 h 325"/>
                <a:gd name="T40" fmla="*/ 287 w 324"/>
                <a:gd name="T41" fmla="*/ 220 h 325"/>
                <a:gd name="T42" fmla="*/ 279 w 324"/>
                <a:gd name="T43" fmla="*/ 212 h 325"/>
                <a:gd name="T44" fmla="*/ 267 w 324"/>
                <a:gd name="T45" fmla="*/ 205 h 325"/>
                <a:gd name="T46" fmla="*/ 266 w 324"/>
                <a:gd name="T47" fmla="*/ 188 h 325"/>
                <a:gd name="T48" fmla="*/ 266 w 324"/>
                <a:gd name="T49" fmla="*/ 169 h 325"/>
                <a:gd name="T50" fmla="*/ 252 w 324"/>
                <a:gd name="T51" fmla="*/ 157 h 325"/>
                <a:gd name="T52" fmla="*/ 253 w 324"/>
                <a:gd name="T53" fmla="*/ 148 h 325"/>
                <a:gd name="T54" fmla="*/ 249 w 324"/>
                <a:gd name="T55" fmla="*/ 140 h 325"/>
                <a:gd name="T56" fmla="*/ 243 w 324"/>
                <a:gd name="T57" fmla="*/ 128 h 325"/>
                <a:gd name="T58" fmla="*/ 235 w 324"/>
                <a:gd name="T59" fmla="*/ 132 h 325"/>
                <a:gd name="T60" fmla="*/ 230 w 324"/>
                <a:gd name="T61" fmla="*/ 143 h 325"/>
                <a:gd name="T62" fmla="*/ 220 w 324"/>
                <a:gd name="T63" fmla="*/ 159 h 325"/>
                <a:gd name="T64" fmla="*/ 209 w 324"/>
                <a:gd name="T65" fmla="*/ 177 h 325"/>
                <a:gd name="T66" fmla="*/ 210 w 324"/>
                <a:gd name="T67" fmla="*/ 185 h 325"/>
                <a:gd name="T68" fmla="*/ 213 w 324"/>
                <a:gd name="T69" fmla="*/ 200 h 325"/>
                <a:gd name="T70" fmla="*/ 207 w 324"/>
                <a:gd name="T71" fmla="*/ 222 h 325"/>
                <a:gd name="T72" fmla="*/ 200 w 324"/>
                <a:gd name="T73" fmla="*/ 238 h 325"/>
                <a:gd name="T74" fmla="*/ 184 w 324"/>
                <a:gd name="T75" fmla="*/ 255 h 325"/>
                <a:gd name="T76" fmla="*/ 178 w 324"/>
                <a:gd name="T77" fmla="*/ 277 h 325"/>
                <a:gd name="T78" fmla="*/ 150 w 324"/>
                <a:gd name="T79" fmla="*/ 265 h 325"/>
                <a:gd name="T80" fmla="*/ 140 w 324"/>
                <a:gd name="T81" fmla="*/ 282 h 325"/>
                <a:gd name="T82" fmla="*/ 117 w 324"/>
                <a:gd name="T83" fmla="*/ 280 h 325"/>
                <a:gd name="T84" fmla="*/ 89 w 324"/>
                <a:gd name="T85" fmla="*/ 288 h 325"/>
                <a:gd name="T86" fmla="*/ 63 w 324"/>
                <a:gd name="T87" fmla="*/ 318 h 325"/>
                <a:gd name="T88" fmla="*/ 44 w 324"/>
                <a:gd name="T89" fmla="*/ 318 h 325"/>
                <a:gd name="T90" fmla="*/ 32 w 324"/>
                <a:gd name="T91" fmla="*/ 285 h 325"/>
                <a:gd name="T92" fmla="*/ 32 w 324"/>
                <a:gd name="T93" fmla="*/ 258 h 325"/>
                <a:gd name="T94" fmla="*/ 0 w 324"/>
                <a:gd name="T95" fmla="*/ 243 h 325"/>
                <a:gd name="T96" fmla="*/ 12 w 324"/>
                <a:gd name="T97" fmla="*/ 232 h 325"/>
                <a:gd name="T98" fmla="*/ 26 w 324"/>
                <a:gd name="T99" fmla="*/ 212 h 325"/>
                <a:gd name="T100" fmla="*/ 44 w 324"/>
                <a:gd name="T101" fmla="*/ 189 h 325"/>
                <a:gd name="T102" fmla="*/ 51 w 324"/>
                <a:gd name="T103" fmla="*/ 174 h 325"/>
                <a:gd name="T104" fmla="*/ 69 w 324"/>
                <a:gd name="T105" fmla="*/ 155 h 325"/>
                <a:gd name="T106" fmla="*/ 67 w 324"/>
                <a:gd name="T107" fmla="*/ 132 h 325"/>
                <a:gd name="T108" fmla="*/ 71 w 324"/>
                <a:gd name="T109" fmla="*/ 111 h 325"/>
                <a:gd name="T110" fmla="*/ 75 w 324"/>
                <a:gd name="T111" fmla="*/ 89 h 325"/>
                <a:gd name="T112" fmla="*/ 83 w 324"/>
                <a:gd name="T113" fmla="*/ 59 h 325"/>
                <a:gd name="T114" fmla="*/ 100 w 324"/>
                <a:gd name="T115" fmla="*/ 34 h 325"/>
                <a:gd name="T116" fmla="*/ 110 w 324"/>
                <a:gd name="T117" fmla="*/ 1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4" h="325">
                  <a:moveTo>
                    <a:pt x="126" y="0"/>
                  </a:moveTo>
                  <a:lnTo>
                    <a:pt x="127" y="2"/>
                  </a:lnTo>
                  <a:lnTo>
                    <a:pt x="130" y="3"/>
                  </a:lnTo>
                  <a:lnTo>
                    <a:pt x="134" y="5"/>
                  </a:lnTo>
                  <a:lnTo>
                    <a:pt x="135" y="8"/>
                  </a:lnTo>
                  <a:lnTo>
                    <a:pt x="135" y="9"/>
                  </a:lnTo>
                  <a:lnTo>
                    <a:pt x="137" y="9"/>
                  </a:lnTo>
                  <a:lnTo>
                    <a:pt x="137" y="11"/>
                  </a:lnTo>
                  <a:lnTo>
                    <a:pt x="137" y="13"/>
                  </a:lnTo>
                  <a:lnTo>
                    <a:pt x="141" y="17"/>
                  </a:lnTo>
                  <a:lnTo>
                    <a:pt x="146" y="22"/>
                  </a:lnTo>
                  <a:lnTo>
                    <a:pt x="150" y="26"/>
                  </a:lnTo>
                  <a:lnTo>
                    <a:pt x="155" y="31"/>
                  </a:lnTo>
                  <a:lnTo>
                    <a:pt x="158" y="31"/>
                  </a:lnTo>
                  <a:lnTo>
                    <a:pt x="158" y="31"/>
                  </a:lnTo>
                  <a:lnTo>
                    <a:pt x="160" y="28"/>
                  </a:lnTo>
                  <a:lnTo>
                    <a:pt x="160" y="26"/>
                  </a:lnTo>
                  <a:lnTo>
                    <a:pt x="163" y="25"/>
                  </a:lnTo>
                  <a:lnTo>
                    <a:pt x="166" y="25"/>
                  </a:lnTo>
                  <a:lnTo>
                    <a:pt x="170" y="25"/>
                  </a:lnTo>
                  <a:lnTo>
                    <a:pt x="172" y="26"/>
                  </a:lnTo>
                  <a:lnTo>
                    <a:pt x="173" y="28"/>
                  </a:lnTo>
                  <a:lnTo>
                    <a:pt x="173" y="29"/>
                  </a:lnTo>
                  <a:lnTo>
                    <a:pt x="175" y="32"/>
                  </a:lnTo>
                  <a:lnTo>
                    <a:pt x="177" y="34"/>
                  </a:lnTo>
                  <a:lnTo>
                    <a:pt x="178" y="36"/>
                  </a:lnTo>
                  <a:lnTo>
                    <a:pt x="180" y="37"/>
                  </a:lnTo>
                  <a:lnTo>
                    <a:pt x="181" y="42"/>
                  </a:lnTo>
                  <a:lnTo>
                    <a:pt x="183" y="42"/>
                  </a:lnTo>
                  <a:lnTo>
                    <a:pt x="183" y="43"/>
                  </a:lnTo>
                  <a:lnTo>
                    <a:pt x="183" y="43"/>
                  </a:lnTo>
                  <a:lnTo>
                    <a:pt x="183" y="43"/>
                  </a:lnTo>
                  <a:lnTo>
                    <a:pt x="181" y="46"/>
                  </a:lnTo>
                  <a:lnTo>
                    <a:pt x="181" y="49"/>
                  </a:lnTo>
                  <a:lnTo>
                    <a:pt x="180" y="52"/>
                  </a:lnTo>
                  <a:lnTo>
                    <a:pt x="178" y="57"/>
                  </a:lnTo>
                  <a:lnTo>
                    <a:pt x="177" y="62"/>
                  </a:lnTo>
                  <a:lnTo>
                    <a:pt x="178" y="65"/>
                  </a:lnTo>
                  <a:lnTo>
                    <a:pt x="181" y="66"/>
                  </a:lnTo>
                  <a:lnTo>
                    <a:pt x="184" y="68"/>
                  </a:lnTo>
                  <a:lnTo>
                    <a:pt x="189" y="68"/>
                  </a:lnTo>
                  <a:lnTo>
                    <a:pt x="190" y="71"/>
                  </a:lnTo>
                  <a:lnTo>
                    <a:pt x="192" y="74"/>
                  </a:lnTo>
                  <a:lnTo>
                    <a:pt x="192" y="79"/>
                  </a:lnTo>
                  <a:lnTo>
                    <a:pt x="192" y="80"/>
                  </a:lnTo>
                  <a:lnTo>
                    <a:pt x="193" y="80"/>
                  </a:lnTo>
                  <a:lnTo>
                    <a:pt x="193" y="82"/>
                  </a:lnTo>
                  <a:lnTo>
                    <a:pt x="195" y="82"/>
                  </a:lnTo>
                  <a:lnTo>
                    <a:pt x="197" y="83"/>
                  </a:lnTo>
                  <a:lnTo>
                    <a:pt x="197" y="85"/>
                  </a:lnTo>
                  <a:lnTo>
                    <a:pt x="197" y="88"/>
                  </a:lnTo>
                  <a:lnTo>
                    <a:pt x="197" y="89"/>
                  </a:lnTo>
                  <a:lnTo>
                    <a:pt x="198" y="94"/>
                  </a:lnTo>
                  <a:lnTo>
                    <a:pt x="201" y="92"/>
                  </a:lnTo>
                  <a:lnTo>
                    <a:pt x="204" y="86"/>
                  </a:lnTo>
                  <a:lnTo>
                    <a:pt x="209" y="83"/>
                  </a:lnTo>
                  <a:lnTo>
                    <a:pt x="215" y="83"/>
                  </a:lnTo>
                  <a:lnTo>
                    <a:pt x="216" y="79"/>
                  </a:lnTo>
                  <a:lnTo>
                    <a:pt x="216" y="74"/>
                  </a:lnTo>
                  <a:lnTo>
                    <a:pt x="220" y="71"/>
                  </a:lnTo>
                  <a:lnTo>
                    <a:pt x="221" y="71"/>
                  </a:lnTo>
                  <a:lnTo>
                    <a:pt x="223" y="71"/>
                  </a:lnTo>
                  <a:lnTo>
                    <a:pt x="224" y="71"/>
                  </a:lnTo>
                  <a:lnTo>
                    <a:pt x="226" y="69"/>
                  </a:lnTo>
                  <a:lnTo>
                    <a:pt x="226" y="66"/>
                  </a:lnTo>
                  <a:lnTo>
                    <a:pt x="226" y="63"/>
                  </a:lnTo>
                  <a:lnTo>
                    <a:pt x="226" y="60"/>
                  </a:lnTo>
                  <a:lnTo>
                    <a:pt x="227" y="57"/>
                  </a:lnTo>
                  <a:lnTo>
                    <a:pt x="230" y="56"/>
                  </a:lnTo>
                  <a:lnTo>
                    <a:pt x="233" y="54"/>
                  </a:lnTo>
                  <a:lnTo>
                    <a:pt x="235" y="54"/>
                  </a:lnTo>
                  <a:lnTo>
                    <a:pt x="238" y="54"/>
                  </a:lnTo>
                  <a:lnTo>
                    <a:pt x="241" y="52"/>
                  </a:lnTo>
                  <a:lnTo>
                    <a:pt x="246" y="51"/>
                  </a:lnTo>
                  <a:lnTo>
                    <a:pt x="249" y="49"/>
                  </a:lnTo>
                  <a:lnTo>
                    <a:pt x="252" y="48"/>
                  </a:lnTo>
                  <a:lnTo>
                    <a:pt x="255" y="46"/>
                  </a:lnTo>
                  <a:lnTo>
                    <a:pt x="258" y="46"/>
                  </a:lnTo>
                  <a:lnTo>
                    <a:pt x="259" y="46"/>
                  </a:lnTo>
                  <a:lnTo>
                    <a:pt x="263" y="48"/>
                  </a:lnTo>
                  <a:lnTo>
                    <a:pt x="264" y="48"/>
                  </a:lnTo>
                  <a:lnTo>
                    <a:pt x="264" y="48"/>
                  </a:lnTo>
                  <a:lnTo>
                    <a:pt x="266" y="49"/>
                  </a:lnTo>
                  <a:lnTo>
                    <a:pt x="266" y="49"/>
                  </a:lnTo>
                  <a:lnTo>
                    <a:pt x="267" y="51"/>
                  </a:lnTo>
                  <a:lnTo>
                    <a:pt x="269" y="52"/>
                  </a:lnTo>
                  <a:lnTo>
                    <a:pt x="269" y="56"/>
                  </a:lnTo>
                  <a:lnTo>
                    <a:pt x="270" y="57"/>
                  </a:lnTo>
                  <a:lnTo>
                    <a:pt x="270" y="59"/>
                  </a:lnTo>
                  <a:lnTo>
                    <a:pt x="270" y="60"/>
                  </a:lnTo>
                  <a:lnTo>
                    <a:pt x="269" y="63"/>
                  </a:lnTo>
                  <a:lnTo>
                    <a:pt x="269" y="65"/>
                  </a:lnTo>
                  <a:lnTo>
                    <a:pt x="269" y="65"/>
                  </a:lnTo>
                  <a:lnTo>
                    <a:pt x="270" y="65"/>
                  </a:lnTo>
                  <a:lnTo>
                    <a:pt x="270" y="65"/>
                  </a:lnTo>
                  <a:lnTo>
                    <a:pt x="272" y="65"/>
                  </a:lnTo>
                  <a:lnTo>
                    <a:pt x="270" y="68"/>
                  </a:lnTo>
                  <a:lnTo>
                    <a:pt x="269" y="71"/>
                  </a:lnTo>
                  <a:lnTo>
                    <a:pt x="267" y="74"/>
                  </a:lnTo>
                  <a:lnTo>
                    <a:pt x="267" y="77"/>
                  </a:lnTo>
                  <a:lnTo>
                    <a:pt x="266" y="79"/>
                  </a:lnTo>
                  <a:lnTo>
                    <a:pt x="266" y="80"/>
                  </a:lnTo>
                  <a:lnTo>
                    <a:pt x="266" y="82"/>
                  </a:lnTo>
                  <a:lnTo>
                    <a:pt x="266" y="83"/>
                  </a:lnTo>
                  <a:lnTo>
                    <a:pt x="266" y="85"/>
                  </a:lnTo>
                  <a:lnTo>
                    <a:pt x="266" y="85"/>
                  </a:lnTo>
                  <a:lnTo>
                    <a:pt x="266" y="85"/>
                  </a:lnTo>
                  <a:lnTo>
                    <a:pt x="267" y="86"/>
                  </a:lnTo>
                  <a:lnTo>
                    <a:pt x="273" y="86"/>
                  </a:lnTo>
                  <a:lnTo>
                    <a:pt x="281" y="79"/>
                  </a:lnTo>
                  <a:lnTo>
                    <a:pt x="287" y="72"/>
                  </a:lnTo>
                  <a:lnTo>
                    <a:pt x="292" y="74"/>
                  </a:lnTo>
                  <a:lnTo>
                    <a:pt x="295" y="79"/>
                  </a:lnTo>
                  <a:lnTo>
                    <a:pt x="298" y="80"/>
                  </a:lnTo>
                  <a:lnTo>
                    <a:pt x="301" y="80"/>
                  </a:lnTo>
                  <a:lnTo>
                    <a:pt x="306" y="79"/>
                  </a:lnTo>
                  <a:lnTo>
                    <a:pt x="307" y="79"/>
                  </a:lnTo>
                  <a:lnTo>
                    <a:pt x="309" y="79"/>
                  </a:lnTo>
                  <a:lnTo>
                    <a:pt x="310" y="80"/>
                  </a:lnTo>
                  <a:lnTo>
                    <a:pt x="310" y="82"/>
                  </a:lnTo>
                  <a:lnTo>
                    <a:pt x="312" y="82"/>
                  </a:lnTo>
                  <a:lnTo>
                    <a:pt x="312" y="82"/>
                  </a:lnTo>
                  <a:lnTo>
                    <a:pt x="312" y="82"/>
                  </a:lnTo>
                  <a:lnTo>
                    <a:pt x="313" y="83"/>
                  </a:lnTo>
                  <a:lnTo>
                    <a:pt x="313" y="83"/>
                  </a:lnTo>
                  <a:lnTo>
                    <a:pt x="315" y="85"/>
                  </a:lnTo>
                  <a:lnTo>
                    <a:pt x="315" y="85"/>
                  </a:lnTo>
                  <a:lnTo>
                    <a:pt x="316" y="86"/>
                  </a:lnTo>
                  <a:lnTo>
                    <a:pt x="316" y="86"/>
                  </a:lnTo>
                  <a:lnTo>
                    <a:pt x="318" y="88"/>
                  </a:lnTo>
                  <a:lnTo>
                    <a:pt x="318" y="89"/>
                  </a:lnTo>
                  <a:lnTo>
                    <a:pt x="318" y="89"/>
                  </a:lnTo>
                  <a:lnTo>
                    <a:pt x="319" y="91"/>
                  </a:lnTo>
                  <a:lnTo>
                    <a:pt x="319" y="92"/>
                  </a:lnTo>
                  <a:lnTo>
                    <a:pt x="321" y="94"/>
                  </a:lnTo>
                  <a:lnTo>
                    <a:pt x="321" y="96"/>
                  </a:lnTo>
                  <a:lnTo>
                    <a:pt x="322" y="97"/>
                  </a:lnTo>
                  <a:lnTo>
                    <a:pt x="324" y="99"/>
                  </a:lnTo>
                  <a:lnTo>
                    <a:pt x="324" y="100"/>
                  </a:lnTo>
                  <a:lnTo>
                    <a:pt x="324" y="102"/>
                  </a:lnTo>
                  <a:lnTo>
                    <a:pt x="324" y="105"/>
                  </a:lnTo>
                  <a:lnTo>
                    <a:pt x="322" y="106"/>
                  </a:lnTo>
                  <a:lnTo>
                    <a:pt x="321" y="109"/>
                  </a:lnTo>
                  <a:lnTo>
                    <a:pt x="321" y="111"/>
                  </a:lnTo>
                  <a:lnTo>
                    <a:pt x="319" y="114"/>
                  </a:lnTo>
                  <a:lnTo>
                    <a:pt x="318" y="117"/>
                  </a:lnTo>
                  <a:lnTo>
                    <a:pt x="316" y="119"/>
                  </a:lnTo>
                  <a:lnTo>
                    <a:pt x="315" y="122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3" y="123"/>
                  </a:lnTo>
                  <a:lnTo>
                    <a:pt x="310" y="123"/>
                  </a:lnTo>
                  <a:lnTo>
                    <a:pt x="309" y="123"/>
                  </a:lnTo>
                  <a:lnTo>
                    <a:pt x="307" y="123"/>
                  </a:lnTo>
                  <a:lnTo>
                    <a:pt x="307" y="129"/>
                  </a:lnTo>
                  <a:lnTo>
                    <a:pt x="309" y="132"/>
                  </a:lnTo>
                  <a:lnTo>
                    <a:pt x="312" y="134"/>
                  </a:lnTo>
                  <a:lnTo>
                    <a:pt x="316" y="135"/>
                  </a:lnTo>
                  <a:lnTo>
                    <a:pt x="316" y="137"/>
                  </a:lnTo>
                  <a:lnTo>
                    <a:pt x="316" y="140"/>
                  </a:lnTo>
                  <a:lnTo>
                    <a:pt x="318" y="142"/>
                  </a:lnTo>
                  <a:lnTo>
                    <a:pt x="318" y="145"/>
                  </a:lnTo>
                  <a:lnTo>
                    <a:pt x="316" y="146"/>
                  </a:lnTo>
                  <a:lnTo>
                    <a:pt x="315" y="148"/>
                  </a:lnTo>
                  <a:lnTo>
                    <a:pt x="315" y="149"/>
                  </a:lnTo>
                  <a:lnTo>
                    <a:pt x="313" y="152"/>
                  </a:lnTo>
                  <a:lnTo>
                    <a:pt x="313" y="157"/>
                  </a:lnTo>
                  <a:lnTo>
                    <a:pt x="313" y="162"/>
                  </a:lnTo>
                  <a:lnTo>
                    <a:pt x="315" y="166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2"/>
                  </a:lnTo>
                  <a:lnTo>
                    <a:pt x="316" y="172"/>
                  </a:lnTo>
                  <a:lnTo>
                    <a:pt x="316" y="174"/>
                  </a:lnTo>
                  <a:lnTo>
                    <a:pt x="316" y="177"/>
                  </a:lnTo>
                  <a:lnTo>
                    <a:pt x="318" y="180"/>
                  </a:lnTo>
                  <a:lnTo>
                    <a:pt x="318" y="182"/>
                  </a:lnTo>
                  <a:lnTo>
                    <a:pt x="318" y="183"/>
                  </a:lnTo>
                  <a:lnTo>
                    <a:pt x="318" y="186"/>
                  </a:lnTo>
                  <a:lnTo>
                    <a:pt x="318" y="188"/>
                  </a:lnTo>
                  <a:lnTo>
                    <a:pt x="319" y="189"/>
                  </a:lnTo>
                  <a:lnTo>
                    <a:pt x="318" y="191"/>
                  </a:lnTo>
                  <a:lnTo>
                    <a:pt x="316" y="192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7"/>
                  </a:lnTo>
                  <a:lnTo>
                    <a:pt x="316" y="199"/>
                  </a:lnTo>
                  <a:lnTo>
                    <a:pt x="316" y="200"/>
                  </a:lnTo>
                  <a:lnTo>
                    <a:pt x="316" y="202"/>
                  </a:lnTo>
                  <a:lnTo>
                    <a:pt x="315" y="203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6" y="211"/>
                  </a:lnTo>
                  <a:lnTo>
                    <a:pt x="316" y="211"/>
                  </a:lnTo>
                  <a:lnTo>
                    <a:pt x="318" y="212"/>
                  </a:lnTo>
                  <a:lnTo>
                    <a:pt x="318" y="214"/>
                  </a:lnTo>
                  <a:lnTo>
                    <a:pt x="318" y="215"/>
                  </a:lnTo>
                  <a:lnTo>
                    <a:pt x="316" y="215"/>
                  </a:lnTo>
                  <a:lnTo>
                    <a:pt x="316" y="217"/>
                  </a:lnTo>
                  <a:lnTo>
                    <a:pt x="316" y="217"/>
                  </a:lnTo>
                  <a:lnTo>
                    <a:pt x="316" y="218"/>
                  </a:lnTo>
                  <a:lnTo>
                    <a:pt x="316" y="218"/>
                  </a:lnTo>
                  <a:lnTo>
                    <a:pt x="315" y="218"/>
                  </a:lnTo>
                  <a:lnTo>
                    <a:pt x="315" y="218"/>
                  </a:lnTo>
                  <a:lnTo>
                    <a:pt x="313" y="220"/>
                  </a:lnTo>
                  <a:lnTo>
                    <a:pt x="312" y="220"/>
                  </a:lnTo>
                  <a:lnTo>
                    <a:pt x="310" y="222"/>
                  </a:lnTo>
                  <a:lnTo>
                    <a:pt x="309" y="223"/>
                  </a:lnTo>
                  <a:lnTo>
                    <a:pt x="307" y="225"/>
                  </a:lnTo>
                  <a:lnTo>
                    <a:pt x="307" y="228"/>
                  </a:lnTo>
                  <a:lnTo>
                    <a:pt x="304" y="228"/>
                  </a:lnTo>
                  <a:lnTo>
                    <a:pt x="303" y="228"/>
                  </a:lnTo>
                  <a:lnTo>
                    <a:pt x="299" y="228"/>
                  </a:lnTo>
                  <a:lnTo>
                    <a:pt x="298" y="228"/>
                  </a:lnTo>
                  <a:lnTo>
                    <a:pt x="296" y="228"/>
                  </a:lnTo>
                  <a:lnTo>
                    <a:pt x="295" y="228"/>
                  </a:lnTo>
                  <a:lnTo>
                    <a:pt x="293" y="228"/>
                  </a:lnTo>
                  <a:lnTo>
                    <a:pt x="292" y="228"/>
                  </a:lnTo>
                  <a:lnTo>
                    <a:pt x="290" y="228"/>
                  </a:lnTo>
                  <a:lnTo>
                    <a:pt x="290" y="226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3"/>
                  </a:lnTo>
                  <a:lnTo>
                    <a:pt x="289" y="222"/>
                  </a:lnTo>
                  <a:lnTo>
                    <a:pt x="287" y="220"/>
                  </a:lnTo>
                  <a:lnTo>
                    <a:pt x="287" y="220"/>
                  </a:lnTo>
                  <a:lnTo>
                    <a:pt x="287" y="218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87" y="215"/>
                  </a:lnTo>
                  <a:lnTo>
                    <a:pt x="286" y="214"/>
                  </a:lnTo>
                  <a:lnTo>
                    <a:pt x="284" y="214"/>
                  </a:lnTo>
                  <a:lnTo>
                    <a:pt x="284" y="215"/>
                  </a:lnTo>
                  <a:lnTo>
                    <a:pt x="283" y="215"/>
                  </a:lnTo>
                  <a:lnTo>
                    <a:pt x="281" y="214"/>
                  </a:lnTo>
                  <a:lnTo>
                    <a:pt x="279" y="212"/>
                  </a:lnTo>
                  <a:lnTo>
                    <a:pt x="278" y="211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3" y="208"/>
                  </a:lnTo>
                  <a:lnTo>
                    <a:pt x="270" y="208"/>
                  </a:lnTo>
                  <a:lnTo>
                    <a:pt x="269" y="208"/>
                  </a:lnTo>
                  <a:lnTo>
                    <a:pt x="266" y="206"/>
                  </a:lnTo>
                  <a:lnTo>
                    <a:pt x="267" y="205"/>
                  </a:lnTo>
                  <a:lnTo>
                    <a:pt x="269" y="203"/>
                  </a:lnTo>
                  <a:lnTo>
                    <a:pt x="269" y="202"/>
                  </a:lnTo>
                  <a:lnTo>
                    <a:pt x="270" y="200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69" y="195"/>
                  </a:lnTo>
                  <a:lnTo>
                    <a:pt x="267" y="194"/>
                  </a:lnTo>
                  <a:lnTo>
                    <a:pt x="266" y="191"/>
                  </a:lnTo>
                  <a:lnTo>
                    <a:pt x="266" y="188"/>
                  </a:lnTo>
                  <a:lnTo>
                    <a:pt x="266" y="186"/>
                  </a:lnTo>
                  <a:lnTo>
                    <a:pt x="266" y="185"/>
                  </a:lnTo>
                  <a:lnTo>
                    <a:pt x="266" y="182"/>
                  </a:lnTo>
                  <a:lnTo>
                    <a:pt x="267" y="180"/>
                  </a:lnTo>
                  <a:lnTo>
                    <a:pt x="267" y="179"/>
                  </a:lnTo>
                  <a:lnTo>
                    <a:pt x="267" y="175"/>
                  </a:lnTo>
                  <a:lnTo>
                    <a:pt x="266" y="174"/>
                  </a:lnTo>
                  <a:lnTo>
                    <a:pt x="266" y="171"/>
                  </a:lnTo>
                  <a:lnTo>
                    <a:pt x="266" y="171"/>
                  </a:lnTo>
                  <a:lnTo>
                    <a:pt x="266" y="171"/>
                  </a:lnTo>
                  <a:lnTo>
                    <a:pt x="266" y="169"/>
                  </a:lnTo>
                  <a:lnTo>
                    <a:pt x="266" y="169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263" y="166"/>
                  </a:lnTo>
                  <a:lnTo>
                    <a:pt x="261" y="165"/>
                  </a:lnTo>
                  <a:lnTo>
                    <a:pt x="259" y="163"/>
                  </a:lnTo>
                  <a:lnTo>
                    <a:pt x="256" y="162"/>
                  </a:lnTo>
                  <a:lnTo>
                    <a:pt x="253" y="160"/>
                  </a:lnTo>
                  <a:lnTo>
                    <a:pt x="250" y="159"/>
                  </a:lnTo>
                  <a:lnTo>
                    <a:pt x="252" y="159"/>
                  </a:lnTo>
                  <a:lnTo>
                    <a:pt x="252" y="157"/>
                  </a:lnTo>
                  <a:lnTo>
                    <a:pt x="252" y="157"/>
                  </a:lnTo>
                  <a:lnTo>
                    <a:pt x="253" y="155"/>
                  </a:lnTo>
                  <a:lnTo>
                    <a:pt x="253" y="155"/>
                  </a:lnTo>
                  <a:lnTo>
                    <a:pt x="252" y="155"/>
                  </a:lnTo>
                  <a:lnTo>
                    <a:pt x="252" y="154"/>
                  </a:lnTo>
                  <a:lnTo>
                    <a:pt x="250" y="154"/>
                  </a:lnTo>
                  <a:lnTo>
                    <a:pt x="252" y="152"/>
                  </a:lnTo>
                  <a:lnTo>
                    <a:pt x="253" y="151"/>
                  </a:lnTo>
                  <a:lnTo>
                    <a:pt x="253" y="149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2" y="148"/>
                  </a:lnTo>
                  <a:lnTo>
                    <a:pt x="252" y="146"/>
                  </a:lnTo>
                  <a:lnTo>
                    <a:pt x="252" y="146"/>
                  </a:lnTo>
                  <a:lnTo>
                    <a:pt x="252" y="145"/>
                  </a:lnTo>
                  <a:lnTo>
                    <a:pt x="252" y="145"/>
                  </a:lnTo>
                  <a:lnTo>
                    <a:pt x="250" y="143"/>
                  </a:lnTo>
                  <a:lnTo>
                    <a:pt x="250" y="142"/>
                  </a:lnTo>
                  <a:lnTo>
                    <a:pt x="249" y="142"/>
                  </a:lnTo>
                  <a:lnTo>
                    <a:pt x="249" y="140"/>
                  </a:lnTo>
                  <a:lnTo>
                    <a:pt x="247" y="139"/>
                  </a:lnTo>
                  <a:lnTo>
                    <a:pt x="246" y="137"/>
                  </a:lnTo>
                  <a:lnTo>
                    <a:pt x="244" y="135"/>
                  </a:lnTo>
                  <a:lnTo>
                    <a:pt x="244" y="134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1"/>
                  </a:lnTo>
                  <a:lnTo>
                    <a:pt x="244" y="129"/>
                  </a:lnTo>
                  <a:lnTo>
                    <a:pt x="243" y="128"/>
                  </a:lnTo>
                  <a:lnTo>
                    <a:pt x="241" y="128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0" y="126"/>
                  </a:lnTo>
                  <a:lnTo>
                    <a:pt x="238" y="128"/>
                  </a:lnTo>
                  <a:lnTo>
                    <a:pt x="238" y="129"/>
                  </a:lnTo>
                  <a:lnTo>
                    <a:pt x="236" y="129"/>
                  </a:lnTo>
                  <a:lnTo>
                    <a:pt x="235" y="131"/>
                  </a:lnTo>
                  <a:lnTo>
                    <a:pt x="235" y="132"/>
                  </a:lnTo>
                  <a:lnTo>
                    <a:pt x="235" y="134"/>
                  </a:lnTo>
                  <a:lnTo>
                    <a:pt x="233" y="135"/>
                  </a:lnTo>
                  <a:lnTo>
                    <a:pt x="235" y="137"/>
                  </a:lnTo>
                  <a:lnTo>
                    <a:pt x="236" y="139"/>
                  </a:lnTo>
                  <a:lnTo>
                    <a:pt x="235" y="139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2" y="140"/>
                  </a:lnTo>
                  <a:lnTo>
                    <a:pt x="232" y="142"/>
                  </a:lnTo>
                  <a:lnTo>
                    <a:pt x="230" y="142"/>
                  </a:lnTo>
                  <a:lnTo>
                    <a:pt x="230" y="143"/>
                  </a:lnTo>
                  <a:lnTo>
                    <a:pt x="229" y="145"/>
                  </a:lnTo>
                  <a:lnTo>
                    <a:pt x="229" y="145"/>
                  </a:lnTo>
                  <a:lnTo>
                    <a:pt x="229" y="146"/>
                  </a:lnTo>
                  <a:lnTo>
                    <a:pt x="226" y="148"/>
                  </a:lnTo>
                  <a:lnTo>
                    <a:pt x="224" y="151"/>
                  </a:lnTo>
                  <a:lnTo>
                    <a:pt x="223" y="154"/>
                  </a:lnTo>
                  <a:lnTo>
                    <a:pt x="221" y="157"/>
                  </a:lnTo>
                  <a:lnTo>
                    <a:pt x="221" y="157"/>
                  </a:lnTo>
                  <a:lnTo>
                    <a:pt x="220" y="157"/>
                  </a:lnTo>
                  <a:lnTo>
                    <a:pt x="220" y="159"/>
                  </a:lnTo>
                  <a:lnTo>
                    <a:pt x="220" y="159"/>
                  </a:lnTo>
                  <a:lnTo>
                    <a:pt x="218" y="162"/>
                  </a:lnTo>
                  <a:lnTo>
                    <a:pt x="216" y="162"/>
                  </a:lnTo>
                  <a:lnTo>
                    <a:pt x="213" y="162"/>
                  </a:lnTo>
                  <a:lnTo>
                    <a:pt x="210" y="162"/>
                  </a:lnTo>
                  <a:lnTo>
                    <a:pt x="210" y="165"/>
                  </a:lnTo>
                  <a:lnTo>
                    <a:pt x="209" y="168"/>
                  </a:lnTo>
                  <a:lnTo>
                    <a:pt x="207" y="172"/>
                  </a:lnTo>
                  <a:lnTo>
                    <a:pt x="207" y="175"/>
                  </a:lnTo>
                  <a:lnTo>
                    <a:pt x="207" y="175"/>
                  </a:lnTo>
                  <a:lnTo>
                    <a:pt x="209" y="175"/>
                  </a:lnTo>
                  <a:lnTo>
                    <a:pt x="209" y="177"/>
                  </a:lnTo>
                  <a:lnTo>
                    <a:pt x="209" y="177"/>
                  </a:lnTo>
                  <a:lnTo>
                    <a:pt x="207" y="179"/>
                  </a:lnTo>
                  <a:lnTo>
                    <a:pt x="207" y="180"/>
                  </a:lnTo>
                  <a:lnTo>
                    <a:pt x="207" y="182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10" y="183"/>
                  </a:lnTo>
                  <a:lnTo>
                    <a:pt x="210" y="183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8"/>
                  </a:lnTo>
                  <a:lnTo>
                    <a:pt x="210" y="191"/>
                  </a:lnTo>
                  <a:lnTo>
                    <a:pt x="210" y="194"/>
                  </a:lnTo>
                  <a:lnTo>
                    <a:pt x="212" y="195"/>
                  </a:lnTo>
                  <a:lnTo>
                    <a:pt x="213" y="197"/>
                  </a:lnTo>
                  <a:lnTo>
                    <a:pt x="213" y="197"/>
                  </a:lnTo>
                  <a:lnTo>
                    <a:pt x="213" y="197"/>
                  </a:lnTo>
                  <a:lnTo>
                    <a:pt x="215" y="199"/>
                  </a:lnTo>
                  <a:lnTo>
                    <a:pt x="213" y="200"/>
                  </a:lnTo>
                  <a:lnTo>
                    <a:pt x="212" y="202"/>
                  </a:lnTo>
                  <a:lnTo>
                    <a:pt x="210" y="203"/>
                  </a:lnTo>
                  <a:lnTo>
                    <a:pt x="209" y="205"/>
                  </a:lnTo>
                  <a:lnTo>
                    <a:pt x="207" y="208"/>
                  </a:lnTo>
                  <a:lnTo>
                    <a:pt x="207" y="209"/>
                  </a:lnTo>
                  <a:lnTo>
                    <a:pt x="209" y="212"/>
                  </a:lnTo>
                  <a:lnTo>
                    <a:pt x="212" y="214"/>
                  </a:lnTo>
                  <a:lnTo>
                    <a:pt x="209" y="215"/>
                  </a:lnTo>
                  <a:lnTo>
                    <a:pt x="207" y="217"/>
                  </a:lnTo>
                  <a:lnTo>
                    <a:pt x="206" y="218"/>
                  </a:lnTo>
                  <a:lnTo>
                    <a:pt x="207" y="222"/>
                  </a:lnTo>
                  <a:lnTo>
                    <a:pt x="209" y="223"/>
                  </a:lnTo>
                  <a:lnTo>
                    <a:pt x="209" y="223"/>
                  </a:lnTo>
                  <a:lnTo>
                    <a:pt x="210" y="225"/>
                  </a:lnTo>
                  <a:lnTo>
                    <a:pt x="212" y="226"/>
                  </a:lnTo>
                  <a:lnTo>
                    <a:pt x="212" y="229"/>
                  </a:lnTo>
                  <a:lnTo>
                    <a:pt x="210" y="232"/>
                  </a:lnTo>
                  <a:lnTo>
                    <a:pt x="209" y="235"/>
                  </a:lnTo>
                  <a:lnTo>
                    <a:pt x="204" y="237"/>
                  </a:lnTo>
                  <a:lnTo>
                    <a:pt x="203" y="237"/>
                  </a:lnTo>
                  <a:lnTo>
                    <a:pt x="201" y="238"/>
                  </a:lnTo>
                  <a:lnTo>
                    <a:pt x="200" y="238"/>
                  </a:lnTo>
                  <a:lnTo>
                    <a:pt x="198" y="240"/>
                  </a:lnTo>
                  <a:lnTo>
                    <a:pt x="195" y="242"/>
                  </a:lnTo>
                  <a:lnTo>
                    <a:pt x="193" y="245"/>
                  </a:lnTo>
                  <a:lnTo>
                    <a:pt x="193" y="246"/>
                  </a:lnTo>
                  <a:lnTo>
                    <a:pt x="192" y="249"/>
                  </a:lnTo>
                  <a:lnTo>
                    <a:pt x="190" y="251"/>
                  </a:lnTo>
                  <a:lnTo>
                    <a:pt x="189" y="252"/>
                  </a:lnTo>
                  <a:lnTo>
                    <a:pt x="186" y="254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7"/>
                  </a:lnTo>
                  <a:lnTo>
                    <a:pt x="184" y="257"/>
                  </a:lnTo>
                  <a:lnTo>
                    <a:pt x="184" y="262"/>
                  </a:lnTo>
                  <a:lnTo>
                    <a:pt x="183" y="266"/>
                  </a:lnTo>
                  <a:lnTo>
                    <a:pt x="183" y="271"/>
                  </a:lnTo>
                  <a:lnTo>
                    <a:pt x="181" y="275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78" y="277"/>
                  </a:lnTo>
                  <a:lnTo>
                    <a:pt x="175" y="277"/>
                  </a:lnTo>
                  <a:lnTo>
                    <a:pt x="170" y="277"/>
                  </a:lnTo>
                  <a:lnTo>
                    <a:pt x="169" y="275"/>
                  </a:lnTo>
                  <a:lnTo>
                    <a:pt x="167" y="272"/>
                  </a:lnTo>
                  <a:lnTo>
                    <a:pt x="167" y="271"/>
                  </a:lnTo>
                  <a:lnTo>
                    <a:pt x="166" y="271"/>
                  </a:lnTo>
                  <a:lnTo>
                    <a:pt x="164" y="269"/>
                  </a:lnTo>
                  <a:lnTo>
                    <a:pt x="161" y="266"/>
                  </a:lnTo>
                  <a:lnTo>
                    <a:pt x="158" y="263"/>
                  </a:lnTo>
                  <a:lnTo>
                    <a:pt x="155" y="262"/>
                  </a:lnTo>
                  <a:lnTo>
                    <a:pt x="150" y="265"/>
                  </a:lnTo>
                  <a:lnTo>
                    <a:pt x="149" y="266"/>
                  </a:lnTo>
                  <a:lnTo>
                    <a:pt x="147" y="268"/>
                  </a:lnTo>
                  <a:lnTo>
                    <a:pt x="146" y="269"/>
                  </a:lnTo>
                  <a:lnTo>
                    <a:pt x="144" y="271"/>
                  </a:lnTo>
                  <a:lnTo>
                    <a:pt x="143" y="271"/>
                  </a:lnTo>
                  <a:lnTo>
                    <a:pt x="141" y="272"/>
                  </a:lnTo>
                  <a:lnTo>
                    <a:pt x="141" y="274"/>
                  </a:lnTo>
                  <a:lnTo>
                    <a:pt x="140" y="275"/>
                  </a:lnTo>
                  <a:lnTo>
                    <a:pt x="140" y="277"/>
                  </a:lnTo>
                  <a:lnTo>
                    <a:pt x="140" y="280"/>
                  </a:lnTo>
                  <a:lnTo>
                    <a:pt x="140" y="282"/>
                  </a:lnTo>
                  <a:lnTo>
                    <a:pt x="137" y="283"/>
                  </a:lnTo>
                  <a:lnTo>
                    <a:pt x="135" y="286"/>
                  </a:lnTo>
                  <a:lnTo>
                    <a:pt x="132" y="285"/>
                  </a:lnTo>
                  <a:lnTo>
                    <a:pt x="130" y="283"/>
                  </a:lnTo>
                  <a:lnTo>
                    <a:pt x="129" y="282"/>
                  </a:lnTo>
                  <a:lnTo>
                    <a:pt x="127" y="278"/>
                  </a:lnTo>
                  <a:lnTo>
                    <a:pt x="124" y="278"/>
                  </a:lnTo>
                  <a:lnTo>
                    <a:pt x="121" y="278"/>
                  </a:lnTo>
                  <a:lnTo>
                    <a:pt x="118" y="280"/>
                  </a:lnTo>
                  <a:lnTo>
                    <a:pt x="117" y="280"/>
                  </a:lnTo>
                  <a:lnTo>
                    <a:pt x="117" y="280"/>
                  </a:lnTo>
                  <a:lnTo>
                    <a:pt x="115" y="280"/>
                  </a:lnTo>
                  <a:lnTo>
                    <a:pt x="115" y="280"/>
                  </a:lnTo>
                  <a:lnTo>
                    <a:pt x="112" y="282"/>
                  </a:lnTo>
                  <a:lnTo>
                    <a:pt x="107" y="283"/>
                  </a:lnTo>
                  <a:lnTo>
                    <a:pt x="104" y="283"/>
                  </a:lnTo>
                  <a:lnTo>
                    <a:pt x="101" y="285"/>
                  </a:lnTo>
                  <a:lnTo>
                    <a:pt x="98" y="286"/>
                  </a:lnTo>
                  <a:lnTo>
                    <a:pt x="95" y="286"/>
                  </a:lnTo>
                  <a:lnTo>
                    <a:pt x="92" y="288"/>
                  </a:lnTo>
                  <a:lnTo>
                    <a:pt x="89" y="288"/>
                  </a:lnTo>
                  <a:lnTo>
                    <a:pt x="89" y="288"/>
                  </a:lnTo>
                  <a:lnTo>
                    <a:pt x="87" y="289"/>
                  </a:lnTo>
                  <a:lnTo>
                    <a:pt x="87" y="289"/>
                  </a:lnTo>
                  <a:lnTo>
                    <a:pt x="87" y="289"/>
                  </a:lnTo>
                  <a:lnTo>
                    <a:pt x="86" y="295"/>
                  </a:lnTo>
                  <a:lnTo>
                    <a:pt x="83" y="300"/>
                  </a:lnTo>
                  <a:lnTo>
                    <a:pt x="80" y="303"/>
                  </a:lnTo>
                  <a:lnTo>
                    <a:pt x="77" y="308"/>
                  </a:lnTo>
                  <a:lnTo>
                    <a:pt x="74" y="311"/>
                  </a:lnTo>
                  <a:lnTo>
                    <a:pt x="69" y="314"/>
                  </a:lnTo>
                  <a:lnTo>
                    <a:pt x="66" y="315"/>
                  </a:lnTo>
                  <a:lnTo>
                    <a:pt x="63" y="318"/>
                  </a:lnTo>
                  <a:lnTo>
                    <a:pt x="60" y="320"/>
                  </a:lnTo>
                  <a:lnTo>
                    <a:pt x="60" y="321"/>
                  </a:lnTo>
                  <a:lnTo>
                    <a:pt x="58" y="323"/>
                  </a:lnTo>
                  <a:lnTo>
                    <a:pt x="57" y="325"/>
                  </a:lnTo>
                  <a:lnTo>
                    <a:pt x="54" y="325"/>
                  </a:lnTo>
                  <a:lnTo>
                    <a:pt x="52" y="325"/>
                  </a:lnTo>
                  <a:lnTo>
                    <a:pt x="49" y="323"/>
                  </a:lnTo>
                  <a:lnTo>
                    <a:pt x="47" y="321"/>
                  </a:lnTo>
                  <a:lnTo>
                    <a:pt x="47" y="321"/>
                  </a:lnTo>
                  <a:lnTo>
                    <a:pt x="46" y="320"/>
                  </a:lnTo>
                  <a:lnTo>
                    <a:pt x="44" y="318"/>
                  </a:lnTo>
                  <a:lnTo>
                    <a:pt x="43" y="317"/>
                  </a:lnTo>
                  <a:lnTo>
                    <a:pt x="41" y="314"/>
                  </a:lnTo>
                  <a:lnTo>
                    <a:pt x="43" y="309"/>
                  </a:lnTo>
                  <a:lnTo>
                    <a:pt x="44" y="305"/>
                  </a:lnTo>
                  <a:lnTo>
                    <a:pt x="44" y="300"/>
                  </a:lnTo>
                  <a:lnTo>
                    <a:pt x="43" y="297"/>
                  </a:lnTo>
                  <a:lnTo>
                    <a:pt x="41" y="294"/>
                  </a:lnTo>
                  <a:lnTo>
                    <a:pt x="38" y="291"/>
                  </a:lnTo>
                  <a:lnTo>
                    <a:pt x="35" y="288"/>
                  </a:lnTo>
                  <a:lnTo>
                    <a:pt x="34" y="286"/>
                  </a:lnTo>
                  <a:lnTo>
                    <a:pt x="32" y="285"/>
                  </a:lnTo>
                  <a:lnTo>
                    <a:pt x="32" y="283"/>
                  </a:lnTo>
                  <a:lnTo>
                    <a:pt x="31" y="282"/>
                  </a:lnTo>
                  <a:lnTo>
                    <a:pt x="31" y="278"/>
                  </a:lnTo>
                  <a:lnTo>
                    <a:pt x="31" y="277"/>
                  </a:lnTo>
                  <a:lnTo>
                    <a:pt x="31" y="275"/>
                  </a:lnTo>
                  <a:lnTo>
                    <a:pt x="31" y="272"/>
                  </a:lnTo>
                  <a:lnTo>
                    <a:pt x="29" y="269"/>
                  </a:lnTo>
                  <a:lnTo>
                    <a:pt x="29" y="266"/>
                  </a:lnTo>
                  <a:lnTo>
                    <a:pt x="31" y="263"/>
                  </a:lnTo>
                  <a:lnTo>
                    <a:pt x="32" y="260"/>
                  </a:lnTo>
                  <a:lnTo>
                    <a:pt x="32" y="258"/>
                  </a:lnTo>
                  <a:lnTo>
                    <a:pt x="31" y="257"/>
                  </a:lnTo>
                  <a:lnTo>
                    <a:pt x="29" y="255"/>
                  </a:lnTo>
                  <a:lnTo>
                    <a:pt x="29" y="254"/>
                  </a:lnTo>
                  <a:lnTo>
                    <a:pt x="29" y="251"/>
                  </a:lnTo>
                  <a:lnTo>
                    <a:pt x="29" y="249"/>
                  </a:lnTo>
                  <a:lnTo>
                    <a:pt x="28" y="248"/>
                  </a:lnTo>
                  <a:lnTo>
                    <a:pt x="24" y="248"/>
                  </a:lnTo>
                  <a:lnTo>
                    <a:pt x="18" y="248"/>
                  </a:lnTo>
                  <a:lnTo>
                    <a:pt x="12" y="248"/>
                  </a:lnTo>
                  <a:lnTo>
                    <a:pt x="6" y="246"/>
                  </a:lnTo>
                  <a:lnTo>
                    <a:pt x="0" y="243"/>
                  </a:lnTo>
                  <a:lnTo>
                    <a:pt x="1" y="243"/>
                  </a:lnTo>
                  <a:lnTo>
                    <a:pt x="1" y="242"/>
                  </a:lnTo>
                  <a:lnTo>
                    <a:pt x="3" y="240"/>
                  </a:lnTo>
                  <a:lnTo>
                    <a:pt x="3" y="240"/>
                  </a:lnTo>
                  <a:lnTo>
                    <a:pt x="4" y="238"/>
                  </a:lnTo>
                  <a:lnTo>
                    <a:pt x="4" y="238"/>
                  </a:lnTo>
                  <a:lnTo>
                    <a:pt x="6" y="238"/>
                  </a:lnTo>
                  <a:lnTo>
                    <a:pt x="6" y="237"/>
                  </a:lnTo>
                  <a:lnTo>
                    <a:pt x="8" y="235"/>
                  </a:lnTo>
                  <a:lnTo>
                    <a:pt x="11" y="234"/>
                  </a:lnTo>
                  <a:lnTo>
                    <a:pt x="12" y="232"/>
                  </a:lnTo>
                  <a:lnTo>
                    <a:pt x="14" y="232"/>
                  </a:lnTo>
                  <a:lnTo>
                    <a:pt x="15" y="231"/>
                  </a:lnTo>
                  <a:lnTo>
                    <a:pt x="17" y="228"/>
                  </a:lnTo>
                  <a:lnTo>
                    <a:pt x="17" y="226"/>
                  </a:lnTo>
                  <a:lnTo>
                    <a:pt x="17" y="223"/>
                  </a:lnTo>
                  <a:lnTo>
                    <a:pt x="18" y="222"/>
                  </a:lnTo>
                  <a:lnTo>
                    <a:pt x="20" y="220"/>
                  </a:lnTo>
                  <a:lnTo>
                    <a:pt x="21" y="217"/>
                  </a:lnTo>
                  <a:lnTo>
                    <a:pt x="23" y="215"/>
                  </a:lnTo>
                  <a:lnTo>
                    <a:pt x="24" y="214"/>
                  </a:lnTo>
                  <a:lnTo>
                    <a:pt x="26" y="212"/>
                  </a:lnTo>
                  <a:lnTo>
                    <a:pt x="29" y="211"/>
                  </a:lnTo>
                  <a:lnTo>
                    <a:pt x="31" y="208"/>
                  </a:lnTo>
                  <a:lnTo>
                    <a:pt x="32" y="206"/>
                  </a:lnTo>
                  <a:lnTo>
                    <a:pt x="34" y="203"/>
                  </a:lnTo>
                  <a:lnTo>
                    <a:pt x="35" y="202"/>
                  </a:lnTo>
                  <a:lnTo>
                    <a:pt x="37" y="199"/>
                  </a:lnTo>
                  <a:lnTo>
                    <a:pt x="38" y="197"/>
                  </a:lnTo>
                  <a:lnTo>
                    <a:pt x="40" y="195"/>
                  </a:lnTo>
                  <a:lnTo>
                    <a:pt x="40" y="194"/>
                  </a:lnTo>
                  <a:lnTo>
                    <a:pt x="41" y="192"/>
                  </a:lnTo>
                  <a:lnTo>
                    <a:pt x="44" y="189"/>
                  </a:lnTo>
                  <a:lnTo>
                    <a:pt x="46" y="186"/>
                  </a:lnTo>
                  <a:lnTo>
                    <a:pt x="47" y="185"/>
                  </a:lnTo>
                  <a:lnTo>
                    <a:pt x="51" y="182"/>
                  </a:lnTo>
                  <a:lnTo>
                    <a:pt x="51" y="180"/>
                  </a:lnTo>
                  <a:lnTo>
                    <a:pt x="52" y="179"/>
                  </a:lnTo>
                  <a:lnTo>
                    <a:pt x="54" y="177"/>
                  </a:lnTo>
                  <a:lnTo>
                    <a:pt x="52" y="175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1" y="174"/>
                  </a:lnTo>
                  <a:lnTo>
                    <a:pt x="51" y="172"/>
                  </a:lnTo>
                  <a:lnTo>
                    <a:pt x="49" y="171"/>
                  </a:lnTo>
                  <a:lnTo>
                    <a:pt x="47" y="168"/>
                  </a:lnTo>
                  <a:lnTo>
                    <a:pt x="49" y="166"/>
                  </a:lnTo>
                  <a:lnTo>
                    <a:pt x="49" y="166"/>
                  </a:lnTo>
                  <a:lnTo>
                    <a:pt x="51" y="166"/>
                  </a:lnTo>
                  <a:lnTo>
                    <a:pt x="52" y="165"/>
                  </a:lnTo>
                  <a:lnTo>
                    <a:pt x="55" y="163"/>
                  </a:lnTo>
                  <a:lnTo>
                    <a:pt x="60" y="160"/>
                  </a:lnTo>
                  <a:lnTo>
                    <a:pt x="64" y="157"/>
                  </a:lnTo>
                  <a:lnTo>
                    <a:pt x="69" y="155"/>
                  </a:lnTo>
                  <a:lnTo>
                    <a:pt x="71" y="154"/>
                  </a:lnTo>
                  <a:lnTo>
                    <a:pt x="75" y="151"/>
                  </a:lnTo>
                  <a:lnTo>
                    <a:pt x="77" y="149"/>
                  </a:lnTo>
                  <a:lnTo>
                    <a:pt x="74" y="146"/>
                  </a:lnTo>
                  <a:lnTo>
                    <a:pt x="72" y="143"/>
                  </a:lnTo>
                  <a:lnTo>
                    <a:pt x="71" y="142"/>
                  </a:lnTo>
                  <a:lnTo>
                    <a:pt x="71" y="139"/>
                  </a:lnTo>
                  <a:lnTo>
                    <a:pt x="69" y="135"/>
                  </a:lnTo>
                  <a:lnTo>
                    <a:pt x="69" y="134"/>
                  </a:lnTo>
                  <a:lnTo>
                    <a:pt x="67" y="134"/>
                  </a:lnTo>
                  <a:lnTo>
                    <a:pt x="67" y="132"/>
                  </a:lnTo>
                  <a:lnTo>
                    <a:pt x="67" y="131"/>
                  </a:lnTo>
                  <a:lnTo>
                    <a:pt x="67" y="129"/>
                  </a:lnTo>
                  <a:lnTo>
                    <a:pt x="66" y="128"/>
                  </a:lnTo>
                  <a:lnTo>
                    <a:pt x="66" y="126"/>
                  </a:lnTo>
                  <a:lnTo>
                    <a:pt x="67" y="123"/>
                  </a:lnTo>
                  <a:lnTo>
                    <a:pt x="67" y="122"/>
                  </a:lnTo>
                  <a:lnTo>
                    <a:pt x="69" y="119"/>
                  </a:lnTo>
                  <a:lnTo>
                    <a:pt x="69" y="116"/>
                  </a:lnTo>
                  <a:lnTo>
                    <a:pt x="69" y="114"/>
                  </a:lnTo>
                  <a:lnTo>
                    <a:pt x="71" y="112"/>
                  </a:lnTo>
                  <a:lnTo>
                    <a:pt x="71" y="111"/>
                  </a:lnTo>
                  <a:lnTo>
                    <a:pt x="71" y="109"/>
                  </a:lnTo>
                  <a:lnTo>
                    <a:pt x="72" y="108"/>
                  </a:lnTo>
                  <a:lnTo>
                    <a:pt x="72" y="106"/>
                  </a:lnTo>
                  <a:lnTo>
                    <a:pt x="74" y="105"/>
                  </a:lnTo>
                  <a:lnTo>
                    <a:pt x="74" y="102"/>
                  </a:lnTo>
                  <a:lnTo>
                    <a:pt x="74" y="100"/>
                  </a:lnTo>
                  <a:lnTo>
                    <a:pt x="74" y="99"/>
                  </a:lnTo>
                  <a:lnTo>
                    <a:pt x="72" y="97"/>
                  </a:lnTo>
                  <a:lnTo>
                    <a:pt x="74" y="94"/>
                  </a:lnTo>
                  <a:lnTo>
                    <a:pt x="74" y="92"/>
                  </a:lnTo>
                  <a:lnTo>
                    <a:pt x="75" y="89"/>
                  </a:lnTo>
                  <a:lnTo>
                    <a:pt x="75" y="86"/>
                  </a:lnTo>
                  <a:lnTo>
                    <a:pt x="77" y="83"/>
                  </a:lnTo>
                  <a:lnTo>
                    <a:pt x="78" y="79"/>
                  </a:lnTo>
                  <a:lnTo>
                    <a:pt x="78" y="76"/>
                  </a:lnTo>
                  <a:lnTo>
                    <a:pt x="80" y="72"/>
                  </a:lnTo>
                  <a:lnTo>
                    <a:pt x="80" y="71"/>
                  </a:lnTo>
                  <a:lnTo>
                    <a:pt x="80" y="68"/>
                  </a:lnTo>
                  <a:lnTo>
                    <a:pt x="80" y="66"/>
                  </a:lnTo>
                  <a:lnTo>
                    <a:pt x="81" y="63"/>
                  </a:lnTo>
                  <a:lnTo>
                    <a:pt x="83" y="62"/>
                  </a:lnTo>
                  <a:lnTo>
                    <a:pt x="83" y="59"/>
                  </a:lnTo>
                  <a:lnTo>
                    <a:pt x="84" y="56"/>
                  </a:lnTo>
                  <a:lnTo>
                    <a:pt x="87" y="54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1"/>
                  </a:lnTo>
                  <a:lnTo>
                    <a:pt x="91" y="48"/>
                  </a:lnTo>
                  <a:lnTo>
                    <a:pt x="94" y="45"/>
                  </a:lnTo>
                  <a:lnTo>
                    <a:pt x="95" y="40"/>
                  </a:lnTo>
                  <a:lnTo>
                    <a:pt x="98" y="37"/>
                  </a:lnTo>
                  <a:lnTo>
                    <a:pt x="100" y="34"/>
                  </a:lnTo>
                  <a:lnTo>
                    <a:pt x="101" y="32"/>
                  </a:lnTo>
                  <a:lnTo>
                    <a:pt x="103" y="29"/>
                  </a:lnTo>
                  <a:lnTo>
                    <a:pt x="106" y="28"/>
                  </a:lnTo>
                  <a:lnTo>
                    <a:pt x="107" y="25"/>
                  </a:lnTo>
                  <a:lnTo>
                    <a:pt x="110" y="22"/>
                  </a:lnTo>
                  <a:lnTo>
                    <a:pt x="114" y="22"/>
                  </a:lnTo>
                  <a:lnTo>
                    <a:pt x="118" y="22"/>
                  </a:lnTo>
                  <a:lnTo>
                    <a:pt x="117" y="19"/>
                  </a:lnTo>
                  <a:lnTo>
                    <a:pt x="114" y="16"/>
                  </a:lnTo>
                  <a:lnTo>
                    <a:pt x="112" y="13"/>
                  </a:lnTo>
                  <a:lnTo>
                    <a:pt x="110" y="11"/>
                  </a:lnTo>
                  <a:lnTo>
                    <a:pt x="114" y="8"/>
                  </a:lnTo>
                  <a:lnTo>
                    <a:pt x="118" y="6"/>
                  </a:lnTo>
                  <a:lnTo>
                    <a:pt x="121" y="3"/>
                  </a:lnTo>
                  <a:lnTo>
                    <a:pt x="12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420938" y="2378075"/>
              <a:ext cx="350838" cy="644525"/>
            </a:xfrm>
            <a:custGeom>
              <a:avLst/>
              <a:gdLst>
                <a:gd name="T0" fmla="*/ 197 w 443"/>
                <a:gd name="T1" fmla="*/ 26 h 811"/>
                <a:gd name="T2" fmla="*/ 224 w 443"/>
                <a:gd name="T3" fmla="*/ 3 h 811"/>
                <a:gd name="T4" fmla="*/ 240 w 443"/>
                <a:gd name="T5" fmla="*/ 21 h 811"/>
                <a:gd name="T6" fmla="*/ 215 w 443"/>
                <a:gd name="T7" fmla="*/ 52 h 811"/>
                <a:gd name="T8" fmla="*/ 241 w 443"/>
                <a:gd name="T9" fmla="*/ 107 h 811"/>
                <a:gd name="T10" fmla="*/ 246 w 443"/>
                <a:gd name="T11" fmla="*/ 161 h 811"/>
                <a:gd name="T12" fmla="*/ 261 w 443"/>
                <a:gd name="T13" fmla="*/ 169 h 811"/>
                <a:gd name="T14" fmla="*/ 254 w 443"/>
                <a:gd name="T15" fmla="*/ 198 h 811"/>
                <a:gd name="T16" fmla="*/ 292 w 443"/>
                <a:gd name="T17" fmla="*/ 213 h 811"/>
                <a:gd name="T18" fmla="*/ 287 w 443"/>
                <a:gd name="T19" fmla="*/ 249 h 811"/>
                <a:gd name="T20" fmla="*/ 310 w 443"/>
                <a:gd name="T21" fmla="*/ 262 h 811"/>
                <a:gd name="T22" fmla="*/ 329 w 443"/>
                <a:gd name="T23" fmla="*/ 282 h 811"/>
                <a:gd name="T24" fmla="*/ 341 w 443"/>
                <a:gd name="T25" fmla="*/ 306 h 811"/>
                <a:gd name="T26" fmla="*/ 367 w 443"/>
                <a:gd name="T27" fmla="*/ 319 h 811"/>
                <a:gd name="T28" fmla="*/ 401 w 443"/>
                <a:gd name="T29" fmla="*/ 313 h 811"/>
                <a:gd name="T30" fmla="*/ 426 w 443"/>
                <a:gd name="T31" fmla="*/ 359 h 811"/>
                <a:gd name="T32" fmla="*/ 438 w 443"/>
                <a:gd name="T33" fmla="*/ 412 h 811"/>
                <a:gd name="T34" fmla="*/ 418 w 443"/>
                <a:gd name="T35" fmla="*/ 441 h 811"/>
                <a:gd name="T36" fmla="*/ 357 w 443"/>
                <a:gd name="T37" fmla="*/ 482 h 811"/>
                <a:gd name="T38" fmla="*/ 330 w 443"/>
                <a:gd name="T39" fmla="*/ 485 h 811"/>
                <a:gd name="T40" fmla="*/ 332 w 443"/>
                <a:gd name="T41" fmla="*/ 505 h 811"/>
                <a:gd name="T42" fmla="*/ 327 w 443"/>
                <a:gd name="T43" fmla="*/ 533 h 811"/>
                <a:gd name="T44" fmla="*/ 300 w 443"/>
                <a:gd name="T45" fmla="*/ 531 h 811"/>
                <a:gd name="T46" fmla="*/ 281 w 443"/>
                <a:gd name="T47" fmla="*/ 539 h 811"/>
                <a:gd name="T48" fmla="*/ 271 w 443"/>
                <a:gd name="T49" fmla="*/ 555 h 811"/>
                <a:gd name="T50" fmla="*/ 251 w 443"/>
                <a:gd name="T51" fmla="*/ 559 h 811"/>
                <a:gd name="T52" fmla="*/ 254 w 443"/>
                <a:gd name="T53" fmla="*/ 582 h 811"/>
                <a:gd name="T54" fmla="*/ 260 w 443"/>
                <a:gd name="T55" fmla="*/ 595 h 811"/>
                <a:gd name="T56" fmla="*/ 255 w 443"/>
                <a:gd name="T57" fmla="*/ 638 h 811"/>
                <a:gd name="T58" fmla="*/ 272 w 443"/>
                <a:gd name="T59" fmla="*/ 670 h 811"/>
                <a:gd name="T60" fmla="*/ 275 w 443"/>
                <a:gd name="T61" fmla="*/ 688 h 811"/>
                <a:gd name="T62" fmla="*/ 235 w 443"/>
                <a:gd name="T63" fmla="*/ 713 h 811"/>
                <a:gd name="T64" fmla="*/ 211 w 443"/>
                <a:gd name="T65" fmla="*/ 731 h 811"/>
                <a:gd name="T66" fmla="*/ 209 w 443"/>
                <a:gd name="T67" fmla="*/ 779 h 811"/>
                <a:gd name="T68" fmla="*/ 186 w 443"/>
                <a:gd name="T69" fmla="*/ 790 h 811"/>
                <a:gd name="T70" fmla="*/ 141 w 443"/>
                <a:gd name="T71" fmla="*/ 804 h 811"/>
                <a:gd name="T72" fmla="*/ 122 w 443"/>
                <a:gd name="T73" fmla="*/ 797 h 811"/>
                <a:gd name="T74" fmla="*/ 122 w 443"/>
                <a:gd name="T75" fmla="*/ 779 h 811"/>
                <a:gd name="T76" fmla="*/ 120 w 443"/>
                <a:gd name="T77" fmla="*/ 750 h 811"/>
                <a:gd name="T78" fmla="*/ 106 w 443"/>
                <a:gd name="T79" fmla="*/ 688 h 811"/>
                <a:gd name="T80" fmla="*/ 94 w 443"/>
                <a:gd name="T81" fmla="*/ 613 h 811"/>
                <a:gd name="T82" fmla="*/ 71 w 443"/>
                <a:gd name="T83" fmla="*/ 539 h 811"/>
                <a:gd name="T84" fmla="*/ 77 w 443"/>
                <a:gd name="T85" fmla="*/ 502 h 811"/>
                <a:gd name="T86" fmla="*/ 89 w 443"/>
                <a:gd name="T87" fmla="*/ 458 h 811"/>
                <a:gd name="T88" fmla="*/ 143 w 443"/>
                <a:gd name="T89" fmla="*/ 459 h 811"/>
                <a:gd name="T90" fmla="*/ 157 w 443"/>
                <a:gd name="T91" fmla="*/ 448 h 811"/>
                <a:gd name="T92" fmla="*/ 134 w 443"/>
                <a:gd name="T93" fmla="*/ 433 h 811"/>
                <a:gd name="T94" fmla="*/ 109 w 443"/>
                <a:gd name="T95" fmla="*/ 424 h 811"/>
                <a:gd name="T96" fmla="*/ 88 w 443"/>
                <a:gd name="T97" fmla="*/ 402 h 811"/>
                <a:gd name="T98" fmla="*/ 92 w 443"/>
                <a:gd name="T99" fmla="*/ 398 h 811"/>
                <a:gd name="T100" fmla="*/ 75 w 443"/>
                <a:gd name="T101" fmla="*/ 385 h 811"/>
                <a:gd name="T102" fmla="*/ 55 w 443"/>
                <a:gd name="T103" fmla="*/ 324 h 811"/>
                <a:gd name="T104" fmla="*/ 29 w 443"/>
                <a:gd name="T105" fmla="*/ 292 h 811"/>
                <a:gd name="T106" fmla="*/ 0 w 443"/>
                <a:gd name="T107" fmla="*/ 253 h 811"/>
                <a:gd name="T108" fmla="*/ 74 w 443"/>
                <a:gd name="T109" fmla="*/ 189 h 811"/>
                <a:gd name="T110" fmla="*/ 103 w 443"/>
                <a:gd name="T111" fmla="*/ 173 h 811"/>
                <a:gd name="T112" fmla="*/ 97 w 443"/>
                <a:gd name="T113" fmla="*/ 129 h 811"/>
                <a:gd name="T114" fmla="*/ 80 w 443"/>
                <a:gd name="T115" fmla="*/ 130 h 811"/>
                <a:gd name="T116" fmla="*/ 66 w 443"/>
                <a:gd name="T117" fmla="*/ 130 h 811"/>
                <a:gd name="T118" fmla="*/ 82 w 443"/>
                <a:gd name="T119" fmla="*/ 93 h 811"/>
                <a:gd name="T120" fmla="*/ 114 w 443"/>
                <a:gd name="T121" fmla="*/ 76 h 811"/>
                <a:gd name="T122" fmla="*/ 131 w 443"/>
                <a:gd name="T123" fmla="*/ 41 h 811"/>
                <a:gd name="T124" fmla="*/ 165 w 443"/>
                <a:gd name="T125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" h="811">
                  <a:moveTo>
                    <a:pt x="165" y="0"/>
                  </a:moveTo>
                  <a:lnTo>
                    <a:pt x="168" y="1"/>
                  </a:lnTo>
                  <a:lnTo>
                    <a:pt x="169" y="3"/>
                  </a:lnTo>
                  <a:lnTo>
                    <a:pt x="171" y="4"/>
                  </a:lnTo>
                  <a:lnTo>
                    <a:pt x="174" y="6"/>
                  </a:lnTo>
                  <a:lnTo>
                    <a:pt x="178" y="10"/>
                  </a:lnTo>
                  <a:lnTo>
                    <a:pt x="185" y="15"/>
                  </a:lnTo>
                  <a:lnTo>
                    <a:pt x="189" y="20"/>
                  </a:lnTo>
                  <a:lnTo>
                    <a:pt x="194" y="24"/>
                  </a:lnTo>
                  <a:lnTo>
                    <a:pt x="195" y="24"/>
                  </a:lnTo>
                  <a:lnTo>
                    <a:pt x="197" y="26"/>
                  </a:lnTo>
                  <a:lnTo>
                    <a:pt x="198" y="27"/>
                  </a:lnTo>
                  <a:lnTo>
                    <a:pt x="200" y="26"/>
                  </a:lnTo>
                  <a:lnTo>
                    <a:pt x="201" y="24"/>
                  </a:lnTo>
                  <a:lnTo>
                    <a:pt x="204" y="23"/>
                  </a:lnTo>
                  <a:lnTo>
                    <a:pt x="206" y="20"/>
                  </a:lnTo>
                  <a:lnTo>
                    <a:pt x="209" y="18"/>
                  </a:lnTo>
                  <a:lnTo>
                    <a:pt x="212" y="15"/>
                  </a:lnTo>
                  <a:lnTo>
                    <a:pt x="217" y="10"/>
                  </a:lnTo>
                  <a:lnTo>
                    <a:pt x="221" y="6"/>
                  </a:lnTo>
                  <a:lnTo>
                    <a:pt x="224" y="3"/>
                  </a:lnTo>
                  <a:lnTo>
                    <a:pt x="224" y="3"/>
                  </a:lnTo>
                  <a:lnTo>
                    <a:pt x="228" y="4"/>
                  </a:lnTo>
                  <a:lnTo>
                    <a:pt x="229" y="7"/>
                  </a:lnTo>
                  <a:lnTo>
                    <a:pt x="231" y="9"/>
                  </a:lnTo>
                  <a:lnTo>
                    <a:pt x="232" y="10"/>
                  </a:lnTo>
                  <a:lnTo>
                    <a:pt x="235" y="10"/>
                  </a:lnTo>
                  <a:lnTo>
                    <a:pt x="235" y="12"/>
                  </a:lnTo>
                  <a:lnTo>
                    <a:pt x="237" y="13"/>
                  </a:lnTo>
                  <a:lnTo>
                    <a:pt x="237" y="15"/>
                  </a:lnTo>
                  <a:lnTo>
                    <a:pt x="237" y="17"/>
                  </a:lnTo>
                  <a:lnTo>
                    <a:pt x="238" y="18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32" y="24"/>
                  </a:lnTo>
                  <a:lnTo>
                    <a:pt x="224" y="29"/>
                  </a:lnTo>
                  <a:lnTo>
                    <a:pt x="217" y="33"/>
                  </a:lnTo>
                  <a:lnTo>
                    <a:pt x="209" y="38"/>
                  </a:lnTo>
                  <a:lnTo>
                    <a:pt x="208" y="41"/>
                  </a:lnTo>
                  <a:lnTo>
                    <a:pt x="208" y="46"/>
                  </a:lnTo>
                  <a:lnTo>
                    <a:pt x="209" y="50"/>
                  </a:lnTo>
                  <a:lnTo>
                    <a:pt x="209" y="52"/>
                  </a:lnTo>
                  <a:lnTo>
                    <a:pt x="215" y="52"/>
                  </a:lnTo>
                  <a:lnTo>
                    <a:pt x="220" y="53"/>
                  </a:lnTo>
                  <a:lnTo>
                    <a:pt x="224" y="53"/>
                  </a:lnTo>
                  <a:lnTo>
                    <a:pt x="229" y="55"/>
                  </a:lnTo>
                  <a:lnTo>
                    <a:pt x="234" y="61"/>
                  </a:lnTo>
                  <a:lnTo>
                    <a:pt x="235" y="72"/>
                  </a:lnTo>
                  <a:lnTo>
                    <a:pt x="238" y="86"/>
                  </a:lnTo>
                  <a:lnTo>
                    <a:pt x="238" y="93"/>
                  </a:lnTo>
                  <a:lnTo>
                    <a:pt x="238" y="96"/>
                  </a:lnTo>
                  <a:lnTo>
                    <a:pt x="240" y="101"/>
                  </a:lnTo>
                  <a:lnTo>
                    <a:pt x="240" y="106"/>
                  </a:lnTo>
                  <a:lnTo>
                    <a:pt x="241" y="107"/>
                  </a:lnTo>
                  <a:lnTo>
                    <a:pt x="244" y="110"/>
                  </a:lnTo>
                  <a:lnTo>
                    <a:pt x="246" y="113"/>
                  </a:lnTo>
                  <a:lnTo>
                    <a:pt x="246" y="116"/>
                  </a:lnTo>
                  <a:lnTo>
                    <a:pt x="244" y="123"/>
                  </a:lnTo>
                  <a:lnTo>
                    <a:pt x="241" y="130"/>
                  </a:lnTo>
                  <a:lnTo>
                    <a:pt x="238" y="143"/>
                  </a:lnTo>
                  <a:lnTo>
                    <a:pt x="237" y="153"/>
                  </a:lnTo>
                  <a:lnTo>
                    <a:pt x="241" y="159"/>
                  </a:lnTo>
                  <a:lnTo>
                    <a:pt x="244" y="159"/>
                  </a:lnTo>
                  <a:lnTo>
                    <a:pt x="244" y="159"/>
                  </a:lnTo>
                  <a:lnTo>
                    <a:pt x="246" y="161"/>
                  </a:lnTo>
                  <a:lnTo>
                    <a:pt x="247" y="161"/>
                  </a:lnTo>
                  <a:lnTo>
                    <a:pt x="247" y="161"/>
                  </a:lnTo>
                  <a:lnTo>
                    <a:pt x="251" y="161"/>
                  </a:lnTo>
                  <a:lnTo>
                    <a:pt x="252" y="161"/>
                  </a:lnTo>
                  <a:lnTo>
                    <a:pt x="254" y="163"/>
                  </a:lnTo>
                  <a:lnTo>
                    <a:pt x="255" y="164"/>
                  </a:lnTo>
                  <a:lnTo>
                    <a:pt x="257" y="164"/>
                  </a:lnTo>
                  <a:lnTo>
                    <a:pt x="258" y="166"/>
                  </a:lnTo>
                  <a:lnTo>
                    <a:pt x="261" y="166"/>
                  </a:lnTo>
                  <a:lnTo>
                    <a:pt x="261" y="167"/>
                  </a:lnTo>
                  <a:lnTo>
                    <a:pt x="261" y="169"/>
                  </a:lnTo>
                  <a:lnTo>
                    <a:pt x="263" y="170"/>
                  </a:lnTo>
                  <a:lnTo>
                    <a:pt x="264" y="170"/>
                  </a:lnTo>
                  <a:lnTo>
                    <a:pt x="261" y="173"/>
                  </a:lnTo>
                  <a:lnTo>
                    <a:pt x="260" y="176"/>
                  </a:lnTo>
                  <a:lnTo>
                    <a:pt x="257" y="181"/>
                  </a:lnTo>
                  <a:lnTo>
                    <a:pt x="257" y="184"/>
                  </a:lnTo>
                  <a:lnTo>
                    <a:pt x="257" y="189"/>
                  </a:lnTo>
                  <a:lnTo>
                    <a:pt x="255" y="192"/>
                  </a:lnTo>
                  <a:lnTo>
                    <a:pt x="252" y="195"/>
                  </a:lnTo>
                  <a:lnTo>
                    <a:pt x="249" y="198"/>
                  </a:lnTo>
                  <a:lnTo>
                    <a:pt x="254" y="198"/>
                  </a:lnTo>
                  <a:lnTo>
                    <a:pt x="257" y="198"/>
                  </a:lnTo>
                  <a:lnTo>
                    <a:pt x="260" y="198"/>
                  </a:lnTo>
                  <a:lnTo>
                    <a:pt x="263" y="196"/>
                  </a:lnTo>
                  <a:lnTo>
                    <a:pt x="264" y="198"/>
                  </a:lnTo>
                  <a:lnTo>
                    <a:pt x="267" y="198"/>
                  </a:lnTo>
                  <a:lnTo>
                    <a:pt x="269" y="199"/>
                  </a:lnTo>
                  <a:lnTo>
                    <a:pt x="272" y="201"/>
                  </a:lnTo>
                  <a:lnTo>
                    <a:pt x="277" y="203"/>
                  </a:lnTo>
                  <a:lnTo>
                    <a:pt x="283" y="206"/>
                  </a:lnTo>
                  <a:lnTo>
                    <a:pt x="287" y="209"/>
                  </a:lnTo>
                  <a:lnTo>
                    <a:pt x="292" y="213"/>
                  </a:lnTo>
                  <a:lnTo>
                    <a:pt x="292" y="218"/>
                  </a:lnTo>
                  <a:lnTo>
                    <a:pt x="292" y="223"/>
                  </a:lnTo>
                  <a:lnTo>
                    <a:pt x="292" y="229"/>
                  </a:lnTo>
                  <a:lnTo>
                    <a:pt x="289" y="232"/>
                  </a:lnTo>
                  <a:lnTo>
                    <a:pt x="287" y="233"/>
                  </a:lnTo>
                  <a:lnTo>
                    <a:pt x="287" y="235"/>
                  </a:lnTo>
                  <a:lnTo>
                    <a:pt x="286" y="236"/>
                  </a:lnTo>
                  <a:lnTo>
                    <a:pt x="286" y="239"/>
                  </a:lnTo>
                  <a:lnTo>
                    <a:pt x="286" y="242"/>
                  </a:lnTo>
                  <a:lnTo>
                    <a:pt x="286" y="246"/>
                  </a:lnTo>
                  <a:lnTo>
                    <a:pt x="287" y="249"/>
                  </a:lnTo>
                  <a:lnTo>
                    <a:pt x="289" y="252"/>
                  </a:lnTo>
                  <a:lnTo>
                    <a:pt x="292" y="255"/>
                  </a:lnTo>
                  <a:lnTo>
                    <a:pt x="295" y="252"/>
                  </a:lnTo>
                  <a:lnTo>
                    <a:pt x="298" y="249"/>
                  </a:lnTo>
                  <a:lnTo>
                    <a:pt x="301" y="249"/>
                  </a:lnTo>
                  <a:lnTo>
                    <a:pt x="303" y="252"/>
                  </a:lnTo>
                  <a:lnTo>
                    <a:pt x="303" y="253"/>
                  </a:lnTo>
                  <a:lnTo>
                    <a:pt x="304" y="256"/>
                  </a:lnTo>
                  <a:lnTo>
                    <a:pt x="306" y="258"/>
                  </a:lnTo>
                  <a:lnTo>
                    <a:pt x="309" y="259"/>
                  </a:lnTo>
                  <a:lnTo>
                    <a:pt x="310" y="262"/>
                  </a:lnTo>
                  <a:lnTo>
                    <a:pt x="312" y="264"/>
                  </a:lnTo>
                  <a:lnTo>
                    <a:pt x="314" y="267"/>
                  </a:lnTo>
                  <a:lnTo>
                    <a:pt x="315" y="267"/>
                  </a:lnTo>
                  <a:lnTo>
                    <a:pt x="318" y="269"/>
                  </a:lnTo>
                  <a:lnTo>
                    <a:pt x="321" y="267"/>
                  </a:lnTo>
                  <a:lnTo>
                    <a:pt x="323" y="267"/>
                  </a:lnTo>
                  <a:lnTo>
                    <a:pt x="326" y="267"/>
                  </a:lnTo>
                  <a:lnTo>
                    <a:pt x="326" y="270"/>
                  </a:lnTo>
                  <a:lnTo>
                    <a:pt x="327" y="272"/>
                  </a:lnTo>
                  <a:lnTo>
                    <a:pt x="327" y="275"/>
                  </a:lnTo>
                  <a:lnTo>
                    <a:pt x="329" y="282"/>
                  </a:lnTo>
                  <a:lnTo>
                    <a:pt x="329" y="293"/>
                  </a:lnTo>
                  <a:lnTo>
                    <a:pt x="330" y="304"/>
                  </a:lnTo>
                  <a:lnTo>
                    <a:pt x="334" y="309"/>
                  </a:lnTo>
                  <a:lnTo>
                    <a:pt x="334" y="309"/>
                  </a:lnTo>
                  <a:lnTo>
                    <a:pt x="335" y="307"/>
                  </a:lnTo>
                  <a:lnTo>
                    <a:pt x="335" y="306"/>
                  </a:lnTo>
                  <a:lnTo>
                    <a:pt x="337" y="304"/>
                  </a:lnTo>
                  <a:lnTo>
                    <a:pt x="338" y="304"/>
                  </a:lnTo>
                  <a:lnTo>
                    <a:pt x="338" y="306"/>
                  </a:lnTo>
                  <a:lnTo>
                    <a:pt x="340" y="306"/>
                  </a:lnTo>
                  <a:lnTo>
                    <a:pt x="341" y="306"/>
                  </a:lnTo>
                  <a:lnTo>
                    <a:pt x="343" y="304"/>
                  </a:lnTo>
                  <a:lnTo>
                    <a:pt x="343" y="304"/>
                  </a:lnTo>
                  <a:lnTo>
                    <a:pt x="344" y="302"/>
                  </a:lnTo>
                  <a:lnTo>
                    <a:pt x="344" y="301"/>
                  </a:lnTo>
                  <a:lnTo>
                    <a:pt x="349" y="301"/>
                  </a:lnTo>
                  <a:lnTo>
                    <a:pt x="350" y="302"/>
                  </a:lnTo>
                  <a:lnTo>
                    <a:pt x="353" y="306"/>
                  </a:lnTo>
                  <a:lnTo>
                    <a:pt x="355" y="307"/>
                  </a:lnTo>
                  <a:lnTo>
                    <a:pt x="360" y="312"/>
                  </a:lnTo>
                  <a:lnTo>
                    <a:pt x="364" y="316"/>
                  </a:lnTo>
                  <a:lnTo>
                    <a:pt x="367" y="319"/>
                  </a:lnTo>
                  <a:lnTo>
                    <a:pt x="372" y="324"/>
                  </a:lnTo>
                  <a:lnTo>
                    <a:pt x="373" y="321"/>
                  </a:lnTo>
                  <a:lnTo>
                    <a:pt x="377" y="316"/>
                  </a:lnTo>
                  <a:lnTo>
                    <a:pt x="378" y="312"/>
                  </a:lnTo>
                  <a:lnTo>
                    <a:pt x="381" y="309"/>
                  </a:lnTo>
                  <a:lnTo>
                    <a:pt x="384" y="309"/>
                  </a:lnTo>
                  <a:lnTo>
                    <a:pt x="389" y="310"/>
                  </a:lnTo>
                  <a:lnTo>
                    <a:pt x="393" y="312"/>
                  </a:lnTo>
                  <a:lnTo>
                    <a:pt x="397" y="312"/>
                  </a:lnTo>
                  <a:lnTo>
                    <a:pt x="400" y="313"/>
                  </a:lnTo>
                  <a:lnTo>
                    <a:pt x="401" y="313"/>
                  </a:lnTo>
                  <a:lnTo>
                    <a:pt x="404" y="315"/>
                  </a:lnTo>
                  <a:lnTo>
                    <a:pt x="407" y="315"/>
                  </a:lnTo>
                  <a:lnTo>
                    <a:pt x="410" y="316"/>
                  </a:lnTo>
                  <a:lnTo>
                    <a:pt x="415" y="316"/>
                  </a:lnTo>
                  <a:lnTo>
                    <a:pt x="420" y="318"/>
                  </a:lnTo>
                  <a:lnTo>
                    <a:pt x="423" y="319"/>
                  </a:lnTo>
                  <a:lnTo>
                    <a:pt x="426" y="324"/>
                  </a:lnTo>
                  <a:lnTo>
                    <a:pt x="426" y="333"/>
                  </a:lnTo>
                  <a:lnTo>
                    <a:pt x="426" y="342"/>
                  </a:lnTo>
                  <a:lnTo>
                    <a:pt x="424" y="350"/>
                  </a:lnTo>
                  <a:lnTo>
                    <a:pt x="426" y="359"/>
                  </a:lnTo>
                  <a:lnTo>
                    <a:pt x="426" y="367"/>
                  </a:lnTo>
                  <a:lnTo>
                    <a:pt x="426" y="376"/>
                  </a:lnTo>
                  <a:lnTo>
                    <a:pt x="426" y="385"/>
                  </a:lnTo>
                  <a:lnTo>
                    <a:pt x="424" y="392"/>
                  </a:lnTo>
                  <a:lnTo>
                    <a:pt x="424" y="399"/>
                  </a:lnTo>
                  <a:lnTo>
                    <a:pt x="424" y="407"/>
                  </a:lnTo>
                  <a:lnTo>
                    <a:pt x="426" y="412"/>
                  </a:lnTo>
                  <a:lnTo>
                    <a:pt x="427" y="412"/>
                  </a:lnTo>
                  <a:lnTo>
                    <a:pt x="432" y="412"/>
                  </a:lnTo>
                  <a:lnTo>
                    <a:pt x="435" y="412"/>
                  </a:lnTo>
                  <a:lnTo>
                    <a:pt x="438" y="412"/>
                  </a:lnTo>
                  <a:lnTo>
                    <a:pt x="441" y="412"/>
                  </a:lnTo>
                  <a:lnTo>
                    <a:pt x="443" y="413"/>
                  </a:lnTo>
                  <a:lnTo>
                    <a:pt x="443" y="415"/>
                  </a:lnTo>
                  <a:lnTo>
                    <a:pt x="443" y="418"/>
                  </a:lnTo>
                  <a:lnTo>
                    <a:pt x="443" y="421"/>
                  </a:lnTo>
                  <a:lnTo>
                    <a:pt x="441" y="424"/>
                  </a:lnTo>
                  <a:lnTo>
                    <a:pt x="438" y="425"/>
                  </a:lnTo>
                  <a:lnTo>
                    <a:pt x="435" y="427"/>
                  </a:lnTo>
                  <a:lnTo>
                    <a:pt x="430" y="432"/>
                  </a:lnTo>
                  <a:lnTo>
                    <a:pt x="424" y="436"/>
                  </a:lnTo>
                  <a:lnTo>
                    <a:pt x="418" y="441"/>
                  </a:lnTo>
                  <a:lnTo>
                    <a:pt x="413" y="445"/>
                  </a:lnTo>
                  <a:lnTo>
                    <a:pt x="404" y="453"/>
                  </a:lnTo>
                  <a:lnTo>
                    <a:pt x="395" y="461"/>
                  </a:lnTo>
                  <a:lnTo>
                    <a:pt x="387" y="467"/>
                  </a:lnTo>
                  <a:lnTo>
                    <a:pt x="378" y="475"/>
                  </a:lnTo>
                  <a:lnTo>
                    <a:pt x="375" y="478"/>
                  </a:lnTo>
                  <a:lnTo>
                    <a:pt x="372" y="479"/>
                  </a:lnTo>
                  <a:lnTo>
                    <a:pt x="369" y="481"/>
                  </a:lnTo>
                  <a:lnTo>
                    <a:pt x="366" y="482"/>
                  </a:lnTo>
                  <a:lnTo>
                    <a:pt x="361" y="482"/>
                  </a:lnTo>
                  <a:lnTo>
                    <a:pt x="357" y="482"/>
                  </a:lnTo>
                  <a:lnTo>
                    <a:pt x="353" y="481"/>
                  </a:lnTo>
                  <a:lnTo>
                    <a:pt x="350" y="478"/>
                  </a:lnTo>
                  <a:lnTo>
                    <a:pt x="349" y="475"/>
                  </a:lnTo>
                  <a:lnTo>
                    <a:pt x="347" y="475"/>
                  </a:lnTo>
                  <a:lnTo>
                    <a:pt x="344" y="478"/>
                  </a:lnTo>
                  <a:lnTo>
                    <a:pt x="343" y="481"/>
                  </a:lnTo>
                  <a:lnTo>
                    <a:pt x="340" y="482"/>
                  </a:lnTo>
                  <a:lnTo>
                    <a:pt x="338" y="484"/>
                  </a:lnTo>
                  <a:lnTo>
                    <a:pt x="337" y="487"/>
                  </a:lnTo>
                  <a:lnTo>
                    <a:pt x="334" y="487"/>
                  </a:lnTo>
                  <a:lnTo>
                    <a:pt x="330" y="485"/>
                  </a:lnTo>
                  <a:lnTo>
                    <a:pt x="330" y="487"/>
                  </a:lnTo>
                  <a:lnTo>
                    <a:pt x="330" y="490"/>
                  </a:lnTo>
                  <a:lnTo>
                    <a:pt x="332" y="493"/>
                  </a:lnTo>
                  <a:lnTo>
                    <a:pt x="329" y="493"/>
                  </a:lnTo>
                  <a:lnTo>
                    <a:pt x="326" y="493"/>
                  </a:lnTo>
                  <a:lnTo>
                    <a:pt x="324" y="495"/>
                  </a:lnTo>
                  <a:lnTo>
                    <a:pt x="324" y="496"/>
                  </a:lnTo>
                  <a:lnTo>
                    <a:pt x="326" y="498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2" y="505"/>
                  </a:lnTo>
                  <a:lnTo>
                    <a:pt x="330" y="507"/>
                  </a:lnTo>
                  <a:lnTo>
                    <a:pt x="329" y="508"/>
                  </a:lnTo>
                  <a:lnTo>
                    <a:pt x="327" y="512"/>
                  </a:lnTo>
                  <a:lnTo>
                    <a:pt x="326" y="513"/>
                  </a:lnTo>
                  <a:lnTo>
                    <a:pt x="323" y="516"/>
                  </a:lnTo>
                  <a:lnTo>
                    <a:pt x="323" y="521"/>
                  </a:lnTo>
                  <a:lnTo>
                    <a:pt x="324" y="524"/>
                  </a:lnTo>
                  <a:lnTo>
                    <a:pt x="327" y="528"/>
                  </a:lnTo>
                  <a:lnTo>
                    <a:pt x="327" y="530"/>
                  </a:lnTo>
                  <a:lnTo>
                    <a:pt x="327" y="531"/>
                  </a:lnTo>
                  <a:lnTo>
                    <a:pt x="327" y="533"/>
                  </a:lnTo>
                  <a:lnTo>
                    <a:pt x="327" y="535"/>
                  </a:lnTo>
                  <a:lnTo>
                    <a:pt x="324" y="533"/>
                  </a:lnTo>
                  <a:lnTo>
                    <a:pt x="320" y="531"/>
                  </a:lnTo>
                  <a:lnTo>
                    <a:pt x="315" y="530"/>
                  </a:lnTo>
                  <a:lnTo>
                    <a:pt x="312" y="528"/>
                  </a:lnTo>
                  <a:lnTo>
                    <a:pt x="309" y="527"/>
                  </a:lnTo>
                  <a:lnTo>
                    <a:pt x="307" y="525"/>
                  </a:lnTo>
                  <a:lnTo>
                    <a:pt x="306" y="527"/>
                  </a:lnTo>
                  <a:lnTo>
                    <a:pt x="303" y="530"/>
                  </a:lnTo>
                  <a:lnTo>
                    <a:pt x="301" y="531"/>
                  </a:lnTo>
                  <a:lnTo>
                    <a:pt x="300" y="531"/>
                  </a:lnTo>
                  <a:lnTo>
                    <a:pt x="298" y="533"/>
                  </a:lnTo>
                  <a:lnTo>
                    <a:pt x="297" y="533"/>
                  </a:lnTo>
                  <a:lnTo>
                    <a:pt x="294" y="533"/>
                  </a:lnTo>
                  <a:lnTo>
                    <a:pt x="291" y="533"/>
                  </a:lnTo>
                  <a:lnTo>
                    <a:pt x="287" y="535"/>
                  </a:lnTo>
                  <a:lnTo>
                    <a:pt x="284" y="536"/>
                  </a:lnTo>
                  <a:lnTo>
                    <a:pt x="284" y="538"/>
                  </a:lnTo>
                  <a:lnTo>
                    <a:pt x="284" y="538"/>
                  </a:lnTo>
                  <a:lnTo>
                    <a:pt x="283" y="539"/>
                  </a:lnTo>
                  <a:lnTo>
                    <a:pt x="283" y="539"/>
                  </a:lnTo>
                  <a:lnTo>
                    <a:pt x="281" y="539"/>
                  </a:lnTo>
                  <a:lnTo>
                    <a:pt x="280" y="541"/>
                  </a:lnTo>
                  <a:lnTo>
                    <a:pt x="278" y="541"/>
                  </a:lnTo>
                  <a:lnTo>
                    <a:pt x="278" y="541"/>
                  </a:lnTo>
                  <a:lnTo>
                    <a:pt x="275" y="542"/>
                  </a:lnTo>
                  <a:lnTo>
                    <a:pt x="275" y="545"/>
                  </a:lnTo>
                  <a:lnTo>
                    <a:pt x="275" y="547"/>
                  </a:lnTo>
                  <a:lnTo>
                    <a:pt x="275" y="550"/>
                  </a:lnTo>
                  <a:lnTo>
                    <a:pt x="274" y="551"/>
                  </a:lnTo>
                  <a:lnTo>
                    <a:pt x="274" y="553"/>
                  </a:lnTo>
                  <a:lnTo>
                    <a:pt x="272" y="553"/>
                  </a:lnTo>
                  <a:lnTo>
                    <a:pt x="271" y="555"/>
                  </a:lnTo>
                  <a:lnTo>
                    <a:pt x="269" y="555"/>
                  </a:lnTo>
                  <a:lnTo>
                    <a:pt x="267" y="556"/>
                  </a:lnTo>
                  <a:lnTo>
                    <a:pt x="266" y="558"/>
                  </a:lnTo>
                  <a:lnTo>
                    <a:pt x="264" y="558"/>
                  </a:lnTo>
                  <a:lnTo>
                    <a:pt x="264" y="558"/>
                  </a:lnTo>
                  <a:lnTo>
                    <a:pt x="263" y="556"/>
                  </a:lnTo>
                  <a:lnTo>
                    <a:pt x="261" y="555"/>
                  </a:lnTo>
                  <a:lnTo>
                    <a:pt x="260" y="555"/>
                  </a:lnTo>
                  <a:lnTo>
                    <a:pt x="257" y="556"/>
                  </a:lnTo>
                  <a:lnTo>
                    <a:pt x="254" y="558"/>
                  </a:lnTo>
                  <a:lnTo>
                    <a:pt x="251" y="559"/>
                  </a:lnTo>
                  <a:lnTo>
                    <a:pt x="247" y="561"/>
                  </a:lnTo>
                  <a:lnTo>
                    <a:pt x="244" y="562"/>
                  </a:lnTo>
                  <a:lnTo>
                    <a:pt x="241" y="565"/>
                  </a:lnTo>
                  <a:lnTo>
                    <a:pt x="240" y="568"/>
                  </a:lnTo>
                  <a:lnTo>
                    <a:pt x="237" y="570"/>
                  </a:lnTo>
                  <a:lnTo>
                    <a:pt x="237" y="575"/>
                  </a:lnTo>
                  <a:lnTo>
                    <a:pt x="237" y="579"/>
                  </a:lnTo>
                  <a:lnTo>
                    <a:pt x="240" y="584"/>
                  </a:lnTo>
                  <a:lnTo>
                    <a:pt x="241" y="587"/>
                  </a:lnTo>
                  <a:lnTo>
                    <a:pt x="249" y="584"/>
                  </a:lnTo>
                  <a:lnTo>
                    <a:pt x="254" y="582"/>
                  </a:lnTo>
                  <a:lnTo>
                    <a:pt x="257" y="581"/>
                  </a:lnTo>
                  <a:lnTo>
                    <a:pt x="258" y="582"/>
                  </a:lnTo>
                  <a:lnTo>
                    <a:pt x="258" y="585"/>
                  </a:lnTo>
                  <a:lnTo>
                    <a:pt x="258" y="587"/>
                  </a:lnTo>
                  <a:lnTo>
                    <a:pt x="258" y="588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3"/>
                  </a:lnTo>
                  <a:lnTo>
                    <a:pt x="260" y="595"/>
                  </a:lnTo>
                  <a:lnTo>
                    <a:pt x="261" y="598"/>
                  </a:lnTo>
                  <a:lnTo>
                    <a:pt x="261" y="599"/>
                  </a:lnTo>
                  <a:lnTo>
                    <a:pt x="261" y="604"/>
                  </a:lnTo>
                  <a:lnTo>
                    <a:pt x="263" y="607"/>
                  </a:lnTo>
                  <a:lnTo>
                    <a:pt x="263" y="610"/>
                  </a:lnTo>
                  <a:lnTo>
                    <a:pt x="261" y="613"/>
                  </a:lnTo>
                  <a:lnTo>
                    <a:pt x="260" y="618"/>
                  </a:lnTo>
                  <a:lnTo>
                    <a:pt x="258" y="622"/>
                  </a:lnTo>
                  <a:lnTo>
                    <a:pt x="258" y="627"/>
                  </a:lnTo>
                  <a:lnTo>
                    <a:pt x="257" y="631"/>
                  </a:lnTo>
                  <a:lnTo>
                    <a:pt x="255" y="638"/>
                  </a:lnTo>
                  <a:lnTo>
                    <a:pt x="255" y="645"/>
                  </a:lnTo>
                  <a:lnTo>
                    <a:pt x="257" y="654"/>
                  </a:lnTo>
                  <a:lnTo>
                    <a:pt x="260" y="659"/>
                  </a:lnTo>
                  <a:lnTo>
                    <a:pt x="260" y="659"/>
                  </a:lnTo>
                  <a:lnTo>
                    <a:pt x="260" y="659"/>
                  </a:lnTo>
                  <a:lnTo>
                    <a:pt x="261" y="661"/>
                  </a:lnTo>
                  <a:lnTo>
                    <a:pt x="261" y="661"/>
                  </a:lnTo>
                  <a:lnTo>
                    <a:pt x="264" y="664"/>
                  </a:lnTo>
                  <a:lnTo>
                    <a:pt x="267" y="665"/>
                  </a:lnTo>
                  <a:lnTo>
                    <a:pt x="269" y="668"/>
                  </a:lnTo>
                  <a:lnTo>
                    <a:pt x="272" y="670"/>
                  </a:lnTo>
                  <a:lnTo>
                    <a:pt x="275" y="673"/>
                  </a:lnTo>
                  <a:lnTo>
                    <a:pt x="278" y="674"/>
                  </a:lnTo>
                  <a:lnTo>
                    <a:pt x="280" y="678"/>
                  </a:lnTo>
                  <a:lnTo>
                    <a:pt x="281" y="681"/>
                  </a:lnTo>
                  <a:lnTo>
                    <a:pt x="281" y="682"/>
                  </a:lnTo>
                  <a:lnTo>
                    <a:pt x="281" y="685"/>
                  </a:lnTo>
                  <a:lnTo>
                    <a:pt x="283" y="687"/>
                  </a:lnTo>
                  <a:lnTo>
                    <a:pt x="281" y="688"/>
                  </a:lnTo>
                  <a:lnTo>
                    <a:pt x="280" y="690"/>
                  </a:lnTo>
                  <a:lnTo>
                    <a:pt x="278" y="688"/>
                  </a:lnTo>
                  <a:lnTo>
                    <a:pt x="275" y="688"/>
                  </a:lnTo>
                  <a:lnTo>
                    <a:pt x="274" y="688"/>
                  </a:lnTo>
                  <a:lnTo>
                    <a:pt x="271" y="694"/>
                  </a:lnTo>
                  <a:lnTo>
                    <a:pt x="267" y="699"/>
                  </a:lnTo>
                  <a:lnTo>
                    <a:pt x="264" y="704"/>
                  </a:lnTo>
                  <a:lnTo>
                    <a:pt x="261" y="708"/>
                  </a:lnTo>
                  <a:lnTo>
                    <a:pt x="258" y="710"/>
                  </a:lnTo>
                  <a:lnTo>
                    <a:pt x="254" y="711"/>
                  </a:lnTo>
                  <a:lnTo>
                    <a:pt x="249" y="711"/>
                  </a:lnTo>
                  <a:lnTo>
                    <a:pt x="244" y="711"/>
                  </a:lnTo>
                  <a:lnTo>
                    <a:pt x="240" y="713"/>
                  </a:lnTo>
                  <a:lnTo>
                    <a:pt x="235" y="713"/>
                  </a:lnTo>
                  <a:lnTo>
                    <a:pt x="231" y="713"/>
                  </a:lnTo>
                  <a:lnTo>
                    <a:pt x="226" y="713"/>
                  </a:lnTo>
                  <a:lnTo>
                    <a:pt x="224" y="713"/>
                  </a:lnTo>
                  <a:lnTo>
                    <a:pt x="223" y="714"/>
                  </a:lnTo>
                  <a:lnTo>
                    <a:pt x="221" y="714"/>
                  </a:lnTo>
                  <a:lnTo>
                    <a:pt x="220" y="714"/>
                  </a:lnTo>
                  <a:lnTo>
                    <a:pt x="218" y="718"/>
                  </a:lnTo>
                  <a:lnTo>
                    <a:pt x="215" y="721"/>
                  </a:lnTo>
                  <a:lnTo>
                    <a:pt x="214" y="724"/>
                  </a:lnTo>
                  <a:lnTo>
                    <a:pt x="212" y="727"/>
                  </a:lnTo>
                  <a:lnTo>
                    <a:pt x="211" y="731"/>
                  </a:lnTo>
                  <a:lnTo>
                    <a:pt x="209" y="736"/>
                  </a:lnTo>
                  <a:lnTo>
                    <a:pt x="206" y="741"/>
                  </a:lnTo>
                  <a:lnTo>
                    <a:pt x="204" y="745"/>
                  </a:lnTo>
                  <a:lnTo>
                    <a:pt x="204" y="747"/>
                  </a:lnTo>
                  <a:lnTo>
                    <a:pt x="203" y="748"/>
                  </a:lnTo>
                  <a:lnTo>
                    <a:pt x="201" y="750"/>
                  </a:lnTo>
                  <a:lnTo>
                    <a:pt x="201" y="751"/>
                  </a:lnTo>
                  <a:lnTo>
                    <a:pt x="204" y="759"/>
                  </a:lnTo>
                  <a:lnTo>
                    <a:pt x="206" y="765"/>
                  </a:lnTo>
                  <a:lnTo>
                    <a:pt x="208" y="771"/>
                  </a:lnTo>
                  <a:lnTo>
                    <a:pt x="209" y="779"/>
                  </a:lnTo>
                  <a:lnTo>
                    <a:pt x="204" y="777"/>
                  </a:lnTo>
                  <a:lnTo>
                    <a:pt x="201" y="776"/>
                  </a:lnTo>
                  <a:lnTo>
                    <a:pt x="197" y="774"/>
                  </a:lnTo>
                  <a:lnTo>
                    <a:pt x="192" y="773"/>
                  </a:lnTo>
                  <a:lnTo>
                    <a:pt x="188" y="771"/>
                  </a:lnTo>
                  <a:lnTo>
                    <a:pt x="183" y="774"/>
                  </a:lnTo>
                  <a:lnTo>
                    <a:pt x="178" y="777"/>
                  </a:lnTo>
                  <a:lnTo>
                    <a:pt x="174" y="782"/>
                  </a:lnTo>
                  <a:lnTo>
                    <a:pt x="177" y="784"/>
                  </a:lnTo>
                  <a:lnTo>
                    <a:pt x="181" y="787"/>
                  </a:lnTo>
                  <a:lnTo>
                    <a:pt x="186" y="790"/>
                  </a:lnTo>
                  <a:lnTo>
                    <a:pt x="188" y="791"/>
                  </a:lnTo>
                  <a:lnTo>
                    <a:pt x="186" y="794"/>
                  </a:lnTo>
                  <a:lnTo>
                    <a:pt x="186" y="797"/>
                  </a:lnTo>
                  <a:lnTo>
                    <a:pt x="186" y="799"/>
                  </a:lnTo>
                  <a:lnTo>
                    <a:pt x="185" y="802"/>
                  </a:lnTo>
                  <a:lnTo>
                    <a:pt x="174" y="801"/>
                  </a:lnTo>
                  <a:lnTo>
                    <a:pt x="163" y="801"/>
                  </a:lnTo>
                  <a:lnTo>
                    <a:pt x="152" y="799"/>
                  </a:lnTo>
                  <a:lnTo>
                    <a:pt x="141" y="799"/>
                  </a:lnTo>
                  <a:lnTo>
                    <a:pt x="141" y="802"/>
                  </a:lnTo>
                  <a:lnTo>
                    <a:pt x="141" y="804"/>
                  </a:lnTo>
                  <a:lnTo>
                    <a:pt x="141" y="807"/>
                  </a:lnTo>
                  <a:lnTo>
                    <a:pt x="141" y="808"/>
                  </a:lnTo>
                  <a:lnTo>
                    <a:pt x="141" y="810"/>
                  </a:lnTo>
                  <a:lnTo>
                    <a:pt x="140" y="811"/>
                  </a:lnTo>
                  <a:lnTo>
                    <a:pt x="137" y="810"/>
                  </a:lnTo>
                  <a:lnTo>
                    <a:pt x="135" y="810"/>
                  </a:lnTo>
                  <a:lnTo>
                    <a:pt x="131" y="808"/>
                  </a:lnTo>
                  <a:lnTo>
                    <a:pt x="126" y="807"/>
                  </a:lnTo>
                  <a:lnTo>
                    <a:pt x="125" y="804"/>
                  </a:lnTo>
                  <a:lnTo>
                    <a:pt x="122" y="799"/>
                  </a:lnTo>
                  <a:lnTo>
                    <a:pt x="122" y="797"/>
                  </a:lnTo>
                  <a:lnTo>
                    <a:pt x="122" y="797"/>
                  </a:lnTo>
                  <a:lnTo>
                    <a:pt x="122" y="796"/>
                  </a:lnTo>
                  <a:lnTo>
                    <a:pt x="122" y="794"/>
                  </a:lnTo>
                  <a:lnTo>
                    <a:pt x="122" y="794"/>
                  </a:lnTo>
                  <a:lnTo>
                    <a:pt x="122" y="793"/>
                  </a:lnTo>
                  <a:lnTo>
                    <a:pt x="122" y="791"/>
                  </a:lnTo>
                  <a:lnTo>
                    <a:pt x="122" y="791"/>
                  </a:lnTo>
                  <a:lnTo>
                    <a:pt x="122" y="788"/>
                  </a:lnTo>
                  <a:lnTo>
                    <a:pt x="122" y="785"/>
                  </a:lnTo>
                  <a:lnTo>
                    <a:pt x="122" y="782"/>
                  </a:lnTo>
                  <a:lnTo>
                    <a:pt x="122" y="779"/>
                  </a:lnTo>
                  <a:lnTo>
                    <a:pt x="120" y="776"/>
                  </a:lnTo>
                  <a:lnTo>
                    <a:pt x="120" y="773"/>
                  </a:lnTo>
                  <a:lnTo>
                    <a:pt x="118" y="771"/>
                  </a:lnTo>
                  <a:lnTo>
                    <a:pt x="118" y="768"/>
                  </a:lnTo>
                  <a:lnTo>
                    <a:pt x="120" y="765"/>
                  </a:lnTo>
                  <a:lnTo>
                    <a:pt x="120" y="762"/>
                  </a:lnTo>
                  <a:lnTo>
                    <a:pt x="122" y="761"/>
                  </a:lnTo>
                  <a:lnTo>
                    <a:pt x="122" y="757"/>
                  </a:lnTo>
                  <a:lnTo>
                    <a:pt x="122" y="754"/>
                  </a:lnTo>
                  <a:lnTo>
                    <a:pt x="122" y="751"/>
                  </a:lnTo>
                  <a:lnTo>
                    <a:pt x="120" y="750"/>
                  </a:lnTo>
                  <a:lnTo>
                    <a:pt x="120" y="747"/>
                  </a:lnTo>
                  <a:lnTo>
                    <a:pt x="118" y="742"/>
                  </a:lnTo>
                  <a:lnTo>
                    <a:pt x="115" y="734"/>
                  </a:lnTo>
                  <a:lnTo>
                    <a:pt x="115" y="728"/>
                  </a:lnTo>
                  <a:lnTo>
                    <a:pt x="115" y="722"/>
                  </a:lnTo>
                  <a:lnTo>
                    <a:pt x="117" y="718"/>
                  </a:lnTo>
                  <a:lnTo>
                    <a:pt x="118" y="711"/>
                  </a:lnTo>
                  <a:lnTo>
                    <a:pt x="117" y="707"/>
                  </a:lnTo>
                  <a:lnTo>
                    <a:pt x="117" y="701"/>
                  </a:lnTo>
                  <a:lnTo>
                    <a:pt x="111" y="694"/>
                  </a:lnTo>
                  <a:lnTo>
                    <a:pt x="106" y="688"/>
                  </a:lnTo>
                  <a:lnTo>
                    <a:pt x="102" y="682"/>
                  </a:lnTo>
                  <a:lnTo>
                    <a:pt x="98" y="674"/>
                  </a:lnTo>
                  <a:lnTo>
                    <a:pt x="97" y="665"/>
                  </a:lnTo>
                  <a:lnTo>
                    <a:pt x="97" y="656"/>
                  </a:lnTo>
                  <a:lnTo>
                    <a:pt x="97" y="647"/>
                  </a:lnTo>
                  <a:lnTo>
                    <a:pt x="97" y="638"/>
                  </a:lnTo>
                  <a:lnTo>
                    <a:pt x="97" y="633"/>
                  </a:lnTo>
                  <a:lnTo>
                    <a:pt x="97" y="627"/>
                  </a:lnTo>
                  <a:lnTo>
                    <a:pt x="97" y="621"/>
                  </a:lnTo>
                  <a:lnTo>
                    <a:pt x="95" y="616"/>
                  </a:lnTo>
                  <a:lnTo>
                    <a:pt x="94" y="613"/>
                  </a:lnTo>
                  <a:lnTo>
                    <a:pt x="91" y="608"/>
                  </a:lnTo>
                  <a:lnTo>
                    <a:pt x="88" y="605"/>
                  </a:lnTo>
                  <a:lnTo>
                    <a:pt x="85" y="602"/>
                  </a:lnTo>
                  <a:lnTo>
                    <a:pt x="79" y="595"/>
                  </a:lnTo>
                  <a:lnTo>
                    <a:pt x="74" y="587"/>
                  </a:lnTo>
                  <a:lnTo>
                    <a:pt x="68" y="579"/>
                  </a:lnTo>
                  <a:lnTo>
                    <a:pt x="62" y="571"/>
                  </a:lnTo>
                  <a:lnTo>
                    <a:pt x="63" y="564"/>
                  </a:lnTo>
                  <a:lnTo>
                    <a:pt x="66" y="555"/>
                  </a:lnTo>
                  <a:lnTo>
                    <a:pt x="68" y="547"/>
                  </a:lnTo>
                  <a:lnTo>
                    <a:pt x="71" y="539"/>
                  </a:lnTo>
                  <a:lnTo>
                    <a:pt x="71" y="535"/>
                  </a:lnTo>
                  <a:lnTo>
                    <a:pt x="71" y="530"/>
                  </a:lnTo>
                  <a:lnTo>
                    <a:pt x="71" y="527"/>
                  </a:lnTo>
                  <a:lnTo>
                    <a:pt x="69" y="522"/>
                  </a:lnTo>
                  <a:lnTo>
                    <a:pt x="68" y="518"/>
                  </a:lnTo>
                  <a:lnTo>
                    <a:pt x="66" y="515"/>
                  </a:lnTo>
                  <a:lnTo>
                    <a:pt x="68" y="512"/>
                  </a:lnTo>
                  <a:lnTo>
                    <a:pt x="71" y="508"/>
                  </a:lnTo>
                  <a:lnTo>
                    <a:pt x="74" y="507"/>
                  </a:lnTo>
                  <a:lnTo>
                    <a:pt x="77" y="504"/>
                  </a:lnTo>
                  <a:lnTo>
                    <a:pt x="77" y="502"/>
                  </a:lnTo>
                  <a:lnTo>
                    <a:pt x="75" y="499"/>
                  </a:lnTo>
                  <a:lnTo>
                    <a:pt x="72" y="496"/>
                  </a:lnTo>
                  <a:lnTo>
                    <a:pt x="71" y="493"/>
                  </a:lnTo>
                  <a:lnTo>
                    <a:pt x="68" y="492"/>
                  </a:lnTo>
                  <a:lnTo>
                    <a:pt x="65" y="490"/>
                  </a:lnTo>
                  <a:lnTo>
                    <a:pt x="60" y="488"/>
                  </a:lnTo>
                  <a:lnTo>
                    <a:pt x="63" y="481"/>
                  </a:lnTo>
                  <a:lnTo>
                    <a:pt x="68" y="473"/>
                  </a:lnTo>
                  <a:lnTo>
                    <a:pt x="71" y="470"/>
                  </a:lnTo>
                  <a:lnTo>
                    <a:pt x="80" y="464"/>
                  </a:lnTo>
                  <a:lnTo>
                    <a:pt x="89" y="458"/>
                  </a:lnTo>
                  <a:lnTo>
                    <a:pt x="98" y="455"/>
                  </a:lnTo>
                  <a:lnTo>
                    <a:pt x="109" y="455"/>
                  </a:lnTo>
                  <a:lnTo>
                    <a:pt x="114" y="456"/>
                  </a:lnTo>
                  <a:lnTo>
                    <a:pt x="118" y="458"/>
                  </a:lnTo>
                  <a:lnTo>
                    <a:pt x="122" y="459"/>
                  </a:lnTo>
                  <a:lnTo>
                    <a:pt x="126" y="461"/>
                  </a:lnTo>
                  <a:lnTo>
                    <a:pt x="129" y="461"/>
                  </a:lnTo>
                  <a:lnTo>
                    <a:pt x="134" y="461"/>
                  </a:lnTo>
                  <a:lnTo>
                    <a:pt x="137" y="461"/>
                  </a:lnTo>
                  <a:lnTo>
                    <a:pt x="141" y="459"/>
                  </a:lnTo>
                  <a:lnTo>
                    <a:pt x="143" y="459"/>
                  </a:lnTo>
                  <a:lnTo>
                    <a:pt x="148" y="459"/>
                  </a:lnTo>
                  <a:lnTo>
                    <a:pt x="151" y="459"/>
                  </a:lnTo>
                  <a:lnTo>
                    <a:pt x="152" y="458"/>
                  </a:lnTo>
                  <a:lnTo>
                    <a:pt x="152" y="458"/>
                  </a:lnTo>
                  <a:lnTo>
                    <a:pt x="152" y="455"/>
                  </a:lnTo>
                  <a:lnTo>
                    <a:pt x="152" y="453"/>
                  </a:lnTo>
                  <a:lnTo>
                    <a:pt x="152" y="452"/>
                  </a:lnTo>
                  <a:lnTo>
                    <a:pt x="152" y="450"/>
                  </a:lnTo>
                  <a:lnTo>
                    <a:pt x="154" y="448"/>
                  </a:lnTo>
                  <a:lnTo>
                    <a:pt x="155" y="448"/>
                  </a:lnTo>
                  <a:lnTo>
                    <a:pt x="157" y="448"/>
                  </a:lnTo>
                  <a:lnTo>
                    <a:pt x="163" y="447"/>
                  </a:lnTo>
                  <a:lnTo>
                    <a:pt x="160" y="444"/>
                  </a:lnTo>
                  <a:lnTo>
                    <a:pt x="155" y="441"/>
                  </a:lnTo>
                  <a:lnTo>
                    <a:pt x="151" y="438"/>
                  </a:lnTo>
                  <a:lnTo>
                    <a:pt x="149" y="436"/>
                  </a:lnTo>
                  <a:lnTo>
                    <a:pt x="148" y="435"/>
                  </a:lnTo>
                  <a:lnTo>
                    <a:pt x="146" y="435"/>
                  </a:lnTo>
                  <a:lnTo>
                    <a:pt x="143" y="435"/>
                  </a:lnTo>
                  <a:lnTo>
                    <a:pt x="140" y="435"/>
                  </a:lnTo>
                  <a:lnTo>
                    <a:pt x="137" y="433"/>
                  </a:lnTo>
                  <a:lnTo>
                    <a:pt x="134" y="433"/>
                  </a:lnTo>
                  <a:lnTo>
                    <a:pt x="131" y="433"/>
                  </a:lnTo>
                  <a:lnTo>
                    <a:pt x="128" y="433"/>
                  </a:lnTo>
                  <a:lnTo>
                    <a:pt x="125" y="435"/>
                  </a:lnTo>
                  <a:lnTo>
                    <a:pt x="122" y="435"/>
                  </a:lnTo>
                  <a:lnTo>
                    <a:pt x="120" y="435"/>
                  </a:lnTo>
                  <a:lnTo>
                    <a:pt x="118" y="433"/>
                  </a:lnTo>
                  <a:lnTo>
                    <a:pt x="118" y="432"/>
                  </a:lnTo>
                  <a:lnTo>
                    <a:pt x="118" y="430"/>
                  </a:lnTo>
                  <a:lnTo>
                    <a:pt x="118" y="428"/>
                  </a:lnTo>
                  <a:lnTo>
                    <a:pt x="114" y="425"/>
                  </a:lnTo>
                  <a:lnTo>
                    <a:pt x="109" y="424"/>
                  </a:lnTo>
                  <a:lnTo>
                    <a:pt x="103" y="422"/>
                  </a:lnTo>
                  <a:lnTo>
                    <a:pt x="98" y="418"/>
                  </a:lnTo>
                  <a:lnTo>
                    <a:pt x="98" y="418"/>
                  </a:lnTo>
                  <a:lnTo>
                    <a:pt x="98" y="416"/>
                  </a:lnTo>
                  <a:lnTo>
                    <a:pt x="98" y="416"/>
                  </a:lnTo>
                  <a:lnTo>
                    <a:pt x="97" y="415"/>
                  </a:lnTo>
                  <a:lnTo>
                    <a:pt x="94" y="412"/>
                  </a:lnTo>
                  <a:lnTo>
                    <a:pt x="88" y="409"/>
                  </a:lnTo>
                  <a:lnTo>
                    <a:pt x="83" y="405"/>
                  </a:lnTo>
                  <a:lnTo>
                    <a:pt x="83" y="402"/>
                  </a:lnTo>
                  <a:lnTo>
                    <a:pt x="88" y="402"/>
                  </a:lnTo>
                  <a:lnTo>
                    <a:pt x="94" y="404"/>
                  </a:lnTo>
                  <a:lnTo>
                    <a:pt x="98" y="405"/>
                  </a:lnTo>
                  <a:lnTo>
                    <a:pt x="103" y="407"/>
                  </a:lnTo>
                  <a:lnTo>
                    <a:pt x="103" y="405"/>
                  </a:lnTo>
                  <a:lnTo>
                    <a:pt x="103" y="402"/>
                  </a:lnTo>
                  <a:lnTo>
                    <a:pt x="103" y="401"/>
                  </a:lnTo>
                  <a:lnTo>
                    <a:pt x="102" y="399"/>
                  </a:lnTo>
                  <a:lnTo>
                    <a:pt x="98" y="398"/>
                  </a:lnTo>
                  <a:lnTo>
                    <a:pt x="97" y="398"/>
                  </a:lnTo>
                  <a:lnTo>
                    <a:pt x="94" y="398"/>
                  </a:lnTo>
                  <a:lnTo>
                    <a:pt x="92" y="398"/>
                  </a:lnTo>
                  <a:lnTo>
                    <a:pt x="92" y="396"/>
                  </a:lnTo>
                  <a:lnTo>
                    <a:pt x="92" y="393"/>
                  </a:lnTo>
                  <a:lnTo>
                    <a:pt x="92" y="392"/>
                  </a:lnTo>
                  <a:lnTo>
                    <a:pt x="92" y="390"/>
                  </a:lnTo>
                  <a:lnTo>
                    <a:pt x="91" y="389"/>
                  </a:lnTo>
                  <a:lnTo>
                    <a:pt x="89" y="389"/>
                  </a:lnTo>
                  <a:lnTo>
                    <a:pt x="88" y="387"/>
                  </a:lnTo>
                  <a:lnTo>
                    <a:pt x="86" y="387"/>
                  </a:lnTo>
                  <a:lnTo>
                    <a:pt x="82" y="387"/>
                  </a:lnTo>
                  <a:lnTo>
                    <a:pt x="79" y="387"/>
                  </a:lnTo>
                  <a:lnTo>
                    <a:pt x="75" y="385"/>
                  </a:lnTo>
                  <a:lnTo>
                    <a:pt x="74" y="381"/>
                  </a:lnTo>
                  <a:lnTo>
                    <a:pt x="69" y="376"/>
                  </a:lnTo>
                  <a:lnTo>
                    <a:pt x="65" y="370"/>
                  </a:lnTo>
                  <a:lnTo>
                    <a:pt x="62" y="364"/>
                  </a:lnTo>
                  <a:lnTo>
                    <a:pt x="59" y="356"/>
                  </a:lnTo>
                  <a:lnTo>
                    <a:pt x="59" y="350"/>
                  </a:lnTo>
                  <a:lnTo>
                    <a:pt x="59" y="344"/>
                  </a:lnTo>
                  <a:lnTo>
                    <a:pt x="59" y="338"/>
                  </a:lnTo>
                  <a:lnTo>
                    <a:pt x="60" y="332"/>
                  </a:lnTo>
                  <a:lnTo>
                    <a:pt x="59" y="327"/>
                  </a:lnTo>
                  <a:lnTo>
                    <a:pt x="55" y="324"/>
                  </a:lnTo>
                  <a:lnTo>
                    <a:pt x="49" y="322"/>
                  </a:lnTo>
                  <a:lnTo>
                    <a:pt x="46" y="319"/>
                  </a:lnTo>
                  <a:lnTo>
                    <a:pt x="45" y="315"/>
                  </a:lnTo>
                  <a:lnTo>
                    <a:pt x="45" y="309"/>
                  </a:lnTo>
                  <a:lnTo>
                    <a:pt x="45" y="304"/>
                  </a:lnTo>
                  <a:lnTo>
                    <a:pt x="43" y="299"/>
                  </a:lnTo>
                  <a:lnTo>
                    <a:pt x="42" y="298"/>
                  </a:lnTo>
                  <a:lnTo>
                    <a:pt x="39" y="295"/>
                  </a:lnTo>
                  <a:lnTo>
                    <a:pt x="35" y="292"/>
                  </a:lnTo>
                  <a:lnTo>
                    <a:pt x="32" y="292"/>
                  </a:lnTo>
                  <a:lnTo>
                    <a:pt x="29" y="292"/>
                  </a:lnTo>
                  <a:lnTo>
                    <a:pt x="28" y="292"/>
                  </a:lnTo>
                  <a:lnTo>
                    <a:pt x="26" y="290"/>
                  </a:lnTo>
                  <a:lnTo>
                    <a:pt x="25" y="287"/>
                  </a:lnTo>
                  <a:lnTo>
                    <a:pt x="23" y="284"/>
                  </a:lnTo>
                  <a:lnTo>
                    <a:pt x="22" y="281"/>
                  </a:lnTo>
                  <a:lnTo>
                    <a:pt x="22" y="278"/>
                  </a:lnTo>
                  <a:lnTo>
                    <a:pt x="20" y="275"/>
                  </a:lnTo>
                  <a:lnTo>
                    <a:pt x="17" y="269"/>
                  </a:lnTo>
                  <a:lnTo>
                    <a:pt x="11" y="262"/>
                  </a:lnTo>
                  <a:lnTo>
                    <a:pt x="5" y="258"/>
                  </a:lnTo>
                  <a:lnTo>
                    <a:pt x="0" y="253"/>
                  </a:lnTo>
                  <a:lnTo>
                    <a:pt x="6" y="247"/>
                  </a:lnTo>
                  <a:lnTo>
                    <a:pt x="12" y="242"/>
                  </a:lnTo>
                  <a:lnTo>
                    <a:pt x="19" y="238"/>
                  </a:lnTo>
                  <a:lnTo>
                    <a:pt x="25" y="232"/>
                  </a:lnTo>
                  <a:lnTo>
                    <a:pt x="35" y="223"/>
                  </a:lnTo>
                  <a:lnTo>
                    <a:pt x="46" y="213"/>
                  </a:lnTo>
                  <a:lnTo>
                    <a:pt x="57" y="204"/>
                  </a:lnTo>
                  <a:lnTo>
                    <a:pt x="68" y="193"/>
                  </a:lnTo>
                  <a:lnTo>
                    <a:pt x="69" y="193"/>
                  </a:lnTo>
                  <a:lnTo>
                    <a:pt x="71" y="192"/>
                  </a:lnTo>
                  <a:lnTo>
                    <a:pt x="74" y="189"/>
                  </a:lnTo>
                  <a:lnTo>
                    <a:pt x="75" y="193"/>
                  </a:lnTo>
                  <a:lnTo>
                    <a:pt x="77" y="199"/>
                  </a:lnTo>
                  <a:lnTo>
                    <a:pt x="79" y="204"/>
                  </a:lnTo>
                  <a:lnTo>
                    <a:pt x="80" y="209"/>
                  </a:lnTo>
                  <a:lnTo>
                    <a:pt x="83" y="207"/>
                  </a:lnTo>
                  <a:lnTo>
                    <a:pt x="86" y="204"/>
                  </a:lnTo>
                  <a:lnTo>
                    <a:pt x="89" y="203"/>
                  </a:lnTo>
                  <a:lnTo>
                    <a:pt x="91" y="199"/>
                  </a:lnTo>
                  <a:lnTo>
                    <a:pt x="97" y="192"/>
                  </a:lnTo>
                  <a:lnTo>
                    <a:pt x="100" y="183"/>
                  </a:lnTo>
                  <a:lnTo>
                    <a:pt x="103" y="173"/>
                  </a:lnTo>
                  <a:lnTo>
                    <a:pt x="105" y="164"/>
                  </a:lnTo>
                  <a:lnTo>
                    <a:pt x="106" y="161"/>
                  </a:lnTo>
                  <a:lnTo>
                    <a:pt x="106" y="158"/>
                  </a:lnTo>
                  <a:lnTo>
                    <a:pt x="106" y="153"/>
                  </a:lnTo>
                  <a:lnTo>
                    <a:pt x="106" y="150"/>
                  </a:lnTo>
                  <a:lnTo>
                    <a:pt x="106" y="147"/>
                  </a:lnTo>
                  <a:lnTo>
                    <a:pt x="106" y="141"/>
                  </a:lnTo>
                  <a:lnTo>
                    <a:pt x="106" y="135"/>
                  </a:lnTo>
                  <a:lnTo>
                    <a:pt x="105" y="132"/>
                  </a:lnTo>
                  <a:lnTo>
                    <a:pt x="102" y="130"/>
                  </a:lnTo>
                  <a:lnTo>
                    <a:pt x="97" y="129"/>
                  </a:lnTo>
                  <a:lnTo>
                    <a:pt x="92" y="129"/>
                  </a:lnTo>
                  <a:lnTo>
                    <a:pt x="89" y="126"/>
                  </a:lnTo>
                  <a:lnTo>
                    <a:pt x="88" y="123"/>
                  </a:lnTo>
                  <a:lnTo>
                    <a:pt x="86" y="124"/>
                  </a:lnTo>
                  <a:lnTo>
                    <a:pt x="86" y="126"/>
                  </a:lnTo>
                  <a:lnTo>
                    <a:pt x="85" y="129"/>
                  </a:lnTo>
                  <a:lnTo>
                    <a:pt x="85" y="129"/>
                  </a:lnTo>
                  <a:lnTo>
                    <a:pt x="83" y="129"/>
                  </a:lnTo>
                  <a:lnTo>
                    <a:pt x="82" y="129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82" y="133"/>
                  </a:lnTo>
                  <a:lnTo>
                    <a:pt x="82" y="136"/>
                  </a:lnTo>
                  <a:lnTo>
                    <a:pt x="80" y="138"/>
                  </a:lnTo>
                  <a:lnTo>
                    <a:pt x="77" y="138"/>
                  </a:lnTo>
                  <a:lnTo>
                    <a:pt x="74" y="139"/>
                  </a:lnTo>
                  <a:lnTo>
                    <a:pt x="74" y="135"/>
                  </a:lnTo>
                  <a:lnTo>
                    <a:pt x="72" y="132"/>
                  </a:lnTo>
                  <a:lnTo>
                    <a:pt x="69" y="132"/>
                  </a:lnTo>
                  <a:lnTo>
                    <a:pt x="66" y="130"/>
                  </a:lnTo>
                  <a:lnTo>
                    <a:pt x="66" y="126"/>
                  </a:lnTo>
                  <a:lnTo>
                    <a:pt x="65" y="120"/>
                  </a:lnTo>
                  <a:lnTo>
                    <a:pt x="65" y="115"/>
                  </a:lnTo>
                  <a:lnTo>
                    <a:pt x="63" y="109"/>
                  </a:lnTo>
                  <a:lnTo>
                    <a:pt x="65" y="106"/>
                  </a:lnTo>
                  <a:lnTo>
                    <a:pt x="66" y="103"/>
                  </a:lnTo>
                  <a:lnTo>
                    <a:pt x="69" y="101"/>
                  </a:lnTo>
                  <a:lnTo>
                    <a:pt x="72" y="100"/>
                  </a:lnTo>
                  <a:lnTo>
                    <a:pt x="75" y="98"/>
                  </a:lnTo>
                  <a:lnTo>
                    <a:pt x="79" y="95"/>
                  </a:lnTo>
                  <a:lnTo>
                    <a:pt x="82" y="93"/>
                  </a:lnTo>
                  <a:lnTo>
                    <a:pt x="86" y="90"/>
                  </a:lnTo>
                  <a:lnTo>
                    <a:pt x="88" y="89"/>
                  </a:lnTo>
                  <a:lnTo>
                    <a:pt x="89" y="86"/>
                  </a:lnTo>
                  <a:lnTo>
                    <a:pt x="92" y="84"/>
                  </a:lnTo>
                  <a:lnTo>
                    <a:pt x="94" y="83"/>
                  </a:lnTo>
                  <a:lnTo>
                    <a:pt x="98" y="81"/>
                  </a:lnTo>
                  <a:lnTo>
                    <a:pt x="103" y="80"/>
                  </a:lnTo>
                  <a:lnTo>
                    <a:pt x="108" y="78"/>
                  </a:lnTo>
                  <a:lnTo>
                    <a:pt x="112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8"/>
                  </a:lnTo>
                  <a:lnTo>
                    <a:pt x="115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20" y="78"/>
                  </a:lnTo>
                  <a:lnTo>
                    <a:pt x="122" y="78"/>
                  </a:lnTo>
                  <a:lnTo>
                    <a:pt x="125" y="73"/>
                  </a:lnTo>
                  <a:lnTo>
                    <a:pt x="126" y="64"/>
                  </a:lnTo>
                  <a:lnTo>
                    <a:pt x="129" y="55"/>
                  </a:lnTo>
                  <a:lnTo>
                    <a:pt x="131" y="47"/>
                  </a:lnTo>
                  <a:lnTo>
                    <a:pt x="131" y="41"/>
                  </a:lnTo>
                  <a:lnTo>
                    <a:pt x="132" y="33"/>
                  </a:lnTo>
                  <a:lnTo>
                    <a:pt x="134" y="26"/>
                  </a:lnTo>
                  <a:lnTo>
                    <a:pt x="137" y="21"/>
                  </a:lnTo>
                  <a:lnTo>
                    <a:pt x="141" y="15"/>
                  </a:lnTo>
                  <a:lnTo>
                    <a:pt x="148" y="12"/>
                  </a:lnTo>
                  <a:lnTo>
                    <a:pt x="154" y="7"/>
                  </a:lnTo>
                  <a:lnTo>
                    <a:pt x="158" y="4"/>
                  </a:lnTo>
                  <a:lnTo>
                    <a:pt x="160" y="3"/>
                  </a:lnTo>
                  <a:lnTo>
                    <a:pt x="161" y="1"/>
                  </a:lnTo>
                  <a:lnTo>
                    <a:pt x="165" y="0"/>
                  </a:lnTo>
                  <a:lnTo>
                    <a:pt x="16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1851025" y="3079750"/>
              <a:ext cx="530225" cy="514350"/>
            </a:xfrm>
            <a:custGeom>
              <a:avLst/>
              <a:gdLst>
                <a:gd name="T0" fmla="*/ 295 w 668"/>
                <a:gd name="T1" fmla="*/ 47 h 648"/>
                <a:gd name="T2" fmla="*/ 292 w 668"/>
                <a:gd name="T3" fmla="*/ 92 h 648"/>
                <a:gd name="T4" fmla="*/ 316 w 668"/>
                <a:gd name="T5" fmla="*/ 27 h 648"/>
                <a:gd name="T6" fmla="*/ 335 w 668"/>
                <a:gd name="T7" fmla="*/ 46 h 648"/>
                <a:gd name="T8" fmla="*/ 327 w 668"/>
                <a:gd name="T9" fmla="*/ 112 h 648"/>
                <a:gd name="T10" fmla="*/ 364 w 668"/>
                <a:gd name="T11" fmla="*/ 89 h 648"/>
                <a:gd name="T12" fmla="*/ 364 w 668"/>
                <a:gd name="T13" fmla="*/ 63 h 648"/>
                <a:gd name="T14" fmla="*/ 398 w 668"/>
                <a:gd name="T15" fmla="*/ 63 h 648"/>
                <a:gd name="T16" fmla="*/ 422 w 668"/>
                <a:gd name="T17" fmla="*/ 79 h 648"/>
                <a:gd name="T18" fmla="*/ 418 w 668"/>
                <a:gd name="T19" fmla="*/ 110 h 648"/>
                <a:gd name="T20" fmla="*/ 381 w 668"/>
                <a:gd name="T21" fmla="*/ 141 h 648"/>
                <a:gd name="T22" fmla="*/ 348 w 668"/>
                <a:gd name="T23" fmla="*/ 184 h 648"/>
                <a:gd name="T24" fmla="*/ 319 w 668"/>
                <a:gd name="T25" fmla="*/ 230 h 648"/>
                <a:gd name="T26" fmla="*/ 330 w 668"/>
                <a:gd name="T27" fmla="*/ 259 h 648"/>
                <a:gd name="T28" fmla="*/ 370 w 668"/>
                <a:gd name="T29" fmla="*/ 276 h 648"/>
                <a:gd name="T30" fmla="*/ 424 w 668"/>
                <a:gd name="T31" fmla="*/ 282 h 648"/>
                <a:gd name="T32" fmla="*/ 461 w 668"/>
                <a:gd name="T33" fmla="*/ 244 h 648"/>
                <a:gd name="T34" fmla="*/ 481 w 668"/>
                <a:gd name="T35" fmla="*/ 235 h 648"/>
                <a:gd name="T36" fmla="*/ 467 w 668"/>
                <a:gd name="T37" fmla="*/ 195 h 648"/>
                <a:gd name="T38" fmla="*/ 527 w 668"/>
                <a:gd name="T39" fmla="*/ 186 h 648"/>
                <a:gd name="T40" fmla="*/ 584 w 668"/>
                <a:gd name="T41" fmla="*/ 155 h 648"/>
                <a:gd name="T42" fmla="*/ 619 w 668"/>
                <a:gd name="T43" fmla="*/ 130 h 648"/>
                <a:gd name="T44" fmla="*/ 665 w 668"/>
                <a:gd name="T45" fmla="*/ 152 h 648"/>
                <a:gd name="T46" fmla="*/ 653 w 668"/>
                <a:gd name="T47" fmla="*/ 219 h 648"/>
                <a:gd name="T48" fmla="*/ 628 w 668"/>
                <a:gd name="T49" fmla="*/ 264 h 648"/>
                <a:gd name="T50" fmla="*/ 591 w 668"/>
                <a:gd name="T51" fmla="*/ 313 h 648"/>
                <a:gd name="T52" fmla="*/ 594 w 668"/>
                <a:gd name="T53" fmla="*/ 364 h 648"/>
                <a:gd name="T54" fmla="*/ 553 w 668"/>
                <a:gd name="T55" fmla="*/ 415 h 648"/>
                <a:gd name="T56" fmla="*/ 471 w 668"/>
                <a:gd name="T57" fmla="*/ 436 h 648"/>
                <a:gd name="T58" fmla="*/ 424 w 668"/>
                <a:gd name="T59" fmla="*/ 451 h 648"/>
                <a:gd name="T60" fmla="*/ 438 w 668"/>
                <a:gd name="T61" fmla="*/ 475 h 648"/>
                <a:gd name="T62" fmla="*/ 470 w 668"/>
                <a:gd name="T63" fmla="*/ 482 h 648"/>
                <a:gd name="T64" fmla="*/ 461 w 668"/>
                <a:gd name="T65" fmla="*/ 511 h 648"/>
                <a:gd name="T66" fmla="*/ 473 w 668"/>
                <a:gd name="T67" fmla="*/ 542 h 648"/>
                <a:gd name="T68" fmla="*/ 499 w 668"/>
                <a:gd name="T69" fmla="*/ 570 h 648"/>
                <a:gd name="T70" fmla="*/ 493 w 668"/>
                <a:gd name="T71" fmla="*/ 593 h 648"/>
                <a:gd name="T72" fmla="*/ 462 w 668"/>
                <a:gd name="T73" fmla="*/ 602 h 648"/>
                <a:gd name="T74" fmla="*/ 416 w 668"/>
                <a:gd name="T75" fmla="*/ 637 h 648"/>
                <a:gd name="T76" fmla="*/ 384 w 668"/>
                <a:gd name="T77" fmla="*/ 633 h 648"/>
                <a:gd name="T78" fmla="*/ 348 w 668"/>
                <a:gd name="T79" fmla="*/ 630 h 648"/>
                <a:gd name="T80" fmla="*/ 345 w 668"/>
                <a:gd name="T81" fmla="*/ 584 h 648"/>
                <a:gd name="T82" fmla="*/ 309 w 668"/>
                <a:gd name="T83" fmla="*/ 570 h 648"/>
                <a:gd name="T84" fmla="*/ 264 w 668"/>
                <a:gd name="T85" fmla="*/ 554 h 648"/>
                <a:gd name="T86" fmla="*/ 241 w 668"/>
                <a:gd name="T87" fmla="*/ 579 h 648"/>
                <a:gd name="T88" fmla="*/ 207 w 668"/>
                <a:gd name="T89" fmla="*/ 594 h 648"/>
                <a:gd name="T90" fmla="*/ 186 w 668"/>
                <a:gd name="T91" fmla="*/ 599 h 648"/>
                <a:gd name="T92" fmla="*/ 155 w 668"/>
                <a:gd name="T93" fmla="*/ 602 h 648"/>
                <a:gd name="T94" fmla="*/ 118 w 668"/>
                <a:gd name="T95" fmla="*/ 587 h 648"/>
                <a:gd name="T96" fmla="*/ 84 w 668"/>
                <a:gd name="T97" fmla="*/ 539 h 648"/>
                <a:gd name="T98" fmla="*/ 23 w 668"/>
                <a:gd name="T99" fmla="*/ 438 h 648"/>
                <a:gd name="T100" fmla="*/ 55 w 668"/>
                <a:gd name="T101" fmla="*/ 385 h 648"/>
                <a:gd name="T102" fmla="*/ 84 w 668"/>
                <a:gd name="T103" fmla="*/ 333 h 648"/>
                <a:gd name="T104" fmla="*/ 124 w 668"/>
                <a:gd name="T105" fmla="*/ 315 h 648"/>
                <a:gd name="T106" fmla="*/ 170 w 668"/>
                <a:gd name="T107" fmla="*/ 313 h 648"/>
                <a:gd name="T108" fmla="*/ 222 w 668"/>
                <a:gd name="T109" fmla="*/ 350 h 648"/>
                <a:gd name="T110" fmla="*/ 238 w 668"/>
                <a:gd name="T111" fmla="*/ 307 h 648"/>
                <a:gd name="T112" fmla="*/ 246 w 668"/>
                <a:gd name="T113" fmla="*/ 267 h 648"/>
                <a:gd name="T114" fmla="*/ 247 w 668"/>
                <a:gd name="T115" fmla="*/ 201 h 648"/>
                <a:gd name="T116" fmla="*/ 212 w 668"/>
                <a:gd name="T117" fmla="*/ 123 h 648"/>
                <a:gd name="T118" fmla="*/ 276 w 668"/>
                <a:gd name="T119" fmla="*/ 69 h 648"/>
                <a:gd name="T120" fmla="*/ 275 w 668"/>
                <a:gd name="T121" fmla="*/ 12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8" h="648">
                  <a:moveTo>
                    <a:pt x="275" y="0"/>
                  </a:moveTo>
                  <a:lnTo>
                    <a:pt x="282" y="1"/>
                  </a:lnTo>
                  <a:lnTo>
                    <a:pt x="290" y="3"/>
                  </a:lnTo>
                  <a:lnTo>
                    <a:pt x="299" y="4"/>
                  </a:lnTo>
                  <a:lnTo>
                    <a:pt x="307" y="6"/>
                  </a:lnTo>
                  <a:lnTo>
                    <a:pt x="307" y="10"/>
                  </a:lnTo>
                  <a:lnTo>
                    <a:pt x="305" y="18"/>
                  </a:lnTo>
                  <a:lnTo>
                    <a:pt x="304" y="24"/>
                  </a:lnTo>
                  <a:lnTo>
                    <a:pt x="302" y="29"/>
                  </a:lnTo>
                  <a:lnTo>
                    <a:pt x="299" y="30"/>
                  </a:lnTo>
                  <a:lnTo>
                    <a:pt x="296" y="32"/>
                  </a:lnTo>
                  <a:lnTo>
                    <a:pt x="296" y="33"/>
                  </a:lnTo>
                  <a:lnTo>
                    <a:pt x="295" y="36"/>
                  </a:lnTo>
                  <a:lnTo>
                    <a:pt x="296" y="40"/>
                  </a:lnTo>
                  <a:lnTo>
                    <a:pt x="296" y="43"/>
                  </a:lnTo>
                  <a:lnTo>
                    <a:pt x="296" y="44"/>
                  </a:lnTo>
                  <a:lnTo>
                    <a:pt x="295" y="47"/>
                  </a:lnTo>
                  <a:lnTo>
                    <a:pt x="293" y="49"/>
                  </a:lnTo>
                  <a:lnTo>
                    <a:pt x="292" y="50"/>
                  </a:lnTo>
                  <a:lnTo>
                    <a:pt x="290" y="52"/>
                  </a:lnTo>
                  <a:lnTo>
                    <a:pt x="290" y="53"/>
                  </a:lnTo>
                  <a:lnTo>
                    <a:pt x="292" y="56"/>
                  </a:lnTo>
                  <a:lnTo>
                    <a:pt x="292" y="59"/>
                  </a:lnTo>
                  <a:lnTo>
                    <a:pt x="293" y="61"/>
                  </a:lnTo>
                  <a:lnTo>
                    <a:pt x="293" y="64"/>
                  </a:lnTo>
                  <a:lnTo>
                    <a:pt x="292" y="67"/>
                  </a:lnTo>
                  <a:lnTo>
                    <a:pt x="290" y="70"/>
                  </a:lnTo>
                  <a:lnTo>
                    <a:pt x="290" y="72"/>
                  </a:lnTo>
                  <a:lnTo>
                    <a:pt x="289" y="76"/>
                  </a:lnTo>
                  <a:lnTo>
                    <a:pt x="289" y="79"/>
                  </a:lnTo>
                  <a:lnTo>
                    <a:pt x="290" y="83"/>
                  </a:lnTo>
                  <a:lnTo>
                    <a:pt x="290" y="86"/>
                  </a:lnTo>
                  <a:lnTo>
                    <a:pt x="290" y="89"/>
                  </a:lnTo>
                  <a:lnTo>
                    <a:pt x="292" y="92"/>
                  </a:lnTo>
                  <a:lnTo>
                    <a:pt x="292" y="96"/>
                  </a:lnTo>
                  <a:lnTo>
                    <a:pt x="295" y="99"/>
                  </a:lnTo>
                  <a:lnTo>
                    <a:pt x="295" y="101"/>
                  </a:lnTo>
                  <a:lnTo>
                    <a:pt x="296" y="99"/>
                  </a:lnTo>
                  <a:lnTo>
                    <a:pt x="296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8" y="89"/>
                  </a:lnTo>
                  <a:lnTo>
                    <a:pt x="301" y="79"/>
                  </a:lnTo>
                  <a:lnTo>
                    <a:pt x="302" y="70"/>
                  </a:lnTo>
                  <a:lnTo>
                    <a:pt x="305" y="61"/>
                  </a:lnTo>
                  <a:lnTo>
                    <a:pt x="307" y="53"/>
                  </a:lnTo>
                  <a:lnTo>
                    <a:pt x="309" y="44"/>
                  </a:lnTo>
                  <a:lnTo>
                    <a:pt x="310" y="35"/>
                  </a:lnTo>
                  <a:lnTo>
                    <a:pt x="313" y="29"/>
                  </a:lnTo>
                  <a:lnTo>
                    <a:pt x="315" y="27"/>
                  </a:lnTo>
                  <a:lnTo>
                    <a:pt x="316" y="27"/>
                  </a:lnTo>
                  <a:lnTo>
                    <a:pt x="316" y="29"/>
                  </a:lnTo>
                  <a:lnTo>
                    <a:pt x="318" y="30"/>
                  </a:lnTo>
                  <a:lnTo>
                    <a:pt x="321" y="30"/>
                  </a:lnTo>
                  <a:lnTo>
                    <a:pt x="324" y="30"/>
                  </a:lnTo>
                  <a:lnTo>
                    <a:pt x="327" y="30"/>
                  </a:lnTo>
                  <a:lnTo>
                    <a:pt x="328" y="30"/>
                  </a:lnTo>
                  <a:lnTo>
                    <a:pt x="330" y="32"/>
                  </a:lnTo>
                  <a:lnTo>
                    <a:pt x="328" y="35"/>
                  </a:lnTo>
                  <a:lnTo>
                    <a:pt x="328" y="36"/>
                  </a:lnTo>
                  <a:lnTo>
                    <a:pt x="328" y="38"/>
                  </a:lnTo>
                  <a:lnTo>
                    <a:pt x="330" y="40"/>
                  </a:lnTo>
                  <a:lnTo>
                    <a:pt x="332" y="40"/>
                  </a:lnTo>
                  <a:lnTo>
                    <a:pt x="333" y="40"/>
                  </a:lnTo>
                  <a:lnTo>
                    <a:pt x="335" y="40"/>
                  </a:lnTo>
                  <a:lnTo>
                    <a:pt x="335" y="41"/>
                  </a:lnTo>
                  <a:lnTo>
                    <a:pt x="335" y="43"/>
                  </a:lnTo>
                  <a:lnTo>
                    <a:pt x="335" y="46"/>
                  </a:lnTo>
                  <a:lnTo>
                    <a:pt x="335" y="47"/>
                  </a:lnTo>
                  <a:lnTo>
                    <a:pt x="330" y="49"/>
                  </a:lnTo>
                  <a:lnTo>
                    <a:pt x="327" y="56"/>
                  </a:lnTo>
                  <a:lnTo>
                    <a:pt x="325" y="66"/>
                  </a:lnTo>
                  <a:lnTo>
                    <a:pt x="324" y="72"/>
                  </a:lnTo>
                  <a:lnTo>
                    <a:pt x="322" y="75"/>
                  </a:lnTo>
                  <a:lnTo>
                    <a:pt x="322" y="76"/>
                  </a:lnTo>
                  <a:lnTo>
                    <a:pt x="322" y="78"/>
                  </a:lnTo>
                  <a:lnTo>
                    <a:pt x="324" y="81"/>
                  </a:lnTo>
                  <a:lnTo>
                    <a:pt x="324" y="84"/>
                  </a:lnTo>
                  <a:lnTo>
                    <a:pt x="325" y="87"/>
                  </a:lnTo>
                  <a:lnTo>
                    <a:pt x="325" y="90"/>
                  </a:lnTo>
                  <a:lnTo>
                    <a:pt x="325" y="93"/>
                  </a:lnTo>
                  <a:lnTo>
                    <a:pt x="324" y="99"/>
                  </a:lnTo>
                  <a:lnTo>
                    <a:pt x="324" y="103"/>
                  </a:lnTo>
                  <a:lnTo>
                    <a:pt x="324" y="109"/>
                  </a:lnTo>
                  <a:lnTo>
                    <a:pt x="327" y="112"/>
                  </a:lnTo>
                  <a:lnTo>
                    <a:pt x="328" y="112"/>
                  </a:lnTo>
                  <a:lnTo>
                    <a:pt x="333" y="112"/>
                  </a:lnTo>
                  <a:lnTo>
                    <a:pt x="335" y="110"/>
                  </a:lnTo>
                  <a:lnTo>
                    <a:pt x="336" y="109"/>
                  </a:lnTo>
                  <a:lnTo>
                    <a:pt x="339" y="106"/>
                  </a:lnTo>
                  <a:lnTo>
                    <a:pt x="341" y="106"/>
                  </a:lnTo>
                  <a:lnTo>
                    <a:pt x="347" y="107"/>
                  </a:lnTo>
                  <a:lnTo>
                    <a:pt x="348" y="107"/>
                  </a:lnTo>
                  <a:lnTo>
                    <a:pt x="350" y="107"/>
                  </a:lnTo>
                  <a:lnTo>
                    <a:pt x="352" y="109"/>
                  </a:lnTo>
                  <a:lnTo>
                    <a:pt x="352" y="110"/>
                  </a:lnTo>
                  <a:lnTo>
                    <a:pt x="353" y="109"/>
                  </a:lnTo>
                  <a:lnTo>
                    <a:pt x="355" y="104"/>
                  </a:lnTo>
                  <a:lnTo>
                    <a:pt x="356" y="99"/>
                  </a:lnTo>
                  <a:lnTo>
                    <a:pt x="358" y="95"/>
                  </a:lnTo>
                  <a:lnTo>
                    <a:pt x="361" y="90"/>
                  </a:lnTo>
                  <a:lnTo>
                    <a:pt x="364" y="89"/>
                  </a:lnTo>
                  <a:lnTo>
                    <a:pt x="367" y="87"/>
                  </a:lnTo>
                  <a:lnTo>
                    <a:pt x="367" y="84"/>
                  </a:lnTo>
                  <a:lnTo>
                    <a:pt x="367" y="79"/>
                  </a:lnTo>
                  <a:lnTo>
                    <a:pt x="368" y="75"/>
                  </a:lnTo>
                  <a:lnTo>
                    <a:pt x="370" y="75"/>
                  </a:lnTo>
                  <a:lnTo>
                    <a:pt x="372" y="73"/>
                  </a:lnTo>
                  <a:lnTo>
                    <a:pt x="373" y="72"/>
                  </a:lnTo>
                  <a:lnTo>
                    <a:pt x="375" y="72"/>
                  </a:lnTo>
                  <a:lnTo>
                    <a:pt x="375" y="70"/>
                  </a:lnTo>
                  <a:lnTo>
                    <a:pt x="375" y="69"/>
                  </a:lnTo>
                  <a:lnTo>
                    <a:pt x="373" y="67"/>
                  </a:lnTo>
                  <a:lnTo>
                    <a:pt x="370" y="67"/>
                  </a:lnTo>
                  <a:lnTo>
                    <a:pt x="368" y="67"/>
                  </a:lnTo>
                  <a:lnTo>
                    <a:pt x="368" y="66"/>
                  </a:lnTo>
                  <a:lnTo>
                    <a:pt x="368" y="64"/>
                  </a:lnTo>
                  <a:lnTo>
                    <a:pt x="367" y="63"/>
                  </a:lnTo>
                  <a:lnTo>
                    <a:pt x="364" y="63"/>
                  </a:lnTo>
                  <a:lnTo>
                    <a:pt x="364" y="61"/>
                  </a:lnTo>
                  <a:lnTo>
                    <a:pt x="364" y="59"/>
                  </a:lnTo>
                  <a:lnTo>
                    <a:pt x="364" y="58"/>
                  </a:lnTo>
                  <a:lnTo>
                    <a:pt x="365" y="55"/>
                  </a:lnTo>
                  <a:lnTo>
                    <a:pt x="367" y="52"/>
                  </a:lnTo>
                  <a:lnTo>
                    <a:pt x="368" y="49"/>
                  </a:lnTo>
                  <a:lnTo>
                    <a:pt x="370" y="46"/>
                  </a:lnTo>
                  <a:lnTo>
                    <a:pt x="372" y="44"/>
                  </a:lnTo>
                  <a:lnTo>
                    <a:pt x="372" y="44"/>
                  </a:lnTo>
                  <a:lnTo>
                    <a:pt x="372" y="44"/>
                  </a:lnTo>
                  <a:lnTo>
                    <a:pt x="372" y="43"/>
                  </a:lnTo>
                  <a:lnTo>
                    <a:pt x="378" y="47"/>
                  </a:lnTo>
                  <a:lnTo>
                    <a:pt x="382" y="52"/>
                  </a:lnTo>
                  <a:lnTo>
                    <a:pt x="387" y="55"/>
                  </a:lnTo>
                  <a:lnTo>
                    <a:pt x="393" y="59"/>
                  </a:lnTo>
                  <a:lnTo>
                    <a:pt x="395" y="61"/>
                  </a:lnTo>
                  <a:lnTo>
                    <a:pt x="398" y="63"/>
                  </a:lnTo>
                  <a:lnTo>
                    <a:pt x="399" y="64"/>
                  </a:lnTo>
                  <a:lnTo>
                    <a:pt x="402" y="66"/>
                  </a:lnTo>
                  <a:lnTo>
                    <a:pt x="402" y="67"/>
                  </a:lnTo>
                  <a:lnTo>
                    <a:pt x="402" y="70"/>
                  </a:lnTo>
                  <a:lnTo>
                    <a:pt x="402" y="73"/>
                  </a:lnTo>
                  <a:lnTo>
                    <a:pt x="401" y="76"/>
                  </a:lnTo>
                  <a:lnTo>
                    <a:pt x="404" y="75"/>
                  </a:lnTo>
                  <a:lnTo>
                    <a:pt x="407" y="75"/>
                  </a:lnTo>
                  <a:lnTo>
                    <a:pt x="410" y="73"/>
                  </a:lnTo>
                  <a:lnTo>
                    <a:pt x="413" y="73"/>
                  </a:lnTo>
                  <a:lnTo>
                    <a:pt x="416" y="75"/>
                  </a:lnTo>
                  <a:lnTo>
                    <a:pt x="416" y="76"/>
                  </a:lnTo>
                  <a:lnTo>
                    <a:pt x="416" y="78"/>
                  </a:lnTo>
                  <a:lnTo>
                    <a:pt x="418" y="81"/>
                  </a:lnTo>
                  <a:lnTo>
                    <a:pt x="419" y="79"/>
                  </a:lnTo>
                  <a:lnTo>
                    <a:pt x="421" y="79"/>
                  </a:lnTo>
                  <a:lnTo>
                    <a:pt x="422" y="79"/>
                  </a:lnTo>
                  <a:lnTo>
                    <a:pt x="425" y="79"/>
                  </a:lnTo>
                  <a:lnTo>
                    <a:pt x="425" y="83"/>
                  </a:lnTo>
                  <a:lnTo>
                    <a:pt x="425" y="86"/>
                  </a:lnTo>
                  <a:lnTo>
                    <a:pt x="424" y="89"/>
                  </a:lnTo>
                  <a:lnTo>
                    <a:pt x="424" y="90"/>
                  </a:lnTo>
                  <a:lnTo>
                    <a:pt x="422" y="93"/>
                  </a:lnTo>
                  <a:lnTo>
                    <a:pt x="421" y="96"/>
                  </a:lnTo>
                  <a:lnTo>
                    <a:pt x="419" y="98"/>
                  </a:lnTo>
                  <a:lnTo>
                    <a:pt x="418" y="101"/>
                  </a:lnTo>
                  <a:lnTo>
                    <a:pt x="415" y="101"/>
                  </a:lnTo>
                  <a:lnTo>
                    <a:pt x="413" y="101"/>
                  </a:lnTo>
                  <a:lnTo>
                    <a:pt x="411" y="101"/>
                  </a:lnTo>
                  <a:lnTo>
                    <a:pt x="411" y="104"/>
                  </a:lnTo>
                  <a:lnTo>
                    <a:pt x="411" y="107"/>
                  </a:lnTo>
                  <a:lnTo>
                    <a:pt x="413" y="109"/>
                  </a:lnTo>
                  <a:lnTo>
                    <a:pt x="415" y="109"/>
                  </a:lnTo>
                  <a:lnTo>
                    <a:pt x="418" y="110"/>
                  </a:lnTo>
                  <a:lnTo>
                    <a:pt x="419" y="112"/>
                  </a:lnTo>
                  <a:lnTo>
                    <a:pt x="419" y="115"/>
                  </a:lnTo>
                  <a:lnTo>
                    <a:pt x="418" y="116"/>
                  </a:lnTo>
                  <a:lnTo>
                    <a:pt x="418" y="119"/>
                  </a:lnTo>
                  <a:lnTo>
                    <a:pt x="413" y="121"/>
                  </a:lnTo>
                  <a:lnTo>
                    <a:pt x="411" y="123"/>
                  </a:lnTo>
                  <a:lnTo>
                    <a:pt x="410" y="124"/>
                  </a:lnTo>
                  <a:lnTo>
                    <a:pt x="408" y="129"/>
                  </a:lnTo>
                  <a:lnTo>
                    <a:pt x="407" y="132"/>
                  </a:lnTo>
                  <a:lnTo>
                    <a:pt x="405" y="133"/>
                  </a:lnTo>
                  <a:lnTo>
                    <a:pt x="402" y="135"/>
                  </a:lnTo>
                  <a:lnTo>
                    <a:pt x="399" y="135"/>
                  </a:lnTo>
                  <a:lnTo>
                    <a:pt x="395" y="135"/>
                  </a:lnTo>
                  <a:lnTo>
                    <a:pt x="390" y="133"/>
                  </a:lnTo>
                  <a:lnTo>
                    <a:pt x="385" y="133"/>
                  </a:lnTo>
                  <a:lnTo>
                    <a:pt x="382" y="138"/>
                  </a:lnTo>
                  <a:lnTo>
                    <a:pt x="381" y="141"/>
                  </a:lnTo>
                  <a:lnTo>
                    <a:pt x="379" y="141"/>
                  </a:lnTo>
                  <a:lnTo>
                    <a:pt x="378" y="142"/>
                  </a:lnTo>
                  <a:lnTo>
                    <a:pt x="376" y="142"/>
                  </a:lnTo>
                  <a:lnTo>
                    <a:pt x="373" y="142"/>
                  </a:lnTo>
                  <a:lnTo>
                    <a:pt x="372" y="142"/>
                  </a:lnTo>
                  <a:lnTo>
                    <a:pt x="370" y="142"/>
                  </a:lnTo>
                  <a:lnTo>
                    <a:pt x="367" y="144"/>
                  </a:lnTo>
                  <a:lnTo>
                    <a:pt x="364" y="147"/>
                  </a:lnTo>
                  <a:lnTo>
                    <a:pt x="361" y="149"/>
                  </a:lnTo>
                  <a:lnTo>
                    <a:pt x="358" y="152"/>
                  </a:lnTo>
                  <a:lnTo>
                    <a:pt x="356" y="155"/>
                  </a:lnTo>
                  <a:lnTo>
                    <a:pt x="352" y="158"/>
                  </a:lnTo>
                  <a:lnTo>
                    <a:pt x="347" y="162"/>
                  </a:lnTo>
                  <a:lnTo>
                    <a:pt x="345" y="167"/>
                  </a:lnTo>
                  <a:lnTo>
                    <a:pt x="347" y="172"/>
                  </a:lnTo>
                  <a:lnTo>
                    <a:pt x="348" y="176"/>
                  </a:lnTo>
                  <a:lnTo>
                    <a:pt x="348" y="184"/>
                  </a:lnTo>
                  <a:lnTo>
                    <a:pt x="348" y="190"/>
                  </a:lnTo>
                  <a:lnTo>
                    <a:pt x="348" y="196"/>
                  </a:lnTo>
                  <a:lnTo>
                    <a:pt x="348" y="199"/>
                  </a:lnTo>
                  <a:lnTo>
                    <a:pt x="345" y="202"/>
                  </a:lnTo>
                  <a:lnTo>
                    <a:pt x="341" y="204"/>
                  </a:lnTo>
                  <a:lnTo>
                    <a:pt x="338" y="207"/>
                  </a:lnTo>
                  <a:lnTo>
                    <a:pt x="336" y="210"/>
                  </a:lnTo>
                  <a:lnTo>
                    <a:pt x="333" y="215"/>
                  </a:lnTo>
                  <a:lnTo>
                    <a:pt x="332" y="218"/>
                  </a:lnTo>
                  <a:lnTo>
                    <a:pt x="328" y="219"/>
                  </a:lnTo>
                  <a:lnTo>
                    <a:pt x="325" y="219"/>
                  </a:lnTo>
                  <a:lnTo>
                    <a:pt x="321" y="218"/>
                  </a:lnTo>
                  <a:lnTo>
                    <a:pt x="318" y="215"/>
                  </a:lnTo>
                  <a:lnTo>
                    <a:pt x="315" y="213"/>
                  </a:lnTo>
                  <a:lnTo>
                    <a:pt x="316" y="219"/>
                  </a:lnTo>
                  <a:lnTo>
                    <a:pt x="318" y="226"/>
                  </a:lnTo>
                  <a:lnTo>
                    <a:pt x="319" y="230"/>
                  </a:lnTo>
                  <a:lnTo>
                    <a:pt x="319" y="236"/>
                  </a:lnTo>
                  <a:lnTo>
                    <a:pt x="319" y="239"/>
                  </a:lnTo>
                  <a:lnTo>
                    <a:pt x="319" y="244"/>
                  </a:lnTo>
                  <a:lnTo>
                    <a:pt x="318" y="247"/>
                  </a:lnTo>
                  <a:lnTo>
                    <a:pt x="316" y="249"/>
                  </a:lnTo>
                  <a:lnTo>
                    <a:pt x="313" y="250"/>
                  </a:lnTo>
                  <a:lnTo>
                    <a:pt x="312" y="252"/>
                  </a:lnTo>
                  <a:lnTo>
                    <a:pt x="312" y="253"/>
                  </a:lnTo>
                  <a:lnTo>
                    <a:pt x="312" y="258"/>
                  </a:lnTo>
                  <a:lnTo>
                    <a:pt x="312" y="261"/>
                  </a:lnTo>
                  <a:lnTo>
                    <a:pt x="312" y="264"/>
                  </a:lnTo>
                  <a:lnTo>
                    <a:pt x="315" y="264"/>
                  </a:lnTo>
                  <a:lnTo>
                    <a:pt x="318" y="262"/>
                  </a:lnTo>
                  <a:lnTo>
                    <a:pt x="321" y="259"/>
                  </a:lnTo>
                  <a:lnTo>
                    <a:pt x="324" y="258"/>
                  </a:lnTo>
                  <a:lnTo>
                    <a:pt x="327" y="258"/>
                  </a:lnTo>
                  <a:lnTo>
                    <a:pt x="330" y="259"/>
                  </a:lnTo>
                  <a:lnTo>
                    <a:pt x="332" y="262"/>
                  </a:lnTo>
                  <a:lnTo>
                    <a:pt x="332" y="264"/>
                  </a:lnTo>
                  <a:lnTo>
                    <a:pt x="332" y="267"/>
                  </a:lnTo>
                  <a:lnTo>
                    <a:pt x="335" y="269"/>
                  </a:lnTo>
                  <a:lnTo>
                    <a:pt x="338" y="270"/>
                  </a:lnTo>
                  <a:lnTo>
                    <a:pt x="341" y="270"/>
                  </a:lnTo>
                  <a:lnTo>
                    <a:pt x="344" y="269"/>
                  </a:lnTo>
                  <a:lnTo>
                    <a:pt x="347" y="269"/>
                  </a:lnTo>
                  <a:lnTo>
                    <a:pt x="350" y="269"/>
                  </a:lnTo>
                  <a:lnTo>
                    <a:pt x="353" y="270"/>
                  </a:lnTo>
                  <a:lnTo>
                    <a:pt x="355" y="273"/>
                  </a:lnTo>
                  <a:lnTo>
                    <a:pt x="358" y="275"/>
                  </a:lnTo>
                  <a:lnTo>
                    <a:pt x="359" y="275"/>
                  </a:lnTo>
                  <a:lnTo>
                    <a:pt x="362" y="275"/>
                  </a:lnTo>
                  <a:lnTo>
                    <a:pt x="365" y="275"/>
                  </a:lnTo>
                  <a:lnTo>
                    <a:pt x="367" y="275"/>
                  </a:lnTo>
                  <a:lnTo>
                    <a:pt x="370" y="276"/>
                  </a:lnTo>
                  <a:lnTo>
                    <a:pt x="373" y="276"/>
                  </a:lnTo>
                  <a:lnTo>
                    <a:pt x="376" y="278"/>
                  </a:lnTo>
                  <a:lnTo>
                    <a:pt x="379" y="279"/>
                  </a:lnTo>
                  <a:lnTo>
                    <a:pt x="381" y="281"/>
                  </a:lnTo>
                  <a:lnTo>
                    <a:pt x="381" y="281"/>
                  </a:lnTo>
                  <a:lnTo>
                    <a:pt x="382" y="282"/>
                  </a:lnTo>
                  <a:lnTo>
                    <a:pt x="384" y="282"/>
                  </a:lnTo>
                  <a:lnTo>
                    <a:pt x="388" y="285"/>
                  </a:lnTo>
                  <a:lnTo>
                    <a:pt x="395" y="289"/>
                  </a:lnTo>
                  <a:lnTo>
                    <a:pt x="401" y="292"/>
                  </a:lnTo>
                  <a:lnTo>
                    <a:pt x="405" y="290"/>
                  </a:lnTo>
                  <a:lnTo>
                    <a:pt x="410" y="290"/>
                  </a:lnTo>
                  <a:lnTo>
                    <a:pt x="415" y="293"/>
                  </a:lnTo>
                  <a:lnTo>
                    <a:pt x="419" y="295"/>
                  </a:lnTo>
                  <a:lnTo>
                    <a:pt x="422" y="295"/>
                  </a:lnTo>
                  <a:lnTo>
                    <a:pt x="424" y="290"/>
                  </a:lnTo>
                  <a:lnTo>
                    <a:pt x="424" y="282"/>
                  </a:lnTo>
                  <a:lnTo>
                    <a:pt x="424" y="273"/>
                  </a:lnTo>
                  <a:lnTo>
                    <a:pt x="424" y="269"/>
                  </a:lnTo>
                  <a:lnTo>
                    <a:pt x="424" y="265"/>
                  </a:lnTo>
                  <a:lnTo>
                    <a:pt x="422" y="262"/>
                  </a:lnTo>
                  <a:lnTo>
                    <a:pt x="422" y="259"/>
                  </a:lnTo>
                  <a:lnTo>
                    <a:pt x="422" y="258"/>
                  </a:lnTo>
                  <a:lnTo>
                    <a:pt x="424" y="253"/>
                  </a:lnTo>
                  <a:lnTo>
                    <a:pt x="428" y="253"/>
                  </a:lnTo>
                  <a:lnTo>
                    <a:pt x="431" y="253"/>
                  </a:lnTo>
                  <a:lnTo>
                    <a:pt x="436" y="255"/>
                  </a:lnTo>
                  <a:lnTo>
                    <a:pt x="441" y="255"/>
                  </a:lnTo>
                  <a:lnTo>
                    <a:pt x="445" y="255"/>
                  </a:lnTo>
                  <a:lnTo>
                    <a:pt x="450" y="252"/>
                  </a:lnTo>
                  <a:lnTo>
                    <a:pt x="453" y="249"/>
                  </a:lnTo>
                  <a:lnTo>
                    <a:pt x="456" y="247"/>
                  </a:lnTo>
                  <a:lnTo>
                    <a:pt x="459" y="245"/>
                  </a:lnTo>
                  <a:lnTo>
                    <a:pt x="461" y="244"/>
                  </a:lnTo>
                  <a:lnTo>
                    <a:pt x="464" y="245"/>
                  </a:lnTo>
                  <a:lnTo>
                    <a:pt x="462" y="249"/>
                  </a:lnTo>
                  <a:lnTo>
                    <a:pt x="462" y="250"/>
                  </a:lnTo>
                  <a:lnTo>
                    <a:pt x="462" y="253"/>
                  </a:lnTo>
                  <a:lnTo>
                    <a:pt x="465" y="252"/>
                  </a:lnTo>
                  <a:lnTo>
                    <a:pt x="468" y="250"/>
                  </a:lnTo>
                  <a:lnTo>
                    <a:pt x="468" y="247"/>
                  </a:lnTo>
                  <a:lnTo>
                    <a:pt x="468" y="244"/>
                  </a:lnTo>
                  <a:lnTo>
                    <a:pt x="470" y="242"/>
                  </a:lnTo>
                  <a:lnTo>
                    <a:pt x="471" y="242"/>
                  </a:lnTo>
                  <a:lnTo>
                    <a:pt x="473" y="241"/>
                  </a:lnTo>
                  <a:lnTo>
                    <a:pt x="473" y="239"/>
                  </a:lnTo>
                  <a:lnTo>
                    <a:pt x="474" y="238"/>
                  </a:lnTo>
                  <a:lnTo>
                    <a:pt x="476" y="238"/>
                  </a:lnTo>
                  <a:lnTo>
                    <a:pt x="478" y="238"/>
                  </a:lnTo>
                  <a:lnTo>
                    <a:pt x="479" y="236"/>
                  </a:lnTo>
                  <a:lnTo>
                    <a:pt x="481" y="235"/>
                  </a:lnTo>
                  <a:lnTo>
                    <a:pt x="482" y="235"/>
                  </a:lnTo>
                  <a:lnTo>
                    <a:pt x="482" y="235"/>
                  </a:lnTo>
                  <a:lnTo>
                    <a:pt x="482" y="233"/>
                  </a:lnTo>
                  <a:lnTo>
                    <a:pt x="482" y="233"/>
                  </a:lnTo>
                  <a:lnTo>
                    <a:pt x="485" y="227"/>
                  </a:lnTo>
                  <a:lnTo>
                    <a:pt x="488" y="219"/>
                  </a:lnTo>
                  <a:lnTo>
                    <a:pt x="490" y="212"/>
                  </a:lnTo>
                  <a:lnTo>
                    <a:pt x="490" y="206"/>
                  </a:lnTo>
                  <a:lnTo>
                    <a:pt x="487" y="204"/>
                  </a:lnTo>
                  <a:lnTo>
                    <a:pt x="484" y="204"/>
                  </a:lnTo>
                  <a:lnTo>
                    <a:pt x="481" y="204"/>
                  </a:lnTo>
                  <a:lnTo>
                    <a:pt x="478" y="204"/>
                  </a:lnTo>
                  <a:lnTo>
                    <a:pt x="476" y="202"/>
                  </a:lnTo>
                  <a:lnTo>
                    <a:pt x="473" y="201"/>
                  </a:lnTo>
                  <a:lnTo>
                    <a:pt x="471" y="199"/>
                  </a:lnTo>
                  <a:lnTo>
                    <a:pt x="467" y="199"/>
                  </a:lnTo>
                  <a:lnTo>
                    <a:pt x="467" y="195"/>
                  </a:lnTo>
                  <a:lnTo>
                    <a:pt x="467" y="190"/>
                  </a:lnTo>
                  <a:lnTo>
                    <a:pt x="467" y="186"/>
                  </a:lnTo>
                  <a:lnTo>
                    <a:pt x="468" y="182"/>
                  </a:lnTo>
                  <a:lnTo>
                    <a:pt x="468" y="181"/>
                  </a:lnTo>
                  <a:lnTo>
                    <a:pt x="470" y="178"/>
                  </a:lnTo>
                  <a:lnTo>
                    <a:pt x="470" y="176"/>
                  </a:lnTo>
                  <a:lnTo>
                    <a:pt x="470" y="175"/>
                  </a:lnTo>
                  <a:lnTo>
                    <a:pt x="474" y="173"/>
                  </a:lnTo>
                  <a:lnTo>
                    <a:pt x="481" y="170"/>
                  </a:lnTo>
                  <a:lnTo>
                    <a:pt x="485" y="170"/>
                  </a:lnTo>
                  <a:lnTo>
                    <a:pt x="491" y="170"/>
                  </a:lnTo>
                  <a:lnTo>
                    <a:pt x="497" y="173"/>
                  </a:lnTo>
                  <a:lnTo>
                    <a:pt x="504" y="178"/>
                  </a:lnTo>
                  <a:lnTo>
                    <a:pt x="508" y="182"/>
                  </a:lnTo>
                  <a:lnTo>
                    <a:pt x="517" y="184"/>
                  </a:lnTo>
                  <a:lnTo>
                    <a:pt x="522" y="184"/>
                  </a:lnTo>
                  <a:lnTo>
                    <a:pt x="527" y="186"/>
                  </a:lnTo>
                  <a:lnTo>
                    <a:pt x="531" y="186"/>
                  </a:lnTo>
                  <a:lnTo>
                    <a:pt x="537" y="187"/>
                  </a:lnTo>
                  <a:lnTo>
                    <a:pt x="542" y="187"/>
                  </a:lnTo>
                  <a:lnTo>
                    <a:pt x="545" y="189"/>
                  </a:lnTo>
                  <a:lnTo>
                    <a:pt x="550" y="189"/>
                  </a:lnTo>
                  <a:lnTo>
                    <a:pt x="554" y="187"/>
                  </a:lnTo>
                  <a:lnTo>
                    <a:pt x="559" y="184"/>
                  </a:lnTo>
                  <a:lnTo>
                    <a:pt x="562" y="181"/>
                  </a:lnTo>
                  <a:lnTo>
                    <a:pt x="565" y="178"/>
                  </a:lnTo>
                  <a:lnTo>
                    <a:pt x="568" y="175"/>
                  </a:lnTo>
                  <a:lnTo>
                    <a:pt x="573" y="173"/>
                  </a:lnTo>
                  <a:lnTo>
                    <a:pt x="576" y="173"/>
                  </a:lnTo>
                  <a:lnTo>
                    <a:pt x="579" y="172"/>
                  </a:lnTo>
                  <a:lnTo>
                    <a:pt x="580" y="167"/>
                  </a:lnTo>
                  <a:lnTo>
                    <a:pt x="582" y="162"/>
                  </a:lnTo>
                  <a:lnTo>
                    <a:pt x="582" y="158"/>
                  </a:lnTo>
                  <a:lnTo>
                    <a:pt x="584" y="155"/>
                  </a:lnTo>
                  <a:lnTo>
                    <a:pt x="588" y="152"/>
                  </a:lnTo>
                  <a:lnTo>
                    <a:pt x="591" y="150"/>
                  </a:lnTo>
                  <a:lnTo>
                    <a:pt x="594" y="149"/>
                  </a:lnTo>
                  <a:lnTo>
                    <a:pt x="597" y="146"/>
                  </a:lnTo>
                  <a:lnTo>
                    <a:pt x="600" y="142"/>
                  </a:lnTo>
                  <a:lnTo>
                    <a:pt x="605" y="141"/>
                  </a:lnTo>
                  <a:lnTo>
                    <a:pt x="608" y="139"/>
                  </a:lnTo>
                  <a:lnTo>
                    <a:pt x="611" y="136"/>
                  </a:lnTo>
                  <a:lnTo>
                    <a:pt x="614" y="130"/>
                  </a:lnTo>
                  <a:lnTo>
                    <a:pt x="616" y="130"/>
                  </a:lnTo>
                  <a:lnTo>
                    <a:pt x="616" y="130"/>
                  </a:lnTo>
                  <a:lnTo>
                    <a:pt x="616" y="129"/>
                  </a:lnTo>
                  <a:lnTo>
                    <a:pt x="616" y="129"/>
                  </a:lnTo>
                  <a:lnTo>
                    <a:pt x="617" y="129"/>
                  </a:lnTo>
                  <a:lnTo>
                    <a:pt x="617" y="129"/>
                  </a:lnTo>
                  <a:lnTo>
                    <a:pt x="619" y="129"/>
                  </a:lnTo>
                  <a:lnTo>
                    <a:pt x="619" y="130"/>
                  </a:lnTo>
                  <a:lnTo>
                    <a:pt x="622" y="132"/>
                  </a:lnTo>
                  <a:lnTo>
                    <a:pt x="625" y="135"/>
                  </a:lnTo>
                  <a:lnTo>
                    <a:pt x="630" y="138"/>
                  </a:lnTo>
                  <a:lnTo>
                    <a:pt x="633" y="139"/>
                  </a:lnTo>
                  <a:lnTo>
                    <a:pt x="636" y="138"/>
                  </a:lnTo>
                  <a:lnTo>
                    <a:pt x="639" y="138"/>
                  </a:lnTo>
                  <a:lnTo>
                    <a:pt x="640" y="138"/>
                  </a:lnTo>
                  <a:lnTo>
                    <a:pt x="643" y="138"/>
                  </a:lnTo>
                  <a:lnTo>
                    <a:pt x="645" y="139"/>
                  </a:lnTo>
                  <a:lnTo>
                    <a:pt x="648" y="141"/>
                  </a:lnTo>
                  <a:lnTo>
                    <a:pt x="650" y="142"/>
                  </a:lnTo>
                  <a:lnTo>
                    <a:pt x="651" y="144"/>
                  </a:lnTo>
                  <a:lnTo>
                    <a:pt x="654" y="146"/>
                  </a:lnTo>
                  <a:lnTo>
                    <a:pt x="657" y="149"/>
                  </a:lnTo>
                  <a:lnTo>
                    <a:pt x="659" y="152"/>
                  </a:lnTo>
                  <a:lnTo>
                    <a:pt x="662" y="153"/>
                  </a:lnTo>
                  <a:lnTo>
                    <a:pt x="665" y="152"/>
                  </a:lnTo>
                  <a:lnTo>
                    <a:pt x="666" y="153"/>
                  </a:lnTo>
                  <a:lnTo>
                    <a:pt x="668" y="155"/>
                  </a:lnTo>
                  <a:lnTo>
                    <a:pt x="668" y="159"/>
                  </a:lnTo>
                  <a:lnTo>
                    <a:pt x="665" y="162"/>
                  </a:lnTo>
                  <a:lnTo>
                    <a:pt x="662" y="166"/>
                  </a:lnTo>
                  <a:lnTo>
                    <a:pt x="659" y="170"/>
                  </a:lnTo>
                  <a:lnTo>
                    <a:pt x="657" y="173"/>
                  </a:lnTo>
                  <a:lnTo>
                    <a:pt x="659" y="178"/>
                  </a:lnTo>
                  <a:lnTo>
                    <a:pt x="662" y="181"/>
                  </a:lnTo>
                  <a:lnTo>
                    <a:pt x="663" y="184"/>
                  </a:lnTo>
                  <a:lnTo>
                    <a:pt x="666" y="189"/>
                  </a:lnTo>
                  <a:lnTo>
                    <a:pt x="665" y="193"/>
                  </a:lnTo>
                  <a:lnTo>
                    <a:pt x="660" y="198"/>
                  </a:lnTo>
                  <a:lnTo>
                    <a:pt x="653" y="202"/>
                  </a:lnTo>
                  <a:lnTo>
                    <a:pt x="650" y="209"/>
                  </a:lnTo>
                  <a:lnTo>
                    <a:pt x="650" y="215"/>
                  </a:lnTo>
                  <a:lnTo>
                    <a:pt x="653" y="219"/>
                  </a:lnTo>
                  <a:lnTo>
                    <a:pt x="656" y="226"/>
                  </a:lnTo>
                  <a:lnTo>
                    <a:pt x="659" y="230"/>
                  </a:lnTo>
                  <a:lnTo>
                    <a:pt x="660" y="233"/>
                  </a:lnTo>
                  <a:lnTo>
                    <a:pt x="660" y="236"/>
                  </a:lnTo>
                  <a:lnTo>
                    <a:pt x="660" y="239"/>
                  </a:lnTo>
                  <a:lnTo>
                    <a:pt x="660" y="244"/>
                  </a:lnTo>
                  <a:lnTo>
                    <a:pt x="657" y="249"/>
                  </a:lnTo>
                  <a:lnTo>
                    <a:pt x="654" y="252"/>
                  </a:lnTo>
                  <a:lnTo>
                    <a:pt x="650" y="256"/>
                  </a:lnTo>
                  <a:lnTo>
                    <a:pt x="645" y="259"/>
                  </a:lnTo>
                  <a:lnTo>
                    <a:pt x="643" y="261"/>
                  </a:lnTo>
                  <a:lnTo>
                    <a:pt x="642" y="262"/>
                  </a:lnTo>
                  <a:lnTo>
                    <a:pt x="639" y="262"/>
                  </a:lnTo>
                  <a:lnTo>
                    <a:pt x="637" y="262"/>
                  </a:lnTo>
                  <a:lnTo>
                    <a:pt x="634" y="262"/>
                  </a:lnTo>
                  <a:lnTo>
                    <a:pt x="631" y="262"/>
                  </a:lnTo>
                  <a:lnTo>
                    <a:pt x="628" y="264"/>
                  </a:lnTo>
                  <a:lnTo>
                    <a:pt x="627" y="264"/>
                  </a:lnTo>
                  <a:lnTo>
                    <a:pt x="625" y="267"/>
                  </a:lnTo>
                  <a:lnTo>
                    <a:pt x="623" y="269"/>
                  </a:lnTo>
                  <a:lnTo>
                    <a:pt x="622" y="270"/>
                  </a:lnTo>
                  <a:lnTo>
                    <a:pt x="622" y="273"/>
                  </a:lnTo>
                  <a:lnTo>
                    <a:pt x="619" y="275"/>
                  </a:lnTo>
                  <a:lnTo>
                    <a:pt x="617" y="276"/>
                  </a:lnTo>
                  <a:lnTo>
                    <a:pt x="614" y="278"/>
                  </a:lnTo>
                  <a:lnTo>
                    <a:pt x="613" y="279"/>
                  </a:lnTo>
                  <a:lnTo>
                    <a:pt x="613" y="281"/>
                  </a:lnTo>
                  <a:lnTo>
                    <a:pt x="611" y="282"/>
                  </a:lnTo>
                  <a:lnTo>
                    <a:pt x="611" y="284"/>
                  </a:lnTo>
                  <a:lnTo>
                    <a:pt x="610" y="285"/>
                  </a:lnTo>
                  <a:lnTo>
                    <a:pt x="605" y="292"/>
                  </a:lnTo>
                  <a:lnTo>
                    <a:pt x="600" y="299"/>
                  </a:lnTo>
                  <a:lnTo>
                    <a:pt x="596" y="305"/>
                  </a:lnTo>
                  <a:lnTo>
                    <a:pt x="591" y="313"/>
                  </a:lnTo>
                  <a:lnTo>
                    <a:pt x="590" y="316"/>
                  </a:lnTo>
                  <a:lnTo>
                    <a:pt x="588" y="319"/>
                  </a:lnTo>
                  <a:lnTo>
                    <a:pt x="587" y="321"/>
                  </a:lnTo>
                  <a:lnTo>
                    <a:pt x="584" y="324"/>
                  </a:lnTo>
                  <a:lnTo>
                    <a:pt x="584" y="325"/>
                  </a:lnTo>
                  <a:lnTo>
                    <a:pt x="584" y="325"/>
                  </a:lnTo>
                  <a:lnTo>
                    <a:pt x="584" y="327"/>
                  </a:lnTo>
                  <a:lnTo>
                    <a:pt x="582" y="329"/>
                  </a:lnTo>
                  <a:lnTo>
                    <a:pt x="580" y="333"/>
                  </a:lnTo>
                  <a:lnTo>
                    <a:pt x="577" y="338"/>
                  </a:lnTo>
                  <a:lnTo>
                    <a:pt x="576" y="344"/>
                  </a:lnTo>
                  <a:lnTo>
                    <a:pt x="577" y="348"/>
                  </a:lnTo>
                  <a:lnTo>
                    <a:pt x="582" y="353"/>
                  </a:lnTo>
                  <a:lnTo>
                    <a:pt x="587" y="356"/>
                  </a:lnTo>
                  <a:lnTo>
                    <a:pt x="590" y="359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5"/>
                  </a:lnTo>
                  <a:lnTo>
                    <a:pt x="596" y="365"/>
                  </a:lnTo>
                  <a:lnTo>
                    <a:pt x="597" y="373"/>
                  </a:lnTo>
                  <a:lnTo>
                    <a:pt x="594" y="378"/>
                  </a:lnTo>
                  <a:lnTo>
                    <a:pt x="591" y="382"/>
                  </a:lnTo>
                  <a:lnTo>
                    <a:pt x="587" y="387"/>
                  </a:lnTo>
                  <a:lnTo>
                    <a:pt x="582" y="393"/>
                  </a:lnTo>
                  <a:lnTo>
                    <a:pt x="579" y="398"/>
                  </a:lnTo>
                  <a:lnTo>
                    <a:pt x="576" y="404"/>
                  </a:lnTo>
                  <a:lnTo>
                    <a:pt x="576" y="407"/>
                  </a:lnTo>
                  <a:lnTo>
                    <a:pt x="573" y="407"/>
                  </a:lnTo>
                  <a:lnTo>
                    <a:pt x="562" y="412"/>
                  </a:lnTo>
                  <a:lnTo>
                    <a:pt x="559" y="413"/>
                  </a:lnTo>
                  <a:lnTo>
                    <a:pt x="557" y="413"/>
                  </a:lnTo>
                  <a:lnTo>
                    <a:pt x="554" y="415"/>
                  </a:lnTo>
                  <a:lnTo>
                    <a:pt x="553" y="415"/>
                  </a:lnTo>
                  <a:lnTo>
                    <a:pt x="550" y="413"/>
                  </a:lnTo>
                  <a:lnTo>
                    <a:pt x="545" y="412"/>
                  </a:lnTo>
                  <a:lnTo>
                    <a:pt x="544" y="412"/>
                  </a:lnTo>
                  <a:lnTo>
                    <a:pt x="540" y="412"/>
                  </a:lnTo>
                  <a:lnTo>
                    <a:pt x="534" y="413"/>
                  </a:lnTo>
                  <a:lnTo>
                    <a:pt x="528" y="413"/>
                  </a:lnTo>
                  <a:lnTo>
                    <a:pt x="524" y="415"/>
                  </a:lnTo>
                  <a:lnTo>
                    <a:pt x="511" y="419"/>
                  </a:lnTo>
                  <a:lnTo>
                    <a:pt x="508" y="421"/>
                  </a:lnTo>
                  <a:lnTo>
                    <a:pt x="508" y="424"/>
                  </a:lnTo>
                  <a:lnTo>
                    <a:pt x="507" y="424"/>
                  </a:lnTo>
                  <a:lnTo>
                    <a:pt x="497" y="427"/>
                  </a:lnTo>
                  <a:lnTo>
                    <a:pt x="491" y="433"/>
                  </a:lnTo>
                  <a:lnTo>
                    <a:pt x="488" y="435"/>
                  </a:lnTo>
                  <a:lnTo>
                    <a:pt x="484" y="435"/>
                  </a:lnTo>
                  <a:lnTo>
                    <a:pt x="474" y="436"/>
                  </a:lnTo>
                  <a:lnTo>
                    <a:pt x="471" y="436"/>
                  </a:lnTo>
                  <a:lnTo>
                    <a:pt x="468" y="439"/>
                  </a:lnTo>
                  <a:lnTo>
                    <a:pt x="467" y="441"/>
                  </a:lnTo>
                  <a:lnTo>
                    <a:pt x="465" y="441"/>
                  </a:lnTo>
                  <a:lnTo>
                    <a:pt x="462" y="442"/>
                  </a:lnTo>
                  <a:lnTo>
                    <a:pt x="462" y="442"/>
                  </a:lnTo>
                  <a:lnTo>
                    <a:pt x="461" y="442"/>
                  </a:lnTo>
                  <a:lnTo>
                    <a:pt x="461" y="442"/>
                  </a:lnTo>
                  <a:lnTo>
                    <a:pt x="461" y="442"/>
                  </a:lnTo>
                  <a:lnTo>
                    <a:pt x="454" y="444"/>
                  </a:lnTo>
                  <a:lnTo>
                    <a:pt x="448" y="445"/>
                  </a:lnTo>
                  <a:lnTo>
                    <a:pt x="436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0" y="450"/>
                  </a:lnTo>
                  <a:lnTo>
                    <a:pt x="424" y="451"/>
                  </a:lnTo>
                  <a:lnTo>
                    <a:pt x="419" y="455"/>
                  </a:lnTo>
                  <a:lnTo>
                    <a:pt x="418" y="459"/>
                  </a:lnTo>
                  <a:lnTo>
                    <a:pt x="418" y="462"/>
                  </a:lnTo>
                  <a:lnTo>
                    <a:pt x="419" y="468"/>
                  </a:lnTo>
                  <a:lnTo>
                    <a:pt x="419" y="473"/>
                  </a:lnTo>
                  <a:lnTo>
                    <a:pt x="422" y="475"/>
                  </a:lnTo>
                  <a:lnTo>
                    <a:pt x="424" y="475"/>
                  </a:lnTo>
                  <a:lnTo>
                    <a:pt x="425" y="476"/>
                  </a:lnTo>
                  <a:lnTo>
                    <a:pt x="425" y="476"/>
                  </a:lnTo>
                  <a:lnTo>
                    <a:pt x="425" y="478"/>
                  </a:lnTo>
                  <a:lnTo>
                    <a:pt x="428" y="478"/>
                  </a:lnTo>
                  <a:lnTo>
                    <a:pt x="430" y="478"/>
                  </a:lnTo>
                  <a:lnTo>
                    <a:pt x="433" y="476"/>
                  </a:lnTo>
                  <a:lnTo>
                    <a:pt x="434" y="476"/>
                  </a:lnTo>
                  <a:lnTo>
                    <a:pt x="436" y="476"/>
                  </a:lnTo>
                  <a:lnTo>
                    <a:pt x="436" y="475"/>
                  </a:lnTo>
                  <a:lnTo>
                    <a:pt x="438" y="475"/>
                  </a:lnTo>
                  <a:lnTo>
                    <a:pt x="439" y="475"/>
                  </a:lnTo>
                  <a:lnTo>
                    <a:pt x="442" y="475"/>
                  </a:lnTo>
                  <a:lnTo>
                    <a:pt x="445" y="475"/>
                  </a:lnTo>
                  <a:lnTo>
                    <a:pt x="447" y="478"/>
                  </a:lnTo>
                  <a:lnTo>
                    <a:pt x="450" y="479"/>
                  </a:lnTo>
                  <a:lnTo>
                    <a:pt x="451" y="479"/>
                  </a:lnTo>
                  <a:lnTo>
                    <a:pt x="453" y="479"/>
                  </a:lnTo>
                  <a:lnTo>
                    <a:pt x="456" y="479"/>
                  </a:lnTo>
                  <a:lnTo>
                    <a:pt x="458" y="479"/>
                  </a:lnTo>
                  <a:lnTo>
                    <a:pt x="461" y="479"/>
                  </a:lnTo>
                  <a:lnTo>
                    <a:pt x="462" y="479"/>
                  </a:lnTo>
                  <a:lnTo>
                    <a:pt x="465" y="479"/>
                  </a:lnTo>
                  <a:lnTo>
                    <a:pt x="468" y="479"/>
                  </a:lnTo>
                  <a:lnTo>
                    <a:pt x="468" y="479"/>
                  </a:lnTo>
                  <a:lnTo>
                    <a:pt x="470" y="481"/>
                  </a:lnTo>
                  <a:lnTo>
                    <a:pt x="470" y="481"/>
                  </a:lnTo>
                  <a:lnTo>
                    <a:pt x="470" y="482"/>
                  </a:lnTo>
                  <a:lnTo>
                    <a:pt x="470" y="484"/>
                  </a:lnTo>
                  <a:lnTo>
                    <a:pt x="470" y="487"/>
                  </a:lnTo>
                  <a:lnTo>
                    <a:pt x="470" y="490"/>
                  </a:lnTo>
                  <a:lnTo>
                    <a:pt x="470" y="490"/>
                  </a:lnTo>
                  <a:lnTo>
                    <a:pt x="473" y="491"/>
                  </a:lnTo>
                  <a:lnTo>
                    <a:pt x="474" y="493"/>
                  </a:lnTo>
                  <a:lnTo>
                    <a:pt x="478" y="495"/>
                  </a:lnTo>
                  <a:lnTo>
                    <a:pt x="479" y="496"/>
                  </a:lnTo>
                  <a:lnTo>
                    <a:pt x="478" y="496"/>
                  </a:lnTo>
                  <a:lnTo>
                    <a:pt x="478" y="498"/>
                  </a:lnTo>
                  <a:lnTo>
                    <a:pt x="476" y="499"/>
                  </a:lnTo>
                  <a:lnTo>
                    <a:pt x="474" y="499"/>
                  </a:lnTo>
                  <a:lnTo>
                    <a:pt x="471" y="501"/>
                  </a:lnTo>
                  <a:lnTo>
                    <a:pt x="465" y="501"/>
                  </a:lnTo>
                  <a:lnTo>
                    <a:pt x="462" y="502"/>
                  </a:lnTo>
                  <a:lnTo>
                    <a:pt x="461" y="508"/>
                  </a:lnTo>
                  <a:lnTo>
                    <a:pt x="461" y="511"/>
                  </a:lnTo>
                  <a:lnTo>
                    <a:pt x="462" y="515"/>
                  </a:lnTo>
                  <a:lnTo>
                    <a:pt x="462" y="518"/>
                  </a:lnTo>
                  <a:lnTo>
                    <a:pt x="462" y="521"/>
                  </a:lnTo>
                  <a:lnTo>
                    <a:pt x="464" y="522"/>
                  </a:lnTo>
                  <a:lnTo>
                    <a:pt x="464" y="525"/>
                  </a:lnTo>
                  <a:lnTo>
                    <a:pt x="465" y="527"/>
                  </a:lnTo>
                  <a:lnTo>
                    <a:pt x="467" y="528"/>
                  </a:lnTo>
                  <a:lnTo>
                    <a:pt x="467" y="528"/>
                  </a:lnTo>
                  <a:lnTo>
                    <a:pt x="468" y="530"/>
                  </a:lnTo>
                  <a:lnTo>
                    <a:pt x="468" y="530"/>
                  </a:lnTo>
                  <a:lnTo>
                    <a:pt x="470" y="530"/>
                  </a:lnTo>
                  <a:lnTo>
                    <a:pt x="470" y="533"/>
                  </a:lnTo>
                  <a:lnTo>
                    <a:pt x="470" y="535"/>
                  </a:lnTo>
                  <a:lnTo>
                    <a:pt x="471" y="536"/>
                  </a:lnTo>
                  <a:lnTo>
                    <a:pt x="471" y="538"/>
                  </a:lnTo>
                  <a:lnTo>
                    <a:pt x="473" y="541"/>
                  </a:lnTo>
                  <a:lnTo>
                    <a:pt x="473" y="542"/>
                  </a:lnTo>
                  <a:lnTo>
                    <a:pt x="473" y="545"/>
                  </a:lnTo>
                  <a:lnTo>
                    <a:pt x="473" y="548"/>
                  </a:lnTo>
                  <a:lnTo>
                    <a:pt x="473" y="550"/>
                  </a:lnTo>
                  <a:lnTo>
                    <a:pt x="473" y="551"/>
                  </a:lnTo>
                  <a:lnTo>
                    <a:pt x="473" y="553"/>
                  </a:lnTo>
                  <a:lnTo>
                    <a:pt x="471" y="553"/>
                  </a:lnTo>
                  <a:lnTo>
                    <a:pt x="473" y="561"/>
                  </a:lnTo>
                  <a:lnTo>
                    <a:pt x="479" y="562"/>
                  </a:lnTo>
                  <a:lnTo>
                    <a:pt x="487" y="561"/>
                  </a:lnTo>
                  <a:lnTo>
                    <a:pt x="493" y="558"/>
                  </a:lnTo>
                  <a:lnTo>
                    <a:pt x="494" y="559"/>
                  </a:lnTo>
                  <a:lnTo>
                    <a:pt x="496" y="559"/>
                  </a:lnTo>
                  <a:lnTo>
                    <a:pt x="496" y="561"/>
                  </a:lnTo>
                  <a:lnTo>
                    <a:pt x="496" y="561"/>
                  </a:lnTo>
                  <a:lnTo>
                    <a:pt x="497" y="564"/>
                  </a:lnTo>
                  <a:lnTo>
                    <a:pt x="497" y="567"/>
                  </a:lnTo>
                  <a:lnTo>
                    <a:pt x="499" y="570"/>
                  </a:lnTo>
                  <a:lnTo>
                    <a:pt x="499" y="571"/>
                  </a:lnTo>
                  <a:lnTo>
                    <a:pt x="502" y="573"/>
                  </a:lnTo>
                  <a:lnTo>
                    <a:pt x="504" y="573"/>
                  </a:lnTo>
                  <a:lnTo>
                    <a:pt x="505" y="573"/>
                  </a:lnTo>
                  <a:lnTo>
                    <a:pt x="504" y="576"/>
                  </a:lnTo>
                  <a:lnTo>
                    <a:pt x="502" y="578"/>
                  </a:lnTo>
                  <a:lnTo>
                    <a:pt x="499" y="579"/>
                  </a:lnTo>
                  <a:lnTo>
                    <a:pt x="497" y="581"/>
                  </a:lnTo>
                  <a:lnTo>
                    <a:pt x="496" y="584"/>
                  </a:lnTo>
                  <a:lnTo>
                    <a:pt x="496" y="585"/>
                  </a:lnTo>
                  <a:lnTo>
                    <a:pt x="496" y="585"/>
                  </a:lnTo>
                  <a:lnTo>
                    <a:pt x="496" y="587"/>
                  </a:lnTo>
                  <a:lnTo>
                    <a:pt x="496" y="588"/>
                  </a:lnTo>
                  <a:lnTo>
                    <a:pt x="496" y="590"/>
                  </a:lnTo>
                  <a:lnTo>
                    <a:pt x="494" y="591"/>
                  </a:lnTo>
                  <a:lnTo>
                    <a:pt x="493" y="591"/>
                  </a:lnTo>
                  <a:lnTo>
                    <a:pt x="493" y="593"/>
                  </a:lnTo>
                  <a:lnTo>
                    <a:pt x="491" y="596"/>
                  </a:lnTo>
                  <a:lnTo>
                    <a:pt x="488" y="599"/>
                  </a:lnTo>
                  <a:lnTo>
                    <a:pt x="487" y="602"/>
                  </a:lnTo>
                  <a:lnTo>
                    <a:pt x="484" y="604"/>
                  </a:lnTo>
                  <a:lnTo>
                    <a:pt x="484" y="604"/>
                  </a:lnTo>
                  <a:lnTo>
                    <a:pt x="482" y="602"/>
                  </a:lnTo>
                  <a:lnTo>
                    <a:pt x="482" y="601"/>
                  </a:lnTo>
                  <a:lnTo>
                    <a:pt x="482" y="601"/>
                  </a:lnTo>
                  <a:lnTo>
                    <a:pt x="479" y="599"/>
                  </a:lnTo>
                  <a:lnTo>
                    <a:pt x="474" y="598"/>
                  </a:lnTo>
                  <a:lnTo>
                    <a:pt x="471" y="598"/>
                  </a:lnTo>
                  <a:lnTo>
                    <a:pt x="468" y="599"/>
                  </a:lnTo>
                  <a:lnTo>
                    <a:pt x="467" y="599"/>
                  </a:lnTo>
                  <a:lnTo>
                    <a:pt x="467" y="601"/>
                  </a:lnTo>
                  <a:lnTo>
                    <a:pt x="465" y="602"/>
                  </a:lnTo>
                  <a:lnTo>
                    <a:pt x="465" y="602"/>
                  </a:lnTo>
                  <a:lnTo>
                    <a:pt x="462" y="602"/>
                  </a:lnTo>
                  <a:lnTo>
                    <a:pt x="461" y="604"/>
                  </a:lnTo>
                  <a:lnTo>
                    <a:pt x="459" y="604"/>
                  </a:lnTo>
                  <a:lnTo>
                    <a:pt x="458" y="604"/>
                  </a:lnTo>
                  <a:lnTo>
                    <a:pt x="453" y="605"/>
                  </a:lnTo>
                  <a:lnTo>
                    <a:pt x="450" y="607"/>
                  </a:lnTo>
                  <a:lnTo>
                    <a:pt x="447" y="608"/>
                  </a:lnTo>
                  <a:lnTo>
                    <a:pt x="444" y="611"/>
                  </a:lnTo>
                  <a:lnTo>
                    <a:pt x="442" y="614"/>
                  </a:lnTo>
                  <a:lnTo>
                    <a:pt x="441" y="621"/>
                  </a:lnTo>
                  <a:lnTo>
                    <a:pt x="439" y="625"/>
                  </a:lnTo>
                  <a:lnTo>
                    <a:pt x="438" y="628"/>
                  </a:lnTo>
                  <a:lnTo>
                    <a:pt x="433" y="631"/>
                  </a:lnTo>
                  <a:lnTo>
                    <a:pt x="430" y="633"/>
                  </a:lnTo>
                  <a:lnTo>
                    <a:pt x="425" y="634"/>
                  </a:lnTo>
                  <a:lnTo>
                    <a:pt x="421" y="636"/>
                  </a:lnTo>
                  <a:lnTo>
                    <a:pt x="419" y="636"/>
                  </a:lnTo>
                  <a:lnTo>
                    <a:pt x="416" y="637"/>
                  </a:lnTo>
                  <a:lnTo>
                    <a:pt x="415" y="639"/>
                  </a:lnTo>
                  <a:lnTo>
                    <a:pt x="411" y="641"/>
                  </a:lnTo>
                  <a:lnTo>
                    <a:pt x="411" y="641"/>
                  </a:lnTo>
                  <a:lnTo>
                    <a:pt x="411" y="642"/>
                  </a:lnTo>
                  <a:lnTo>
                    <a:pt x="411" y="645"/>
                  </a:lnTo>
                  <a:lnTo>
                    <a:pt x="410" y="647"/>
                  </a:lnTo>
                  <a:lnTo>
                    <a:pt x="408" y="648"/>
                  </a:lnTo>
                  <a:lnTo>
                    <a:pt x="405" y="647"/>
                  </a:lnTo>
                  <a:lnTo>
                    <a:pt x="402" y="644"/>
                  </a:lnTo>
                  <a:lnTo>
                    <a:pt x="401" y="641"/>
                  </a:lnTo>
                  <a:lnTo>
                    <a:pt x="398" y="639"/>
                  </a:lnTo>
                  <a:lnTo>
                    <a:pt x="396" y="639"/>
                  </a:lnTo>
                  <a:lnTo>
                    <a:pt x="393" y="639"/>
                  </a:lnTo>
                  <a:lnTo>
                    <a:pt x="391" y="636"/>
                  </a:lnTo>
                  <a:lnTo>
                    <a:pt x="388" y="633"/>
                  </a:lnTo>
                  <a:lnTo>
                    <a:pt x="387" y="631"/>
                  </a:lnTo>
                  <a:lnTo>
                    <a:pt x="384" y="633"/>
                  </a:lnTo>
                  <a:lnTo>
                    <a:pt x="382" y="636"/>
                  </a:lnTo>
                  <a:lnTo>
                    <a:pt x="381" y="637"/>
                  </a:lnTo>
                  <a:lnTo>
                    <a:pt x="379" y="641"/>
                  </a:lnTo>
                  <a:lnTo>
                    <a:pt x="378" y="644"/>
                  </a:lnTo>
                  <a:lnTo>
                    <a:pt x="376" y="645"/>
                  </a:lnTo>
                  <a:lnTo>
                    <a:pt x="373" y="645"/>
                  </a:lnTo>
                  <a:lnTo>
                    <a:pt x="370" y="645"/>
                  </a:lnTo>
                  <a:lnTo>
                    <a:pt x="367" y="645"/>
                  </a:lnTo>
                  <a:lnTo>
                    <a:pt x="364" y="645"/>
                  </a:lnTo>
                  <a:lnTo>
                    <a:pt x="362" y="645"/>
                  </a:lnTo>
                  <a:lnTo>
                    <a:pt x="359" y="645"/>
                  </a:lnTo>
                  <a:lnTo>
                    <a:pt x="358" y="645"/>
                  </a:lnTo>
                  <a:lnTo>
                    <a:pt x="355" y="647"/>
                  </a:lnTo>
                  <a:lnTo>
                    <a:pt x="355" y="642"/>
                  </a:lnTo>
                  <a:lnTo>
                    <a:pt x="353" y="637"/>
                  </a:lnTo>
                  <a:lnTo>
                    <a:pt x="352" y="633"/>
                  </a:lnTo>
                  <a:lnTo>
                    <a:pt x="348" y="630"/>
                  </a:lnTo>
                  <a:lnTo>
                    <a:pt x="348" y="625"/>
                  </a:lnTo>
                  <a:lnTo>
                    <a:pt x="350" y="619"/>
                  </a:lnTo>
                  <a:lnTo>
                    <a:pt x="352" y="613"/>
                  </a:lnTo>
                  <a:lnTo>
                    <a:pt x="353" y="608"/>
                  </a:lnTo>
                  <a:lnTo>
                    <a:pt x="352" y="605"/>
                  </a:lnTo>
                  <a:lnTo>
                    <a:pt x="352" y="602"/>
                  </a:lnTo>
                  <a:lnTo>
                    <a:pt x="350" y="599"/>
                  </a:lnTo>
                  <a:lnTo>
                    <a:pt x="350" y="596"/>
                  </a:lnTo>
                  <a:lnTo>
                    <a:pt x="352" y="594"/>
                  </a:lnTo>
                  <a:lnTo>
                    <a:pt x="352" y="593"/>
                  </a:lnTo>
                  <a:lnTo>
                    <a:pt x="353" y="591"/>
                  </a:lnTo>
                  <a:lnTo>
                    <a:pt x="353" y="588"/>
                  </a:lnTo>
                  <a:lnTo>
                    <a:pt x="352" y="588"/>
                  </a:lnTo>
                  <a:lnTo>
                    <a:pt x="350" y="587"/>
                  </a:lnTo>
                  <a:lnTo>
                    <a:pt x="348" y="585"/>
                  </a:lnTo>
                  <a:lnTo>
                    <a:pt x="347" y="585"/>
                  </a:lnTo>
                  <a:lnTo>
                    <a:pt x="345" y="584"/>
                  </a:lnTo>
                  <a:lnTo>
                    <a:pt x="345" y="582"/>
                  </a:lnTo>
                  <a:lnTo>
                    <a:pt x="344" y="581"/>
                  </a:lnTo>
                  <a:lnTo>
                    <a:pt x="344" y="579"/>
                  </a:lnTo>
                  <a:lnTo>
                    <a:pt x="341" y="576"/>
                  </a:lnTo>
                  <a:lnTo>
                    <a:pt x="338" y="574"/>
                  </a:lnTo>
                  <a:lnTo>
                    <a:pt x="336" y="573"/>
                  </a:lnTo>
                  <a:lnTo>
                    <a:pt x="335" y="570"/>
                  </a:lnTo>
                  <a:lnTo>
                    <a:pt x="333" y="567"/>
                  </a:lnTo>
                  <a:lnTo>
                    <a:pt x="332" y="562"/>
                  </a:lnTo>
                  <a:lnTo>
                    <a:pt x="330" y="559"/>
                  </a:lnTo>
                  <a:lnTo>
                    <a:pt x="328" y="556"/>
                  </a:lnTo>
                  <a:lnTo>
                    <a:pt x="324" y="559"/>
                  </a:lnTo>
                  <a:lnTo>
                    <a:pt x="321" y="562"/>
                  </a:lnTo>
                  <a:lnTo>
                    <a:pt x="318" y="567"/>
                  </a:lnTo>
                  <a:lnTo>
                    <a:pt x="313" y="568"/>
                  </a:lnTo>
                  <a:lnTo>
                    <a:pt x="310" y="570"/>
                  </a:lnTo>
                  <a:lnTo>
                    <a:pt x="309" y="570"/>
                  </a:lnTo>
                  <a:lnTo>
                    <a:pt x="305" y="570"/>
                  </a:lnTo>
                  <a:lnTo>
                    <a:pt x="304" y="570"/>
                  </a:lnTo>
                  <a:lnTo>
                    <a:pt x="301" y="573"/>
                  </a:lnTo>
                  <a:lnTo>
                    <a:pt x="298" y="574"/>
                  </a:lnTo>
                  <a:lnTo>
                    <a:pt x="296" y="573"/>
                  </a:lnTo>
                  <a:lnTo>
                    <a:pt x="292" y="571"/>
                  </a:lnTo>
                  <a:lnTo>
                    <a:pt x="289" y="570"/>
                  </a:lnTo>
                  <a:lnTo>
                    <a:pt x="285" y="570"/>
                  </a:lnTo>
                  <a:lnTo>
                    <a:pt x="282" y="568"/>
                  </a:lnTo>
                  <a:lnTo>
                    <a:pt x="281" y="567"/>
                  </a:lnTo>
                  <a:lnTo>
                    <a:pt x="276" y="564"/>
                  </a:lnTo>
                  <a:lnTo>
                    <a:pt x="272" y="561"/>
                  </a:lnTo>
                  <a:lnTo>
                    <a:pt x="269" y="559"/>
                  </a:lnTo>
                  <a:lnTo>
                    <a:pt x="264" y="556"/>
                  </a:lnTo>
                  <a:lnTo>
                    <a:pt x="264" y="556"/>
                  </a:lnTo>
                  <a:lnTo>
                    <a:pt x="264" y="554"/>
                  </a:lnTo>
                  <a:lnTo>
                    <a:pt x="264" y="554"/>
                  </a:lnTo>
                  <a:lnTo>
                    <a:pt x="264" y="553"/>
                  </a:lnTo>
                  <a:lnTo>
                    <a:pt x="264" y="553"/>
                  </a:lnTo>
                  <a:lnTo>
                    <a:pt x="264" y="551"/>
                  </a:lnTo>
                  <a:lnTo>
                    <a:pt x="262" y="551"/>
                  </a:lnTo>
                  <a:lnTo>
                    <a:pt x="262" y="550"/>
                  </a:lnTo>
                  <a:lnTo>
                    <a:pt x="261" y="553"/>
                  </a:lnTo>
                  <a:lnTo>
                    <a:pt x="259" y="554"/>
                  </a:lnTo>
                  <a:lnTo>
                    <a:pt x="258" y="556"/>
                  </a:lnTo>
                  <a:lnTo>
                    <a:pt x="255" y="559"/>
                  </a:lnTo>
                  <a:lnTo>
                    <a:pt x="252" y="561"/>
                  </a:lnTo>
                  <a:lnTo>
                    <a:pt x="250" y="564"/>
                  </a:lnTo>
                  <a:lnTo>
                    <a:pt x="249" y="567"/>
                  </a:lnTo>
                  <a:lnTo>
                    <a:pt x="249" y="571"/>
                  </a:lnTo>
                  <a:lnTo>
                    <a:pt x="247" y="574"/>
                  </a:lnTo>
                  <a:lnTo>
                    <a:pt x="246" y="576"/>
                  </a:lnTo>
                  <a:lnTo>
                    <a:pt x="244" y="576"/>
                  </a:lnTo>
                  <a:lnTo>
                    <a:pt x="241" y="579"/>
                  </a:lnTo>
                  <a:lnTo>
                    <a:pt x="241" y="582"/>
                  </a:lnTo>
                  <a:lnTo>
                    <a:pt x="239" y="585"/>
                  </a:lnTo>
                  <a:lnTo>
                    <a:pt x="238" y="587"/>
                  </a:lnTo>
                  <a:lnTo>
                    <a:pt x="235" y="587"/>
                  </a:lnTo>
                  <a:lnTo>
                    <a:pt x="232" y="587"/>
                  </a:lnTo>
                  <a:lnTo>
                    <a:pt x="229" y="588"/>
                  </a:lnTo>
                  <a:lnTo>
                    <a:pt x="226" y="590"/>
                  </a:lnTo>
                  <a:lnTo>
                    <a:pt x="222" y="591"/>
                  </a:lnTo>
                  <a:lnTo>
                    <a:pt x="221" y="593"/>
                  </a:lnTo>
                  <a:lnTo>
                    <a:pt x="219" y="593"/>
                  </a:lnTo>
                  <a:lnTo>
                    <a:pt x="218" y="593"/>
                  </a:lnTo>
                  <a:lnTo>
                    <a:pt x="216" y="593"/>
                  </a:lnTo>
                  <a:lnTo>
                    <a:pt x="215" y="594"/>
                  </a:lnTo>
                  <a:lnTo>
                    <a:pt x="213" y="594"/>
                  </a:lnTo>
                  <a:lnTo>
                    <a:pt x="210" y="596"/>
                  </a:lnTo>
                  <a:lnTo>
                    <a:pt x="209" y="596"/>
                  </a:lnTo>
                  <a:lnTo>
                    <a:pt x="207" y="594"/>
                  </a:lnTo>
                  <a:lnTo>
                    <a:pt x="206" y="593"/>
                  </a:lnTo>
                  <a:lnTo>
                    <a:pt x="204" y="593"/>
                  </a:lnTo>
                  <a:lnTo>
                    <a:pt x="203" y="593"/>
                  </a:lnTo>
                  <a:lnTo>
                    <a:pt x="201" y="594"/>
                  </a:lnTo>
                  <a:lnTo>
                    <a:pt x="199" y="594"/>
                  </a:lnTo>
                  <a:lnTo>
                    <a:pt x="199" y="596"/>
                  </a:lnTo>
                  <a:lnTo>
                    <a:pt x="198" y="598"/>
                  </a:lnTo>
                  <a:lnTo>
                    <a:pt x="198" y="598"/>
                  </a:lnTo>
                  <a:lnTo>
                    <a:pt x="198" y="599"/>
                  </a:lnTo>
                  <a:lnTo>
                    <a:pt x="198" y="601"/>
                  </a:lnTo>
                  <a:lnTo>
                    <a:pt x="198" y="602"/>
                  </a:lnTo>
                  <a:lnTo>
                    <a:pt x="196" y="602"/>
                  </a:lnTo>
                  <a:lnTo>
                    <a:pt x="195" y="601"/>
                  </a:lnTo>
                  <a:lnTo>
                    <a:pt x="193" y="601"/>
                  </a:lnTo>
                  <a:lnTo>
                    <a:pt x="192" y="599"/>
                  </a:lnTo>
                  <a:lnTo>
                    <a:pt x="187" y="599"/>
                  </a:lnTo>
                  <a:lnTo>
                    <a:pt x="186" y="599"/>
                  </a:lnTo>
                  <a:lnTo>
                    <a:pt x="186" y="601"/>
                  </a:lnTo>
                  <a:lnTo>
                    <a:pt x="184" y="605"/>
                  </a:lnTo>
                  <a:lnTo>
                    <a:pt x="181" y="608"/>
                  </a:lnTo>
                  <a:lnTo>
                    <a:pt x="179" y="610"/>
                  </a:lnTo>
                  <a:lnTo>
                    <a:pt x="176" y="611"/>
                  </a:lnTo>
                  <a:lnTo>
                    <a:pt x="176" y="616"/>
                  </a:lnTo>
                  <a:lnTo>
                    <a:pt x="170" y="614"/>
                  </a:lnTo>
                  <a:lnTo>
                    <a:pt x="164" y="611"/>
                  </a:lnTo>
                  <a:lnTo>
                    <a:pt x="163" y="610"/>
                  </a:lnTo>
                  <a:lnTo>
                    <a:pt x="161" y="608"/>
                  </a:lnTo>
                  <a:lnTo>
                    <a:pt x="161" y="607"/>
                  </a:lnTo>
                  <a:lnTo>
                    <a:pt x="160" y="605"/>
                  </a:lnTo>
                  <a:lnTo>
                    <a:pt x="158" y="605"/>
                  </a:lnTo>
                  <a:lnTo>
                    <a:pt x="156" y="605"/>
                  </a:lnTo>
                  <a:lnTo>
                    <a:pt x="155" y="604"/>
                  </a:lnTo>
                  <a:lnTo>
                    <a:pt x="155" y="604"/>
                  </a:lnTo>
                  <a:lnTo>
                    <a:pt x="155" y="602"/>
                  </a:lnTo>
                  <a:lnTo>
                    <a:pt x="153" y="602"/>
                  </a:lnTo>
                  <a:lnTo>
                    <a:pt x="152" y="602"/>
                  </a:lnTo>
                  <a:lnTo>
                    <a:pt x="147" y="604"/>
                  </a:lnTo>
                  <a:lnTo>
                    <a:pt x="144" y="604"/>
                  </a:lnTo>
                  <a:lnTo>
                    <a:pt x="143" y="602"/>
                  </a:lnTo>
                  <a:lnTo>
                    <a:pt x="143" y="598"/>
                  </a:lnTo>
                  <a:lnTo>
                    <a:pt x="144" y="593"/>
                  </a:lnTo>
                  <a:lnTo>
                    <a:pt x="144" y="591"/>
                  </a:lnTo>
                  <a:lnTo>
                    <a:pt x="141" y="590"/>
                  </a:lnTo>
                  <a:lnTo>
                    <a:pt x="140" y="591"/>
                  </a:lnTo>
                  <a:lnTo>
                    <a:pt x="138" y="593"/>
                  </a:lnTo>
                  <a:lnTo>
                    <a:pt x="136" y="593"/>
                  </a:lnTo>
                  <a:lnTo>
                    <a:pt x="135" y="593"/>
                  </a:lnTo>
                  <a:lnTo>
                    <a:pt x="133" y="591"/>
                  </a:lnTo>
                  <a:lnTo>
                    <a:pt x="132" y="593"/>
                  </a:lnTo>
                  <a:lnTo>
                    <a:pt x="130" y="594"/>
                  </a:lnTo>
                  <a:lnTo>
                    <a:pt x="118" y="587"/>
                  </a:lnTo>
                  <a:lnTo>
                    <a:pt x="113" y="584"/>
                  </a:lnTo>
                  <a:lnTo>
                    <a:pt x="109" y="579"/>
                  </a:lnTo>
                  <a:lnTo>
                    <a:pt x="107" y="571"/>
                  </a:lnTo>
                  <a:lnTo>
                    <a:pt x="106" y="568"/>
                  </a:lnTo>
                  <a:lnTo>
                    <a:pt x="101" y="565"/>
                  </a:lnTo>
                  <a:lnTo>
                    <a:pt x="101" y="564"/>
                  </a:lnTo>
                  <a:lnTo>
                    <a:pt x="101" y="561"/>
                  </a:lnTo>
                  <a:lnTo>
                    <a:pt x="101" y="559"/>
                  </a:lnTo>
                  <a:lnTo>
                    <a:pt x="100" y="558"/>
                  </a:lnTo>
                  <a:lnTo>
                    <a:pt x="100" y="558"/>
                  </a:lnTo>
                  <a:lnTo>
                    <a:pt x="98" y="556"/>
                  </a:lnTo>
                  <a:lnTo>
                    <a:pt x="98" y="547"/>
                  </a:lnTo>
                  <a:lnTo>
                    <a:pt x="93" y="542"/>
                  </a:lnTo>
                  <a:lnTo>
                    <a:pt x="92" y="542"/>
                  </a:lnTo>
                  <a:lnTo>
                    <a:pt x="89" y="542"/>
                  </a:lnTo>
                  <a:lnTo>
                    <a:pt x="87" y="542"/>
                  </a:lnTo>
                  <a:lnTo>
                    <a:pt x="84" y="539"/>
                  </a:lnTo>
                  <a:lnTo>
                    <a:pt x="81" y="538"/>
                  </a:lnTo>
                  <a:lnTo>
                    <a:pt x="72" y="528"/>
                  </a:lnTo>
                  <a:lnTo>
                    <a:pt x="64" y="519"/>
                  </a:lnTo>
                  <a:lnTo>
                    <a:pt x="55" y="505"/>
                  </a:lnTo>
                  <a:lnTo>
                    <a:pt x="50" y="501"/>
                  </a:lnTo>
                  <a:lnTo>
                    <a:pt x="50" y="498"/>
                  </a:lnTo>
                  <a:lnTo>
                    <a:pt x="47" y="495"/>
                  </a:lnTo>
                  <a:lnTo>
                    <a:pt x="43" y="491"/>
                  </a:lnTo>
                  <a:lnTo>
                    <a:pt x="41" y="488"/>
                  </a:lnTo>
                  <a:lnTo>
                    <a:pt x="38" y="481"/>
                  </a:lnTo>
                  <a:lnTo>
                    <a:pt x="27" y="467"/>
                  </a:lnTo>
                  <a:lnTo>
                    <a:pt x="27" y="464"/>
                  </a:lnTo>
                  <a:lnTo>
                    <a:pt x="27" y="462"/>
                  </a:lnTo>
                  <a:lnTo>
                    <a:pt x="26" y="459"/>
                  </a:lnTo>
                  <a:lnTo>
                    <a:pt x="24" y="456"/>
                  </a:lnTo>
                  <a:lnTo>
                    <a:pt x="24" y="450"/>
                  </a:lnTo>
                  <a:lnTo>
                    <a:pt x="23" y="438"/>
                  </a:lnTo>
                  <a:lnTo>
                    <a:pt x="23" y="435"/>
                  </a:lnTo>
                  <a:lnTo>
                    <a:pt x="21" y="433"/>
                  </a:lnTo>
                  <a:lnTo>
                    <a:pt x="18" y="432"/>
                  </a:lnTo>
                  <a:lnTo>
                    <a:pt x="17" y="430"/>
                  </a:lnTo>
                  <a:lnTo>
                    <a:pt x="15" y="425"/>
                  </a:lnTo>
                  <a:lnTo>
                    <a:pt x="12" y="421"/>
                  </a:lnTo>
                  <a:lnTo>
                    <a:pt x="7" y="419"/>
                  </a:lnTo>
                  <a:lnTo>
                    <a:pt x="4" y="413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3" y="401"/>
                  </a:lnTo>
                  <a:lnTo>
                    <a:pt x="20" y="390"/>
                  </a:lnTo>
                  <a:lnTo>
                    <a:pt x="27" y="388"/>
                  </a:lnTo>
                  <a:lnTo>
                    <a:pt x="38" y="388"/>
                  </a:lnTo>
                  <a:lnTo>
                    <a:pt x="41" y="388"/>
                  </a:lnTo>
                  <a:lnTo>
                    <a:pt x="43" y="387"/>
                  </a:lnTo>
                  <a:lnTo>
                    <a:pt x="55" y="385"/>
                  </a:lnTo>
                  <a:lnTo>
                    <a:pt x="60" y="385"/>
                  </a:lnTo>
                  <a:lnTo>
                    <a:pt x="64" y="382"/>
                  </a:lnTo>
                  <a:lnTo>
                    <a:pt x="66" y="379"/>
                  </a:lnTo>
                  <a:lnTo>
                    <a:pt x="69" y="378"/>
                  </a:lnTo>
                  <a:lnTo>
                    <a:pt x="70" y="376"/>
                  </a:lnTo>
                  <a:lnTo>
                    <a:pt x="73" y="373"/>
                  </a:lnTo>
                  <a:lnTo>
                    <a:pt x="73" y="370"/>
                  </a:lnTo>
                  <a:lnTo>
                    <a:pt x="75" y="364"/>
                  </a:lnTo>
                  <a:lnTo>
                    <a:pt x="72" y="361"/>
                  </a:lnTo>
                  <a:lnTo>
                    <a:pt x="67" y="359"/>
                  </a:lnTo>
                  <a:lnTo>
                    <a:pt x="66" y="356"/>
                  </a:lnTo>
                  <a:lnTo>
                    <a:pt x="67" y="355"/>
                  </a:lnTo>
                  <a:lnTo>
                    <a:pt x="69" y="353"/>
                  </a:lnTo>
                  <a:lnTo>
                    <a:pt x="72" y="348"/>
                  </a:lnTo>
                  <a:lnTo>
                    <a:pt x="77" y="342"/>
                  </a:lnTo>
                  <a:lnTo>
                    <a:pt x="81" y="338"/>
                  </a:lnTo>
                  <a:lnTo>
                    <a:pt x="84" y="333"/>
                  </a:lnTo>
                  <a:lnTo>
                    <a:pt x="87" y="327"/>
                  </a:lnTo>
                  <a:lnTo>
                    <a:pt x="92" y="321"/>
                  </a:lnTo>
                  <a:lnTo>
                    <a:pt x="97" y="316"/>
                  </a:lnTo>
                  <a:lnTo>
                    <a:pt x="103" y="313"/>
                  </a:lnTo>
                  <a:lnTo>
                    <a:pt x="104" y="313"/>
                  </a:lnTo>
                  <a:lnTo>
                    <a:pt x="106" y="315"/>
                  </a:lnTo>
                  <a:lnTo>
                    <a:pt x="106" y="316"/>
                  </a:lnTo>
                  <a:lnTo>
                    <a:pt x="107" y="316"/>
                  </a:lnTo>
                  <a:lnTo>
                    <a:pt x="107" y="316"/>
                  </a:lnTo>
                  <a:lnTo>
                    <a:pt x="109" y="316"/>
                  </a:lnTo>
                  <a:lnTo>
                    <a:pt x="109" y="316"/>
                  </a:lnTo>
                  <a:lnTo>
                    <a:pt x="110" y="315"/>
                  </a:lnTo>
                  <a:lnTo>
                    <a:pt x="112" y="315"/>
                  </a:lnTo>
                  <a:lnTo>
                    <a:pt x="113" y="315"/>
                  </a:lnTo>
                  <a:lnTo>
                    <a:pt x="115" y="315"/>
                  </a:lnTo>
                  <a:lnTo>
                    <a:pt x="116" y="316"/>
                  </a:lnTo>
                  <a:lnTo>
                    <a:pt x="124" y="315"/>
                  </a:lnTo>
                  <a:lnTo>
                    <a:pt x="130" y="310"/>
                  </a:lnTo>
                  <a:lnTo>
                    <a:pt x="138" y="304"/>
                  </a:lnTo>
                  <a:lnTo>
                    <a:pt x="144" y="299"/>
                  </a:lnTo>
                  <a:lnTo>
                    <a:pt x="146" y="299"/>
                  </a:lnTo>
                  <a:lnTo>
                    <a:pt x="147" y="299"/>
                  </a:lnTo>
                  <a:lnTo>
                    <a:pt x="149" y="299"/>
                  </a:lnTo>
                  <a:lnTo>
                    <a:pt x="150" y="299"/>
                  </a:lnTo>
                  <a:lnTo>
                    <a:pt x="153" y="299"/>
                  </a:lnTo>
                  <a:lnTo>
                    <a:pt x="155" y="301"/>
                  </a:lnTo>
                  <a:lnTo>
                    <a:pt x="156" y="302"/>
                  </a:lnTo>
                  <a:lnTo>
                    <a:pt x="160" y="304"/>
                  </a:lnTo>
                  <a:lnTo>
                    <a:pt x="161" y="305"/>
                  </a:lnTo>
                  <a:lnTo>
                    <a:pt x="161" y="307"/>
                  </a:lnTo>
                  <a:lnTo>
                    <a:pt x="163" y="307"/>
                  </a:lnTo>
                  <a:lnTo>
                    <a:pt x="164" y="309"/>
                  </a:lnTo>
                  <a:lnTo>
                    <a:pt x="167" y="312"/>
                  </a:lnTo>
                  <a:lnTo>
                    <a:pt x="170" y="313"/>
                  </a:lnTo>
                  <a:lnTo>
                    <a:pt x="172" y="316"/>
                  </a:lnTo>
                  <a:lnTo>
                    <a:pt x="176" y="316"/>
                  </a:lnTo>
                  <a:lnTo>
                    <a:pt x="181" y="316"/>
                  </a:lnTo>
                  <a:lnTo>
                    <a:pt x="186" y="316"/>
                  </a:lnTo>
                  <a:lnTo>
                    <a:pt x="189" y="318"/>
                  </a:lnTo>
                  <a:lnTo>
                    <a:pt x="192" y="322"/>
                  </a:lnTo>
                  <a:lnTo>
                    <a:pt x="193" y="327"/>
                  </a:lnTo>
                  <a:lnTo>
                    <a:pt x="195" y="329"/>
                  </a:lnTo>
                  <a:lnTo>
                    <a:pt x="198" y="332"/>
                  </a:lnTo>
                  <a:lnTo>
                    <a:pt x="201" y="333"/>
                  </a:lnTo>
                  <a:lnTo>
                    <a:pt x="204" y="335"/>
                  </a:lnTo>
                  <a:lnTo>
                    <a:pt x="209" y="338"/>
                  </a:lnTo>
                  <a:lnTo>
                    <a:pt x="212" y="339"/>
                  </a:lnTo>
                  <a:lnTo>
                    <a:pt x="213" y="344"/>
                  </a:lnTo>
                  <a:lnTo>
                    <a:pt x="215" y="345"/>
                  </a:lnTo>
                  <a:lnTo>
                    <a:pt x="219" y="348"/>
                  </a:lnTo>
                  <a:lnTo>
                    <a:pt x="222" y="350"/>
                  </a:lnTo>
                  <a:lnTo>
                    <a:pt x="226" y="352"/>
                  </a:lnTo>
                  <a:lnTo>
                    <a:pt x="227" y="352"/>
                  </a:lnTo>
                  <a:lnTo>
                    <a:pt x="227" y="350"/>
                  </a:lnTo>
                  <a:lnTo>
                    <a:pt x="227" y="348"/>
                  </a:lnTo>
                  <a:lnTo>
                    <a:pt x="227" y="347"/>
                  </a:lnTo>
                  <a:lnTo>
                    <a:pt x="227" y="345"/>
                  </a:lnTo>
                  <a:lnTo>
                    <a:pt x="227" y="342"/>
                  </a:lnTo>
                  <a:lnTo>
                    <a:pt x="227" y="336"/>
                  </a:lnTo>
                  <a:lnTo>
                    <a:pt x="227" y="332"/>
                  </a:lnTo>
                  <a:lnTo>
                    <a:pt x="229" y="325"/>
                  </a:lnTo>
                  <a:lnTo>
                    <a:pt x="230" y="321"/>
                  </a:lnTo>
                  <a:lnTo>
                    <a:pt x="233" y="316"/>
                  </a:lnTo>
                  <a:lnTo>
                    <a:pt x="233" y="315"/>
                  </a:lnTo>
                  <a:lnTo>
                    <a:pt x="235" y="313"/>
                  </a:lnTo>
                  <a:lnTo>
                    <a:pt x="235" y="312"/>
                  </a:lnTo>
                  <a:lnTo>
                    <a:pt x="236" y="310"/>
                  </a:lnTo>
                  <a:lnTo>
                    <a:pt x="238" y="307"/>
                  </a:lnTo>
                  <a:lnTo>
                    <a:pt x="238" y="304"/>
                  </a:lnTo>
                  <a:lnTo>
                    <a:pt x="239" y="299"/>
                  </a:lnTo>
                  <a:lnTo>
                    <a:pt x="239" y="296"/>
                  </a:lnTo>
                  <a:lnTo>
                    <a:pt x="239" y="296"/>
                  </a:lnTo>
                  <a:lnTo>
                    <a:pt x="239" y="295"/>
                  </a:lnTo>
                  <a:lnTo>
                    <a:pt x="239" y="295"/>
                  </a:lnTo>
                  <a:lnTo>
                    <a:pt x="239" y="293"/>
                  </a:lnTo>
                  <a:lnTo>
                    <a:pt x="239" y="290"/>
                  </a:lnTo>
                  <a:lnTo>
                    <a:pt x="239" y="287"/>
                  </a:lnTo>
                  <a:lnTo>
                    <a:pt x="238" y="284"/>
                  </a:lnTo>
                  <a:lnTo>
                    <a:pt x="238" y="281"/>
                  </a:lnTo>
                  <a:lnTo>
                    <a:pt x="236" y="276"/>
                  </a:lnTo>
                  <a:lnTo>
                    <a:pt x="236" y="273"/>
                  </a:lnTo>
                  <a:lnTo>
                    <a:pt x="238" y="272"/>
                  </a:lnTo>
                  <a:lnTo>
                    <a:pt x="239" y="269"/>
                  </a:lnTo>
                  <a:lnTo>
                    <a:pt x="241" y="269"/>
                  </a:lnTo>
                  <a:lnTo>
                    <a:pt x="246" y="267"/>
                  </a:lnTo>
                  <a:lnTo>
                    <a:pt x="259" y="267"/>
                  </a:lnTo>
                  <a:lnTo>
                    <a:pt x="262" y="267"/>
                  </a:lnTo>
                  <a:lnTo>
                    <a:pt x="266" y="265"/>
                  </a:lnTo>
                  <a:lnTo>
                    <a:pt x="275" y="256"/>
                  </a:lnTo>
                  <a:lnTo>
                    <a:pt x="276" y="253"/>
                  </a:lnTo>
                  <a:lnTo>
                    <a:pt x="278" y="250"/>
                  </a:lnTo>
                  <a:lnTo>
                    <a:pt x="278" y="244"/>
                  </a:lnTo>
                  <a:lnTo>
                    <a:pt x="279" y="241"/>
                  </a:lnTo>
                  <a:lnTo>
                    <a:pt x="281" y="238"/>
                  </a:lnTo>
                  <a:lnTo>
                    <a:pt x="279" y="238"/>
                  </a:lnTo>
                  <a:lnTo>
                    <a:pt x="270" y="233"/>
                  </a:lnTo>
                  <a:lnTo>
                    <a:pt x="259" y="227"/>
                  </a:lnTo>
                  <a:lnTo>
                    <a:pt x="249" y="221"/>
                  </a:lnTo>
                  <a:lnTo>
                    <a:pt x="238" y="213"/>
                  </a:lnTo>
                  <a:lnTo>
                    <a:pt x="242" y="210"/>
                  </a:lnTo>
                  <a:lnTo>
                    <a:pt x="244" y="206"/>
                  </a:lnTo>
                  <a:lnTo>
                    <a:pt x="247" y="201"/>
                  </a:lnTo>
                  <a:lnTo>
                    <a:pt x="247" y="195"/>
                  </a:lnTo>
                  <a:lnTo>
                    <a:pt x="249" y="192"/>
                  </a:lnTo>
                  <a:lnTo>
                    <a:pt x="249" y="190"/>
                  </a:lnTo>
                  <a:lnTo>
                    <a:pt x="250" y="187"/>
                  </a:lnTo>
                  <a:lnTo>
                    <a:pt x="250" y="184"/>
                  </a:lnTo>
                  <a:lnTo>
                    <a:pt x="252" y="181"/>
                  </a:lnTo>
                  <a:lnTo>
                    <a:pt x="253" y="176"/>
                  </a:lnTo>
                  <a:lnTo>
                    <a:pt x="255" y="170"/>
                  </a:lnTo>
                  <a:lnTo>
                    <a:pt x="256" y="169"/>
                  </a:lnTo>
                  <a:lnTo>
                    <a:pt x="252" y="162"/>
                  </a:lnTo>
                  <a:lnTo>
                    <a:pt x="247" y="156"/>
                  </a:lnTo>
                  <a:lnTo>
                    <a:pt x="242" y="152"/>
                  </a:lnTo>
                  <a:lnTo>
                    <a:pt x="238" y="146"/>
                  </a:lnTo>
                  <a:lnTo>
                    <a:pt x="232" y="139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2" y="123"/>
                  </a:lnTo>
                  <a:lnTo>
                    <a:pt x="209" y="119"/>
                  </a:lnTo>
                  <a:lnTo>
                    <a:pt x="209" y="116"/>
                  </a:lnTo>
                  <a:lnTo>
                    <a:pt x="209" y="113"/>
                  </a:lnTo>
                  <a:lnTo>
                    <a:pt x="210" y="109"/>
                  </a:lnTo>
                  <a:lnTo>
                    <a:pt x="213" y="103"/>
                  </a:lnTo>
                  <a:lnTo>
                    <a:pt x="215" y="98"/>
                  </a:lnTo>
                  <a:lnTo>
                    <a:pt x="216" y="92"/>
                  </a:lnTo>
                  <a:lnTo>
                    <a:pt x="219" y="86"/>
                  </a:lnTo>
                  <a:lnTo>
                    <a:pt x="226" y="83"/>
                  </a:lnTo>
                  <a:lnTo>
                    <a:pt x="232" y="81"/>
                  </a:lnTo>
                  <a:lnTo>
                    <a:pt x="236" y="78"/>
                  </a:lnTo>
                  <a:lnTo>
                    <a:pt x="242" y="75"/>
                  </a:lnTo>
                  <a:lnTo>
                    <a:pt x="250" y="73"/>
                  </a:lnTo>
                  <a:lnTo>
                    <a:pt x="259" y="72"/>
                  </a:lnTo>
                  <a:lnTo>
                    <a:pt x="267" y="72"/>
                  </a:lnTo>
                  <a:lnTo>
                    <a:pt x="275" y="70"/>
                  </a:lnTo>
                  <a:lnTo>
                    <a:pt x="276" y="69"/>
                  </a:lnTo>
                  <a:lnTo>
                    <a:pt x="278" y="69"/>
                  </a:lnTo>
                  <a:lnTo>
                    <a:pt x="279" y="69"/>
                  </a:lnTo>
                  <a:lnTo>
                    <a:pt x="281" y="67"/>
                  </a:lnTo>
                  <a:lnTo>
                    <a:pt x="281" y="63"/>
                  </a:lnTo>
                  <a:lnTo>
                    <a:pt x="281" y="59"/>
                  </a:lnTo>
                  <a:lnTo>
                    <a:pt x="282" y="56"/>
                  </a:lnTo>
                  <a:lnTo>
                    <a:pt x="282" y="52"/>
                  </a:lnTo>
                  <a:lnTo>
                    <a:pt x="284" y="47"/>
                  </a:lnTo>
                  <a:lnTo>
                    <a:pt x="284" y="44"/>
                  </a:lnTo>
                  <a:lnTo>
                    <a:pt x="282" y="43"/>
                  </a:lnTo>
                  <a:lnTo>
                    <a:pt x="278" y="40"/>
                  </a:lnTo>
                  <a:lnTo>
                    <a:pt x="275" y="36"/>
                  </a:lnTo>
                  <a:lnTo>
                    <a:pt x="273" y="33"/>
                  </a:lnTo>
                  <a:lnTo>
                    <a:pt x="273" y="29"/>
                  </a:lnTo>
                  <a:lnTo>
                    <a:pt x="273" y="24"/>
                  </a:lnTo>
                  <a:lnTo>
                    <a:pt x="273" y="18"/>
                  </a:lnTo>
                  <a:lnTo>
                    <a:pt x="275" y="12"/>
                  </a:lnTo>
                  <a:lnTo>
                    <a:pt x="275" y="6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5"/>
            <p:cNvSpPr>
              <a:spLocks/>
            </p:cNvSpPr>
            <p:nvPr/>
          </p:nvSpPr>
          <p:spPr bwMode="auto">
            <a:xfrm>
              <a:off x="2595563" y="3265488"/>
              <a:ext cx="233363" cy="244475"/>
            </a:xfrm>
            <a:custGeom>
              <a:avLst/>
              <a:gdLst>
                <a:gd name="T0" fmla="*/ 221 w 293"/>
                <a:gd name="T1" fmla="*/ 10 h 307"/>
                <a:gd name="T2" fmla="*/ 226 w 293"/>
                <a:gd name="T3" fmla="*/ 34 h 307"/>
                <a:gd name="T4" fmla="*/ 247 w 293"/>
                <a:gd name="T5" fmla="*/ 26 h 307"/>
                <a:gd name="T6" fmla="*/ 259 w 293"/>
                <a:gd name="T7" fmla="*/ 41 h 307"/>
                <a:gd name="T8" fmla="*/ 273 w 293"/>
                <a:gd name="T9" fmla="*/ 57 h 307"/>
                <a:gd name="T10" fmla="*/ 264 w 293"/>
                <a:gd name="T11" fmla="*/ 67 h 307"/>
                <a:gd name="T12" fmla="*/ 258 w 293"/>
                <a:gd name="T13" fmla="*/ 95 h 307"/>
                <a:gd name="T14" fmla="*/ 235 w 293"/>
                <a:gd name="T15" fmla="*/ 89 h 307"/>
                <a:gd name="T16" fmla="*/ 227 w 293"/>
                <a:gd name="T17" fmla="*/ 101 h 307"/>
                <a:gd name="T18" fmla="*/ 216 w 293"/>
                <a:gd name="T19" fmla="*/ 113 h 307"/>
                <a:gd name="T20" fmla="*/ 221 w 293"/>
                <a:gd name="T21" fmla="*/ 126 h 307"/>
                <a:gd name="T22" fmla="*/ 204 w 293"/>
                <a:gd name="T23" fmla="*/ 152 h 307"/>
                <a:gd name="T24" fmla="*/ 230 w 293"/>
                <a:gd name="T25" fmla="*/ 166 h 307"/>
                <a:gd name="T26" fmla="*/ 249 w 293"/>
                <a:gd name="T27" fmla="*/ 153 h 307"/>
                <a:gd name="T28" fmla="*/ 281 w 293"/>
                <a:gd name="T29" fmla="*/ 120 h 307"/>
                <a:gd name="T30" fmla="*/ 290 w 293"/>
                <a:gd name="T31" fmla="*/ 130 h 307"/>
                <a:gd name="T32" fmla="*/ 290 w 293"/>
                <a:gd name="T33" fmla="*/ 149 h 307"/>
                <a:gd name="T34" fmla="*/ 290 w 293"/>
                <a:gd name="T35" fmla="*/ 160 h 307"/>
                <a:gd name="T36" fmla="*/ 272 w 293"/>
                <a:gd name="T37" fmla="*/ 175 h 307"/>
                <a:gd name="T38" fmla="*/ 256 w 293"/>
                <a:gd name="T39" fmla="*/ 184 h 307"/>
                <a:gd name="T40" fmla="*/ 253 w 293"/>
                <a:gd name="T41" fmla="*/ 203 h 307"/>
                <a:gd name="T42" fmla="*/ 275 w 293"/>
                <a:gd name="T43" fmla="*/ 212 h 307"/>
                <a:gd name="T44" fmla="*/ 266 w 293"/>
                <a:gd name="T45" fmla="*/ 244 h 307"/>
                <a:gd name="T46" fmla="*/ 253 w 293"/>
                <a:gd name="T47" fmla="*/ 263 h 307"/>
                <a:gd name="T48" fmla="*/ 255 w 293"/>
                <a:gd name="T49" fmla="*/ 287 h 307"/>
                <a:gd name="T50" fmla="*/ 246 w 293"/>
                <a:gd name="T51" fmla="*/ 293 h 307"/>
                <a:gd name="T52" fmla="*/ 230 w 293"/>
                <a:gd name="T53" fmla="*/ 303 h 307"/>
                <a:gd name="T54" fmla="*/ 212 w 293"/>
                <a:gd name="T55" fmla="*/ 301 h 307"/>
                <a:gd name="T56" fmla="*/ 192 w 293"/>
                <a:gd name="T57" fmla="*/ 304 h 307"/>
                <a:gd name="T58" fmla="*/ 193 w 293"/>
                <a:gd name="T59" fmla="*/ 298 h 307"/>
                <a:gd name="T60" fmla="*/ 195 w 293"/>
                <a:gd name="T61" fmla="*/ 278 h 307"/>
                <a:gd name="T62" fmla="*/ 187 w 293"/>
                <a:gd name="T63" fmla="*/ 267 h 307"/>
                <a:gd name="T64" fmla="*/ 175 w 293"/>
                <a:gd name="T65" fmla="*/ 264 h 307"/>
                <a:gd name="T66" fmla="*/ 140 w 293"/>
                <a:gd name="T67" fmla="*/ 269 h 307"/>
                <a:gd name="T68" fmla="*/ 144 w 293"/>
                <a:gd name="T69" fmla="*/ 249 h 307"/>
                <a:gd name="T70" fmla="*/ 141 w 293"/>
                <a:gd name="T71" fmla="*/ 235 h 307"/>
                <a:gd name="T72" fmla="*/ 123 w 293"/>
                <a:gd name="T73" fmla="*/ 233 h 307"/>
                <a:gd name="T74" fmla="*/ 100 w 293"/>
                <a:gd name="T75" fmla="*/ 250 h 307"/>
                <a:gd name="T76" fmla="*/ 78 w 293"/>
                <a:gd name="T77" fmla="*/ 270 h 307"/>
                <a:gd name="T78" fmla="*/ 66 w 293"/>
                <a:gd name="T79" fmla="*/ 264 h 307"/>
                <a:gd name="T80" fmla="*/ 54 w 293"/>
                <a:gd name="T81" fmla="*/ 236 h 307"/>
                <a:gd name="T82" fmla="*/ 51 w 293"/>
                <a:gd name="T83" fmla="*/ 218 h 307"/>
                <a:gd name="T84" fmla="*/ 32 w 293"/>
                <a:gd name="T85" fmla="*/ 215 h 307"/>
                <a:gd name="T86" fmla="*/ 9 w 293"/>
                <a:gd name="T87" fmla="*/ 192 h 307"/>
                <a:gd name="T88" fmla="*/ 3 w 293"/>
                <a:gd name="T89" fmla="*/ 161 h 307"/>
                <a:gd name="T90" fmla="*/ 26 w 293"/>
                <a:gd name="T91" fmla="*/ 143 h 307"/>
                <a:gd name="T92" fmla="*/ 37 w 293"/>
                <a:gd name="T93" fmla="*/ 137 h 307"/>
                <a:gd name="T94" fmla="*/ 44 w 293"/>
                <a:gd name="T95" fmla="*/ 130 h 307"/>
                <a:gd name="T96" fmla="*/ 54 w 293"/>
                <a:gd name="T97" fmla="*/ 123 h 307"/>
                <a:gd name="T98" fmla="*/ 71 w 293"/>
                <a:gd name="T99" fmla="*/ 83 h 307"/>
                <a:gd name="T100" fmla="*/ 77 w 293"/>
                <a:gd name="T101" fmla="*/ 47 h 307"/>
                <a:gd name="T102" fmla="*/ 115 w 293"/>
                <a:gd name="T103" fmla="*/ 38 h 307"/>
                <a:gd name="T104" fmla="*/ 127 w 293"/>
                <a:gd name="T105" fmla="*/ 26 h 307"/>
                <a:gd name="T106" fmla="*/ 146 w 293"/>
                <a:gd name="T107" fmla="*/ 20 h 307"/>
                <a:gd name="T108" fmla="*/ 157 w 293"/>
                <a:gd name="T109" fmla="*/ 35 h 307"/>
                <a:gd name="T110" fmla="*/ 186 w 293"/>
                <a:gd name="T111" fmla="*/ 32 h 307"/>
                <a:gd name="T112" fmla="*/ 200 w 293"/>
                <a:gd name="T113" fmla="*/ 32 h 307"/>
                <a:gd name="T114" fmla="*/ 207 w 293"/>
                <a:gd name="T115" fmla="*/ 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3" h="307">
                  <a:moveTo>
                    <a:pt x="212" y="0"/>
                  </a:moveTo>
                  <a:lnTo>
                    <a:pt x="21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5" y="1"/>
                  </a:lnTo>
                  <a:lnTo>
                    <a:pt x="218" y="3"/>
                  </a:lnTo>
                  <a:lnTo>
                    <a:pt x="221" y="6"/>
                  </a:lnTo>
                  <a:lnTo>
                    <a:pt x="223" y="7"/>
                  </a:lnTo>
                  <a:lnTo>
                    <a:pt x="221" y="10"/>
                  </a:lnTo>
                  <a:lnTo>
                    <a:pt x="218" y="14"/>
                  </a:lnTo>
                  <a:lnTo>
                    <a:pt x="215" y="18"/>
                  </a:lnTo>
                  <a:lnTo>
                    <a:pt x="215" y="23"/>
                  </a:lnTo>
                  <a:lnTo>
                    <a:pt x="215" y="24"/>
                  </a:lnTo>
                  <a:lnTo>
                    <a:pt x="215" y="24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21" y="27"/>
                  </a:lnTo>
                  <a:lnTo>
                    <a:pt x="223" y="30"/>
                  </a:lnTo>
                  <a:lnTo>
                    <a:pt x="226" y="34"/>
                  </a:lnTo>
                  <a:lnTo>
                    <a:pt x="229" y="37"/>
                  </a:lnTo>
                  <a:lnTo>
                    <a:pt x="230" y="38"/>
                  </a:lnTo>
                  <a:lnTo>
                    <a:pt x="232" y="40"/>
                  </a:lnTo>
                  <a:lnTo>
                    <a:pt x="235" y="41"/>
                  </a:lnTo>
                  <a:lnTo>
                    <a:pt x="236" y="41"/>
                  </a:lnTo>
                  <a:lnTo>
                    <a:pt x="239" y="38"/>
                  </a:lnTo>
                  <a:lnTo>
                    <a:pt x="244" y="35"/>
                  </a:lnTo>
                  <a:lnTo>
                    <a:pt x="247" y="32"/>
                  </a:lnTo>
                  <a:lnTo>
                    <a:pt x="247" y="29"/>
                  </a:lnTo>
                  <a:lnTo>
                    <a:pt x="247" y="26"/>
                  </a:lnTo>
                  <a:lnTo>
                    <a:pt x="249" y="26"/>
                  </a:lnTo>
                  <a:lnTo>
                    <a:pt x="250" y="27"/>
                  </a:lnTo>
                  <a:lnTo>
                    <a:pt x="252" y="29"/>
                  </a:lnTo>
                  <a:lnTo>
                    <a:pt x="252" y="34"/>
                  </a:lnTo>
                  <a:lnTo>
                    <a:pt x="249" y="38"/>
                  </a:lnTo>
                  <a:lnTo>
                    <a:pt x="247" y="43"/>
                  </a:lnTo>
                  <a:lnTo>
                    <a:pt x="250" y="46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59" y="41"/>
                  </a:lnTo>
                  <a:lnTo>
                    <a:pt x="263" y="47"/>
                  </a:lnTo>
                  <a:lnTo>
                    <a:pt x="266" y="47"/>
                  </a:lnTo>
                  <a:lnTo>
                    <a:pt x="266" y="49"/>
                  </a:lnTo>
                  <a:lnTo>
                    <a:pt x="267" y="49"/>
                  </a:lnTo>
                  <a:lnTo>
                    <a:pt x="269" y="52"/>
                  </a:lnTo>
                  <a:lnTo>
                    <a:pt x="269" y="52"/>
                  </a:lnTo>
                  <a:lnTo>
                    <a:pt x="270" y="54"/>
                  </a:lnTo>
                  <a:lnTo>
                    <a:pt x="272" y="54"/>
                  </a:lnTo>
                  <a:lnTo>
                    <a:pt x="273" y="55"/>
                  </a:lnTo>
                  <a:lnTo>
                    <a:pt x="273" y="57"/>
                  </a:lnTo>
                  <a:lnTo>
                    <a:pt x="272" y="60"/>
                  </a:lnTo>
                  <a:lnTo>
                    <a:pt x="270" y="61"/>
                  </a:lnTo>
                  <a:lnTo>
                    <a:pt x="270" y="63"/>
                  </a:lnTo>
                  <a:lnTo>
                    <a:pt x="269" y="64"/>
                  </a:lnTo>
                  <a:lnTo>
                    <a:pt x="269" y="64"/>
                  </a:lnTo>
                  <a:lnTo>
                    <a:pt x="267" y="64"/>
                  </a:lnTo>
                  <a:lnTo>
                    <a:pt x="267" y="64"/>
                  </a:lnTo>
                  <a:lnTo>
                    <a:pt x="266" y="64"/>
                  </a:lnTo>
                  <a:lnTo>
                    <a:pt x="266" y="66"/>
                  </a:lnTo>
                  <a:lnTo>
                    <a:pt x="264" y="67"/>
                  </a:lnTo>
                  <a:lnTo>
                    <a:pt x="264" y="69"/>
                  </a:lnTo>
                  <a:lnTo>
                    <a:pt x="263" y="70"/>
                  </a:lnTo>
                  <a:lnTo>
                    <a:pt x="261" y="72"/>
                  </a:lnTo>
                  <a:lnTo>
                    <a:pt x="259" y="74"/>
                  </a:lnTo>
                  <a:lnTo>
                    <a:pt x="259" y="75"/>
                  </a:lnTo>
                  <a:lnTo>
                    <a:pt x="256" y="78"/>
                  </a:lnTo>
                  <a:lnTo>
                    <a:pt x="256" y="84"/>
                  </a:lnTo>
                  <a:lnTo>
                    <a:pt x="256" y="89"/>
                  </a:lnTo>
                  <a:lnTo>
                    <a:pt x="258" y="94"/>
                  </a:lnTo>
                  <a:lnTo>
                    <a:pt x="258" y="95"/>
                  </a:lnTo>
                  <a:lnTo>
                    <a:pt x="258" y="95"/>
                  </a:lnTo>
                  <a:lnTo>
                    <a:pt x="258" y="97"/>
                  </a:lnTo>
                  <a:lnTo>
                    <a:pt x="256" y="97"/>
                  </a:lnTo>
                  <a:lnTo>
                    <a:pt x="252" y="97"/>
                  </a:lnTo>
                  <a:lnTo>
                    <a:pt x="249" y="95"/>
                  </a:lnTo>
                  <a:lnTo>
                    <a:pt x="246" y="94"/>
                  </a:lnTo>
                  <a:lnTo>
                    <a:pt x="241" y="90"/>
                  </a:lnTo>
                  <a:lnTo>
                    <a:pt x="239" y="90"/>
                  </a:lnTo>
                  <a:lnTo>
                    <a:pt x="238" y="89"/>
                  </a:lnTo>
                  <a:lnTo>
                    <a:pt x="235" y="89"/>
                  </a:lnTo>
                  <a:lnTo>
                    <a:pt x="233" y="89"/>
                  </a:lnTo>
                  <a:lnTo>
                    <a:pt x="232" y="89"/>
                  </a:lnTo>
                  <a:lnTo>
                    <a:pt x="229" y="89"/>
                  </a:lnTo>
                  <a:lnTo>
                    <a:pt x="226" y="90"/>
                  </a:lnTo>
                  <a:lnTo>
                    <a:pt x="226" y="92"/>
                  </a:lnTo>
                  <a:lnTo>
                    <a:pt x="226" y="94"/>
                  </a:lnTo>
                  <a:lnTo>
                    <a:pt x="227" y="95"/>
                  </a:lnTo>
                  <a:lnTo>
                    <a:pt x="227" y="97"/>
                  </a:lnTo>
                  <a:lnTo>
                    <a:pt x="227" y="98"/>
                  </a:lnTo>
                  <a:lnTo>
                    <a:pt x="227" y="101"/>
                  </a:lnTo>
                  <a:lnTo>
                    <a:pt x="227" y="103"/>
                  </a:lnTo>
                  <a:lnTo>
                    <a:pt x="227" y="104"/>
                  </a:lnTo>
                  <a:lnTo>
                    <a:pt x="226" y="104"/>
                  </a:lnTo>
                  <a:lnTo>
                    <a:pt x="223" y="106"/>
                  </a:lnTo>
                  <a:lnTo>
                    <a:pt x="221" y="106"/>
                  </a:lnTo>
                  <a:lnTo>
                    <a:pt x="218" y="106"/>
                  </a:lnTo>
                  <a:lnTo>
                    <a:pt x="216" y="106"/>
                  </a:lnTo>
                  <a:lnTo>
                    <a:pt x="215" y="109"/>
                  </a:lnTo>
                  <a:lnTo>
                    <a:pt x="215" y="112"/>
                  </a:lnTo>
                  <a:lnTo>
                    <a:pt x="216" y="113"/>
                  </a:lnTo>
                  <a:lnTo>
                    <a:pt x="220" y="113"/>
                  </a:lnTo>
                  <a:lnTo>
                    <a:pt x="221" y="112"/>
                  </a:lnTo>
                  <a:lnTo>
                    <a:pt x="224" y="110"/>
                  </a:lnTo>
                  <a:lnTo>
                    <a:pt x="226" y="110"/>
                  </a:lnTo>
                  <a:lnTo>
                    <a:pt x="227" y="110"/>
                  </a:lnTo>
                  <a:lnTo>
                    <a:pt x="227" y="113"/>
                  </a:lnTo>
                  <a:lnTo>
                    <a:pt x="227" y="117"/>
                  </a:lnTo>
                  <a:lnTo>
                    <a:pt x="226" y="120"/>
                  </a:lnTo>
                  <a:lnTo>
                    <a:pt x="224" y="123"/>
                  </a:lnTo>
                  <a:lnTo>
                    <a:pt x="221" y="126"/>
                  </a:lnTo>
                  <a:lnTo>
                    <a:pt x="216" y="129"/>
                  </a:lnTo>
                  <a:lnTo>
                    <a:pt x="213" y="132"/>
                  </a:lnTo>
                  <a:lnTo>
                    <a:pt x="210" y="135"/>
                  </a:lnTo>
                  <a:lnTo>
                    <a:pt x="210" y="138"/>
                  </a:lnTo>
                  <a:lnTo>
                    <a:pt x="210" y="141"/>
                  </a:lnTo>
                  <a:lnTo>
                    <a:pt x="210" y="144"/>
                  </a:lnTo>
                  <a:lnTo>
                    <a:pt x="209" y="147"/>
                  </a:lnTo>
                  <a:lnTo>
                    <a:pt x="207" y="149"/>
                  </a:lnTo>
                  <a:lnTo>
                    <a:pt x="206" y="150"/>
                  </a:lnTo>
                  <a:lnTo>
                    <a:pt x="204" y="152"/>
                  </a:lnTo>
                  <a:lnTo>
                    <a:pt x="203" y="153"/>
                  </a:lnTo>
                  <a:lnTo>
                    <a:pt x="203" y="157"/>
                  </a:lnTo>
                  <a:lnTo>
                    <a:pt x="206" y="161"/>
                  </a:lnTo>
                  <a:lnTo>
                    <a:pt x="209" y="166"/>
                  </a:lnTo>
                  <a:lnTo>
                    <a:pt x="210" y="169"/>
                  </a:lnTo>
                  <a:lnTo>
                    <a:pt x="213" y="177"/>
                  </a:lnTo>
                  <a:lnTo>
                    <a:pt x="220" y="178"/>
                  </a:lnTo>
                  <a:lnTo>
                    <a:pt x="224" y="175"/>
                  </a:lnTo>
                  <a:lnTo>
                    <a:pt x="229" y="169"/>
                  </a:lnTo>
                  <a:lnTo>
                    <a:pt x="230" y="166"/>
                  </a:lnTo>
                  <a:lnTo>
                    <a:pt x="230" y="163"/>
                  </a:lnTo>
                  <a:lnTo>
                    <a:pt x="232" y="160"/>
                  </a:lnTo>
                  <a:lnTo>
                    <a:pt x="233" y="158"/>
                  </a:lnTo>
                  <a:lnTo>
                    <a:pt x="236" y="161"/>
                  </a:lnTo>
                  <a:lnTo>
                    <a:pt x="238" y="163"/>
                  </a:lnTo>
                  <a:lnTo>
                    <a:pt x="239" y="164"/>
                  </a:lnTo>
                  <a:lnTo>
                    <a:pt x="243" y="160"/>
                  </a:lnTo>
                  <a:lnTo>
                    <a:pt x="246" y="158"/>
                  </a:lnTo>
                  <a:lnTo>
                    <a:pt x="247" y="155"/>
                  </a:lnTo>
                  <a:lnTo>
                    <a:pt x="249" y="153"/>
                  </a:lnTo>
                  <a:lnTo>
                    <a:pt x="252" y="150"/>
                  </a:lnTo>
                  <a:lnTo>
                    <a:pt x="253" y="147"/>
                  </a:lnTo>
                  <a:lnTo>
                    <a:pt x="256" y="144"/>
                  </a:lnTo>
                  <a:lnTo>
                    <a:pt x="259" y="141"/>
                  </a:lnTo>
                  <a:lnTo>
                    <a:pt x="261" y="138"/>
                  </a:lnTo>
                  <a:lnTo>
                    <a:pt x="266" y="133"/>
                  </a:lnTo>
                  <a:lnTo>
                    <a:pt x="270" y="126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3" y="120"/>
                  </a:lnTo>
                  <a:lnTo>
                    <a:pt x="283" y="120"/>
                  </a:lnTo>
                  <a:lnTo>
                    <a:pt x="283" y="120"/>
                  </a:lnTo>
                  <a:lnTo>
                    <a:pt x="284" y="123"/>
                  </a:lnTo>
                  <a:lnTo>
                    <a:pt x="287" y="123"/>
                  </a:lnTo>
                  <a:lnTo>
                    <a:pt x="289" y="123"/>
                  </a:lnTo>
                  <a:lnTo>
                    <a:pt x="290" y="126"/>
                  </a:lnTo>
                  <a:lnTo>
                    <a:pt x="290" y="127"/>
                  </a:lnTo>
                  <a:lnTo>
                    <a:pt x="290" y="129"/>
                  </a:lnTo>
                  <a:lnTo>
                    <a:pt x="290" y="130"/>
                  </a:lnTo>
                  <a:lnTo>
                    <a:pt x="290" y="132"/>
                  </a:lnTo>
                  <a:lnTo>
                    <a:pt x="292" y="133"/>
                  </a:lnTo>
                  <a:lnTo>
                    <a:pt x="292" y="135"/>
                  </a:lnTo>
                  <a:lnTo>
                    <a:pt x="293" y="135"/>
                  </a:lnTo>
                  <a:lnTo>
                    <a:pt x="293" y="137"/>
                  </a:lnTo>
                  <a:lnTo>
                    <a:pt x="293" y="138"/>
                  </a:lnTo>
                  <a:lnTo>
                    <a:pt x="293" y="141"/>
                  </a:lnTo>
                  <a:lnTo>
                    <a:pt x="292" y="143"/>
                  </a:lnTo>
                  <a:lnTo>
                    <a:pt x="290" y="146"/>
                  </a:lnTo>
                  <a:lnTo>
                    <a:pt x="290" y="149"/>
                  </a:lnTo>
                  <a:lnTo>
                    <a:pt x="290" y="150"/>
                  </a:lnTo>
                  <a:lnTo>
                    <a:pt x="292" y="153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2" y="157"/>
                  </a:lnTo>
                  <a:lnTo>
                    <a:pt x="292" y="158"/>
                  </a:lnTo>
                  <a:lnTo>
                    <a:pt x="290" y="160"/>
                  </a:lnTo>
                  <a:lnTo>
                    <a:pt x="289" y="161"/>
                  </a:lnTo>
                  <a:lnTo>
                    <a:pt x="289" y="161"/>
                  </a:lnTo>
                  <a:lnTo>
                    <a:pt x="287" y="163"/>
                  </a:lnTo>
                  <a:lnTo>
                    <a:pt x="287" y="164"/>
                  </a:lnTo>
                  <a:lnTo>
                    <a:pt x="286" y="164"/>
                  </a:lnTo>
                  <a:lnTo>
                    <a:pt x="283" y="166"/>
                  </a:lnTo>
                  <a:lnTo>
                    <a:pt x="279" y="169"/>
                  </a:lnTo>
                  <a:lnTo>
                    <a:pt x="275" y="170"/>
                  </a:lnTo>
                  <a:lnTo>
                    <a:pt x="273" y="173"/>
                  </a:lnTo>
                  <a:lnTo>
                    <a:pt x="272" y="175"/>
                  </a:lnTo>
                  <a:lnTo>
                    <a:pt x="270" y="178"/>
                  </a:lnTo>
                  <a:lnTo>
                    <a:pt x="270" y="180"/>
                  </a:lnTo>
                  <a:lnTo>
                    <a:pt x="269" y="181"/>
                  </a:lnTo>
                  <a:lnTo>
                    <a:pt x="267" y="183"/>
                  </a:lnTo>
                  <a:lnTo>
                    <a:pt x="264" y="183"/>
                  </a:lnTo>
                  <a:lnTo>
                    <a:pt x="261" y="183"/>
                  </a:lnTo>
                  <a:lnTo>
                    <a:pt x="259" y="183"/>
                  </a:lnTo>
                  <a:lnTo>
                    <a:pt x="258" y="184"/>
                  </a:lnTo>
                  <a:lnTo>
                    <a:pt x="258" y="184"/>
                  </a:lnTo>
                  <a:lnTo>
                    <a:pt x="256" y="184"/>
                  </a:lnTo>
                  <a:lnTo>
                    <a:pt x="256" y="184"/>
                  </a:lnTo>
                  <a:lnTo>
                    <a:pt x="253" y="186"/>
                  </a:lnTo>
                  <a:lnTo>
                    <a:pt x="253" y="189"/>
                  </a:lnTo>
                  <a:lnTo>
                    <a:pt x="252" y="192"/>
                  </a:lnTo>
                  <a:lnTo>
                    <a:pt x="250" y="195"/>
                  </a:lnTo>
                  <a:lnTo>
                    <a:pt x="250" y="197"/>
                  </a:lnTo>
                  <a:lnTo>
                    <a:pt x="250" y="198"/>
                  </a:lnTo>
                  <a:lnTo>
                    <a:pt x="250" y="200"/>
                  </a:lnTo>
                  <a:lnTo>
                    <a:pt x="253" y="201"/>
                  </a:lnTo>
                  <a:lnTo>
                    <a:pt x="253" y="203"/>
                  </a:lnTo>
                  <a:lnTo>
                    <a:pt x="255" y="203"/>
                  </a:lnTo>
                  <a:lnTo>
                    <a:pt x="256" y="203"/>
                  </a:lnTo>
                  <a:lnTo>
                    <a:pt x="258" y="203"/>
                  </a:lnTo>
                  <a:lnTo>
                    <a:pt x="263" y="201"/>
                  </a:lnTo>
                  <a:lnTo>
                    <a:pt x="269" y="200"/>
                  </a:lnTo>
                  <a:lnTo>
                    <a:pt x="272" y="201"/>
                  </a:lnTo>
                  <a:lnTo>
                    <a:pt x="275" y="209"/>
                  </a:lnTo>
                  <a:lnTo>
                    <a:pt x="275" y="209"/>
                  </a:lnTo>
                  <a:lnTo>
                    <a:pt x="275" y="210"/>
                  </a:lnTo>
                  <a:lnTo>
                    <a:pt x="275" y="212"/>
                  </a:lnTo>
                  <a:lnTo>
                    <a:pt x="275" y="213"/>
                  </a:lnTo>
                  <a:lnTo>
                    <a:pt x="276" y="216"/>
                  </a:lnTo>
                  <a:lnTo>
                    <a:pt x="278" y="220"/>
                  </a:lnTo>
                  <a:lnTo>
                    <a:pt x="278" y="223"/>
                  </a:lnTo>
                  <a:lnTo>
                    <a:pt x="275" y="226"/>
                  </a:lnTo>
                  <a:lnTo>
                    <a:pt x="272" y="229"/>
                  </a:lnTo>
                  <a:lnTo>
                    <a:pt x="269" y="232"/>
                  </a:lnTo>
                  <a:lnTo>
                    <a:pt x="267" y="236"/>
                  </a:lnTo>
                  <a:lnTo>
                    <a:pt x="266" y="243"/>
                  </a:lnTo>
                  <a:lnTo>
                    <a:pt x="266" y="244"/>
                  </a:lnTo>
                  <a:lnTo>
                    <a:pt x="264" y="246"/>
                  </a:lnTo>
                  <a:lnTo>
                    <a:pt x="263" y="247"/>
                  </a:lnTo>
                  <a:lnTo>
                    <a:pt x="261" y="249"/>
                  </a:lnTo>
                  <a:lnTo>
                    <a:pt x="261" y="250"/>
                  </a:lnTo>
                  <a:lnTo>
                    <a:pt x="261" y="250"/>
                  </a:lnTo>
                  <a:lnTo>
                    <a:pt x="259" y="250"/>
                  </a:lnTo>
                  <a:lnTo>
                    <a:pt x="259" y="252"/>
                  </a:lnTo>
                  <a:lnTo>
                    <a:pt x="256" y="255"/>
                  </a:lnTo>
                  <a:lnTo>
                    <a:pt x="255" y="260"/>
                  </a:lnTo>
                  <a:lnTo>
                    <a:pt x="253" y="263"/>
                  </a:lnTo>
                  <a:lnTo>
                    <a:pt x="255" y="267"/>
                  </a:lnTo>
                  <a:lnTo>
                    <a:pt x="259" y="273"/>
                  </a:lnTo>
                  <a:lnTo>
                    <a:pt x="263" y="280"/>
                  </a:lnTo>
                  <a:lnTo>
                    <a:pt x="267" y="287"/>
                  </a:lnTo>
                  <a:lnTo>
                    <a:pt x="272" y="292"/>
                  </a:lnTo>
                  <a:lnTo>
                    <a:pt x="267" y="293"/>
                  </a:lnTo>
                  <a:lnTo>
                    <a:pt x="263" y="292"/>
                  </a:lnTo>
                  <a:lnTo>
                    <a:pt x="259" y="289"/>
                  </a:lnTo>
                  <a:lnTo>
                    <a:pt x="256" y="287"/>
                  </a:lnTo>
                  <a:lnTo>
                    <a:pt x="255" y="287"/>
                  </a:lnTo>
                  <a:lnTo>
                    <a:pt x="255" y="286"/>
                  </a:lnTo>
                  <a:lnTo>
                    <a:pt x="255" y="284"/>
                  </a:lnTo>
                  <a:lnTo>
                    <a:pt x="253" y="284"/>
                  </a:lnTo>
                  <a:lnTo>
                    <a:pt x="252" y="286"/>
                  </a:lnTo>
                  <a:lnTo>
                    <a:pt x="250" y="286"/>
                  </a:lnTo>
                  <a:lnTo>
                    <a:pt x="250" y="287"/>
                  </a:lnTo>
                  <a:lnTo>
                    <a:pt x="250" y="289"/>
                  </a:lnTo>
                  <a:lnTo>
                    <a:pt x="249" y="290"/>
                  </a:lnTo>
                  <a:lnTo>
                    <a:pt x="247" y="292"/>
                  </a:lnTo>
                  <a:lnTo>
                    <a:pt x="246" y="293"/>
                  </a:lnTo>
                  <a:lnTo>
                    <a:pt x="244" y="296"/>
                  </a:lnTo>
                  <a:lnTo>
                    <a:pt x="243" y="300"/>
                  </a:lnTo>
                  <a:lnTo>
                    <a:pt x="241" y="304"/>
                  </a:lnTo>
                  <a:lnTo>
                    <a:pt x="238" y="306"/>
                  </a:lnTo>
                  <a:lnTo>
                    <a:pt x="235" y="304"/>
                  </a:lnTo>
                  <a:lnTo>
                    <a:pt x="235" y="304"/>
                  </a:lnTo>
                  <a:lnTo>
                    <a:pt x="235" y="304"/>
                  </a:lnTo>
                  <a:lnTo>
                    <a:pt x="233" y="303"/>
                  </a:lnTo>
                  <a:lnTo>
                    <a:pt x="233" y="303"/>
                  </a:lnTo>
                  <a:lnTo>
                    <a:pt x="230" y="303"/>
                  </a:lnTo>
                  <a:lnTo>
                    <a:pt x="227" y="303"/>
                  </a:lnTo>
                  <a:lnTo>
                    <a:pt x="223" y="303"/>
                  </a:lnTo>
                  <a:lnTo>
                    <a:pt x="220" y="301"/>
                  </a:lnTo>
                  <a:lnTo>
                    <a:pt x="220" y="301"/>
                  </a:lnTo>
                  <a:lnTo>
                    <a:pt x="220" y="301"/>
                  </a:lnTo>
                  <a:lnTo>
                    <a:pt x="220" y="300"/>
                  </a:lnTo>
                  <a:lnTo>
                    <a:pt x="218" y="300"/>
                  </a:lnTo>
                  <a:lnTo>
                    <a:pt x="216" y="298"/>
                  </a:lnTo>
                  <a:lnTo>
                    <a:pt x="213" y="298"/>
                  </a:lnTo>
                  <a:lnTo>
                    <a:pt x="212" y="301"/>
                  </a:lnTo>
                  <a:lnTo>
                    <a:pt x="209" y="303"/>
                  </a:lnTo>
                  <a:lnTo>
                    <a:pt x="207" y="303"/>
                  </a:lnTo>
                  <a:lnTo>
                    <a:pt x="204" y="301"/>
                  </a:lnTo>
                  <a:lnTo>
                    <a:pt x="203" y="300"/>
                  </a:lnTo>
                  <a:lnTo>
                    <a:pt x="200" y="300"/>
                  </a:lnTo>
                  <a:lnTo>
                    <a:pt x="198" y="301"/>
                  </a:lnTo>
                  <a:lnTo>
                    <a:pt x="196" y="303"/>
                  </a:lnTo>
                  <a:lnTo>
                    <a:pt x="195" y="304"/>
                  </a:lnTo>
                  <a:lnTo>
                    <a:pt x="193" y="303"/>
                  </a:lnTo>
                  <a:lnTo>
                    <a:pt x="192" y="304"/>
                  </a:lnTo>
                  <a:lnTo>
                    <a:pt x="192" y="306"/>
                  </a:lnTo>
                  <a:lnTo>
                    <a:pt x="190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6"/>
                  </a:lnTo>
                  <a:lnTo>
                    <a:pt x="190" y="303"/>
                  </a:lnTo>
                  <a:lnTo>
                    <a:pt x="192" y="301"/>
                  </a:lnTo>
                  <a:lnTo>
                    <a:pt x="193" y="298"/>
                  </a:lnTo>
                  <a:lnTo>
                    <a:pt x="195" y="295"/>
                  </a:lnTo>
                  <a:lnTo>
                    <a:pt x="195" y="293"/>
                  </a:lnTo>
                  <a:lnTo>
                    <a:pt x="196" y="290"/>
                  </a:lnTo>
                  <a:lnTo>
                    <a:pt x="198" y="289"/>
                  </a:lnTo>
                  <a:lnTo>
                    <a:pt x="198" y="286"/>
                  </a:lnTo>
                  <a:lnTo>
                    <a:pt x="198" y="284"/>
                  </a:lnTo>
                  <a:lnTo>
                    <a:pt x="198" y="283"/>
                  </a:lnTo>
                  <a:lnTo>
                    <a:pt x="196" y="281"/>
                  </a:lnTo>
                  <a:lnTo>
                    <a:pt x="195" y="280"/>
                  </a:lnTo>
                  <a:lnTo>
                    <a:pt x="195" y="278"/>
                  </a:lnTo>
                  <a:lnTo>
                    <a:pt x="193" y="276"/>
                  </a:lnTo>
                  <a:lnTo>
                    <a:pt x="193" y="275"/>
                  </a:lnTo>
                  <a:lnTo>
                    <a:pt x="192" y="273"/>
                  </a:lnTo>
                  <a:lnTo>
                    <a:pt x="192" y="273"/>
                  </a:lnTo>
                  <a:lnTo>
                    <a:pt x="192" y="272"/>
                  </a:lnTo>
                  <a:lnTo>
                    <a:pt x="190" y="270"/>
                  </a:lnTo>
                  <a:lnTo>
                    <a:pt x="190" y="270"/>
                  </a:lnTo>
                  <a:lnTo>
                    <a:pt x="189" y="269"/>
                  </a:lnTo>
                  <a:lnTo>
                    <a:pt x="189" y="269"/>
                  </a:lnTo>
                  <a:lnTo>
                    <a:pt x="187" y="267"/>
                  </a:lnTo>
                  <a:lnTo>
                    <a:pt x="187" y="267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66"/>
                  </a:lnTo>
                  <a:lnTo>
                    <a:pt x="184" y="264"/>
                  </a:lnTo>
                  <a:lnTo>
                    <a:pt x="183" y="263"/>
                  </a:lnTo>
                  <a:lnTo>
                    <a:pt x="181" y="263"/>
                  </a:lnTo>
                  <a:lnTo>
                    <a:pt x="180" y="263"/>
                  </a:lnTo>
                  <a:lnTo>
                    <a:pt x="175" y="264"/>
                  </a:lnTo>
                  <a:lnTo>
                    <a:pt x="172" y="264"/>
                  </a:lnTo>
                  <a:lnTo>
                    <a:pt x="169" y="263"/>
                  </a:lnTo>
                  <a:lnTo>
                    <a:pt x="166" y="258"/>
                  </a:lnTo>
                  <a:lnTo>
                    <a:pt x="161" y="256"/>
                  </a:lnTo>
                  <a:lnTo>
                    <a:pt x="155" y="263"/>
                  </a:lnTo>
                  <a:lnTo>
                    <a:pt x="147" y="270"/>
                  </a:lnTo>
                  <a:lnTo>
                    <a:pt x="141" y="270"/>
                  </a:lnTo>
                  <a:lnTo>
                    <a:pt x="140" y="269"/>
                  </a:lnTo>
                  <a:lnTo>
                    <a:pt x="140" y="269"/>
                  </a:lnTo>
                  <a:lnTo>
                    <a:pt x="140" y="269"/>
                  </a:lnTo>
                  <a:lnTo>
                    <a:pt x="140" y="267"/>
                  </a:lnTo>
                  <a:lnTo>
                    <a:pt x="140" y="266"/>
                  </a:lnTo>
                  <a:lnTo>
                    <a:pt x="140" y="264"/>
                  </a:lnTo>
                  <a:lnTo>
                    <a:pt x="140" y="263"/>
                  </a:lnTo>
                  <a:lnTo>
                    <a:pt x="141" y="261"/>
                  </a:lnTo>
                  <a:lnTo>
                    <a:pt x="141" y="258"/>
                  </a:lnTo>
                  <a:lnTo>
                    <a:pt x="143" y="255"/>
                  </a:lnTo>
                  <a:lnTo>
                    <a:pt x="144" y="252"/>
                  </a:lnTo>
                  <a:lnTo>
                    <a:pt x="146" y="249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3" y="249"/>
                  </a:lnTo>
                  <a:lnTo>
                    <a:pt x="143" y="249"/>
                  </a:lnTo>
                  <a:lnTo>
                    <a:pt x="143" y="247"/>
                  </a:lnTo>
                  <a:lnTo>
                    <a:pt x="144" y="244"/>
                  </a:lnTo>
                  <a:lnTo>
                    <a:pt x="144" y="243"/>
                  </a:lnTo>
                  <a:lnTo>
                    <a:pt x="144" y="241"/>
                  </a:lnTo>
                  <a:lnTo>
                    <a:pt x="143" y="240"/>
                  </a:lnTo>
                  <a:lnTo>
                    <a:pt x="143" y="236"/>
                  </a:lnTo>
                  <a:lnTo>
                    <a:pt x="141" y="235"/>
                  </a:lnTo>
                  <a:lnTo>
                    <a:pt x="140" y="233"/>
                  </a:lnTo>
                  <a:lnTo>
                    <a:pt x="140" y="233"/>
                  </a:lnTo>
                  <a:lnTo>
                    <a:pt x="138" y="232"/>
                  </a:lnTo>
                  <a:lnTo>
                    <a:pt x="138" y="232"/>
                  </a:lnTo>
                  <a:lnTo>
                    <a:pt x="137" y="232"/>
                  </a:lnTo>
                  <a:lnTo>
                    <a:pt x="133" y="230"/>
                  </a:lnTo>
                  <a:lnTo>
                    <a:pt x="132" y="230"/>
                  </a:lnTo>
                  <a:lnTo>
                    <a:pt x="129" y="230"/>
                  </a:lnTo>
                  <a:lnTo>
                    <a:pt x="126" y="232"/>
                  </a:lnTo>
                  <a:lnTo>
                    <a:pt x="123" y="233"/>
                  </a:lnTo>
                  <a:lnTo>
                    <a:pt x="120" y="235"/>
                  </a:lnTo>
                  <a:lnTo>
                    <a:pt x="115" y="236"/>
                  </a:lnTo>
                  <a:lnTo>
                    <a:pt x="112" y="238"/>
                  </a:lnTo>
                  <a:lnTo>
                    <a:pt x="109" y="238"/>
                  </a:lnTo>
                  <a:lnTo>
                    <a:pt x="107" y="238"/>
                  </a:lnTo>
                  <a:lnTo>
                    <a:pt x="104" y="240"/>
                  </a:lnTo>
                  <a:lnTo>
                    <a:pt x="101" y="241"/>
                  </a:lnTo>
                  <a:lnTo>
                    <a:pt x="100" y="244"/>
                  </a:lnTo>
                  <a:lnTo>
                    <a:pt x="100" y="247"/>
                  </a:lnTo>
                  <a:lnTo>
                    <a:pt x="100" y="250"/>
                  </a:lnTo>
                  <a:lnTo>
                    <a:pt x="100" y="253"/>
                  </a:lnTo>
                  <a:lnTo>
                    <a:pt x="98" y="255"/>
                  </a:lnTo>
                  <a:lnTo>
                    <a:pt x="97" y="255"/>
                  </a:lnTo>
                  <a:lnTo>
                    <a:pt x="95" y="255"/>
                  </a:lnTo>
                  <a:lnTo>
                    <a:pt x="94" y="255"/>
                  </a:lnTo>
                  <a:lnTo>
                    <a:pt x="90" y="258"/>
                  </a:lnTo>
                  <a:lnTo>
                    <a:pt x="90" y="263"/>
                  </a:lnTo>
                  <a:lnTo>
                    <a:pt x="89" y="267"/>
                  </a:lnTo>
                  <a:lnTo>
                    <a:pt x="83" y="267"/>
                  </a:lnTo>
                  <a:lnTo>
                    <a:pt x="78" y="270"/>
                  </a:lnTo>
                  <a:lnTo>
                    <a:pt x="75" y="276"/>
                  </a:lnTo>
                  <a:lnTo>
                    <a:pt x="72" y="278"/>
                  </a:lnTo>
                  <a:lnTo>
                    <a:pt x="71" y="273"/>
                  </a:lnTo>
                  <a:lnTo>
                    <a:pt x="71" y="272"/>
                  </a:lnTo>
                  <a:lnTo>
                    <a:pt x="71" y="269"/>
                  </a:lnTo>
                  <a:lnTo>
                    <a:pt x="71" y="267"/>
                  </a:lnTo>
                  <a:lnTo>
                    <a:pt x="69" y="266"/>
                  </a:lnTo>
                  <a:lnTo>
                    <a:pt x="67" y="266"/>
                  </a:lnTo>
                  <a:lnTo>
                    <a:pt x="67" y="264"/>
                  </a:lnTo>
                  <a:lnTo>
                    <a:pt x="66" y="264"/>
                  </a:lnTo>
                  <a:lnTo>
                    <a:pt x="66" y="263"/>
                  </a:lnTo>
                  <a:lnTo>
                    <a:pt x="66" y="258"/>
                  </a:lnTo>
                  <a:lnTo>
                    <a:pt x="64" y="255"/>
                  </a:lnTo>
                  <a:lnTo>
                    <a:pt x="63" y="252"/>
                  </a:lnTo>
                  <a:lnTo>
                    <a:pt x="58" y="252"/>
                  </a:lnTo>
                  <a:lnTo>
                    <a:pt x="55" y="250"/>
                  </a:lnTo>
                  <a:lnTo>
                    <a:pt x="52" y="249"/>
                  </a:lnTo>
                  <a:lnTo>
                    <a:pt x="51" y="246"/>
                  </a:lnTo>
                  <a:lnTo>
                    <a:pt x="52" y="241"/>
                  </a:lnTo>
                  <a:lnTo>
                    <a:pt x="54" y="236"/>
                  </a:lnTo>
                  <a:lnTo>
                    <a:pt x="55" y="233"/>
                  </a:lnTo>
                  <a:lnTo>
                    <a:pt x="55" y="230"/>
                  </a:lnTo>
                  <a:lnTo>
                    <a:pt x="57" y="227"/>
                  </a:lnTo>
                  <a:lnTo>
                    <a:pt x="57" y="227"/>
                  </a:lnTo>
                  <a:lnTo>
                    <a:pt x="57" y="227"/>
                  </a:lnTo>
                  <a:lnTo>
                    <a:pt x="57" y="226"/>
                  </a:lnTo>
                  <a:lnTo>
                    <a:pt x="55" y="226"/>
                  </a:lnTo>
                  <a:lnTo>
                    <a:pt x="54" y="221"/>
                  </a:lnTo>
                  <a:lnTo>
                    <a:pt x="52" y="220"/>
                  </a:lnTo>
                  <a:lnTo>
                    <a:pt x="51" y="218"/>
                  </a:lnTo>
                  <a:lnTo>
                    <a:pt x="49" y="216"/>
                  </a:lnTo>
                  <a:lnTo>
                    <a:pt x="47" y="213"/>
                  </a:lnTo>
                  <a:lnTo>
                    <a:pt x="47" y="212"/>
                  </a:lnTo>
                  <a:lnTo>
                    <a:pt x="46" y="210"/>
                  </a:lnTo>
                  <a:lnTo>
                    <a:pt x="44" y="209"/>
                  </a:lnTo>
                  <a:lnTo>
                    <a:pt x="40" y="209"/>
                  </a:lnTo>
                  <a:lnTo>
                    <a:pt x="37" y="209"/>
                  </a:lnTo>
                  <a:lnTo>
                    <a:pt x="34" y="210"/>
                  </a:lnTo>
                  <a:lnTo>
                    <a:pt x="34" y="212"/>
                  </a:lnTo>
                  <a:lnTo>
                    <a:pt x="32" y="215"/>
                  </a:lnTo>
                  <a:lnTo>
                    <a:pt x="32" y="215"/>
                  </a:lnTo>
                  <a:lnTo>
                    <a:pt x="29" y="215"/>
                  </a:lnTo>
                  <a:lnTo>
                    <a:pt x="24" y="210"/>
                  </a:lnTo>
                  <a:lnTo>
                    <a:pt x="20" y="206"/>
                  </a:lnTo>
                  <a:lnTo>
                    <a:pt x="15" y="201"/>
                  </a:lnTo>
                  <a:lnTo>
                    <a:pt x="11" y="197"/>
                  </a:lnTo>
                  <a:lnTo>
                    <a:pt x="11" y="195"/>
                  </a:lnTo>
                  <a:lnTo>
                    <a:pt x="11" y="193"/>
                  </a:lnTo>
                  <a:lnTo>
                    <a:pt x="9" y="193"/>
                  </a:lnTo>
                  <a:lnTo>
                    <a:pt x="9" y="192"/>
                  </a:lnTo>
                  <a:lnTo>
                    <a:pt x="8" y="189"/>
                  </a:lnTo>
                  <a:lnTo>
                    <a:pt x="4" y="187"/>
                  </a:lnTo>
                  <a:lnTo>
                    <a:pt x="1" y="186"/>
                  </a:lnTo>
                  <a:lnTo>
                    <a:pt x="0" y="184"/>
                  </a:lnTo>
                  <a:lnTo>
                    <a:pt x="0" y="181"/>
                  </a:lnTo>
                  <a:lnTo>
                    <a:pt x="0" y="177"/>
                  </a:lnTo>
                  <a:lnTo>
                    <a:pt x="1" y="173"/>
                  </a:lnTo>
                  <a:lnTo>
                    <a:pt x="1" y="169"/>
                  </a:lnTo>
                  <a:lnTo>
                    <a:pt x="1" y="166"/>
                  </a:lnTo>
                  <a:lnTo>
                    <a:pt x="3" y="161"/>
                  </a:lnTo>
                  <a:lnTo>
                    <a:pt x="3" y="158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3" y="150"/>
                  </a:lnTo>
                  <a:lnTo>
                    <a:pt x="9" y="147"/>
                  </a:lnTo>
                  <a:lnTo>
                    <a:pt x="14" y="146"/>
                  </a:lnTo>
                  <a:lnTo>
                    <a:pt x="20" y="143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1"/>
                  </a:lnTo>
                  <a:lnTo>
                    <a:pt x="26" y="141"/>
                  </a:lnTo>
                  <a:lnTo>
                    <a:pt x="29" y="143"/>
                  </a:lnTo>
                  <a:lnTo>
                    <a:pt x="31" y="143"/>
                  </a:lnTo>
                  <a:lnTo>
                    <a:pt x="34" y="141"/>
                  </a:lnTo>
                  <a:lnTo>
                    <a:pt x="35" y="138"/>
                  </a:lnTo>
                  <a:lnTo>
                    <a:pt x="35" y="137"/>
                  </a:lnTo>
                  <a:lnTo>
                    <a:pt x="37" y="137"/>
                  </a:lnTo>
                  <a:lnTo>
                    <a:pt x="37" y="135"/>
                  </a:lnTo>
                  <a:lnTo>
                    <a:pt x="38" y="133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1" y="135"/>
                  </a:lnTo>
                  <a:lnTo>
                    <a:pt x="41" y="135"/>
                  </a:lnTo>
                  <a:lnTo>
                    <a:pt x="43" y="133"/>
                  </a:lnTo>
                  <a:lnTo>
                    <a:pt x="43" y="133"/>
                  </a:lnTo>
                  <a:lnTo>
                    <a:pt x="43" y="132"/>
                  </a:lnTo>
                  <a:lnTo>
                    <a:pt x="44" y="130"/>
                  </a:lnTo>
                  <a:lnTo>
                    <a:pt x="44" y="130"/>
                  </a:lnTo>
                  <a:lnTo>
                    <a:pt x="46" y="129"/>
                  </a:lnTo>
                  <a:lnTo>
                    <a:pt x="47" y="129"/>
                  </a:lnTo>
                  <a:lnTo>
                    <a:pt x="49" y="129"/>
                  </a:lnTo>
                  <a:lnTo>
                    <a:pt x="51" y="127"/>
                  </a:lnTo>
                  <a:lnTo>
                    <a:pt x="52" y="126"/>
                  </a:lnTo>
                  <a:lnTo>
                    <a:pt x="54" y="126"/>
                  </a:lnTo>
                  <a:lnTo>
                    <a:pt x="55" y="126"/>
                  </a:lnTo>
                  <a:lnTo>
                    <a:pt x="55" y="124"/>
                  </a:lnTo>
                  <a:lnTo>
                    <a:pt x="54" y="123"/>
                  </a:lnTo>
                  <a:lnTo>
                    <a:pt x="52" y="121"/>
                  </a:lnTo>
                  <a:lnTo>
                    <a:pt x="51" y="118"/>
                  </a:lnTo>
                  <a:lnTo>
                    <a:pt x="51" y="113"/>
                  </a:lnTo>
                  <a:lnTo>
                    <a:pt x="51" y="112"/>
                  </a:lnTo>
                  <a:lnTo>
                    <a:pt x="54" y="101"/>
                  </a:lnTo>
                  <a:lnTo>
                    <a:pt x="55" y="95"/>
                  </a:lnTo>
                  <a:lnTo>
                    <a:pt x="58" y="90"/>
                  </a:lnTo>
                  <a:lnTo>
                    <a:pt x="67" y="86"/>
                  </a:lnTo>
                  <a:lnTo>
                    <a:pt x="69" y="84"/>
                  </a:lnTo>
                  <a:lnTo>
                    <a:pt x="71" y="83"/>
                  </a:lnTo>
                  <a:lnTo>
                    <a:pt x="72" y="80"/>
                  </a:lnTo>
                  <a:lnTo>
                    <a:pt x="72" y="74"/>
                  </a:lnTo>
                  <a:lnTo>
                    <a:pt x="74" y="70"/>
                  </a:lnTo>
                  <a:lnTo>
                    <a:pt x="77" y="66"/>
                  </a:lnTo>
                  <a:lnTo>
                    <a:pt x="78" y="63"/>
                  </a:lnTo>
                  <a:lnTo>
                    <a:pt x="77" y="60"/>
                  </a:lnTo>
                  <a:lnTo>
                    <a:pt x="74" y="54"/>
                  </a:lnTo>
                  <a:lnTo>
                    <a:pt x="74" y="50"/>
                  </a:lnTo>
                  <a:lnTo>
                    <a:pt x="75" y="49"/>
                  </a:lnTo>
                  <a:lnTo>
                    <a:pt x="77" y="47"/>
                  </a:lnTo>
                  <a:lnTo>
                    <a:pt x="80" y="47"/>
                  </a:lnTo>
                  <a:lnTo>
                    <a:pt x="81" y="46"/>
                  </a:lnTo>
                  <a:lnTo>
                    <a:pt x="84" y="43"/>
                  </a:lnTo>
                  <a:lnTo>
                    <a:pt x="86" y="43"/>
                  </a:lnTo>
                  <a:lnTo>
                    <a:pt x="89" y="43"/>
                  </a:lnTo>
                  <a:lnTo>
                    <a:pt x="95" y="46"/>
                  </a:lnTo>
                  <a:lnTo>
                    <a:pt x="98" y="47"/>
                  </a:lnTo>
                  <a:lnTo>
                    <a:pt x="103" y="46"/>
                  </a:lnTo>
                  <a:lnTo>
                    <a:pt x="110" y="40"/>
                  </a:lnTo>
                  <a:lnTo>
                    <a:pt x="115" y="38"/>
                  </a:lnTo>
                  <a:lnTo>
                    <a:pt x="118" y="38"/>
                  </a:lnTo>
                  <a:lnTo>
                    <a:pt x="120" y="38"/>
                  </a:lnTo>
                  <a:lnTo>
                    <a:pt x="121" y="38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6" y="38"/>
                  </a:lnTo>
                  <a:lnTo>
                    <a:pt x="127" y="38"/>
                  </a:lnTo>
                  <a:lnTo>
                    <a:pt x="127" y="34"/>
                  </a:lnTo>
                  <a:lnTo>
                    <a:pt x="127" y="30"/>
                  </a:lnTo>
                  <a:lnTo>
                    <a:pt x="127" y="26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127" y="23"/>
                  </a:lnTo>
                  <a:lnTo>
                    <a:pt x="127" y="21"/>
                  </a:lnTo>
                  <a:lnTo>
                    <a:pt x="130" y="18"/>
                  </a:lnTo>
                  <a:lnTo>
                    <a:pt x="135" y="17"/>
                  </a:lnTo>
                  <a:lnTo>
                    <a:pt x="140" y="17"/>
                  </a:lnTo>
                  <a:lnTo>
                    <a:pt x="144" y="18"/>
                  </a:lnTo>
                  <a:lnTo>
                    <a:pt x="144" y="18"/>
                  </a:lnTo>
                  <a:lnTo>
                    <a:pt x="146" y="20"/>
                  </a:lnTo>
                  <a:lnTo>
                    <a:pt x="146" y="21"/>
                  </a:lnTo>
                  <a:lnTo>
                    <a:pt x="147" y="23"/>
                  </a:lnTo>
                  <a:lnTo>
                    <a:pt x="147" y="24"/>
                  </a:lnTo>
                  <a:lnTo>
                    <a:pt x="147" y="27"/>
                  </a:lnTo>
                  <a:lnTo>
                    <a:pt x="149" y="29"/>
                  </a:lnTo>
                  <a:lnTo>
                    <a:pt x="149" y="30"/>
                  </a:lnTo>
                  <a:lnTo>
                    <a:pt x="150" y="32"/>
                  </a:lnTo>
                  <a:lnTo>
                    <a:pt x="153" y="34"/>
                  </a:lnTo>
                  <a:lnTo>
                    <a:pt x="155" y="34"/>
                  </a:lnTo>
                  <a:lnTo>
                    <a:pt x="157" y="35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64" y="38"/>
                  </a:lnTo>
                  <a:lnTo>
                    <a:pt x="167" y="37"/>
                  </a:lnTo>
                  <a:lnTo>
                    <a:pt x="172" y="35"/>
                  </a:lnTo>
                  <a:lnTo>
                    <a:pt x="175" y="34"/>
                  </a:lnTo>
                  <a:lnTo>
                    <a:pt x="180" y="32"/>
                  </a:lnTo>
                  <a:lnTo>
                    <a:pt x="184" y="32"/>
                  </a:lnTo>
                  <a:lnTo>
                    <a:pt x="184" y="32"/>
                  </a:lnTo>
                  <a:lnTo>
                    <a:pt x="186" y="32"/>
                  </a:lnTo>
                  <a:lnTo>
                    <a:pt x="187" y="32"/>
                  </a:lnTo>
                  <a:lnTo>
                    <a:pt x="189" y="34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192" y="34"/>
                  </a:lnTo>
                  <a:lnTo>
                    <a:pt x="193" y="32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8" y="30"/>
                  </a:lnTo>
                  <a:lnTo>
                    <a:pt x="200" y="32"/>
                  </a:lnTo>
                  <a:lnTo>
                    <a:pt x="200" y="26"/>
                  </a:lnTo>
                  <a:lnTo>
                    <a:pt x="200" y="20"/>
                  </a:lnTo>
                  <a:lnTo>
                    <a:pt x="200" y="14"/>
                  </a:lnTo>
                  <a:lnTo>
                    <a:pt x="200" y="7"/>
                  </a:lnTo>
                  <a:lnTo>
                    <a:pt x="200" y="6"/>
                  </a:lnTo>
                  <a:lnTo>
                    <a:pt x="200" y="4"/>
                  </a:lnTo>
                  <a:lnTo>
                    <a:pt x="201" y="3"/>
                  </a:lnTo>
                  <a:lnTo>
                    <a:pt x="203" y="3"/>
                  </a:lnTo>
                  <a:lnTo>
                    <a:pt x="204" y="1"/>
                  </a:lnTo>
                  <a:lnTo>
                    <a:pt x="207" y="1"/>
                  </a:lnTo>
                  <a:lnTo>
                    <a:pt x="209" y="0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2298700" y="3605213"/>
              <a:ext cx="530225" cy="338138"/>
            </a:xfrm>
            <a:custGeom>
              <a:avLst/>
              <a:gdLst>
                <a:gd name="T0" fmla="*/ 276 w 666"/>
                <a:gd name="T1" fmla="*/ 12 h 426"/>
                <a:gd name="T2" fmla="*/ 278 w 666"/>
                <a:gd name="T3" fmla="*/ 35 h 426"/>
                <a:gd name="T4" fmla="*/ 291 w 666"/>
                <a:gd name="T5" fmla="*/ 62 h 426"/>
                <a:gd name="T6" fmla="*/ 301 w 666"/>
                <a:gd name="T7" fmla="*/ 82 h 426"/>
                <a:gd name="T8" fmla="*/ 327 w 666"/>
                <a:gd name="T9" fmla="*/ 60 h 426"/>
                <a:gd name="T10" fmla="*/ 345 w 666"/>
                <a:gd name="T11" fmla="*/ 43 h 426"/>
                <a:gd name="T12" fmla="*/ 368 w 666"/>
                <a:gd name="T13" fmla="*/ 35 h 426"/>
                <a:gd name="T14" fmla="*/ 387 w 666"/>
                <a:gd name="T15" fmla="*/ 34 h 426"/>
                <a:gd name="T16" fmla="*/ 402 w 666"/>
                <a:gd name="T17" fmla="*/ 19 h 426"/>
                <a:gd name="T18" fmla="*/ 425 w 666"/>
                <a:gd name="T19" fmla="*/ 34 h 426"/>
                <a:gd name="T20" fmla="*/ 439 w 666"/>
                <a:gd name="T21" fmla="*/ 52 h 426"/>
                <a:gd name="T22" fmla="*/ 453 w 666"/>
                <a:gd name="T23" fmla="*/ 69 h 426"/>
                <a:gd name="T24" fmla="*/ 471 w 666"/>
                <a:gd name="T25" fmla="*/ 59 h 426"/>
                <a:gd name="T26" fmla="*/ 485 w 666"/>
                <a:gd name="T27" fmla="*/ 63 h 426"/>
                <a:gd name="T28" fmla="*/ 500 w 666"/>
                <a:gd name="T29" fmla="*/ 91 h 426"/>
                <a:gd name="T30" fmla="*/ 505 w 666"/>
                <a:gd name="T31" fmla="*/ 106 h 426"/>
                <a:gd name="T32" fmla="*/ 519 w 666"/>
                <a:gd name="T33" fmla="*/ 117 h 426"/>
                <a:gd name="T34" fmla="*/ 546 w 666"/>
                <a:gd name="T35" fmla="*/ 145 h 426"/>
                <a:gd name="T36" fmla="*/ 579 w 666"/>
                <a:gd name="T37" fmla="*/ 155 h 426"/>
                <a:gd name="T38" fmla="*/ 609 w 666"/>
                <a:gd name="T39" fmla="*/ 162 h 426"/>
                <a:gd name="T40" fmla="*/ 608 w 666"/>
                <a:gd name="T41" fmla="*/ 192 h 426"/>
                <a:gd name="T42" fmla="*/ 609 w 666"/>
                <a:gd name="T43" fmla="*/ 215 h 426"/>
                <a:gd name="T44" fmla="*/ 609 w 666"/>
                <a:gd name="T45" fmla="*/ 228 h 426"/>
                <a:gd name="T46" fmla="*/ 614 w 666"/>
                <a:gd name="T47" fmla="*/ 240 h 426"/>
                <a:gd name="T48" fmla="*/ 616 w 666"/>
                <a:gd name="T49" fmla="*/ 260 h 426"/>
                <a:gd name="T50" fmla="*/ 642 w 666"/>
                <a:gd name="T51" fmla="*/ 277 h 426"/>
                <a:gd name="T52" fmla="*/ 666 w 666"/>
                <a:gd name="T53" fmla="*/ 308 h 426"/>
                <a:gd name="T54" fmla="*/ 660 w 666"/>
                <a:gd name="T55" fmla="*/ 326 h 426"/>
                <a:gd name="T56" fmla="*/ 656 w 666"/>
                <a:gd name="T57" fmla="*/ 351 h 426"/>
                <a:gd name="T58" fmla="*/ 646 w 666"/>
                <a:gd name="T59" fmla="*/ 360 h 426"/>
                <a:gd name="T60" fmla="*/ 629 w 666"/>
                <a:gd name="T61" fmla="*/ 368 h 426"/>
                <a:gd name="T62" fmla="*/ 620 w 666"/>
                <a:gd name="T63" fmla="*/ 383 h 426"/>
                <a:gd name="T64" fmla="*/ 605 w 666"/>
                <a:gd name="T65" fmla="*/ 418 h 426"/>
                <a:gd name="T66" fmla="*/ 576 w 666"/>
                <a:gd name="T67" fmla="*/ 424 h 426"/>
                <a:gd name="T68" fmla="*/ 543 w 666"/>
                <a:gd name="T69" fmla="*/ 387 h 426"/>
                <a:gd name="T70" fmla="*/ 525 w 666"/>
                <a:gd name="T71" fmla="*/ 391 h 426"/>
                <a:gd name="T72" fmla="*/ 400 w 666"/>
                <a:gd name="T73" fmla="*/ 363 h 426"/>
                <a:gd name="T74" fmla="*/ 370 w 666"/>
                <a:gd name="T75" fmla="*/ 348 h 426"/>
                <a:gd name="T76" fmla="*/ 368 w 666"/>
                <a:gd name="T77" fmla="*/ 343 h 426"/>
                <a:gd name="T78" fmla="*/ 362 w 666"/>
                <a:gd name="T79" fmla="*/ 338 h 426"/>
                <a:gd name="T80" fmla="*/ 354 w 666"/>
                <a:gd name="T81" fmla="*/ 331 h 426"/>
                <a:gd name="T82" fmla="*/ 222 w 666"/>
                <a:gd name="T83" fmla="*/ 283 h 426"/>
                <a:gd name="T84" fmla="*/ 176 w 666"/>
                <a:gd name="T85" fmla="*/ 260 h 426"/>
                <a:gd name="T86" fmla="*/ 116 w 666"/>
                <a:gd name="T87" fmla="*/ 220 h 426"/>
                <a:gd name="T88" fmla="*/ 92 w 666"/>
                <a:gd name="T89" fmla="*/ 205 h 426"/>
                <a:gd name="T90" fmla="*/ 58 w 666"/>
                <a:gd name="T91" fmla="*/ 165 h 426"/>
                <a:gd name="T92" fmla="*/ 1 w 666"/>
                <a:gd name="T93" fmla="*/ 158 h 426"/>
                <a:gd name="T94" fmla="*/ 0 w 666"/>
                <a:gd name="T95" fmla="*/ 143 h 426"/>
                <a:gd name="T96" fmla="*/ 6 w 666"/>
                <a:gd name="T97" fmla="*/ 115 h 426"/>
                <a:gd name="T98" fmla="*/ 30 w 666"/>
                <a:gd name="T99" fmla="*/ 112 h 426"/>
                <a:gd name="T100" fmla="*/ 46 w 666"/>
                <a:gd name="T101" fmla="*/ 102 h 426"/>
                <a:gd name="T102" fmla="*/ 79 w 666"/>
                <a:gd name="T103" fmla="*/ 49 h 426"/>
                <a:gd name="T104" fmla="*/ 101 w 666"/>
                <a:gd name="T105" fmla="*/ 65 h 426"/>
                <a:gd name="T106" fmla="*/ 184 w 666"/>
                <a:gd name="T107" fmla="*/ 57 h 426"/>
                <a:gd name="T108" fmla="*/ 195 w 666"/>
                <a:gd name="T109" fmla="*/ 69 h 426"/>
                <a:gd name="T110" fmla="*/ 232 w 666"/>
                <a:gd name="T111" fmla="*/ 74 h 426"/>
                <a:gd name="T112" fmla="*/ 235 w 666"/>
                <a:gd name="T113" fmla="*/ 80 h 426"/>
                <a:gd name="T114" fmla="*/ 248 w 666"/>
                <a:gd name="T115" fmla="*/ 86 h 426"/>
                <a:gd name="T116" fmla="*/ 228 w 666"/>
                <a:gd name="T117" fmla="*/ 55 h 426"/>
                <a:gd name="T118" fmla="*/ 227 w 666"/>
                <a:gd name="T119" fmla="*/ 20 h 426"/>
                <a:gd name="T120" fmla="*/ 238 w 666"/>
                <a:gd name="T121" fmla="*/ 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6" h="426">
                  <a:moveTo>
                    <a:pt x="247" y="0"/>
                  </a:moveTo>
                  <a:lnTo>
                    <a:pt x="253" y="3"/>
                  </a:lnTo>
                  <a:lnTo>
                    <a:pt x="259" y="5"/>
                  </a:lnTo>
                  <a:lnTo>
                    <a:pt x="265" y="5"/>
                  </a:lnTo>
                  <a:lnTo>
                    <a:pt x="271" y="5"/>
                  </a:lnTo>
                  <a:lnTo>
                    <a:pt x="275" y="5"/>
                  </a:lnTo>
                  <a:lnTo>
                    <a:pt x="276" y="6"/>
                  </a:lnTo>
                  <a:lnTo>
                    <a:pt x="276" y="8"/>
                  </a:lnTo>
                  <a:lnTo>
                    <a:pt x="276" y="11"/>
                  </a:lnTo>
                  <a:lnTo>
                    <a:pt x="276" y="12"/>
                  </a:lnTo>
                  <a:lnTo>
                    <a:pt x="278" y="14"/>
                  </a:lnTo>
                  <a:lnTo>
                    <a:pt x="279" y="15"/>
                  </a:lnTo>
                  <a:lnTo>
                    <a:pt x="279" y="17"/>
                  </a:lnTo>
                  <a:lnTo>
                    <a:pt x="278" y="20"/>
                  </a:lnTo>
                  <a:lnTo>
                    <a:pt x="276" y="23"/>
                  </a:lnTo>
                  <a:lnTo>
                    <a:pt x="276" y="26"/>
                  </a:lnTo>
                  <a:lnTo>
                    <a:pt x="278" y="29"/>
                  </a:lnTo>
                  <a:lnTo>
                    <a:pt x="278" y="32"/>
                  </a:lnTo>
                  <a:lnTo>
                    <a:pt x="278" y="34"/>
                  </a:lnTo>
                  <a:lnTo>
                    <a:pt x="278" y="35"/>
                  </a:lnTo>
                  <a:lnTo>
                    <a:pt x="278" y="39"/>
                  </a:lnTo>
                  <a:lnTo>
                    <a:pt x="279" y="40"/>
                  </a:lnTo>
                  <a:lnTo>
                    <a:pt x="279" y="42"/>
                  </a:lnTo>
                  <a:lnTo>
                    <a:pt x="281" y="43"/>
                  </a:lnTo>
                  <a:lnTo>
                    <a:pt x="282" y="45"/>
                  </a:lnTo>
                  <a:lnTo>
                    <a:pt x="285" y="48"/>
                  </a:lnTo>
                  <a:lnTo>
                    <a:pt x="288" y="51"/>
                  </a:lnTo>
                  <a:lnTo>
                    <a:pt x="290" y="54"/>
                  </a:lnTo>
                  <a:lnTo>
                    <a:pt x="291" y="57"/>
                  </a:lnTo>
                  <a:lnTo>
                    <a:pt x="291" y="62"/>
                  </a:lnTo>
                  <a:lnTo>
                    <a:pt x="290" y="66"/>
                  </a:lnTo>
                  <a:lnTo>
                    <a:pt x="288" y="71"/>
                  </a:lnTo>
                  <a:lnTo>
                    <a:pt x="290" y="74"/>
                  </a:lnTo>
                  <a:lnTo>
                    <a:pt x="291" y="75"/>
                  </a:lnTo>
                  <a:lnTo>
                    <a:pt x="293" y="77"/>
                  </a:lnTo>
                  <a:lnTo>
                    <a:pt x="294" y="78"/>
                  </a:lnTo>
                  <a:lnTo>
                    <a:pt x="294" y="78"/>
                  </a:lnTo>
                  <a:lnTo>
                    <a:pt x="296" y="80"/>
                  </a:lnTo>
                  <a:lnTo>
                    <a:pt x="299" y="82"/>
                  </a:lnTo>
                  <a:lnTo>
                    <a:pt x="301" y="82"/>
                  </a:lnTo>
                  <a:lnTo>
                    <a:pt x="304" y="82"/>
                  </a:lnTo>
                  <a:lnTo>
                    <a:pt x="305" y="80"/>
                  </a:lnTo>
                  <a:lnTo>
                    <a:pt x="307" y="78"/>
                  </a:lnTo>
                  <a:lnTo>
                    <a:pt x="307" y="77"/>
                  </a:lnTo>
                  <a:lnTo>
                    <a:pt x="310" y="75"/>
                  </a:lnTo>
                  <a:lnTo>
                    <a:pt x="313" y="72"/>
                  </a:lnTo>
                  <a:lnTo>
                    <a:pt x="316" y="71"/>
                  </a:lnTo>
                  <a:lnTo>
                    <a:pt x="321" y="68"/>
                  </a:lnTo>
                  <a:lnTo>
                    <a:pt x="324" y="65"/>
                  </a:lnTo>
                  <a:lnTo>
                    <a:pt x="327" y="60"/>
                  </a:lnTo>
                  <a:lnTo>
                    <a:pt x="330" y="57"/>
                  </a:lnTo>
                  <a:lnTo>
                    <a:pt x="333" y="52"/>
                  </a:lnTo>
                  <a:lnTo>
                    <a:pt x="334" y="46"/>
                  </a:lnTo>
                  <a:lnTo>
                    <a:pt x="334" y="46"/>
                  </a:lnTo>
                  <a:lnTo>
                    <a:pt x="334" y="46"/>
                  </a:lnTo>
                  <a:lnTo>
                    <a:pt x="336" y="45"/>
                  </a:lnTo>
                  <a:lnTo>
                    <a:pt x="336" y="45"/>
                  </a:lnTo>
                  <a:lnTo>
                    <a:pt x="339" y="45"/>
                  </a:lnTo>
                  <a:lnTo>
                    <a:pt x="342" y="43"/>
                  </a:lnTo>
                  <a:lnTo>
                    <a:pt x="345" y="43"/>
                  </a:lnTo>
                  <a:lnTo>
                    <a:pt x="348" y="42"/>
                  </a:lnTo>
                  <a:lnTo>
                    <a:pt x="351" y="40"/>
                  </a:lnTo>
                  <a:lnTo>
                    <a:pt x="354" y="40"/>
                  </a:lnTo>
                  <a:lnTo>
                    <a:pt x="359" y="39"/>
                  </a:lnTo>
                  <a:lnTo>
                    <a:pt x="362" y="37"/>
                  </a:lnTo>
                  <a:lnTo>
                    <a:pt x="362" y="37"/>
                  </a:lnTo>
                  <a:lnTo>
                    <a:pt x="364" y="37"/>
                  </a:lnTo>
                  <a:lnTo>
                    <a:pt x="364" y="37"/>
                  </a:lnTo>
                  <a:lnTo>
                    <a:pt x="365" y="37"/>
                  </a:lnTo>
                  <a:lnTo>
                    <a:pt x="368" y="35"/>
                  </a:lnTo>
                  <a:lnTo>
                    <a:pt x="371" y="35"/>
                  </a:lnTo>
                  <a:lnTo>
                    <a:pt x="374" y="35"/>
                  </a:lnTo>
                  <a:lnTo>
                    <a:pt x="376" y="39"/>
                  </a:lnTo>
                  <a:lnTo>
                    <a:pt x="377" y="40"/>
                  </a:lnTo>
                  <a:lnTo>
                    <a:pt x="379" y="42"/>
                  </a:lnTo>
                  <a:lnTo>
                    <a:pt x="382" y="43"/>
                  </a:lnTo>
                  <a:lnTo>
                    <a:pt x="384" y="40"/>
                  </a:lnTo>
                  <a:lnTo>
                    <a:pt x="387" y="39"/>
                  </a:lnTo>
                  <a:lnTo>
                    <a:pt x="387" y="37"/>
                  </a:lnTo>
                  <a:lnTo>
                    <a:pt x="387" y="34"/>
                  </a:lnTo>
                  <a:lnTo>
                    <a:pt x="387" y="32"/>
                  </a:lnTo>
                  <a:lnTo>
                    <a:pt x="388" y="31"/>
                  </a:lnTo>
                  <a:lnTo>
                    <a:pt x="388" y="29"/>
                  </a:lnTo>
                  <a:lnTo>
                    <a:pt x="390" y="28"/>
                  </a:lnTo>
                  <a:lnTo>
                    <a:pt x="391" y="28"/>
                  </a:lnTo>
                  <a:lnTo>
                    <a:pt x="393" y="26"/>
                  </a:lnTo>
                  <a:lnTo>
                    <a:pt x="394" y="25"/>
                  </a:lnTo>
                  <a:lnTo>
                    <a:pt x="396" y="23"/>
                  </a:lnTo>
                  <a:lnTo>
                    <a:pt x="397" y="22"/>
                  </a:lnTo>
                  <a:lnTo>
                    <a:pt x="402" y="19"/>
                  </a:lnTo>
                  <a:lnTo>
                    <a:pt x="405" y="20"/>
                  </a:lnTo>
                  <a:lnTo>
                    <a:pt x="408" y="23"/>
                  </a:lnTo>
                  <a:lnTo>
                    <a:pt x="411" y="26"/>
                  </a:lnTo>
                  <a:lnTo>
                    <a:pt x="413" y="28"/>
                  </a:lnTo>
                  <a:lnTo>
                    <a:pt x="414" y="28"/>
                  </a:lnTo>
                  <a:lnTo>
                    <a:pt x="414" y="29"/>
                  </a:lnTo>
                  <a:lnTo>
                    <a:pt x="416" y="32"/>
                  </a:lnTo>
                  <a:lnTo>
                    <a:pt x="417" y="34"/>
                  </a:lnTo>
                  <a:lnTo>
                    <a:pt x="422" y="34"/>
                  </a:lnTo>
                  <a:lnTo>
                    <a:pt x="425" y="34"/>
                  </a:lnTo>
                  <a:lnTo>
                    <a:pt x="428" y="34"/>
                  </a:lnTo>
                  <a:lnTo>
                    <a:pt x="427" y="37"/>
                  </a:lnTo>
                  <a:lnTo>
                    <a:pt x="425" y="40"/>
                  </a:lnTo>
                  <a:lnTo>
                    <a:pt x="427" y="42"/>
                  </a:lnTo>
                  <a:lnTo>
                    <a:pt x="430" y="43"/>
                  </a:lnTo>
                  <a:lnTo>
                    <a:pt x="433" y="43"/>
                  </a:lnTo>
                  <a:lnTo>
                    <a:pt x="433" y="46"/>
                  </a:lnTo>
                  <a:lnTo>
                    <a:pt x="434" y="49"/>
                  </a:lnTo>
                  <a:lnTo>
                    <a:pt x="437" y="51"/>
                  </a:lnTo>
                  <a:lnTo>
                    <a:pt x="439" y="52"/>
                  </a:lnTo>
                  <a:lnTo>
                    <a:pt x="439" y="54"/>
                  </a:lnTo>
                  <a:lnTo>
                    <a:pt x="440" y="55"/>
                  </a:lnTo>
                  <a:lnTo>
                    <a:pt x="442" y="59"/>
                  </a:lnTo>
                  <a:lnTo>
                    <a:pt x="444" y="60"/>
                  </a:lnTo>
                  <a:lnTo>
                    <a:pt x="445" y="62"/>
                  </a:lnTo>
                  <a:lnTo>
                    <a:pt x="447" y="63"/>
                  </a:lnTo>
                  <a:lnTo>
                    <a:pt x="450" y="63"/>
                  </a:lnTo>
                  <a:lnTo>
                    <a:pt x="453" y="63"/>
                  </a:lnTo>
                  <a:lnTo>
                    <a:pt x="453" y="66"/>
                  </a:lnTo>
                  <a:lnTo>
                    <a:pt x="453" y="69"/>
                  </a:lnTo>
                  <a:lnTo>
                    <a:pt x="454" y="71"/>
                  </a:lnTo>
                  <a:lnTo>
                    <a:pt x="457" y="71"/>
                  </a:lnTo>
                  <a:lnTo>
                    <a:pt x="460" y="71"/>
                  </a:lnTo>
                  <a:lnTo>
                    <a:pt x="465" y="71"/>
                  </a:lnTo>
                  <a:lnTo>
                    <a:pt x="468" y="71"/>
                  </a:lnTo>
                  <a:lnTo>
                    <a:pt x="468" y="69"/>
                  </a:lnTo>
                  <a:lnTo>
                    <a:pt x="470" y="66"/>
                  </a:lnTo>
                  <a:lnTo>
                    <a:pt x="470" y="65"/>
                  </a:lnTo>
                  <a:lnTo>
                    <a:pt x="470" y="63"/>
                  </a:lnTo>
                  <a:lnTo>
                    <a:pt x="471" y="59"/>
                  </a:lnTo>
                  <a:lnTo>
                    <a:pt x="473" y="55"/>
                  </a:lnTo>
                  <a:lnTo>
                    <a:pt x="476" y="54"/>
                  </a:lnTo>
                  <a:lnTo>
                    <a:pt x="480" y="54"/>
                  </a:lnTo>
                  <a:lnTo>
                    <a:pt x="482" y="54"/>
                  </a:lnTo>
                  <a:lnTo>
                    <a:pt x="482" y="54"/>
                  </a:lnTo>
                  <a:lnTo>
                    <a:pt x="483" y="55"/>
                  </a:lnTo>
                  <a:lnTo>
                    <a:pt x="483" y="57"/>
                  </a:lnTo>
                  <a:lnTo>
                    <a:pt x="483" y="60"/>
                  </a:lnTo>
                  <a:lnTo>
                    <a:pt x="483" y="62"/>
                  </a:lnTo>
                  <a:lnTo>
                    <a:pt x="485" y="63"/>
                  </a:lnTo>
                  <a:lnTo>
                    <a:pt x="485" y="65"/>
                  </a:lnTo>
                  <a:lnTo>
                    <a:pt x="487" y="66"/>
                  </a:lnTo>
                  <a:lnTo>
                    <a:pt x="488" y="68"/>
                  </a:lnTo>
                  <a:lnTo>
                    <a:pt x="488" y="69"/>
                  </a:lnTo>
                  <a:lnTo>
                    <a:pt x="488" y="71"/>
                  </a:lnTo>
                  <a:lnTo>
                    <a:pt x="491" y="75"/>
                  </a:lnTo>
                  <a:lnTo>
                    <a:pt x="494" y="78"/>
                  </a:lnTo>
                  <a:lnTo>
                    <a:pt x="497" y="82"/>
                  </a:lnTo>
                  <a:lnTo>
                    <a:pt x="499" y="88"/>
                  </a:lnTo>
                  <a:lnTo>
                    <a:pt x="500" y="91"/>
                  </a:lnTo>
                  <a:lnTo>
                    <a:pt x="499" y="94"/>
                  </a:lnTo>
                  <a:lnTo>
                    <a:pt x="499" y="95"/>
                  </a:lnTo>
                  <a:lnTo>
                    <a:pt x="499" y="98"/>
                  </a:lnTo>
                  <a:lnTo>
                    <a:pt x="500" y="100"/>
                  </a:lnTo>
                  <a:lnTo>
                    <a:pt x="502" y="102"/>
                  </a:lnTo>
                  <a:lnTo>
                    <a:pt x="502" y="105"/>
                  </a:lnTo>
                  <a:lnTo>
                    <a:pt x="502" y="106"/>
                  </a:lnTo>
                  <a:lnTo>
                    <a:pt x="503" y="106"/>
                  </a:lnTo>
                  <a:lnTo>
                    <a:pt x="505" y="106"/>
                  </a:lnTo>
                  <a:lnTo>
                    <a:pt x="505" y="106"/>
                  </a:lnTo>
                  <a:lnTo>
                    <a:pt x="506" y="106"/>
                  </a:lnTo>
                  <a:lnTo>
                    <a:pt x="506" y="108"/>
                  </a:lnTo>
                  <a:lnTo>
                    <a:pt x="506" y="111"/>
                  </a:lnTo>
                  <a:lnTo>
                    <a:pt x="508" y="112"/>
                  </a:lnTo>
                  <a:lnTo>
                    <a:pt x="510" y="114"/>
                  </a:lnTo>
                  <a:lnTo>
                    <a:pt x="513" y="115"/>
                  </a:lnTo>
                  <a:lnTo>
                    <a:pt x="514" y="114"/>
                  </a:lnTo>
                  <a:lnTo>
                    <a:pt x="516" y="112"/>
                  </a:lnTo>
                  <a:lnTo>
                    <a:pt x="519" y="114"/>
                  </a:lnTo>
                  <a:lnTo>
                    <a:pt x="519" y="117"/>
                  </a:lnTo>
                  <a:lnTo>
                    <a:pt x="519" y="120"/>
                  </a:lnTo>
                  <a:lnTo>
                    <a:pt x="520" y="123"/>
                  </a:lnTo>
                  <a:lnTo>
                    <a:pt x="522" y="125"/>
                  </a:lnTo>
                  <a:lnTo>
                    <a:pt x="525" y="125"/>
                  </a:lnTo>
                  <a:lnTo>
                    <a:pt x="530" y="126"/>
                  </a:lnTo>
                  <a:lnTo>
                    <a:pt x="533" y="126"/>
                  </a:lnTo>
                  <a:lnTo>
                    <a:pt x="534" y="128"/>
                  </a:lnTo>
                  <a:lnTo>
                    <a:pt x="537" y="135"/>
                  </a:lnTo>
                  <a:lnTo>
                    <a:pt x="540" y="142"/>
                  </a:lnTo>
                  <a:lnTo>
                    <a:pt x="546" y="145"/>
                  </a:lnTo>
                  <a:lnTo>
                    <a:pt x="554" y="148"/>
                  </a:lnTo>
                  <a:lnTo>
                    <a:pt x="557" y="149"/>
                  </a:lnTo>
                  <a:lnTo>
                    <a:pt x="560" y="149"/>
                  </a:lnTo>
                  <a:lnTo>
                    <a:pt x="563" y="151"/>
                  </a:lnTo>
                  <a:lnTo>
                    <a:pt x="566" y="151"/>
                  </a:lnTo>
                  <a:lnTo>
                    <a:pt x="568" y="152"/>
                  </a:lnTo>
                  <a:lnTo>
                    <a:pt x="569" y="152"/>
                  </a:lnTo>
                  <a:lnTo>
                    <a:pt x="571" y="154"/>
                  </a:lnTo>
                  <a:lnTo>
                    <a:pt x="573" y="154"/>
                  </a:lnTo>
                  <a:lnTo>
                    <a:pt x="579" y="155"/>
                  </a:lnTo>
                  <a:lnTo>
                    <a:pt x="583" y="155"/>
                  </a:lnTo>
                  <a:lnTo>
                    <a:pt x="589" y="155"/>
                  </a:lnTo>
                  <a:lnTo>
                    <a:pt x="594" y="154"/>
                  </a:lnTo>
                  <a:lnTo>
                    <a:pt x="597" y="152"/>
                  </a:lnTo>
                  <a:lnTo>
                    <a:pt x="599" y="152"/>
                  </a:lnTo>
                  <a:lnTo>
                    <a:pt x="600" y="154"/>
                  </a:lnTo>
                  <a:lnTo>
                    <a:pt x="602" y="155"/>
                  </a:lnTo>
                  <a:lnTo>
                    <a:pt x="605" y="157"/>
                  </a:lnTo>
                  <a:lnTo>
                    <a:pt x="606" y="160"/>
                  </a:lnTo>
                  <a:lnTo>
                    <a:pt x="609" y="162"/>
                  </a:lnTo>
                  <a:lnTo>
                    <a:pt x="611" y="165"/>
                  </a:lnTo>
                  <a:lnTo>
                    <a:pt x="614" y="168"/>
                  </a:lnTo>
                  <a:lnTo>
                    <a:pt x="614" y="171"/>
                  </a:lnTo>
                  <a:lnTo>
                    <a:pt x="614" y="172"/>
                  </a:lnTo>
                  <a:lnTo>
                    <a:pt x="612" y="177"/>
                  </a:lnTo>
                  <a:lnTo>
                    <a:pt x="611" y="180"/>
                  </a:lnTo>
                  <a:lnTo>
                    <a:pt x="609" y="183"/>
                  </a:lnTo>
                  <a:lnTo>
                    <a:pt x="609" y="186"/>
                  </a:lnTo>
                  <a:lnTo>
                    <a:pt x="608" y="189"/>
                  </a:lnTo>
                  <a:lnTo>
                    <a:pt x="608" y="192"/>
                  </a:lnTo>
                  <a:lnTo>
                    <a:pt x="608" y="194"/>
                  </a:lnTo>
                  <a:lnTo>
                    <a:pt x="606" y="195"/>
                  </a:lnTo>
                  <a:lnTo>
                    <a:pt x="606" y="198"/>
                  </a:lnTo>
                  <a:lnTo>
                    <a:pt x="605" y="203"/>
                  </a:lnTo>
                  <a:lnTo>
                    <a:pt x="605" y="206"/>
                  </a:lnTo>
                  <a:lnTo>
                    <a:pt x="605" y="211"/>
                  </a:lnTo>
                  <a:lnTo>
                    <a:pt x="608" y="214"/>
                  </a:lnTo>
                  <a:lnTo>
                    <a:pt x="608" y="214"/>
                  </a:lnTo>
                  <a:lnTo>
                    <a:pt x="609" y="215"/>
                  </a:lnTo>
                  <a:lnTo>
                    <a:pt x="609" y="215"/>
                  </a:lnTo>
                  <a:lnTo>
                    <a:pt x="608" y="217"/>
                  </a:lnTo>
                  <a:lnTo>
                    <a:pt x="606" y="218"/>
                  </a:lnTo>
                  <a:lnTo>
                    <a:pt x="606" y="221"/>
                  </a:lnTo>
                  <a:lnTo>
                    <a:pt x="606" y="223"/>
                  </a:lnTo>
                  <a:lnTo>
                    <a:pt x="608" y="226"/>
                  </a:lnTo>
                  <a:lnTo>
                    <a:pt x="608" y="226"/>
                  </a:lnTo>
                  <a:lnTo>
                    <a:pt x="608" y="226"/>
                  </a:lnTo>
                  <a:lnTo>
                    <a:pt x="608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11" y="229"/>
                  </a:lnTo>
                  <a:lnTo>
                    <a:pt x="611" y="229"/>
                  </a:lnTo>
                  <a:lnTo>
                    <a:pt x="612" y="231"/>
                  </a:lnTo>
                  <a:lnTo>
                    <a:pt x="614" y="232"/>
                  </a:lnTo>
                  <a:lnTo>
                    <a:pt x="614" y="234"/>
                  </a:lnTo>
                  <a:lnTo>
                    <a:pt x="616" y="235"/>
                  </a:lnTo>
                  <a:lnTo>
                    <a:pt x="616" y="238"/>
                  </a:lnTo>
                  <a:lnTo>
                    <a:pt x="614" y="240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5"/>
                  </a:lnTo>
                  <a:lnTo>
                    <a:pt x="616" y="248"/>
                  </a:lnTo>
                  <a:lnTo>
                    <a:pt x="616" y="251"/>
                  </a:lnTo>
                  <a:lnTo>
                    <a:pt x="614" y="254"/>
                  </a:lnTo>
                  <a:lnTo>
                    <a:pt x="614" y="257"/>
                  </a:lnTo>
                  <a:lnTo>
                    <a:pt x="616" y="260"/>
                  </a:lnTo>
                  <a:lnTo>
                    <a:pt x="617" y="261"/>
                  </a:lnTo>
                  <a:lnTo>
                    <a:pt x="620" y="263"/>
                  </a:lnTo>
                  <a:lnTo>
                    <a:pt x="623" y="265"/>
                  </a:lnTo>
                  <a:lnTo>
                    <a:pt x="626" y="268"/>
                  </a:lnTo>
                  <a:lnTo>
                    <a:pt x="628" y="272"/>
                  </a:lnTo>
                  <a:lnTo>
                    <a:pt x="631" y="277"/>
                  </a:lnTo>
                  <a:lnTo>
                    <a:pt x="634" y="277"/>
                  </a:lnTo>
                  <a:lnTo>
                    <a:pt x="637" y="277"/>
                  </a:lnTo>
                  <a:lnTo>
                    <a:pt x="639" y="277"/>
                  </a:lnTo>
                  <a:lnTo>
                    <a:pt x="642" y="277"/>
                  </a:lnTo>
                  <a:lnTo>
                    <a:pt x="643" y="277"/>
                  </a:lnTo>
                  <a:lnTo>
                    <a:pt x="643" y="278"/>
                  </a:lnTo>
                  <a:lnTo>
                    <a:pt x="645" y="278"/>
                  </a:lnTo>
                  <a:lnTo>
                    <a:pt x="645" y="280"/>
                  </a:lnTo>
                  <a:lnTo>
                    <a:pt x="645" y="280"/>
                  </a:lnTo>
                  <a:lnTo>
                    <a:pt x="651" y="286"/>
                  </a:lnTo>
                  <a:lnTo>
                    <a:pt x="656" y="292"/>
                  </a:lnTo>
                  <a:lnTo>
                    <a:pt x="660" y="298"/>
                  </a:lnTo>
                  <a:lnTo>
                    <a:pt x="665" y="306"/>
                  </a:lnTo>
                  <a:lnTo>
                    <a:pt x="666" y="308"/>
                  </a:lnTo>
                  <a:lnTo>
                    <a:pt x="666" y="309"/>
                  </a:lnTo>
                  <a:lnTo>
                    <a:pt x="666" y="311"/>
                  </a:lnTo>
                  <a:lnTo>
                    <a:pt x="666" y="312"/>
                  </a:lnTo>
                  <a:lnTo>
                    <a:pt x="666" y="314"/>
                  </a:lnTo>
                  <a:lnTo>
                    <a:pt x="665" y="317"/>
                  </a:lnTo>
                  <a:lnTo>
                    <a:pt x="665" y="318"/>
                  </a:lnTo>
                  <a:lnTo>
                    <a:pt x="665" y="320"/>
                  </a:lnTo>
                  <a:lnTo>
                    <a:pt x="663" y="321"/>
                  </a:lnTo>
                  <a:lnTo>
                    <a:pt x="662" y="324"/>
                  </a:lnTo>
                  <a:lnTo>
                    <a:pt x="660" y="326"/>
                  </a:lnTo>
                  <a:lnTo>
                    <a:pt x="659" y="328"/>
                  </a:lnTo>
                  <a:lnTo>
                    <a:pt x="657" y="331"/>
                  </a:lnTo>
                  <a:lnTo>
                    <a:pt x="657" y="332"/>
                  </a:lnTo>
                  <a:lnTo>
                    <a:pt x="657" y="334"/>
                  </a:lnTo>
                  <a:lnTo>
                    <a:pt x="657" y="335"/>
                  </a:lnTo>
                  <a:lnTo>
                    <a:pt x="657" y="338"/>
                  </a:lnTo>
                  <a:lnTo>
                    <a:pt x="657" y="341"/>
                  </a:lnTo>
                  <a:lnTo>
                    <a:pt x="656" y="344"/>
                  </a:lnTo>
                  <a:lnTo>
                    <a:pt x="656" y="348"/>
                  </a:lnTo>
                  <a:lnTo>
                    <a:pt x="656" y="351"/>
                  </a:lnTo>
                  <a:lnTo>
                    <a:pt x="654" y="352"/>
                  </a:lnTo>
                  <a:lnTo>
                    <a:pt x="652" y="354"/>
                  </a:lnTo>
                  <a:lnTo>
                    <a:pt x="651" y="355"/>
                  </a:lnTo>
                  <a:lnTo>
                    <a:pt x="651" y="357"/>
                  </a:lnTo>
                  <a:lnTo>
                    <a:pt x="649" y="357"/>
                  </a:lnTo>
                  <a:lnTo>
                    <a:pt x="649" y="357"/>
                  </a:lnTo>
                  <a:lnTo>
                    <a:pt x="649" y="358"/>
                  </a:lnTo>
                  <a:lnTo>
                    <a:pt x="648" y="358"/>
                  </a:lnTo>
                  <a:lnTo>
                    <a:pt x="648" y="360"/>
                  </a:lnTo>
                  <a:lnTo>
                    <a:pt x="646" y="360"/>
                  </a:lnTo>
                  <a:lnTo>
                    <a:pt x="645" y="360"/>
                  </a:lnTo>
                  <a:lnTo>
                    <a:pt x="643" y="361"/>
                  </a:lnTo>
                  <a:lnTo>
                    <a:pt x="642" y="363"/>
                  </a:lnTo>
                  <a:lnTo>
                    <a:pt x="639" y="363"/>
                  </a:lnTo>
                  <a:lnTo>
                    <a:pt x="637" y="363"/>
                  </a:lnTo>
                  <a:lnTo>
                    <a:pt x="634" y="361"/>
                  </a:lnTo>
                  <a:lnTo>
                    <a:pt x="632" y="361"/>
                  </a:lnTo>
                  <a:lnTo>
                    <a:pt x="631" y="361"/>
                  </a:lnTo>
                  <a:lnTo>
                    <a:pt x="628" y="363"/>
                  </a:lnTo>
                  <a:lnTo>
                    <a:pt x="629" y="368"/>
                  </a:lnTo>
                  <a:lnTo>
                    <a:pt x="631" y="372"/>
                  </a:lnTo>
                  <a:lnTo>
                    <a:pt x="632" y="377"/>
                  </a:lnTo>
                  <a:lnTo>
                    <a:pt x="631" y="381"/>
                  </a:lnTo>
                  <a:lnTo>
                    <a:pt x="629" y="381"/>
                  </a:lnTo>
                  <a:lnTo>
                    <a:pt x="629" y="383"/>
                  </a:lnTo>
                  <a:lnTo>
                    <a:pt x="629" y="383"/>
                  </a:lnTo>
                  <a:lnTo>
                    <a:pt x="629" y="383"/>
                  </a:lnTo>
                  <a:lnTo>
                    <a:pt x="626" y="384"/>
                  </a:lnTo>
                  <a:lnTo>
                    <a:pt x="623" y="384"/>
                  </a:lnTo>
                  <a:lnTo>
                    <a:pt x="620" y="383"/>
                  </a:lnTo>
                  <a:lnTo>
                    <a:pt x="617" y="383"/>
                  </a:lnTo>
                  <a:lnTo>
                    <a:pt x="614" y="386"/>
                  </a:lnTo>
                  <a:lnTo>
                    <a:pt x="611" y="389"/>
                  </a:lnTo>
                  <a:lnTo>
                    <a:pt x="611" y="392"/>
                  </a:lnTo>
                  <a:lnTo>
                    <a:pt x="614" y="397"/>
                  </a:lnTo>
                  <a:lnTo>
                    <a:pt x="617" y="401"/>
                  </a:lnTo>
                  <a:lnTo>
                    <a:pt x="616" y="407"/>
                  </a:lnTo>
                  <a:lnTo>
                    <a:pt x="612" y="411"/>
                  </a:lnTo>
                  <a:lnTo>
                    <a:pt x="608" y="415"/>
                  </a:lnTo>
                  <a:lnTo>
                    <a:pt x="605" y="418"/>
                  </a:lnTo>
                  <a:lnTo>
                    <a:pt x="600" y="418"/>
                  </a:lnTo>
                  <a:lnTo>
                    <a:pt x="596" y="418"/>
                  </a:lnTo>
                  <a:lnTo>
                    <a:pt x="591" y="418"/>
                  </a:lnTo>
                  <a:lnTo>
                    <a:pt x="586" y="420"/>
                  </a:lnTo>
                  <a:lnTo>
                    <a:pt x="583" y="421"/>
                  </a:lnTo>
                  <a:lnTo>
                    <a:pt x="582" y="423"/>
                  </a:lnTo>
                  <a:lnTo>
                    <a:pt x="579" y="426"/>
                  </a:lnTo>
                  <a:lnTo>
                    <a:pt x="579" y="426"/>
                  </a:lnTo>
                  <a:lnTo>
                    <a:pt x="576" y="426"/>
                  </a:lnTo>
                  <a:lnTo>
                    <a:pt x="576" y="424"/>
                  </a:lnTo>
                  <a:lnTo>
                    <a:pt x="576" y="424"/>
                  </a:lnTo>
                  <a:lnTo>
                    <a:pt x="577" y="424"/>
                  </a:lnTo>
                  <a:lnTo>
                    <a:pt x="576" y="423"/>
                  </a:lnTo>
                  <a:lnTo>
                    <a:pt x="574" y="420"/>
                  </a:lnTo>
                  <a:lnTo>
                    <a:pt x="568" y="414"/>
                  </a:lnTo>
                  <a:lnTo>
                    <a:pt x="556" y="403"/>
                  </a:lnTo>
                  <a:lnTo>
                    <a:pt x="550" y="394"/>
                  </a:lnTo>
                  <a:lnTo>
                    <a:pt x="545" y="389"/>
                  </a:lnTo>
                  <a:lnTo>
                    <a:pt x="543" y="387"/>
                  </a:lnTo>
                  <a:lnTo>
                    <a:pt x="543" y="387"/>
                  </a:lnTo>
                  <a:lnTo>
                    <a:pt x="540" y="387"/>
                  </a:lnTo>
                  <a:lnTo>
                    <a:pt x="539" y="386"/>
                  </a:lnTo>
                  <a:lnTo>
                    <a:pt x="537" y="387"/>
                  </a:lnTo>
                  <a:lnTo>
                    <a:pt x="536" y="387"/>
                  </a:lnTo>
                  <a:lnTo>
                    <a:pt x="534" y="387"/>
                  </a:lnTo>
                  <a:lnTo>
                    <a:pt x="531" y="389"/>
                  </a:lnTo>
                  <a:lnTo>
                    <a:pt x="531" y="389"/>
                  </a:lnTo>
                  <a:lnTo>
                    <a:pt x="530" y="391"/>
                  </a:lnTo>
                  <a:lnTo>
                    <a:pt x="530" y="392"/>
                  </a:lnTo>
                  <a:lnTo>
                    <a:pt x="525" y="391"/>
                  </a:lnTo>
                  <a:lnTo>
                    <a:pt x="522" y="391"/>
                  </a:lnTo>
                  <a:lnTo>
                    <a:pt x="516" y="387"/>
                  </a:lnTo>
                  <a:lnTo>
                    <a:pt x="483" y="378"/>
                  </a:lnTo>
                  <a:lnTo>
                    <a:pt x="457" y="371"/>
                  </a:lnTo>
                  <a:lnTo>
                    <a:pt x="447" y="369"/>
                  </a:lnTo>
                  <a:lnTo>
                    <a:pt x="428" y="366"/>
                  </a:lnTo>
                  <a:lnTo>
                    <a:pt x="417" y="364"/>
                  </a:lnTo>
                  <a:lnTo>
                    <a:pt x="410" y="366"/>
                  </a:lnTo>
                  <a:lnTo>
                    <a:pt x="405" y="364"/>
                  </a:lnTo>
                  <a:lnTo>
                    <a:pt x="400" y="363"/>
                  </a:lnTo>
                  <a:lnTo>
                    <a:pt x="397" y="361"/>
                  </a:lnTo>
                  <a:lnTo>
                    <a:pt x="393" y="360"/>
                  </a:lnTo>
                  <a:lnTo>
                    <a:pt x="388" y="358"/>
                  </a:lnTo>
                  <a:lnTo>
                    <a:pt x="381" y="351"/>
                  </a:lnTo>
                  <a:lnTo>
                    <a:pt x="376" y="348"/>
                  </a:lnTo>
                  <a:lnTo>
                    <a:pt x="374" y="349"/>
                  </a:lnTo>
                  <a:lnTo>
                    <a:pt x="374" y="349"/>
                  </a:lnTo>
                  <a:lnTo>
                    <a:pt x="373" y="349"/>
                  </a:lnTo>
                  <a:lnTo>
                    <a:pt x="371" y="348"/>
                  </a:lnTo>
                  <a:lnTo>
                    <a:pt x="370" y="348"/>
                  </a:lnTo>
                  <a:lnTo>
                    <a:pt x="371" y="346"/>
                  </a:lnTo>
                  <a:lnTo>
                    <a:pt x="373" y="348"/>
                  </a:lnTo>
                  <a:lnTo>
                    <a:pt x="373" y="346"/>
                  </a:lnTo>
                  <a:lnTo>
                    <a:pt x="373" y="344"/>
                  </a:lnTo>
                  <a:lnTo>
                    <a:pt x="371" y="344"/>
                  </a:lnTo>
                  <a:lnTo>
                    <a:pt x="371" y="346"/>
                  </a:lnTo>
                  <a:lnTo>
                    <a:pt x="370" y="344"/>
                  </a:lnTo>
                  <a:lnTo>
                    <a:pt x="368" y="344"/>
                  </a:lnTo>
                  <a:lnTo>
                    <a:pt x="367" y="344"/>
                  </a:lnTo>
                  <a:lnTo>
                    <a:pt x="368" y="343"/>
                  </a:lnTo>
                  <a:lnTo>
                    <a:pt x="368" y="343"/>
                  </a:lnTo>
                  <a:lnTo>
                    <a:pt x="370" y="341"/>
                  </a:lnTo>
                  <a:lnTo>
                    <a:pt x="370" y="341"/>
                  </a:lnTo>
                  <a:lnTo>
                    <a:pt x="371" y="340"/>
                  </a:lnTo>
                  <a:lnTo>
                    <a:pt x="371" y="340"/>
                  </a:lnTo>
                  <a:lnTo>
                    <a:pt x="370" y="338"/>
                  </a:lnTo>
                  <a:lnTo>
                    <a:pt x="368" y="337"/>
                  </a:lnTo>
                  <a:lnTo>
                    <a:pt x="367" y="337"/>
                  </a:lnTo>
                  <a:lnTo>
                    <a:pt x="364" y="338"/>
                  </a:lnTo>
                  <a:lnTo>
                    <a:pt x="362" y="338"/>
                  </a:lnTo>
                  <a:lnTo>
                    <a:pt x="362" y="340"/>
                  </a:lnTo>
                  <a:lnTo>
                    <a:pt x="364" y="340"/>
                  </a:lnTo>
                  <a:lnTo>
                    <a:pt x="365" y="340"/>
                  </a:lnTo>
                  <a:lnTo>
                    <a:pt x="364" y="341"/>
                  </a:lnTo>
                  <a:lnTo>
                    <a:pt x="361" y="341"/>
                  </a:lnTo>
                  <a:lnTo>
                    <a:pt x="361" y="341"/>
                  </a:lnTo>
                  <a:lnTo>
                    <a:pt x="359" y="337"/>
                  </a:lnTo>
                  <a:lnTo>
                    <a:pt x="357" y="337"/>
                  </a:lnTo>
                  <a:lnTo>
                    <a:pt x="354" y="332"/>
                  </a:lnTo>
                  <a:lnTo>
                    <a:pt x="354" y="331"/>
                  </a:lnTo>
                  <a:lnTo>
                    <a:pt x="348" y="328"/>
                  </a:lnTo>
                  <a:lnTo>
                    <a:pt x="338" y="324"/>
                  </a:lnTo>
                  <a:lnTo>
                    <a:pt x="328" y="321"/>
                  </a:lnTo>
                  <a:lnTo>
                    <a:pt x="321" y="318"/>
                  </a:lnTo>
                  <a:lnTo>
                    <a:pt x="310" y="315"/>
                  </a:lnTo>
                  <a:lnTo>
                    <a:pt x="296" y="309"/>
                  </a:lnTo>
                  <a:lnTo>
                    <a:pt x="258" y="295"/>
                  </a:lnTo>
                  <a:lnTo>
                    <a:pt x="242" y="291"/>
                  </a:lnTo>
                  <a:lnTo>
                    <a:pt x="233" y="288"/>
                  </a:lnTo>
                  <a:lnTo>
                    <a:pt x="222" y="283"/>
                  </a:lnTo>
                  <a:lnTo>
                    <a:pt x="215" y="280"/>
                  </a:lnTo>
                  <a:lnTo>
                    <a:pt x="204" y="277"/>
                  </a:lnTo>
                  <a:lnTo>
                    <a:pt x="195" y="274"/>
                  </a:lnTo>
                  <a:lnTo>
                    <a:pt x="185" y="271"/>
                  </a:lnTo>
                  <a:lnTo>
                    <a:pt x="181" y="268"/>
                  </a:lnTo>
                  <a:lnTo>
                    <a:pt x="178" y="269"/>
                  </a:lnTo>
                  <a:lnTo>
                    <a:pt x="176" y="268"/>
                  </a:lnTo>
                  <a:lnTo>
                    <a:pt x="179" y="266"/>
                  </a:lnTo>
                  <a:lnTo>
                    <a:pt x="179" y="263"/>
                  </a:lnTo>
                  <a:lnTo>
                    <a:pt x="176" y="260"/>
                  </a:lnTo>
                  <a:lnTo>
                    <a:pt x="170" y="255"/>
                  </a:lnTo>
                  <a:lnTo>
                    <a:pt x="159" y="249"/>
                  </a:lnTo>
                  <a:lnTo>
                    <a:pt x="158" y="245"/>
                  </a:lnTo>
                  <a:lnTo>
                    <a:pt x="145" y="237"/>
                  </a:lnTo>
                  <a:lnTo>
                    <a:pt x="132" y="232"/>
                  </a:lnTo>
                  <a:lnTo>
                    <a:pt x="124" y="229"/>
                  </a:lnTo>
                  <a:lnTo>
                    <a:pt x="115" y="226"/>
                  </a:lnTo>
                  <a:lnTo>
                    <a:pt x="115" y="225"/>
                  </a:lnTo>
                  <a:lnTo>
                    <a:pt x="116" y="223"/>
                  </a:lnTo>
                  <a:lnTo>
                    <a:pt x="116" y="220"/>
                  </a:lnTo>
                  <a:lnTo>
                    <a:pt x="116" y="218"/>
                  </a:lnTo>
                  <a:lnTo>
                    <a:pt x="115" y="217"/>
                  </a:lnTo>
                  <a:lnTo>
                    <a:pt x="109" y="211"/>
                  </a:lnTo>
                  <a:lnTo>
                    <a:pt x="104" y="211"/>
                  </a:lnTo>
                  <a:lnTo>
                    <a:pt x="99" y="212"/>
                  </a:lnTo>
                  <a:lnTo>
                    <a:pt x="98" y="209"/>
                  </a:lnTo>
                  <a:lnTo>
                    <a:pt x="96" y="209"/>
                  </a:lnTo>
                  <a:lnTo>
                    <a:pt x="95" y="208"/>
                  </a:lnTo>
                  <a:lnTo>
                    <a:pt x="92" y="208"/>
                  </a:lnTo>
                  <a:lnTo>
                    <a:pt x="92" y="205"/>
                  </a:lnTo>
                  <a:lnTo>
                    <a:pt x="89" y="203"/>
                  </a:lnTo>
                  <a:lnTo>
                    <a:pt x="84" y="201"/>
                  </a:lnTo>
                  <a:lnTo>
                    <a:pt x="84" y="195"/>
                  </a:lnTo>
                  <a:lnTo>
                    <a:pt x="79" y="191"/>
                  </a:lnTo>
                  <a:lnTo>
                    <a:pt x="76" y="188"/>
                  </a:lnTo>
                  <a:lnTo>
                    <a:pt x="69" y="181"/>
                  </a:lnTo>
                  <a:lnTo>
                    <a:pt x="67" y="177"/>
                  </a:lnTo>
                  <a:lnTo>
                    <a:pt x="64" y="175"/>
                  </a:lnTo>
                  <a:lnTo>
                    <a:pt x="64" y="172"/>
                  </a:lnTo>
                  <a:lnTo>
                    <a:pt x="58" y="165"/>
                  </a:lnTo>
                  <a:lnTo>
                    <a:pt x="50" y="162"/>
                  </a:lnTo>
                  <a:lnTo>
                    <a:pt x="49" y="160"/>
                  </a:lnTo>
                  <a:lnTo>
                    <a:pt x="38" y="155"/>
                  </a:lnTo>
                  <a:lnTo>
                    <a:pt x="29" y="151"/>
                  </a:lnTo>
                  <a:lnTo>
                    <a:pt x="21" y="148"/>
                  </a:lnTo>
                  <a:lnTo>
                    <a:pt x="12" y="149"/>
                  </a:lnTo>
                  <a:lnTo>
                    <a:pt x="10" y="152"/>
                  </a:lnTo>
                  <a:lnTo>
                    <a:pt x="7" y="155"/>
                  </a:lnTo>
                  <a:lnTo>
                    <a:pt x="4" y="157"/>
                  </a:lnTo>
                  <a:lnTo>
                    <a:pt x="1" y="158"/>
                  </a:lnTo>
                  <a:lnTo>
                    <a:pt x="1" y="160"/>
                  </a:lnTo>
                  <a:lnTo>
                    <a:pt x="1" y="160"/>
                  </a:lnTo>
                  <a:lnTo>
                    <a:pt x="1" y="158"/>
                  </a:lnTo>
                  <a:lnTo>
                    <a:pt x="3" y="157"/>
                  </a:lnTo>
                  <a:lnTo>
                    <a:pt x="3" y="155"/>
                  </a:lnTo>
                  <a:lnTo>
                    <a:pt x="3" y="154"/>
                  </a:lnTo>
                  <a:lnTo>
                    <a:pt x="3" y="151"/>
                  </a:lnTo>
                  <a:lnTo>
                    <a:pt x="1" y="149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38"/>
                  </a:lnTo>
                  <a:lnTo>
                    <a:pt x="0" y="134"/>
                  </a:lnTo>
                  <a:lnTo>
                    <a:pt x="0" y="129"/>
                  </a:lnTo>
                  <a:lnTo>
                    <a:pt x="1" y="125"/>
                  </a:lnTo>
                  <a:lnTo>
                    <a:pt x="1" y="123"/>
                  </a:lnTo>
                  <a:lnTo>
                    <a:pt x="1" y="122"/>
                  </a:lnTo>
                  <a:lnTo>
                    <a:pt x="3" y="120"/>
                  </a:lnTo>
                  <a:lnTo>
                    <a:pt x="4" y="118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7" y="115"/>
                  </a:lnTo>
                  <a:lnTo>
                    <a:pt x="10" y="115"/>
                  </a:lnTo>
                  <a:lnTo>
                    <a:pt x="13" y="115"/>
                  </a:lnTo>
                  <a:lnTo>
                    <a:pt x="16" y="115"/>
                  </a:lnTo>
                  <a:lnTo>
                    <a:pt x="18" y="114"/>
                  </a:lnTo>
                  <a:lnTo>
                    <a:pt x="21" y="114"/>
                  </a:lnTo>
                  <a:lnTo>
                    <a:pt x="24" y="114"/>
                  </a:lnTo>
                  <a:lnTo>
                    <a:pt x="26" y="114"/>
                  </a:lnTo>
                  <a:lnTo>
                    <a:pt x="29" y="114"/>
                  </a:lnTo>
                  <a:lnTo>
                    <a:pt x="30" y="112"/>
                  </a:lnTo>
                  <a:lnTo>
                    <a:pt x="32" y="111"/>
                  </a:lnTo>
                  <a:lnTo>
                    <a:pt x="33" y="112"/>
                  </a:lnTo>
                  <a:lnTo>
                    <a:pt x="35" y="112"/>
                  </a:lnTo>
                  <a:lnTo>
                    <a:pt x="36" y="112"/>
                  </a:lnTo>
                  <a:lnTo>
                    <a:pt x="38" y="112"/>
                  </a:lnTo>
                  <a:lnTo>
                    <a:pt x="39" y="111"/>
                  </a:lnTo>
                  <a:lnTo>
                    <a:pt x="39" y="109"/>
                  </a:lnTo>
                  <a:lnTo>
                    <a:pt x="39" y="108"/>
                  </a:lnTo>
                  <a:lnTo>
                    <a:pt x="43" y="105"/>
                  </a:lnTo>
                  <a:lnTo>
                    <a:pt x="46" y="102"/>
                  </a:lnTo>
                  <a:lnTo>
                    <a:pt x="47" y="97"/>
                  </a:lnTo>
                  <a:lnTo>
                    <a:pt x="47" y="92"/>
                  </a:lnTo>
                  <a:lnTo>
                    <a:pt x="46" y="82"/>
                  </a:lnTo>
                  <a:lnTo>
                    <a:pt x="44" y="69"/>
                  </a:lnTo>
                  <a:lnTo>
                    <a:pt x="47" y="59"/>
                  </a:lnTo>
                  <a:lnTo>
                    <a:pt x="53" y="49"/>
                  </a:lnTo>
                  <a:lnTo>
                    <a:pt x="59" y="48"/>
                  </a:lnTo>
                  <a:lnTo>
                    <a:pt x="66" y="48"/>
                  </a:lnTo>
                  <a:lnTo>
                    <a:pt x="73" y="48"/>
                  </a:lnTo>
                  <a:lnTo>
                    <a:pt x="79" y="49"/>
                  </a:lnTo>
                  <a:lnTo>
                    <a:pt x="81" y="49"/>
                  </a:lnTo>
                  <a:lnTo>
                    <a:pt x="84" y="49"/>
                  </a:lnTo>
                  <a:lnTo>
                    <a:pt x="87" y="51"/>
                  </a:lnTo>
                  <a:lnTo>
                    <a:pt x="89" y="52"/>
                  </a:lnTo>
                  <a:lnTo>
                    <a:pt x="90" y="55"/>
                  </a:lnTo>
                  <a:lnTo>
                    <a:pt x="92" y="57"/>
                  </a:lnTo>
                  <a:lnTo>
                    <a:pt x="93" y="60"/>
                  </a:lnTo>
                  <a:lnTo>
                    <a:pt x="95" y="62"/>
                  </a:lnTo>
                  <a:lnTo>
                    <a:pt x="98" y="63"/>
                  </a:lnTo>
                  <a:lnTo>
                    <a:pt x="101" y="65"/>
                  </a:lnTo>
                  <a:lnTo>
                    <a:pt x="106" y="66"/>
                  </a:lnTo>
                  <a:lnTo>
                    <a:pt x="109" y="66"/>
                  </a:lnTo>
                  <a:lnTo>
                    <a:pt x="118" y="65"/>
                  </a:lnTo>
                  <a:lnTo>
                    <a:pt x="126" y="63"/>
                  </a:lnTo>
                  <a:lnTo>
                    <a:pt x="135" y="60"/>
                  </a:lnTo>
                  <a:lnTo>
                    <a:pt x="142" y="59"/>
                  </a:lnTo>
                  <a:lnTo>
                    <a:pt x="147" y="57"/>
                  </a:lnTo>
                  <a:lnTo>
                    <a:pt x="172" y="59"/>
                  </a:lnTo>
                  <a:lnTo>
                    <a:pt x="179" y="57"/>
                  </a:lnTo>
                  <a:lnTo>
                    <a:pt x="184" y="57"/>
                  </a:lnTo>
                  <a:lnTo>
                    <a:pt x="187" y="59"/>
                  </a:lnTo>
                  <a:lnTo>
                    <a:pt x="187" y="59"/>
                  </a:lnTo>
                  <a:lnTo>
                    <a:pt x="187" y="62"/>
                  </a:lnTo>
                  <a:lnTo>
                    <a:pt x="188" y="63"/>
                  </a:lnTo>
                  <a:lnTo>
                    <a:pt x="188" y="63"/>
                  </a:lnTo>
                  <a:lnTo>
                    <a:pt x="190" y="62"/>
                  </a:lnTo>
                  <a:lnTo>
                    <a:pt x="192" y="62"/>
                  </a:lnTo>
                  <a:lnTo>
                    <a:pt x="193" y="63"/>
                  </a:lnTo>
                  <a:lnTo>
                    <a:pt x="193" y="65"/>
                  </a:lnTo>
                  <a:lnTo>
                    <a:pt x="195" y="69"/>
                  </a:lnTo>
                  <a:lnTo>
                    <a:pt x="201" y="66"/>
                  </a:lnTo>
                  <a:lnTo>
                    <a:pt x="201" y="65"/>
                  </a:lnTo>
                  <a:lnTo>
                    <a:pt x="199" y="63"/>
                  </a:lnTo>
                  <a:lnTo>
                    <a:pt x="216" y="63"/>
                  </a:lnTo>
                  <a:lnTo>
                    <a:pt x="219" y="65"/>
                  </a:lnTo>
                  <a:lnTo>
                    <a:pt x="224" y="71"/>
                  </a:lnTo>
                  <a:lnTo>
                    <a:pt x="227" y="72"/>
                  </a:lnTo>
                  <a:lnTo>
                    <a:pt x="228" y="74"/>
                  </a:lnTo>
                  <a:lnTo>
                    <a:pt x="232" y="74"/>
                  </a:lnTo>
                  <a:lnTo>
                    <a:pt x="232" y="74"/>
                  </a:lnTo>
                  <a:lnTo>
                    <a:pt x="232" y="71"/>
                  </a:lnTo>
                  <a:lnTo>
                    <a:pt x="232" y="71"/>
                  </a:lnTo>
                  <a:lnTo>
                    <a:pt x="233" y="71"/>
                  </a:lnTo>
                  <a:lnTo>
                    <a:pt x="235" y="72"/>
                  </a:lnTo>
                  <a:lnTo>
                    <a:pt x="235" y="72"/>
                  </a:lnTo>
                  <a:lnTo>
                    <a:pt x="236" y="72"/>
                  </a:lnTo>
                  <a:lnTo>
                    <a:pt x="236" y="74"/>
                  </a:lnTo>
                  <a:lnTo>
                    <a:pt x="236" y="77"/>
                  </a:lnTo>
                  <a:lnTo>
                    <a:pt x="236" y="78"/>
                  </a:lnTo>
                  <a:lnTo>
                    <a:pt x="235" y="80"/>
                  </a:lnTo>
                  <a:lnTo>
                    <a:pt x="233" y="82"/>
                  </a:lnTo>
                  <a:lnTo>
                    <a:pt x="232" y="83"/>
                  </a:lnTo>
                  <a:lnTo>
                    <a:pt x="233" y="86"/>
                  </a:lnTo>
                  <a:lnTo>
                    <a:pt x="233" y="88"/>
                  </a:lnTo>
                  <a:lnTo>
                    <a:pt x="238" y="92"/>
                  </a:lnTo>
                  <a:lnTo>
                    <a:pt x="242" y="86"/>
                  </a:lnTo>
                  <a:lnTo>
                    <a:pt x="244" y="86"/>
                  </a:lnTo>
                  <a:lnTo>
                    <a:pt x="245" y="88"/>
                  </a:lnTo>
                  <a:lnTo>
                    <a:pt x="247" y="91"/>
                  </a:lnTo>
                  <a:lnTo>
                    <a:pt x="248" y="86"/>
                  </a:lnTo>
                  <a:lnTo>
                    <a:pt x="250" y="83"/>
                  </a:lnTo>
                  <a:lnTo>
                    <a:pt x="251" y="80"/>
                  </a:lnTo>
                  <a:lnTo>
                    <a:pt x="250" y="77"/>
                  </a:lnTo>
                  <a:lnTo>
                    <a:pt x="245" y="74"/>
                  </a:lnTo>
                  <a:lnTo>
                    <a:pt x="242" y="71"/>
                  </a:lnTo>
                  <a:lnTo>
                    <a:pt x="238" y="68"/>
                  </a:lnTo>
                  <a:lnTo>
                    <a:pt x="233" y="65"/>
                  </a:lnTo>
                  <a:lnTo>
                    <a:pt x="230" y="62"/>
                  </a:lnTo>
                  <a:lnTo>
                    <a:pt x="228" y="59"/>
                  </a:lnTo>
                  <a:lnTo>
                    <a:pt x="228" y="55"/>
                  </a:lnTo>
                  <a:lnTo>
                    <a:pt x="228" y="51"/>
                  </a:lnTo>
                  <a:lnTo>
                    <a:pt x="228" y="46"/>
                  </a:lnTo>
                  <a:lnTo>
                    <a:pt x="227" y="43"/>
                  </a:lnTo>
                  <a:lnTo>
                    <a:pt x="225" y="40"/>
                  </a:lnTo>
                  <a:lnTo>
                    <a:pt x="224" y="35"/>
                  </a:lnTo>
                  <a:lnTo>
                    <a:pt x="224" y="32"/>
                  </a:lnTo>
                  <a:lnTo>
                    <a:pt x="225" y="29"/>
                  </a:lnTo>
                  <a:lnTo>
                    <a:pt x="227" y="28"/>
                  </a:lnTo>
                  <a:lnTo>
                    <a:pt x="228" y="23"/>
                  </a:lnTo>
                  <a:lnTo>
                    <a:pt x="227" y="20"/>
                  </a:lnTo>
                  <a:lnTo>
                    <a:pt x="224" y="19"/>
                  </a:lnTo>
                  <a:lnTo>
                    <a:pt x="221" y="15"/>
                  </a:lnTo>
                  <a:lnTo>
                    <a:pt x="221" y="12"/>
                  </a:lnTo>
                  <a:lnTo>
                    <a:pt x="224" y="9"/>
                  </a:lnTo>
                  <a:lnTo>
                    <a:pt x="225" y="8"/>
                  </a:lnTo>
                  <a:lnTo>
                    <a:pt x="227" y="5"/>
                  </a:lnTo>
                  <a:lnTo>
                    <a:pt x="230" y="3"/>
                  </a:lnTo>
                  <a:lnTo>
                    <a:pt x="233" y="3"/>
                  </a:lnTo>
                  <a:lnTo>
                    <a:pt x="236" y="6"/>
                  </a:lnTo>
                  <a:lnTo>
                    <a:pt x="238" y="9"/>
                  </a:lnTo>
                  <a:lnTo>
                    <a:pt x="238" y="14"/>
                  </a:lnTo>
                  <a:lnTo>
                    <a:pt x="239" y="12"/>
                  </a:lnTo>
                  <a:lnTo>
                    <a:pt x="241" y="11"/>
                  </a:lnTo>
                  <a:lnTo>
                    <a:pt x="242" y="9"/>
                  </a:lnTo>
                  <a:lnTo>
                    <a:pt x="242" y="6"/>
                  </a:lnTo>
                  <a:lnTo>
                    <a:pt x="244" y="5"/>
                  </a:lnTo>
                  <a:lnTo>
                    <a:pt x="244" y="3"/>
                  </a:lnTo>
                  <a:lnTo>
                    <a:pt x="247" y="2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2308225" y="3201988"/>
              <a:ext cx="304800" cy="265113"/>
            </a:xfrm>
            <a:custGeom>
              <a:avLst/>
              <a:gdLst>
                <a:gd name="T0" fmla="*/ 132 w 382"/>
                <a:gd name="T1" fmla="*/ 16 h 335"/>
                <a:gd name="T2" fmla="*/ 166 w 382"/>
                <a:gd name="T3" fmla="*/ 17 h 335"/>
                <a:gd name="T4" fmla="*/ 200 w 382"/>
                <a:gd name="T5" fmla="*/ 37 h 335"/>
                <a:gd name="T6" fmla="*/ 241 w 382"/>
                <a:gd name="T7" fmla="*/ 65 h 335"/>
                <a:gd name="T8" fmla="*/ 259 w 382"/>
                <a:gd name="T9" fmla="*/ 45 h 335"/>
                <a:gd name="T10" fmla="*/ 270 w 382"/>
                <a:gd name="T11" fmla="*/ 34 h 335"/>
                <a:gd name="T12" fmla="*/ 284 w 382"/>
                <a:gd name="T13" fmla="*/ 40 h 335"/>
                <a:gd name="T14" fmla="*/ 306 w 382"/>
                <a:gd name="T15" fmla="*/ 49 h 335"/>
                <a:gd name="T16" fmla="*/ 335 w 382"/>
                <a:gd name="T17" fmla="*/ 66 h 335"/>
                <a:gd name="T18" fmla="*/ 369 w 382"/>
                <a:gd name="T19" fmla="*/ 82 h 335"/>
                <a:gd name="T20" fmla="*/ 372 w 382"/>
                <a:gd name="T21" fmla="*/ 102 h 335"/>
                <a:gd name="T22" fmla="*/ 375 w 382"/>
                <a:gd name="T23" fmla="*/ 112 h 335"/>
                <a:gd name="T24" fmla="*/ 358 w 382"/>
                <a:gd name="T25" fmla="*/ 123 h 335"/>
                <a:gd name="T26" fmla="*/ 333 w 382"/>
                <a:gd name="T27" fmla="*/ 117 h 335"/>
                <a:gd name="T28" fmla="*/ 322 w 382"/>
                <a:gd name="T29" fmla="*/ 156 h 335"/>
                <a:gd name="T30" fmla="*/ 312 w 382"/>
                <a:gd name="T31" fmla="*/ 168 h 335"/>
                <a:gd name="T32" fmla="*/ 299 w 382"/>
                <a:gd name="T33" fmla="*/ 162 h 335"/>
                <a:gd name="T34" fmla="*/ 281 w 382"/>
                <a:gd name="T35" fmla="*/ 166 h 335"/>
                <a:gd name="T36" fmla="*/ 259 w 382"/>
                <a:gd name="T37" fmla="*/ 159 h 335"/>
                <a:gd name="T38" fmla="*/ 250 w 382"/>
                <a:gd name="T39" fmla="*/ 182 h 335"/>
                <a:gd name="T40" fmla="*/ 253 w 382"/>
                <a:gd name="T41" fmla="*/ 220 h 335"/>
                <a:gd name="T42" fmla="*/ 261 w 382"/>
                <a:gd name="T43" fmla="*/ 252 h 335"/>
                <a:gd name="T44" fmla="*/ 278 w 382"/>
                <a:gd name="T45" fmla="*/ 275 h 335"/>
                <a:gd name="T46" fmla="*/ 286 w 382"/>
                <a:gd name="T47" fmla="*/ 288 h 335"/>
                <a:gd name="T48" fmla="*/ 276 w 382"/>
                <a:gd name="T49" fmla="*/ 298 h 335"/>
                <a:gd name="T50" fmla="*/ 272 w 382"/>
                <a:gd name="T51" fmla="*/ 305 h 335"/>
                <a:gd name="T52" fmla="*/ 264 w 382"/>
                <a:gd name="T53" fmla="*/ 326 h 335"/>
                <a:gd name="T54" fmla="*/ 249 w 382"/>
                <a:gd name="T55" fmla="*/ 332 h 335"/>
                <a:gd name="T56" fmla="*/ 230 w 382"/>
                <a:gd name="T57" fmla="*/ 329 h 335"/>
                <a:gd name="T58" fmla="*/ 212 w 382"/>
                <a:gd name="T59" fmla="*/ 334 h 335"/>
                <a:gd name="T60" fmla="*/ 198 w 382"/>
                <a:gd name="T61" fmla="*/ 329 h 335"/>
                <a:gd name="T62" fmla="*/ 172 w 382"/>
                <a:gd name="T63" fmla="*/ 328 h 335"/>
                <a:gd name="T64" fmla="*/ 176 w 382"/>
                <a:gd name="T65" fmla="*/ 311 h 335"/>
                <a:gd name="T66" fmla="*/ 169 w 382"/>
                <a:gd name="T67" fmla="*/ 303 h 335"/>
                <a:gd name="T68" fmla="*/ 147 w 382"/>
                <a:gd name="T69" fmla="*/ 306 h 335"/>
                <a:gd name="T70" fmla="*/ 127 w 382"/>
                <a:gd name="T71" fmla="*/ 312 h 335"/>
                <a:gd name="T72" fmla="*/ 117 w 382"/>
                <a:gd name="T73" fmla="*/ 311 h 335"/>
                <a:gd name="T74" fmla="*/ 109 w 382"/>
                <a:gd name="T75" fmla="*/ 294 h 335"/>
                <a:gd name="T76" fmla="*/ 109 w 382"/>
                <a:gd name="T77" fmla="*/ 288 h 335"/>
                <a:gd name="T78" fmla="*/ 110 w 382"/>
                <a:gd name="T79" fmla="*/ 277 h 335"/>
                <a:gd name="T80" fmla="*/ 101 w 382"/>
                <a:gd name="T81" fmla="*/ 266 h 335"/>
                <a:gd name="T82" fmla="*/ 83 w 382"/>
                <a:gd name="T83" fmla="*/ 265 h 335"/>
                <a:gd name="T84" fmla="*/ 75 w 382"/>
                <a:gd name="T85" fmla="*/ 275 h 335"/>
                <a:gd name="T86" fmla="*/ 52 w 382"/>
                <a:gd name="T87" fmla="*/ 283 h 335"/>
                <a:gd name="T88" fmla="*/ 40 w 382"/>
                <a:gd name="T89" fmla="*/ 283 h 335"/>
                <a:gd name="T90" fmla="*/ 27 w 382"/>
                <a:gd name="T91" fmla="*/ 277 h 335"/>
                <a:gd name="T92" fmla="*/ 14 w 382"/>
                <a:gd name="T93" fmla="*/ 262 h 335"/>
                <a:gd name="T94" fmla="*/ 15 w 382"/>
                <a:gd name="T95" fmla="*/ 229 h 335"/>
                <a:gd name="T96" fmla="*/ 14 w 382"/>
                <a:gd name="T97" fmla="*/ 206 h 335"/>
                <a:gd name="T98" fmla="*/ 8 w 382"/>
                <a:gd name="T99" fmla="*/ 174 h 335"/>
                <a:gd name="T100" fmla="*/ 20 w 382"/>
                <a:gd name="T101" fmla="*/ 152 h 335"/>
                <a:gd name="T102" fmla="*/ 38 w 382"/>
                <a:gd name="T103" fmla="*/ 125 h 335"/>
                <a:gd name="T104" fmla="*/ 52 w 382"/>
                <a:gd name="T105" fmla="*/ 111 h 335"/>
                <a:gd name="T106" fmla="*/ 74 w 382"/>
                <a:gd name="T107" fmla="*/ 103 h 335"/>
                <a:gd name="T108" fmla="*/ 80 w 382"/>
                <a:gd name="T109" fmla="*/ 73 h 335"/>
                <a:gd name="T110" fmla="*/ 87 w 382"/>
                <a:gd name="T111" fmla="*/ 31 h 335"/>
                <a:gd name="T112" fmla="*/ 98 w 382"/>
                <a:gd name="T113" fmla="*/ 9 h 335"/>
                <a:gd name="T114" fmla="*/ 120 w 382"/>
                <a:gd name="T11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2" h="335">
                  <a:moveTo>
                    <a:pt x="123" y="0"/>
                  </a:moveTo>
                  <a:lnTo>
                    <a:pt x="127" y="2"/>
                  </a:lnTo>
                  <a:lnTo>
                    <a:pt x="129" y="5"/>
                  </a:lnTo>
                  <a:lnTo>
                    <a:pt x="130" y="6"/>
                  </a:lnTo>
                  <a:lnTo>
                    <a:pt x="129" y="9"/>
                  </a:lnTo>
                  <a:lnTo>
                    <a:pt x="130" y="13"/>
                  </a:lnTo>
                  <a:lnTo>
                    <a:pt x="130" y="14"/>
                  </a:lnTo>
                  <a:lnTo>
                    <a:pt x="132" y="16"/>
                  </a:lnTo>
                  <a:lnTo>
                    <a:pt x="133" y="17"/>
                  </a:lnTo>
                  <a:lnTo>
                    <a:pt x="135" y="19"/>
                  </a:lnTo>
                  <a:lnTo>
                    <a:pt x="138" y="20"/>
                  </a:lnTo>
                  <a:lnTo>
                    <a:pt x="143" y="20"/>
                  </a:lnTo>
                  <a:lnTo>
                    <a:pt x="149" y="20"/>
                  </a:lnTo>
                  <a:lnTo>
                    <a:pt x="155" y="19"/>
                  </a:lnTo>
                  <a:lnTo>
                    <a:pt x="161" y="17"/>
                  </a:lnTo>
                  <a:lnTo>
                    <a:pt x="166" y="17"/>
                  </a:lnTo>
                  <a:lnTo>
                    <a:pt x="172" y="19"/>
                  </a:lnTo>
                  <a:lnTo>
                    <a:pt x="176" y="20"/>
                  </a:lnTo>
                  <a:lnTo>
                    <a:pt x="181" y="22"/>
                  </a:lnTo>
                  <a:lnTo>
                    <a:pt x="184" y="23"/>
                  </a:lnTo>
                  <a:lnTo>
                    <a:pt x="187" y="26"/>
                  </a:lnTo>
                  <a:lnTo>
                    <a:pt x="189" y="28"/>
                  </a:lnTo>
                  <a:lnTo>
                    <a:pt x="192" y="31"/>
                  </a:lnTo>
                  <a:lnTo>
                    <a:pt x="200" y="37"/>
                  </a:lnTo>
                  <a:lnTo>
                    <a:pt x="207" y="43"/>
                  </a:lnTo>
                  <a:lnTo>
                    <a:pt x="215" y="49"/>
                  </a:lnTo>
                  <a:lnTo>
                    <a:pt x="221" y="54"/>
                  </a:lnTo>
                  <a:lnTo>
                    <a:pt x="224" y="57"/>
                  </a:lnTo>
                  <a:lnTo>
                    <a:pt x="229" y="60"/>
                  </a:lnTo>
                  <a:lnTo>
                    <a:pt x="232" y="63"/>
                  </a:lnTo>
                  <a:lnTo>
                    <a:pt x="235" y="65"/>
                  </a:lnTo>
                  <a:lnTo>
                    <a:pt x="241" y="65"/>
                  </a:lnTo>
                  <a:lnTo>
                    <a:pt x="246" y="65"/>
                  </a:lnTo>
                  <a:lnTo>
                    <a:pt x="252" y="65"/>
                  </a:lnTo>
                  <a:lnTo>
                    <a:pt x="255" y="62"/>
                  </a:lnTo>
                  <a:lnTo>
                    <a:pt x="256" y="59"/>
                  </a:lnTo>
                  <a:lnTo>
                    <a:pt x="258" y="56"/>
                  </a:lnTo>
                  <a:lnTo>
                    <a:pt x="258" y="51"/>
                  </a:lnTo>
                  <a:lnTo>
                    <a:pt x="259" y="48"/>
                  </a:lnTo>
                  <a:lnTo>
                    <a:pt x="259" y="45"/>
                  </a:lnTo>
                  <a:lnTo>
                    <a:pt x="261" y="43"/>
                  </a:lnTo>
                  <a:lnTo>
                    <a:pt x="261" y="40"/>
                  </a:lnTo>
                  <a:lnTo>
                    <a:pt x="263" y="39"/>
                  </a:lnTo>
                  <a:lnTo>
                    <a:pt x="264" y="37"/>
                  </a:lnTo>
                  <a:lnTo>
                    <a:pt x="266" y="36"/>
                  </a:lnTo>
                  <a:lnTo>
                    <a:pt x="267" y="34"/>
                  </a:lnTo>
                  <a:lnTo>
                    <a:pt x="269" y="34"/>
                  </a:lnTo>
                  <a:lnTo>
                    <a:pt x="270" y="34"/>
                  </a:lnTo>
                  <a:lnTo>
                    <a:pt x="272" y="34"/>
                  </a:lnTo>
                  <a:lnTo>
                    <a:pt x="273" y="36"/>
                  </a:lnTo>
                  <a:lnTo>
                    <a:pt x="273" y="36"/>
                  </a:lnTo>
                  <a:lnTo>
                    <a:pt x="276" y="37"/>
                  </a:lnTo>
                  <a:lnTo>
                    <a:pt x="278" y="37"/>
                  </a:lnTo>
                  <a:lnTo>
                    <a:pt x="279" y="39"/>
                  </a:lnTo>
                  <a:lnTo>
                    <a:pt x="281" y="39"/>
                  </a:lnTo>
                  <a:lnTo>
                    <a:pt x="284" y="40"/>
                  </a:lnTo>
                  <a:lnTo>
                    <a:pt x="287" y="42"/>
                  </a:lnTo>
                  <a:lnTo>
                    <a:pt x="290" y="43"/>
                  </a:lnTo>
                  <a:lnTo>
                    <a:pt x="293" y="45"/>
                  </a:lnTo>
                  <a:lnTo>
                    <a:pt x="295" y="45"/>
                  </a:lnTo>
                  <a:lnTo>
                    <a:pt x="296" y="46"/>
                  </a:lnTo>
                  <a:lnTo>
                    <a:pt x="298" y="46"/>
                  </a:lnTo>
                  <a:lnTo>
                    <a:pt x="301" y="48"/>
                  </a:lnTo>
                  <a:lnTo>
                    <a:pt x="306" y="49"/>
                  </a:lnTo>
                  <a:lnTo>
                    <a:pt x="312" y="51"/>
                  </a:lnTo>
                  <a:lnTo>
                    <a:pt x="316" y="53"/>
                  </a:lnTo>
                  <a:lnTo>
                    <a:pt x="321" y="54"/>
                  </a:lnTo>
                  <a:lnTo>
                    <a:pt x="322" y="54"/>
                  </a:lnTo>
                  <a:lnTo>
                    <a:pt x="322" y="54"/>
                  </a:lnTo>
                  <a:lnTo>
                    <a:pt x="322" y="56"/>
                  </a:lnTo>
                  <a:lnTo>
                    <a:pt x="329" y="60"/>
                  </a:lnTo>
                  <a:lnTo>
                    <a:pt x="335" y="66"/>
                  </a:lnTo>
                  <a:lnTo>
                    <a:pt x="342" y="71"/>
                  </a:lnTo>
                  <a:lnTo>
                    <a:pt x="349" y="73"/>
                  </a:lnTo>
                  <a:lnTo>
                    <a:pt x="355" y="71"/>
                  </a:lnTo>
                  <a:lnTo>
                    <a:pt x="359" y="74"/>
                  </a:lnTo>
                  <a:lnTo>
                    <a:pt x="364" y="76"/>
                  </a:lnTo>
                  <a:lnTo>
                    <a:pt x="369" y="79"/>
                  </a:lnTo>
                  <a:lnTo>
                    <a:pt x="369" y="80"/>
                  </a:lnTo>
                  <a:lnTo>
                    <a:pt x="369" y="82"/>
                  </a:lnTo>
                  <a:lnTo>
                    <a:pt x="367" y="85"/>
                  </a:lnTo>
                  <a:lnTo>
                    <a:pt x="369" y="86"/>
                  </a:lnTo>
                  <a:lnTo>
                    <a:pt x="369" y="89"/>
                  </a:lnTo>
                  <a:lnTo>
                    <a:pt x="369" y="91"/>
                  </a:lnTo>
                  <a:lnTo>
                    <a:pt x="369" y="92"/>
                  </a:lnTo>
                  <a:lnTo>
                    <a:pt x="369" y="94"/>
                  </a:lnTo>
                  <a:lnTo>
                    <a:pt x="369" y="100"/>
                  </a:lnTo>
                  <a:lnTo>
                    <a:pt x="372" y="102"/>
                  </a:lnTo>
                  <a:lnTo>
                    <a:pt x="375" y="103"/>
                  </a:lnTo>
                  <a:lnTo>
                    <a:pt x="379" y="103"/>
                  </a:lnTo>
                  <a:lnTo>
                    <a:pt x="382" y="105"/>
                  </a:lnTo>
                  <a:lnTo>
                    <a:pt x="382" y="108"/>
                  </a:lnTo>
                  <a:lnTo>
                    <a:pt x="381" y="109"/>
                  </a:lnTo>
                  <a:lnTo>
                    <a:pt x="379" y="111"/>
                  </a:lnTo>
                  <a:lnTo>
                    <a:pt x="378" y="112"/>
                  </a:lnTo>
                  <a:lnTo>
                    <a:pt x="375" y="112"/>
                  </a:lnTo>
                  <a:lnTo>
                    <a:pt x="373" y="114"/>
                  </a:lnTo>
                  <a:lnTo>
                    <a:pt x="372" y="116"/>
                  </a:lnTo>
                  <a:lnTo>
                    <a:pt x="370" y="117"/>
                  </a:lnTo>
                  <a:lnTo>
                    <a:pt x="370" y="119"/>
                  </a:lnTo>
                  <a:lnTo>
                    <a:pt x="369" y="120"/>
                  </a:lnTo>
                  <a:lnTo>
                    <a:pt x="367" y="122"/>
                  </a:lnTo>
                  <a:lnTo>
                    <a:pt x="362" y="123"/>
                  </a:lnTo>
                  <a:lnTo>
                    <a:pt x="358" y="123"/>
                  </a:lnTo>
                  <a:lnTo>
                    <a:pt x="353" y="122"/>
                  </a:lnTo>
                  <a:lnTo>
                    <a:pt x="352" y="119"/>
                  </a:lnTo>
                  <a:lnTo>
                    <a:pt x="349" y="117"/>
                  </a:lnTo>
                  <a:lnTo>
                    <a:pt x="347" y="116"/>
                  </a:lnTo>
                  <a:lnTo>
                    <a:pt x="344" y="116"/>
                  </a:lnTo>
                  <a:lnTo>
                    <a:pt x="341" y="116"/>
                  </a:lnTo>
                  <a:lnTo>
                    <a:pt x="338" y="116"/>
                  </a:lnTo>
                  <a:lnTo>
                    <a:pt x="333" y="117"/>
                  </a:lnTo>
                  <a:lnTo>
                    <a:pt x="330" y="119"/>
                  </a:lnTo>
                  <a:lnTo>
                    <a:pt x="327" y="123"/>
                  </a:lnTo>
                  <a:lnTo>
                    <a:pt x="324" y="128"/>
                  </a:lnTo>
                  <a:lnTo>
                    <a:pt x="324" y="134"/>
                  </a:lnTo>
                  <a:lnTo>
                    <a:pt x="322" y="140"/>
                  </a:lnTo>
                  <a:lnTo>
                    <a:pt x="322" y="146"/>
                  </a:lnTo>
                  <a:lnTo>
                    <a:pt x="322" y="151"/>
                  </a:lnTo>
                  <a:lnTo>
                    <a:pt x="322" y="156"/>
                  </a:lnTo>
                  <a:lnTo>
                    <a:pt x="321" y="159"/>
                  </a:lnTo>
                  <a:lnTo>
                    <a:pt x="319" y="162"/>
                  </a:lnTo>
                  <a:lnTo>
                    <a:pt x="318" y="163"/>
                  </a:lnTo>
                  <a:lnTo>
                    <a:pt x="316" y="165"/>
                  </a:lnTo>
                  <a:lnTo>
                    <a:pt x="315" y="165"/>
                  </a:lnTo>
                  <a:lnTo>
                    <a:pt x="313" y="165"/>
                  </a:lnTo>
                  <a:lnTo>
                    <a:pt x="313" y="166"/>
                  </a:lnTo>
                  <a:lnTo>
                    <a:pt x="312" y="168"/>
                  </a:lnTo>
                  <a:lnTo>
                    <a:pt x="310" y="169"/>
                  </a:lnTo>
                  <a:lnTo>
                    <a:pt x="309" y="169"/>
                  </a:lnTo>
                  <a:lnTo>
                    <a:pt x="306" y="169"/>
                  </a:lnTo>
                  <a:lnTo>
                    <a:pt x="304" y="168"/>
                  </a:lnTo>
                  <a:lnTo>
                    <a:pt x="301" y="165"/>
                  </a:lnTo>
                  <a:lnTo>
                    <a:pt x="299" y="162"/>
                  </a:lnTo>
                  <a:lnTo>
                    <a:pt x="299" y="162"/>
                  </a:lnTo>
                  <a:lnTo>
                    <a:pt x="299" y="162"/>
                  </a:lnTo>
                  <a:lnTo>
                    <a:pt x="298" y="162"/>
                  </a:lnTo>
                  <a:lnTo>
                    <a:pt x="298" y="162"/>
                  </a:lnTo>
                  <a:lnTo>
                    <a:pt x="295" y="162"/>
                  </a:lnTo>
                  <a:lnTo>
                    <a:pt x="292" y="162"/>
                  </a:lnTo>
                  <a:lnTo>
                    <a:pt x="289" y="165"/>
                  </a:lnTo>
                  <a:lnTo>
                    <a:pt x="287" y="166"/>
                  </a:lnTo>
                  <a:lnTo>
                    <a:pt x="284" y="168"/>
                  </a:lnTo>
                  <a:lnTo>
                    <a:pt x="281" y="166"/>
                  </a:lnTo>
                  <a:lnTo>
                    <a:pt x="278" y="166"/>
                  </a:lnTo>
                  <a:lnTo>
                    <a:pt x="273" y="166"/>
                  </a:lnTo>
                  <a:lnTo>
                    <a:pt x="270" y="165"/>
                  </a:lnTo>
                  <a:lnTo>
                    <a:pt x="269" y="162"/>
                  </a:lnTo>
                  <a:lnTo>
                    <a:pt x="267" y="157"/>
                  </a:lnTo>
                  <a:lnTo>
                    <a:pt x="266" y="154"/>
                  </a:lnTo>
                  <a:lnTo>
                    <a:pt x="261" y="156"/>
                  </a:lnTo>
                  <a:lnTo>
                    <a:pt x="259" y="159"/>
                  </a:lnTo>
                  <a:lnTo>
                    <a:pt x="258" y="162"/>
                  </a:lnTo>
                  <a:lnTo>
                    <a:pt x="256" y="165"/>
                  </a:lnTo>
                  <a:lnTo>
                    <a:pt x="253" y="168"/>
                  </a:lnTo>
                  <a:lnTo>
                    <a:pt x="253" y="169"/>
                  </a:lnTo>
                  <a:lnTo>
                    <a:pt x="253" y="172"/>
                  </a:lnTo>
                  <a:lnTo>
                    <a:pt x="253" y="176"/>
                  </a:lnTo>
                  <a:lnTo>
                    <a:pt x="252" y="179"/>
                  </a:lnTo>
                  <a:lnTo>
                    <a:pt x="250" y="182"/>
                  </a:lnTo>
                  <a:lnTo>
                    <a:pt x="250" y="185"/>
                  </a:lnTo>
                  <a:lnTo>
                    <a:pt x="249" y="186"/>
                  </a:lnTo>
                  <a:lnTo>
                    <a:pt x="246" y="194"/>
                  </a:lnTo>
                  <a:lnTo>
                    <a:pt x="244" y="200"/>
                  </a:lnTo>
                  <a:lnTo>
                    <a:pt x="246" y="208"/>
                  </a:lnTo>
                  <a:lnTo>
                    <a:pt x="249" y="214"/>
                  </a:lnTo>
                  <a:lnTo>
                    <a:pt x="252" y="217"/>
                  </a:lnTo>
                  <a:lnTo>
                    <a:pt x="253" y="220"/>
                  </a:lnTo>
                  <a:lnTo>
                    <a:pt x="255" y="223"/>
                  </a:lnTo>
                  <a:lnTo>
                    <a:pt x="256" y="228"/>
                  </a:lnTo>
                  <a:lnTo>
                    <a:pt x="258" y="234"/>
                  </a:lnTo>
                  <a:lnTo>
                    <a:pt x="258" y="240"/>
                  </a:lnTo>
                  <a:lnTo>
                    <a:pt x="258" y="245"/>
                  </a:lnTo>
                  <a:lnTo>
                    <a:pt x="261" y="251"/>
                  </a:lnTo>
                  <a:lnTo>
                    <a:pt x="261" y="252"/>
                  </a:lnTo>
                  <a:lnTo>
                    <a:pt x="261" y="252"/>
                  </a:lnTo>
                  <a:lnTo>
                    <a:pt x="263" y="254"/>
                  </a:lnTo>
                  <a:lnTo>
                    <a:pt x="263" y="254"/>
                  </a:lnTo>
                  <a:lnTo>
                    <a:pt x="266" y="257"/>
                  </a:lnTo>
                  <a:lnTo>
                    <a:pt x="269" y="262"/>
                  </a:lnTo>
                  <a:lnTo>
                    <a:pt x="272" y="265"/>
                  </a:lnTo>
                  <a:lnTo>
                    <a:pt x="273" y="269"/>
                  </a:lnTo>
                  <a:lnTo>
                    <a:pt x="275" y="272"/>
                  </a:lnTo>
                  <a:lnTo>
                    <a:pt x="278" y="275"/>
                  </a:lnTo>
                  <a:lnTo>
                    <a:pt x="281" y="277"/>
                  </a:lnTo>
                  <a:lnTo>
                    <a:pt x="282" y="280"/>
                  </a:lnTo>
                  <a:lnTo>
                    <a:pt x="284" y="282"/>
                  </a:lnTo>
                  <a:lnTo>
                    <a:pt x="287" y="282"/>
                  </a:lnTo>
                  <a:lnTo>
                    <a:pt x="289" y="282"/>
                  </a:lnTo>
                  <a:lnTo>
                    <a:pt x="290" y="283"/>
                  </a:lnTo>
                  <a:lnTo>
                    <a:pt x="287" y="286"/>
                  </a:lnTo>
                  <a:lnTo>
                    <a:pt x="286" y="288"/>
                  </a:lnTo>
                  <a:lnTo>
                    <a:pt x="284" y="289"/>
                  </a:lnTo>
                  <a:lnTo>
                    <a:pt x="282" y="292"/>
                  </a:lnTo>
                  <a:lnTo>
                    <a:pt x="282" y="294"/>
                  </a:lnTo>
                  <a:lnTo>
                    <a:pt x="281" y="297"/>
                  </a:lnTo>
                  <a:lnTo>
                    <a:pt x="279" y="298"/>
                  </a:lnTo>
                  <a:lnTo>
                    <a:pt x="278" y="300"/>
                  </a:lnTo>
                  <a:lnTo>
                    <a:pt x="276" y="298"/>
                  </a:lnTo>
                  <a:lnTo>
                    <a:pt x="276" y="298"/>
                  </a:lnTo>
                  <a:lnTo>
                    <a:pt x="275" y="298"/>
                  </a:lnTo>
                  <a:lnTo>
                    <a:pt x="273" y="298"/>
                  </a:lnTo>
                  <a:lnTo>
                    <a:pt x="273" y="300"/>
                  </a:lnTo>
                  <a:lnTo>
                    <a:pt x="273" y="302"/>
                  </a:lnTo>
                  <a:lnTo>
                    <a:pt x="273" y="302"/>
                  </a:lnTo>
                  <a:lnTo>
                    <a:pt x="273" y="302"/>
                  </a:lnTo>
                  <a:lnTo>
                    <a:pt x="273" y="303"/>
                  </a:lnTo>
                  <a:lnTo>
                    <a:pt x="272" y="305"/>
                  </a:lnTo>
                  <a:lnTo>
                    <a:pt x="272" y="306"/>
                  </a:lnTo>
                  <a:lnTo>
                    <a:pt x="272" y="308"/>
                  </a:lnTo>
                  <a:lnTo>
                    <a:pt x="273" y="312"/>
                  </a:lnTo>
                  <a:lnTo>
                    <a:pt x="275" y="318"/>
                  </a:lnTo>
                  <a:lnTo>
                    <a:pt x="275" y="323"/>
                  </a:lnTo>
                  <a:lnTo>
                    <a:pt x="272" y="325"/>
                  </a:lnTo>
                  <a:lnTo>
                    <a:pt x="269" y="326"/>
                  </a:lnTo>
                  <a:lnTo>
                    <a:pt x="264" y="326"/>
                  </a:lnTo>
                  <a:lnTo>
                    <a:pt x="261" y="326"/>
                  </a:lnTo>
                  <a:lnTo>
                    <a:pt x="256" y="328"/>
                  </a:lnTo>
                  <a:lnTo>
                    <a:pt x="255" y="329"/>
                  </a:lnTo>
                  <a:lnTo>
                    <a:pt x="253" y="332"/>
                  </a:lnTo>
                  <a:lnTo>
                    <a:pt x="252" y="335"/>
                  </a:lnTo>
                  <a:lnTo>
                    <a:pt x="250" y="335"/>
                  </a:lnTo>
                  <a:lnTo>
                    <a:pt x="249" y="334"/>
                  </a:lnTo>
                  <a:lnTo>
                    <a:pt x="249" y="332"/>
                  </a:lnTo>
                  <a:lnTo>
                    <a:pt x="249" y="331"/>
                  </a:lnTo>
                  <a:lnTo>
                    <a:pt x="249" y="329"/>
                  </a:lnTo>
                  <a:lnTo>
                    <a:pt x="246" y="328"/>
                  </a:lnTo>
                  <a:lnTo>
                    <a:pt x="241" y="328"/>
                  </a:lnTo>
                  <a:lnTo>
                    <a:pt x="238" y="329"/>
                  </a:lnTo>
                  <a:lnTo>
                    <a:pt x="235" y="329"/>
                  </a:lnTo>
                  <a:lnTo>
                    <a:pt x="232" y="329"/>
                  </a:lnTo>
                  <a:lnTo>
                    <a:pt x="230" y="329"/>
                  </a:lnTo>
                  <a:lnTo>
                    <a:pt x="227" y="329"/>
                  </a:lnTo>
                  <a:lnTo>
                    <a:pt x="224" y="329"/>
                  </a:lnTo>
                  <a:lnTo>
                    <a:pt x="221" y="329"/>
                  </a:lnTo>
                  <a:lnTo>
                    <a:pt x="220" y="329"/>
                  </a:lnTo>
                  <a:lnTo>
                    <a:pt x="218" y="331"/>
                  </a:lnTo>
                  <a:lnTo>
                    <a:pt x="218" y="335"/>
                  </a:lnTo>
                  <a:lnTo>
                    <a:pt x="215" y="335"/>
                  </a:lnTo>
                  <a:lnTo>
                    <a:pt x="212" y="334"/>
                  </a:lnTo>
                  <a:lnTo>
                    <a:pt x="209" y="332"/>
                  </a:lnTo>
                  <a:lnTo>
                    <a:pt x="209" y="329"/>
                  </a:lnTo>
                  <a:lnTo>
                    <a:pt x="207" y="328"/>
                  </a:lnTo>
                  <a:lnTo>
                    <a:pt x="206" y="326"/>
                  </a:lnTo>
                  <a:lnTo>
                    <a:pt x="204" y="326"/>
                  </a:lnTo>
                  <a:lnTo>
                    <a:pt x="203" y="323"/>
                  </a:lnTo>
                  <a:lnTo>
                    <a:pt x="200" y="326"/>
                  </a:lnTo>
                  <a:lnTo>
                    <a:pt x="198" y="329"/>
                  </a:lnTo>
                  <a:lnTo>
                    <a:pt x="195" y="331"/>
                  </a:lnTo>
                  <a:lnTo>
                    <a:pt x="192" y="331"/>
                  </a:lnTo>
                  <a:lnTo>
                    <a:pt x="189" y="332"/>
                  </a:lnTo>
                  <a:lnTo>
                    <a:pt x="186" y="332"/>
                  </a:lnTo>
                  <a:lnTo>
                    <a:pt x="184" y="332"/>
                  </a:lnTo>
                  <a:lnTo>
                    <a:pt x="181" y="331"/>
                  </a:lnTo>
                  <a:lnTo>
                    <a:pt x="176" y="329"/>
                  </a:lnTo>
                  <a:lnTo>
                    <a:pt x="172" y="328"/>
                  </a:lnTo>
                  <a:lnTo>
                    <a:pt x="169" y="325"/>
                  </a:lnTo>
                  <a:lnTo>
                    <a:pt x="169" y="320"/>
                  </a:lnTo>
                  <a:lnTo>
                    <a:pt x="170" y="318"/>
                  </a:lnTo>
                  <a:lnTo>
                    <a:pt x="175" y="317"/>
                  </a:lnTo>
                  <a:lnTo>
                    <a:pt x="178" y="315"/>
                  </a:lnTo>
                  <a:lnTo>
                    <a:pt x="178" y="312"/>
                  </a:lnTo>
                  <a:lnTo>
                    <a:pt x="178" y="311"/>
                  </a:lnTo>
                  <a:lnTo>
                    <a:pt x="176" y="311"/>
                  </a:lnTo>
                  <a:lnTo>
                    <a:pt x="176" y="309"/>
                  </a:lnTo>
                  <a:lnTo>
                    <a:pt x="175" y="309"/>
                  </a:lnTo>
                  <a:lnTo>
                    <a:pt x="176" y="308"/>
                  </a:lnTo>
                  <a:lnTo>
                    <a:pt x="176" y="306"/>
                  </a:lnTo>
                  <a:lnTo>
                    <a:pt x="176" y="305"/>
                  </a:lnTo>
                  <a:lnTo>
                    <a:pt x="175" y="305"/>
                  </a:lnTo>
                  <a:lnTo>
                    <a:pt x="172" y="303"/>
                  </a:lnTo>
                  <a:lnTo>
                    <a:pt x="169" y="303"/>
                  </a:lnTo>
                  <a:lnTo>
                    <a:pt x="164" y="303"/>
                  </a:lnTo>
                  <a:lnTo>
                    <a:pt x="161" y="305"/>
                  </a:lnTo>
                  <a:lnTo>
                    <a:pt x="158" y="305"/>
                  </a:lnTo>
                  <a:lnTo>
                    <a:pt x="157" y="305"/>
                  </a:lnTo>
                  <a:lnTo>
                    <a:pt x="155" y="303"/>
                  </a:lnTo>
                  <a:lnTo>
                    <a:pt x="153" y="302"/>
                  </a:lnTo>
                  <a:lnTo>
                    <a:pt x="149" y="302"/>
                  </a:lnTo>
                  <a:lnTo>
                    <a:pt x="147" y="306"/>
                  </a:lnTo>
                  <a:lnTo>
                    <a:pt x="146" y="311"/>
                  </a:lnTo>
                  <a:lnTo>
                    <a:pt x="144" y="314"/>
                  </a:lnTo>
                  <a:lnTo>
                    <a:pt x="141" y="314"/>
                  </a:lnTo>
                  <a:lnTo>
                    <a:pt x="138" y="314"/>
                  </a:lnTo>
                  <a:lnTo>
                    <a:pt x="135" y="314"/>
                  </a:lnTo>
                  <a:lnTo>
                    <a:pt x="132" y="312"/>
                  </a:lnTo>
                  <a:lnTo>
                    <a:pt x="129" y="311"/>
                  </a:lnTo>
                  <a:lnTo>
                    <a:pt x="127" y="312"/>
                  </a:lnTo>
                  <a:lnTo>
                    <a:pt x="126" y="312"/>
                  </a:lnTo>
                  <a:lnTo>
                    <a:pt x="124" y="312"/>
                  </a:lnTo>
                  <a:lnTo>
                    <a:pt x="123" y="312"/>
                  </a:lnTo>
                  <a:lnTo>
                    <a:pt x="121" y="311"/>
                  </a:lnTo>
                  <a:lnTo>
                    <a:pt x="120" y="311"/>
                  </a:lnTo>
                  <a:lnTo>
                    <a:pt x="118" y="309"/>
                  </a:lnTo>
                  <a:lnTo>
                    <a:pt x="118" y="311"/>
                  </a:lnTo>
                  <a:lnTo>
                    <a:pt x="117" y="311"/>
                  </a:lnTo>
                  <a:lnTo>
                    <a:pt x="114" y="312"/>
                  </a:lnTo>
                  <a:lnTo>
                    <a:pt x="112" y="312"/>
                  </a:lnTo>
                  <a:lnTo>
                    <a:pt x="109" y="311"/>
                  </a:lnTo>
                  <a:lnTo>
                    <a:pt x="107" y="306"/>
                  </a:lnTo>
                  <a:lnTo>
                    <a:pt x="109" y="302"/>
                  </a:lnTo>
                  <a:lnTo>
                    <a:pt x="110" y="297"/>
                  </a:lnTo>
                  <a:lnTo>
                    <a:pt x="110" y="295"/>
                  </a:lnTo>
                  <a:lnTo>
                    <a:pt x="109" y="294"/>
                  </a:lnTo>
                  <a:lnTo>
                    <a:pt x="109" y="292"/>
                  </a:lnTo>
                  <a:lnTo>
                    <a:pt x="107" y="292"/>
                  </a:lnTo>
                  <a:lnTo>
                    <a:pt x="107" y="291"/>
                  </a:lnTo>
                  <a:lnTo>
                    <a:pt x="107" y="291"/>
                  </a:lnTo>
                  <a:lnTo>
                    <a:pt x="109" y="291"/>
                  </a:lnTo>
                  <a:lnTo>
                    <a:pt x="109" y="289"/>
                  </a:lnTo>
                  <a:lnTo>
                    <a:pt x="109" y="288"/>
                  </a:lnTo>
                  <a:lnTo>
                    <a:pt x="109" y="288"/>
                  </a:lnTo>
                  <a:lnTo>
                    <a:pt x="109" y="286"/>
                  </a:lnTo>
                  <a:lnTo>
                    <a:pt x="109" y="285"/>
                  </a:lnTo>
                  <a:lnTo>
                    <a:pt x="109" y="285"/>
                  </a:lnTo>
                  <a:lnTo>
                    <a:pt x="107" y="283"/>
                  </a:lnTo>
                  <a:lnTo>
                    <a:pt x="106" y="283"/>
                  </a:lnTo>
                  <a:lnTo>
                    <a:pt x="106" y="282"/>
                  </a:lnTo>
                  <a:lnTo>
                    <a:pt x="107" y="279"/>
                  </a:lnTo>
                  <a:lnTo>
                    <a:pt x="110" y="277"/>
                  </a:lnTo>
                  <a:lnTo>
                    <a:pt x="114" y="275"/>
                  </a:lnTo>
                  <a:lnTo>
                    <a:pt x="115" y="274"/>
                  </a:lnTo>
                  <a:lnTo>
                    <a:pt x="114" y="271"/>
                  </a:lnTo>
                  <a:lnTo>
                    <a:pt x="112" y="269"/>
                  </a:lnTo>
                  <a:lnTo>
                    <a:pt x="107" y="268"/>
                  </a:lnTo>
                  <a:lnTo>
                    <a:pt x="104" y="268"/>
                  </a:lnTo>
                  <a:lnTo>
                    <a:pt x="103" y="268"/>
                  </a:lnTo>
                  <a:lnTo>
                    <a:pt x="101" y="266"/>
                  </a:lnTo>
                  <a:lnTo>
                    <a:pt x="101" y="265"/>
                  </a:lnTo>
                  <a:lnTo>
                    <a:pt x="101" y="263"/>
                  </a:lnTo>
                  <a:lnTo>
                    <a:pt x="98" y="263"/>
                  </a:lnTo>
                  <a:lnTo>
                    <a:pt x="94" y="263"/>
                  </a:lnTo>
                  <a:lnTo>
                    <a:pt x="89" y="263"/>
                  </a:lnTo>
                  <a:lnTo>
                    <a:pt x="87" y="263"/>
                  </a:lnTo>
                  <a:lnTo>
                    <a:pt x="84" y="265"/>
                  </a:lnTo>
                  <a:lnTo>
                    <a:pt x="83" y="265"/>
                  </a:lnTo>
                  <a:lnTo>
                    <a:pt x="78" y="265"/>
                  </a:lnTo>
                  <a:lnTo>
                    <a:pt x="77" y="265"/>
                  </a:lnTo>
                  <a:lnTo>
                    <a:pt x="77" y="266"/>
                  </a:lnTo>
                  <a:lnTo>
                    <a:pt x="77" y="268"/>
                  </a:lnTo>
                  <a:lnTo>
                    <a:pt x="77" y="271"/>
                  </a:lnTo>
                  <a:lnTo>
                    <a:pt x="77" y="272"/>
                  </a:lnTo>
                  <a:lnTo>
                    <a:pt x="77" y="274"/>
                  </a:lnTo>
                  <a:lnTo>
                    <a:pt x="75" y="275"/>
                  </a:lnTo>
                  <a:lnTo>
                    <a:pt x="74" y="277"/>
                  </a:lnTo>
                  <a:lnTo>
                    <a:pt x="74" y="280"/>
                  </a:lnTo>
                  <a:lnTo>
                    <a:pt x="69" y="285"/>
                  </a:lnTo>
                  <a:lnTo>
                    <a:pt x="67" y="286"/>
                  </a:lnTo>
                  <a:lnTo>
                    <a:pt x="66" y="285"/>
                  </a:lnTo>
                  <a:lnTo>
                    <a:pt x="63" y="285"/>
                  </a:lnTo>
                  <a:lnTo>
                    <a:pt x="57" y="285"/>
                  </a:lnTo>
                  <a:lnTo>
                    <a:pt x="52" y="283"/>
                  </a:lnTo>
                  <a:lnTo>
                    <a:pt x="51" y="283"/>
                  </a:lnTo>
                  <a:lnTo>
                    <a:pt x="49" y="283"/>
                  </a:lnTo>
                  <a:lnTo>
                    <a:pt x="47" y="285"/>
                  </a:lnTo>
                  <a:lnTo>
                    <a:pt x="46" y="286"/>
                  </a:lnTo>
                  <a:lnTo>
                    <a:pt x="46" y="285"/>
                  </a:lnTo>
                  <a:lnTo>
                    <a:pt x="43" y="283"/>
                  </a:lnTo>
                  <a:lnTo>
                    <a:pt x="41" y="283"/>
                  </a:lnTo>
                  <a:lnTo>
                    <a:pt x="40" y="283"/>
                  </a:lnTo>
                  <a:lnTo>
                    <a:pt x="38" y="285"/>
                  </a:lnTo>
                  <a:lnTo>
                    <a:pt x="37" y="286"/>
                  </a:lnTo>
                  <a:lnTo>
                    <a:pt x="32" y="286"/>
                  </a:lnTo>
                  <a:lnTo>
                    <a:pt x="31" y="285"/>
                  </a:lnTo>
                  <a:lnTo>
                    <a:pt x="29" y="283"/>
                  </a:lnTo>
                  <a:lnTo>
                    <a:pt x="29" y="279"/>
                  </a:lnTo>
                  <a:lnTo>
                    <a:pt x="27" y="279"/>
                  </a:lnTo>
                  <a:lnTo>
                    <a:pt x="27" y="277"/>
                  </a:lnTo>
                  <a:lnTo>
                    <a:pt x="26" y="277"/>
                  </a:lnTo>
                  <a:lnTo>
                    <a:pt x="24" y="262"/>
                  </a:lnTo>
                  <a:lnTo>
                    <a:pt x="23" y="257"/>
                  </a:lnTo>
                  <a:lnTo>
                    <a:pt x="21" y="255"/>
                  </a:lnTo>
                  <a:lnTo>
                    <a:pt x="18" y="257"/>
                  </a:lnTo>
                  <a:lnTo>
                    <a:pt x="17" y="262"/>
                  </a:lnTo>
                  <a:lnTo>
                    <a:pt x="15" y="263"/>
                  </a:lnTo>
                  <a:lnTo>
                    <a:pt x="14" y="262"/>
                  </a:lnTo>
                  <a:lnTo>
                    <a:pt x="14" y="257"/>
                  </a:lnTo>
                  <a:lnTo>
                    <a:pt x="17" y="251"/>
                  </a:lnTo>
                  <a:lnTo>
                    <a:pt x="0" y="254"/>
                  </a:lnTo>
                  <a:lnTo>
                    <a:pt x="0" y="251"/>
                  </a:lnTo>
                  <a:lnTo>
                    <a:pt x="3" y="245"/>
                  </a:lnTo>
                  <a:lnTo>
                    <a:pt x="6" y="240"/>
                  </a:lnTo>
                  <a:lnTo>
                    <a:pt x="11" y="234"/>
                  </a:lnTo>
                  <a:lnTo>
                    <a:pt x="15" y="229"/>
                  </a:lnTo>
                  <a:lnTo>
                    <a:pt x="18" y="225"/>
                  </a:lnTo>
                  <a:lnTo>
                    <a:pt x="21" y="220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8" y="211"/>
                  </a:lnTo>
                  <a:lnTo>
                    <a:pt x="18" y="211"/>
                  </a:lnTo>
                  <a:lnTo>
                    <a:pt x="18" y="211"/>
                  </a:lnTo>
                  <a:lnTo>
                    <a:pt x="14" y="206"/>
                  </a:lnTo>
                  <a:lnTo>
                    <a:pt x="11" y="203"/>
                  </a:lnTo>
                  <a:lnTo>
                    <a:pt x="6" y="200"/>
                  </a:lnTo>
                  <a:lnTo>
                    <a:pt x="1" y="195"/>
                  </a:lnTo>
                  <a:lnTo>
                    <a:pt x="0" y="191"/>
                  </a:lnTo>
                  <a:lnTo>
                    <a:pt x="1" y="185"/>
                  </a:lnTo>
                  <a:lnTo>
                    <a:pt x="4" y="180"/>
                  </a:lnTo>
                  <a:lnTo>
                    <a:pt x="6" y="176"/>
                  </a:lnTo>
                  <a:lnTo>
                    <a:pt x="8" y="174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8" y="171"/>
                  </a:lnTo>
                  <a:lnTo>
                    <a:pt x="11" y="168"/>
                  </a:lnTo>
                  <a:lnTo>
                    <a:pt x="12" y="166"/>
                  </a:lnTo>
                  <a:lnTo>
                    <a:pt x="14" y="163"/>
                  </a:lnTo>
                  <a:lnTo>
                    <a:pt x="15" y="160"/>
                  </a:lnTo>
                  <a:lnTo>
                    <a:pt x="20" y="152"/>
                  </a:lnTo>
                  <a:lnTo>
                    <a:pt x="24" y="146"/>
                  </a:lnTo>
                  <a:lnTo>
                    <a:pt x="29" y="139"/>
                  </a:lnTo>
                  <a:lnTo>
                    <a:pt x="34" y="132"/>
                  </a:lnTo>
                  <a:lnTo>
                    <a:pt x="35" y="131"/>
                  </a:lnTo>
                  <a:lnTo>
                    <a:pt x="35" y="129"/>
                  </a:lnTo>
                  <a:lnTo>
                    <a:pt x="37" y="128"/>
                  </a:lnTo>
                  <a:lnTo>
                    <a:pt x="37" y="126"/>
                  </a:lnTo>
                  <a:lnTo>
                    <a:pt x="38" y="125"/>
                  </a:lnTo>
                  <a:lnTo>
                    <a:pt x="41" y="123"/>
                  </a:lnTo>
                  <a:lnTo>
                    <a:pt x="43" y="122"/>
                  </a:lnTo>
                  <a:lnTo>
                    <a:pt x="46" y="120"/>
                  </a:lnTo>
                  <a:lnTo>
                    <a:pt x="46" y="117"/>
                  </a:lnTo>
                  <a:lnTo>
                    <a:pt x="47" y="116"/>
                  </a:lnTo>
                  <a:lnTo>
                    <a:pt x="49" y="114"/>
                  </a:lnTo>
                  <a:lnTo>
                    <a:pt x="51" y="111"/>
                  </a:lnTo>
                  <a:lnTo>
                    <a:pt x="52" y="111"/>
                  </a:lnTo>
                  <a:lnTo>
                    <a:pt x="55" y="109"/>
                  </a:lnTo>
                  <a:lnTo>
                    <a:pt x="58" y="109"/>
                  </a:lnTo>
                  <a:lnTo>
                    <a:pt x="61" y="109"/>
                  </a:lnTo>
                  <a:lnTo>
                    <a:pt x="63" y="109"/>
                  </a:lnTo>
                  <a:lnTo>
                    <a:pt x="66" y="109"/>
                  </a:lnTo>
                  <a:lnTo>
                    <a:pt x="67" y="108"/>
                  </a:lnTo>
                  <a:lnTo>
                    <a:pt x="69" y="106"/>
                  </a:lnTo>
                  <a:lnTo>
                    <a:pt x="74" y="103"/>
                  </a:lnTo>
                  <a:lnTo>
                    <a:pt x="78" y="99"/>
                  </a:lnTo>
                  <a:lnTo>
                    <a:pt x="81" y="96"/>
                  </a:lnTo>
                  <a:lnTo>
                    <a:pt x="84" y="91"/>
                  </a:lnTo>
                  <a:lnTo>
                    <a:pt x="84" y="86"/>
                  </a:lnTo>
                  <a:lnTo>
                    <a:pt x="84" y="83"/>
                  </a:lnTo>
                  <a:lnTo>
                    <a:pt x="84" y="80"/>
                  </a:lnTo>
                  <a:lnTo>
                    <a:pt x="83" y="77"/>
                  </a:lnTo>
                  <a:lnTo>
                    <a:pt x="80" y="73"/>
                  </a:lnTo>
                  <a:lnTo>
                    <a:pt x="77" y="66"/>
                  </a:lnTo>
                  <a:lnTo>
                    <a:pt x="74" y="62"/>
                  </a:lnTo>
                  <a:lnTo>
                    <a:pt x="74" y="56"/>
                  </a:lnTo>
                  <a:lnTo>
                    <a:pt x="77" y="49"/>
                  </a:lnTo>
                  <a:lnTo>
                    <a:pt x="84" y="45"/>
                  </a:lnTo>
                  <a:lnTo>
                    <a:pt x="89" y="40"/>
                  </a:lnTo>
                  <a:lnTo>
                    <a:pt x="90" y="36"/>
                  </a:lnTo>
                  <a:lnTo>
                    <a:pt x="87" y="31"/>
                  </a:lnTo>
                  <a:lnTo>
                    <a:pt x="86" y="28"/>
                  </a:lnTo>
                  <a:lnTo>
                    <a:pt x="83" y="25"/>
                  </a:lnTo>
                  <a:lnTo>
                    <a:pt x="81" y="20"/>
                  </a:lnTo>
                  <a:lnTo>
                    <a:pt x="83" y="17"/>
                  </a:lnTo>
                  <a:lnTo>
                    <a:pt x="86" y="13"/>
                  </a:lnTo>
                  <a:lnTo>
                    <a:pt x="89" y="9"/>
                  </a:lnTo>
                  <a:lnTo>
                    <a:pt x="92" y="6"/>
                  </a:lnTo>
                  <a:lnTo>
                    <a:pt x="98" y="9"/>
                  </a:lnTo>
                  <a:lnTo>
                    <a:pt x="104" y="9"/>
                  </a:lnTo>
                  <a:lnTo>
                    <a:pt x="109" y="6"/>
                  </a:lnTo>
                  <a:lnTo>
                    <a:pt x="114" y="3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2"/>
                  </a:lnTo>
                  <a:lnTo>
                    <a:pt x="120" y="0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2660650" y="3513138"/>
              <a:ext cx="49213" cy="68263"/>
            </a:xfrm>
            <a:custGeom>
              <a:avLst/>
              <a:gdLst>
                <a:gd name="T0" fmla="*/ 34 w 63"/>
                <a:gd name="T1" fmla="*/ 0 h 86"/>
                <a:gd name="T2" fmla="*/ 36 w 63"/>
                <a:gd name="T3" fmla="*/ 2 h 86"/>
                <a:gd name="T4" fmla="*/ 37 w 63"/>
                <a:gd name="T5" fmla="*/ 6 h 86"/>
                <a:gd name="T6" fmla="*/ 37 w 63"/>
                <a:gd name="T7" fmla="*/ 6 h 86"/>
                <a:gd name="T8" fmla="*/ 39 w 63"/>
                <a:gd name="T9" fmla="*/ 11 h 86"/>
                <a:gd name="T10" fmla="*/ 42 w 63"/>
                <a:gd name="T11" fmla="*/ 16 h 86"/>
                <a:gd name="T12" fmla="*/ 45 w 63"/>
                <a:gd name="T13" fmla="*/ 19 h 86"/>
                <a:gd name="T14" fmla="*/ 45 w 63"/>
                <a:gd name="T15" fmla="*/ 20 h 86"/>
                <a:gd name="T16" fmla="*/ 46 w 63"/>
                <a:gd name="T17" fmla="*/ 22 h 86"/>
                <a:gd name="T18" fmla="*/ 46 w 63"/>
                <a:gd name="T19" fmla="*/ 23 h 86"/>
                <a:gd name="T20" fmla="*/ 43 w 63"/>
                <a:gd name="T21" fmla="*/ 28 h 86"/>
                <a:gd name="T22" fmla="*/ 46 w 63"/>
                <a:gd name="T23" fmla="*/ 29 h 86"/>
                <a:gd name="T24" fmla="*/ 45 w 63"/>
                <a:gd name="T25" fmla="*/ 31 h 86"/>
                <a:gd name="T26" fmla="*/ 46 w 63"/>
                <a:gd name="T27" fmla="*/ 34 h 86"/>
                <a:gd name="T28" fmla="*/ 54 w 63"/>
                <a:gd name="T29" fmla="*/ 39 h 86"/>
                <a:gd name="T30" fmla="*/ 57 w 63"/>
                <a:gd name="T31" fmla="*/ 42 h 86"/>
                <a:gd name="T32" fmla="*/ 59 w 63"/>
                <a:gd name="T33" fmla="*/ 45 h 86"/>
                <a:gd name="T34" fmla="*/ 59 w 63"/>
                <a:gd name="T35" fmla="*/ 48 h 86"/>
                <a:gd name="T36" fmla="*/ 60 w 63"/>
                <a:gd name="T37" fmla="*/ 54 h 86"/>
                <a:gd name="T38" fmla="*/ 59 w 63"/>
                <a:gd name="T39" fmla="*/ 60 h 86"/>
                <a:gd name="T40" fmla="*/ 60 w 63"/>
                <a:gd name="T41" fmla="*/ 68 h 86"/>
                <a:gd name="T42" fmla="*/ 63 w 63"/>
                <a:gd name="T43" fmla="*/ 73 h 86"/>
                <a:gd name="T44" fmla="*/ 63 w 63"/>
                <a:gd name="T45" fmla="*/ 74 h 86"/>
                <a:gd name="T46" fmla="*/ 60 w 63"/>
                <a:gd name="T47" fmla="*/ 79 h 86"/>
                <a:gd name="T48" fmla="*/ 54 w 63"/>
                <a:gd name="T49" fmla="*/ 80 h 86"/>
                <a:gd name="T50" fmla="*/ 49 w 63"/>
                <a:gd name="T51" fmla="*/ 83 h 86"/>
                <a:gd name="T52" fmla="*/ 45 w 63"/>
                <a:gd name="T53" fmla="*/ 85 h 86"/>
                <a:gd name="T54" fmla="*/ 36 w 63"/>
                <a:gd name="T55" fmla="*/ 80 h 86"/>
                <a:gd name="T56" fmla="*/ 29 w 63"/>
                <a:gd name="T57" fmla="*/ 80 h 86"/>
                <a:gd name="T58" fmla="*/ 22 w 63"/>
                <a:gd name="T59" fmla="*/ 79 h 86"/>
                <a:gd name="T60" fmla="*/ 8 w 63"/>
                <a:gd name="T61" fmla="*/ 73 h 86"/>
                <a:gd name="T62" fmla="*/ 6 w 63"/>
                <a:gd name="T63" fmla="*/ 71 h 86"/>
                <a:gd name="T64" fmla="*/ 3 w 63"/>
                <a:gd name="T65" fmla="*/ 65 h 86"/>
                <a:gd name="T66" fmla="*/ 3 w 63"/>
                <a:gd name="T67" fmla="*/ 59 h 86"/>
                <a:gd name="T68" fmla="*/ 3 w 63"/>
                <a:gd name="T69" fmla="*/ 59 h 86"/>
                <a:gd name="T70" fmla="*/ 2 w 63"/>
                <a:gd name="T71" fmla="*/ 57 h 86"/>
                <a:gd name="T72" fmla="*/ 0 w 63"/>
                <a:gd name="T73" fmla="*/ 54 h 86"/>
                <a:gd name="T74" fmla="*/ 2 w 63"/>
                <a:gd name="T75" fmla="*/ 51 h 86"/>
                <a:gd name="T76" fmla="*/ 0 w 63"/>
                <a:gd name="T77" fmla="*/ 49 h 86"/>
                <a:gd name="T78" fmla="*/ 3 w 63"/>
                <a:gd name="T79" fmla="*/ 39 h 86"/>
                <a:gd name="T80" fmla="*/ 9 w 63"/>
                <a:gd name="T81" fmla="*/ 36 h 86"/>
                <a:gd name="T82" fmla="*/ 13 w 63"/>
                <a:gd name="T83" fmla="*/ 33 h 86"/>
                <a:gd name="T84" fmla="*/ 14 w 63"/>
                <a:gd name="T85" fmla="*/ 31 h 86"/>
                <a:gd name="T86" fmla="*/ 19 w 63"/>
                <a:gd name="T87" fmla="*/ 22 h 86"/>
                <a:gd name="T88" fmla="*/ 22 w 63"/>
                <a:gd name="T89" fmla="*/ 19 h 86"/>
                <a:gd name="T90" fmla="*/ 25 w 63"/>
                <a:gd name="T91" fmla="*/ 16 h 86"/>
                <a:gd name="T92" fmla="*/ 26 w 63"/>
                <a:gd name="T93" fmla="*/ 14 h 86"/>
                <a:gd name="T94" fmla="*/ 28 w 63"/>
                <a:gd name="T95" fmla="*/ 11 h 86"/>
                <a:gd name="T96" fmla="*/ 28 w 63"/>
                <a:gd name="T97" fmla="*/ 6 h 86"/>
                <a:gd name="T98" fmla="*/ 31 w 63"/>
                <a:gd name="T99" fmla="*/ 3 h 86"/>
                <a:gd name="T100" fmla="*/ 33 w 63"/>
                <a:gd name="T10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86">
                  <a:moveTo>
                    <a:pt x="33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7" y="3"/>
                  </a:lnTo>
                  <a:lnTo>
                    <a:pt x="37" y="5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9" y="11"/>
                  </a:lnTo>
                  <a:lnTo>
                    <a:pt x="40" y="13"/>
                  </a:lnTo>
                  <a:lnTo>
                    <a:pt x="42" y="14"/>
                  </a:lnTo>
                  <a:lnTo>
                    <a:pt x="42" y="16"/>
                  </a:lnTo>
                  <a:lnTo>
                    <a:pt x="43" y="16"/>
                  </a:lnTo>
                  <a:lnTo>
                    <a:pt x="43" y="17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3"/>
                  </a:lnTo>
                  <a:lnTo>
                    <a:pt x="46" y="25"/>
                  </a:lnTo>
                  <a:lnTo>
                    <a:pt x="45" y="26"/>
                  </a:lnTo>
                  <a:lnTo>
                    <a:pt x="43" y="28"/>
                  </a:lnTo>
                  <a:lnTo>
                    <a:pt x="45" y="28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3"/>
                  </a:lnTo>
                  <a:lnTo>
                    <a:pt x="43" y="33"/>
                  </a:lnTo>
                  <a:lnTo>
                    <a:pt x="46" y="34"/>
                  </a:lnTo>
                  <a:lnTo>
                    <a:pt x="49" y="36"/>
                  </a:lnTo>
                  <a:lnTo>
                    <a:pt x="52" y="37"/>
                  </a:lnTo>
                  <a:lnTo>
                    <a:pt x="54" y="39"/>
                  </a:lnTo>
                  <a:lnTo>
                    <a:pt x="56" y="40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8"/>
                  </a:lnTo>
                  <a:lnTo>
                    <a:pt x="60" y="49"/>
                  </a:lnTo>
                  <a:lnTo>
                    <a:pt x="60" y="53"/>
                  </a:lnTo>
                  <a:lnTo>
                    <a:pt x="60" y="54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59" y="60"/>
                  </a:lnTo>
                  <a:lnTo>
                    <a:pt x="59" y="62"/>
                  </a:lnTo>
                  <a:lnTo>
                    <a:pt x="59" y="65"/>
                  </a:lnTo>
                  <a:lnTo>
                    <a:pt x="60" y="68"/>
                  </a:lnTo>
                  <a:lnTo>
                    <a:pt x="62" y="69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4"/>
                  </a:lnTo>
                  <a:lnTo>
                    <a:pt x="62" y="76"/>
                  </a:lnTo>
                  <a:lnTo>
                    <a:pt x="62" y="77"/>
                  </a:lnTo>
                  <a:lnTo>
                    <a:pt x="60" y="79"/>
                  </a:lnTo>
                  <a:lnTo>
                    <a:pt x="59" y="80"/>
                  </a:lnTo>
                  <a:lnTo>
                    <a:pt x="57" y="82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1" y="82"/>
                  </a:lnTo>
                  <a:lnTo>
                    <a:pt x="49" y="83"/>
                  </a:lnTo>
                  <a:lnTo>
                    <a:pt x="48" y="85"/>
                  </a:lnTo>
                  <a:lnTo>
                    <a:pt x="46" y="86"/>
                  </a:lnTo>
                  <a:lnTo>
                    <a:pt x="45" y="85"/>
                  </a:lnTo>
                  <a:lnTo>
                    <a:pt x="42" y="83"/>
                  </a:lnTo>
                  <a:lnTo>
                    <a:pt x="39" y="82"/>
                  </a:lnTo>
                  <a:lnTo>
                    <a:pt x="36" y="80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29" y="80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2" y="79"/>
                  </a:lnTo>
                  <a:lnTo>
                    <a:pt x="17" y="77"/>
                  </a:lnTo>
                  <a:lnTo>
                    <a:pt x="11" y="76"/>
                  </a:lnTo>
                  <a:lnTo>
                    <a:pt x="8" y="73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5" y="69"/>
                  </a:lnTo>
                  <a:lnTo>
                    <a:pt x="3" y="68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3" y="39"/>
                  </a:lnTo>
                  <a:lnTo>
                    <a:pt x="3" y="36"/>
                  </a:lnTo>
                  <a:lnTo>
                    <a:pt x="6" y="36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6" y="28"/>
                  </a:lnTo>
                  <a:lnTo>
                    <a:pt x="17" y="25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3" y="17"/>
                  </a:lnTo>
                  <a:lnTo>
                    <a:pt x="23" y="16"/>
                  </a:lnTo>
                  <a:lnTo>
                    <a:pt x="25" y="16"/>
                  </a:lnTo>
                  <a:lnTo>
                    <a:pt x="25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8" y="13"/>
                  </a:lnTo>
                  <a:lnTo>
                    <a:pt x="29" y="13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9"/>
            <p:cNvSpPr>
              <a:spLocks/>
            </p:cNvSpPr>
            <p:nvPr/>
          </p:nvSpPr>
          <p:spPr bwMode="auto">
            <a:xfrm>
              <a:off x="1671638" y="2513013"/>
              <a:ext cx="587375" cy="627063"/>
            </a:xfrm>
            <a:custGeom>
              <a:avLst/>
              <a:gdLst>
                <a:gd name="T0" fmla="*/ 215 w 741"/>
                <a:gd name="T1" fmla="*/ 26 h 790"/>
                <a:gd name="T2" fmla="*/ 248 w 741"/>
                <a:gd name="T3" fmla="*/ 45 h 790"/>
                <a:gd name="T4" fmla="*/ 291 w 741"/>
                <a:gd name="T5" fmla="*/ 66 h 790"/>
                <a:gd name="T6" fmla="*/ 331 w 741"/>
                <a:gd name="T7" fmla="*/ 63 h 790"/>
                <a:gd name="T8" fmla="*/ 366 w 741"/>
                <a:gd name="T9" fmla="*/ 63 h 790"/>
                <a:gd name="T10" fmla="*/ 438 w 741"/>
                <a:gd name="T11" fmla="*/ 54 h 790"/>
                <a:gd name="T12" fmla="*/ 498 w 741"/>
                <a:gd name="T13" fmla="*/ 11 h 790"/>
                <a:gd name="T14" fmla="*/ 566 w 741"/>
                <a:gd name="T15" fmla="*/ 40 h 790"/>
                <a:gd name="T16" fmla="*/ 615 w 741"/>
                <a:gd name="T17" fmla="*/ 102 h 790"/>
                <a:gd name="T18" fmla="*/ 607 w 741"/>
                <a:gd name="T19" fmla="*/ 179 h 790"/>
                <a:gd name="T20" fmla="*/ 604 w 741"/>
                <a:gd name="T21" fmla="*/ 206 h 790"/>
                <a:gd name="T22" fmla="*/ 589 w 741"/>
                <a:gd name="T23" fmla="*/ 223 h 790"/>
                <a:gd name="T24" fmla="*/ 589 w 741"/>
                <a:gd name="T25" fmla="*/ 246 h 790"/>
                <a:gd name="T26" fmla="*/ 580 w 741"/>
                <a:gd name="T27" fmla="*/ 268 h 790"/>
                <a:gd name="T28" fmla="*/ 598 w 741"/>
                <a:gd name="T29" fmla="*/ 300 h 790"/>
                <a:gd name="T30" fmla="*/ 638 w 741"/>
                <a:gd name="T31" fmla="*/ 352 h 790"/>
                <a:gd name="T32" fmla="*/ 686 w 741"/>
                <a:gd name="T33" fmla="*/ 365 h 790"/>
                <a:gd name="T34" fmla="*/ 709 w 741"/>
                <a:gd name="T35" fmla="*/ 315 h 790"/>
                <a:gd name="T36" fmla="*/ 741 w 741"/>
                <a:gd name="T37" fmla="*/ 368 h 790"/>
                <a:gd name="T38" fmla="*/ 739 w 741"/>
                <a:gd name="T39" fmla="*/ 420 h 790"/>
                <a:gd name="T40" fmla="*/ 662 w 741"/>
                <a:gd name="T41" fmla="*/ 423 h 790"/>
                <a:gd name="T42" fmla="*/ 595 w 741"/>
                <a:gd name="T43" fmla="*/ 435 h 790"/>
                <a:gd name="T44" fmla="*/ 575 w 741"/>
                <a:gd name="T45" fmla="*/ 448 h 790"/>
                <a:gd name="T46" fmla="*/ 552 w 741"/>
                <a:gd name="T47" fmla="*/ 472 h 790"/>
                <a:gd name="T48" fmla="*/ 526 w 741"/>
                <a:gd name="T49" fmla="*/ 491 h 790"/>
                <a:gd name="T50" fmla="*/ 524 w 741"/>
                <a:gd name="T51" fmla="*/ 526 h 790"/>
                <a:gd name="T52" fmla="*/ 530 w 741"/>
                <a:gd name="T53" fmla="*/ 557 h 790"/>
                <a:gd name="T54" fmla="*/ 509 w 741"/>
                <a:gd name="T55" fmla="*/ 575 h 790"/>
                <a:gd name="T56" fmla="*/ 481 w 741"/>
                <a:gd name="T57" fmla="*/ 609 h 790"/>
                <a:gd name="T58" fmla="*/ 470 w 741"/>
                <a:gd name="T59" fmla="*/ 649 h 790"/>
                <a:gd name="T60" fmla="*/ 458 w 741"/>
                <a:gd name="T61" fmla="*/ 764 h 790"/>
                <a:gd name="T62" fmla="*/ 429 w 741"/>
                <a:gd name="T63" fmla="*/ 772 h 790"/>
                <a:gd name="T64" fmla="*/ 395 w 741"/>
                <a:gd name="T65" fmla="*/ 744 h 790"/>
                <a:gd name="T66" fmla="*/ 361 w 741"/>
                <a:gd name="T67" fmla="*/ 740 h 790"/>
                <a:gd name="T68" fmla="*/ 341 w 741"/>
                <a:gd name="T69" fmla="*/ 729 h 790"/>
                <a:gd name="T70" fmla="*/ 352 w 741"/>
                <a:gd name="T71" fmla="*/ 697 h 790"/>
                <a:gd name="T72" fmla="*/ 303 w 741"/>
                <a:gd name="T73" fmla="*/ 667 h 790"/>
                <a:gd name="T74" fmla="*/ 257 w 741"/>
                <a:gd name="T75" fmla="*/ 647 h 790"/>
                <a:gd name="T76" fmla="*/ 237 w 741"/>
                <a:gd name="T77" fmla="*/ 627 h 790"/>
                <a:gd name="T78" fmla="*/ 226 w 741"/>
                <a:gd name="T79" fmla="*/ 607 h 790"/>
                <a:gd name="T80" fmla="*/ 225 w 741"/>
                <a:gd name="T81" fmla="*/ 589 h 790"/>
                <a:gd name="T82" fmla="*/ 203 w 741"/>
                <a:gd name="T83" fmla="*/ 564 h 790"/>
                <a:gd name="T84" fmla="*/ 194 w 741"/>
                <a:gd name="T85" fmla="*/ 531 h 790"/>
                <a:gd name="T86" fmla="*/ 191 w 741"/>
                <a:gd name="T87" fmla="*/ 491 h 790"/>
                <a:gd name="T88" fmla="*/ 168 w 741"/>
                <a:gd name="T89" fmla="*/ 448 h 790"/>
                <a:gd name="T90" fmla="*/ 131 w 741"/>
                <a:gd name="T91" fmla="*/ 435 h 790"/>
                <a:gd name="T92" fmla="*/ 103 w 741"/>
                <a:gd name="T93" fmla="*/ 451 h 790"/>
                <a:gd name="T94" fmla="*/ 83 w 741"/>
                <a:gd name="T95" fmla="*/ 428 h 790"/>
                <a:gd name="T96" fmla="*/ 74 w 741"/>
                <a:gd name="T97" fmla="*/ 401 h 790"/>
                <a:gd name="T98" fmla="*/ 48 w 741"/>
                <a:gd name="T99" fmla="*/ 368 h 790"/>
                <a:gd name="T100" fmla="*/ 28 w 741"/>
                <a:gd name="T101" fmla="*/ 354 h 790"/>
                <a:gd name="T102" fmla="*/ 13 w 741"/>
                <a:gd name="T103" fmla="*/ 332 h 790"/>
                <a:gd name="T104" fmla="*/ 3 w 741"/>
                <a:gd name="T105" fmla="*/ 260 h 790"/>
                <a:gd name="T106" fmla="*/ 28 w 741"/>
                <a:gd name="T107" fmla="*/ 215 h 790"/>
                <a:gd name="T108" fmla="*/ 65 w 741"/>
                <a:gd name="T109" fmla="*/ 214 h 790"/>
                <a:gd name="T110" fmla="*/ 88 w 741"/>
                <a:gd name="T111" fmla="*/ 192 h 790"/>
                <a:gd name="T112" fmla="*/ 96 w 741"/>
                <a:gd name="T113" fmla="*/ 157 h 790"/>
                <a:gd name="T114" fmla="*/ 119 w 741"/>
                <a:gd name="T115" fmla="*/ 129 h 790"/>
                <a:gd name="T116" fmla="*/ 123 w 741"/>
                <a:gd name="T117" fmla="*/ 79 h 790"/>
                <a:gd name="T118" fmla="*/ 145 w 741"/>
                <a:gd name="T119" fmla="*/ 53 h 790"/>
                <a:gd name="T120" fmla="*/ 154 w 741"/>
                <a:gd name="T121" fmla="*/ 28 h 790"/>
                <a:gd name="T122" fmla="*/ 171 w 741"/>
                <a:gd name="T123" fmla="*/ 8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1" h="790">
                  <a:moveTo>
                    <a:pt x="176" y="0"/>
                  </a:moveTo>
                  <a:lnTo>
                    <a:pt x="179" y="2"/>
                  </a:lnTo>
                  <a:lnTo>
                    <a:pt x="180" y="3"/>
                  </a:lnTo>
                  <a:lnTo>
                    <a:pt x="183" y="5"/>
                  </a:lnTo>
                  <a:lnTo>
                    <a:pt x="186" y="8"/>
                  </a:lnTo>
                  <a:lnTo>
                    <a:pt x="191" y="13"/>
                  </a:lnTo>
                  <a:lnTo>
                    <a:pt x="199" y="17"/>
                  </a:lnTo>
                  <a:lnTo>
                    <a:pt x="205" y="22"/>
                  </a:lnTo>
                  <a:lnTo>
                    <a:pt x="211" y="26"/>
                  </a:lnTo>
                  <a:lnTo>
                    <a:pt x="215" y="26"/>
                  </a:lnTo>
                  <a:lnTo>
                    <a:pt x="219" y="26"/>
                  </a:lnTo>
                  <a:lnTo>
                    <a:pt x="223" y="26"/>
                  </a:lnTo>
                  <a:lnTo>
                    <a:pt x="228" y="25"/>
                  </a:lnTo>
                  <a:lnTo>
                    <a:pt x="231" y="25"/>
                  </a:lnTo>
                  <a:lnTo>
                    <a:pt x="234" y="28"/>
                  </a:lnTo>
                  <a:lnTo>
                    <a:pt x="235" y="31"/>
                  </a:lnTo>
                  <a:lnTo>
                    <a:pt x="238" y="36"/>
                  </a:lnTo>
                  <a:lnTo>
                    <a:pt x="242" y="39"/>
                  </a:lnTo>
                  <a:lnTo>
                    <a:pt x="245" y="42"/>
                  </a:lnTo>
                  <a:lnTo>
                    <a:pt x="248" y="45"/>
                  </a:lnTo>
                  <a:lnTo>
                    <a:pt x="251" y="48"/>
                  </a:lnTo>
                  <a:lnTo>
                    <a:pt x="255" y="49"/>
                  </a:lnTo>
                  <a:lnTo>
                    <a:pt x="260" y="53"/>
                  </a:lnTo>
                  <a:lnTo>
                    <a:pt x="265" y="54"/>
                  </a:lnTo>
                  <a:lnTo>
                    <a:pt x="269" y="57"/>
                  </a:lnTo>
                  <a:lnTo>
                    <a:pt x="274" y="60"/>
                  </a:lnTo>
                  <a:lnTo>
                    <a:pt x="278" y="62"/>
                  </a:lnTo>
                  <a:lnTo>
                    <a:pt x="283" y="65"/>
                  </a:lnTo>
                  <a:lnTo>
                    <a:pt x="288" y="68"/>
                  </a:lnTo>
                  <a:lnTo>
                    <a:pt x="291" y="66"/>
                  </a:lnTo>
                  <a:lnTo>
                    <a:pt x="295" y="65"/>
                  </a:lnTo>
                  <a:lnTo>
                    <a:pt x="300" y="62"/>
                  </a:lnTo>
                  <a:lnTo>
                    <a:pt x="303" y="60"/>
                  </a:lnTo>
                  <a:lnTo>
                    <a:pt x="308" y="57"/>
                  </a:lnTo>
                  <a:lnTo>
                    <a:pt x="312" y="56"/>
                  </a:lnTo>
                  <a:lnTo>
                    <a:pt x="317" y="53"/>
                  </a:lnTo>
                  <a:lnTo>
                    <a:pt x="321" y="51"/>
                  </a:lnTo>
                  <a:lnTo>
                    <a:pt x="323" y="53"/>
                  </a:lnTo>
                  <a:lnTo>
                    <a:pt x="328" y="57"/>
                  </a:lnTo>
                  <a:lnTo>
                    <a:pt x="331" y="63"/>
                  </a:lnTo>
                  <a:lnTo>
                    <a:pt x="334" y="66"/>
                  </a:lnTo>
                  <a:lnTo>
                    <a:pt x="335" y="68"/>
                  </a:lnTo>
                  <a:lnTo>
                    <a:pt x="338" y="65"/>
                  </a:lnTo>
                  <a:lnTo>
                    <a:pt x="340" y="62"/>
                  </a:lnTo>
                  <a:lnTo>
                    <a:pt x="341" y="60"/>
                  </a:lnTo>
                  <a:lnTo>
                    <a:pt x="346" y="59"/>
                  </a:lnTo>
                  <a:lnTo>
                    <a:pt x="349" y="60"/>
                  </a:lnTo>
                  <a:lnTo>
                    <a:pt x="354" y="60"/>
                  </a:lnTo>
                  <a:lnTo>
                    <a:pt x="357" y="60"/>
                  </a:lnTo>
                  <a:lnTo>
                    <a:pt x="366" y="63"/>
                  </a:lnTo>
                  <a:lnTo>
                    <a:pt x="375" y="66"/>
                  </a:lnTo>
                  <a:lnTo>
                    <a:pt x="384" y="69"/>
                  </a:lnTo>
                  <a:lnTo>
                    <a:pt x="392" y="76"/>
                  </a:lnTo>
                  <a:lnTo>
                    <a:pt x="398" y="82"/>
                  </a:lnTo>
                  <a:lnTo>
                    <a:pt x="404" y="86"/>
                  </a:lnTo>
                  <a:lnTo>
                    <a:pt x="411" y="88"/>
                  </a:lnTo>
                  <a:lnTo>
                    <a:pt x="417" y="83"/>
                  </a:lnTo>
                  <a:lnTo>
                    <a:pt x="424" y="72"/>
                  </a:lnTo>
                  <a:lnTo>
                    <a:pt x="431" y="63"/>
                  </a:lnTo>
                  <a:lnTo>
                    <a:pt x="438" y="54"/>
                  </a:lnTo>
                  <a:lnTo>
                    <a:pt x="446" y="43"/>
                  </a:lnTo>
                  <a:lnTo>
                    <a:pt x="450" y="36"/>
                  </a:lnTo>
                  <a:lnTo>
                    <a:pt x="457" y="28"/>
                  </a:lnTo>
                  <a:lnTo>
                    <a:pt x="463" y="20"/>
                  </a:lnTo>
                  <a:lnTo>
                    <a:pt x="469" y="14"/>
                  </a:lnTo>
                  <a:lnTo>
                    <a:pt x="475" y="13"/>
                  </a:lnTo>
                  <a:lnTo>
                    <a:pt x="481" y="11"/>
                  </a:lnTo>
                  <a:lnTo>
                    <a:pt x="487" y="11"/>
                  </a:lnTo>
                  <a:lnTo>
                    <a:pt x="494" y="11"/>
                  </a:lnTo>
                  <a:lnTo>
                    <a:pt x="498" y="11"/>
                  </a:lnTo>
                  <a:lnTo>
                    <a:pt x="501" y="11"/>
                  </a:lnTo>
                  <a:lnTo>
                    <a:pt x="506" y="13"/>
                  </a:lnTo>
                  <a:lnTo>
                    <a:pt x="509" y="14"/>
                  </a:lnTo>
                  <a:lnTo>
                    <a:pt x="521" y="19"/>
                  </a:lnTo>
                  <a:lnTo>
                    <a:pt x="535" y="25"/>
                  </a:lnTo>
                  <a:lnTo>
                    <a:pt x="547" y="29"/>
                  </a:lnTo>
                  <a:lnTo>
                    <a:pt x="560" y="34"/>
                  </a:lnTo>
                  <a:lnTo>
                    <a:pt x="561" y="36"/>
                  </a:lnTo>
                  <a:lnTo>
                    <a:pt x="563" y="39"/>
                  </a:lnTo>
                  <a:lnTo>
                    <a:pt x="566" y="40"/>
                  </a:lnTo>
                  <a:lnTo>
                    <a:pt x="567" y="42"/>
                  </a:lnTo>
                  <a:lnTo>
                    <a:pt x="573" y="46"/>
                  </a:lnTo>
                  <a:lnTo>
                    <a:pt x="580" y="53"/>
                  </a:lnTo>
                  <a:lnTo>
                    <a:pt x="586" y="59"/>
                  </a:lnTo>
                  <a:lnTo>
                    <a:pt x="593" y="63"/>
                  </a:lnTo>
                  <a:lnTo>
                    <a:pt x="600" y="69"/>
                  </a:lnTo>
                  <a:lnTo>
                    <a:pt x="607" y="77"/>
                  </a:lnTo>
                  <a:lnTo>
                    <a:pt x="615" y="85"/>
                  </a:lnTo>
                  <a:lnTo>
                    <a:pt x="616" y="94"/>
                  </a:lnTo>
                  <a:lnTo>
                    <a:pt x="615" y="102"/>
                  </a:lnTo>
                  <a:lnTo>
                    <a:pt x="610" y="111"/>
                  </a:lnTo>
                  <a:lnTo>
                    <a:pt x="607" y="119"/>
                  </a:lnTo>
                  <a:lnTo>
                    <a:pt x="604" y="126"/>
                  </a:lnTo>
                  <a:lnTo>
                    <a:pt x="604" y="136"/>
                  </a:lnTo>
                  <a:lnTo>
                    <a:pt x="604" y="145"/>
                  </a:lnTo>
                  <a:lnTo>
                    <a:pt x="606" y="154"/>
                  </a:lnTo>
                  <a:lnTo>
                    <a:pt x="606" y="163"/>
                  </a:lnTo>
                  <a:lnTo>
                    <a:pt x="607" y="168"/>
                  </a:lnTo>
                  <a:lnTo>
                    <a:pt x="607" y="174"/>
                  </a:lnTo>
                  <a:lnTo>
                    <a:pt x="607" y="179"/>
                  </a:lnTo>
                  <a:lnTo>
                    <a:pt x="609" y="183"/>
                  </a:lnTo>
                  <a:lnTo>
                    <a:pt x="609" y="185"/>
                  </a:lnTo>
                  <a:lnTo>
                    <a:pt x="609" y="185"/>
                  </a:lnTo>
                  <a:lnTo>
                    <a:pt x="609" y="186"/>
                  </a:lnTo>
                  <a:lnTo>
                    <a:pt x="609" y="188"/>
                  </a:lnTo>
                  <a:lnTo>
                    <a:pt x="609" y="191"/>
                  </a:lnTo>
                  <a:lnTo>
                    <a:pt x="609" y="197"/>
                  </a:lnTo>
                  <a:lnTo>
                    <a:pt x="609" y="202"/>
                  </a:lnTo>
                  <a:lnTo>
                    <a:pt x="607" y="205"/>
                  </a:lnTo>
                  <a:lnTo>
                    <a:pt x="604" y="206"/>
                  </a:lnTo>
                  <a:lnTo>
                    <a:pt x="603" y="208"/>
                  </a:lnTo>
                  <a:lnTo>
                    <a:pt x="601" y="211"/>
                  </a:lnTo>
                  <a:lnTo>
                    <a:pt x="600" y="214"/>
                  </a:lnTo>
                  <a:lnTo>
                    <a:pt x="598" y="215"/>
                  </a:lnTo>
                  <a:lnTo>
                    <a:pt x="596" y="217"/>
                  </a:lnTo>
                  <a:lnTo>
                    <a:pt x="595" y="219"/>
                  </a:lnTo>
                  <a:lnTo>
                    <a:pt x="595" y="220"/>
                  </a:lnTo>
                  <a:lnTo>
                    <a:pt x="593" y="222"/>
                  </a:lnTo>
                  <a:lnTo>
                    <a:pt x="592" y="223"/>
                  </a:lnTo>
                  <a:lnTo>
                    <a:pt x="589" y="223"/>
                  </a:lnTo>
                  <a:lnTo>
                    <a:pt x="587" y="225"/>
                  </a:lnTo>
                  <a:lnTo>
                    <a:pt x="586" y="226"/>
                  </a:lnTo>
                  <a:lnTo>
                    <a:pt x="584" y="228"/>
                  </a:lnTo>
                  <a:lnTo>
                    <a:pt x="581" y="229"/>
                  </a:lnTo>
                  <a:lnTo>
                    <a:pt x="581" y="232"/>
                  </a:lnTo>
                  <a:lnTo>
                    <a:pt x="581" y="237"/>
                  </a:lnTo>
                  <a:lnTo>
                    <a:pt x="583" y="240"/>
                  </a:lnTo>
                  <a:lnTo>
                    <a:pt x="584" y="242"/>
                  </a:lnTo>
                  <a:lnTo>
                    <a:pt x="587" y="245"/>
                  </a:lnTo>
                  <a:lnTo>
                    <a:pt x="589" y="246"/>
                  </a:lnTo>
                  <a:lnTo>
                    <a:pt x="590" y="248"/>
                  </a:lnTo>
                  <a:lnTo>
                    <a:pt x="592" y="249"/>
                  </a:lnTo>
                  <a:lnTo>
                    <a:pt x="592" y="252"/>
                  </a:lnTo>
                  <a:lnTo>
                    <a:pt x="590" y="252"/>
                  </a:lnTo>
                  <a:lnTo>
                    <a:pt x="589" y="254"/>
                  </a:lnTo>
                  <a:lnTo>
                    <a:pt x="587" y="254"/>
                  </a:lnTo>
                  <a:lnTo>
                    <a:pt x="586" y="255"/>
                  </a:lnTo>
                  <a:lnTo>
                    <a:pt x="583" y="258"/>
                  </a:lnTo>
                  <a:lnTo>
                    <a:pt x="581" y="263"/>
                  </a:lnTo>
                  <a:lnTo>
                    <a:pt x="580" y="268"/>
                  </a:lnTo>
                  <a:lnTo>
                    <a:pt x="578" y="272"/>
                  </a:lnTo>
                  <a:lnTo>
                    <a:pt x="578" y="275"/>
                  </a:lnTo>
                  <a:lnTo>
                    <a:pt x="580" y="278"/>
                  </a:lnTo>
                  <a:lnTo>
                    <a:pt x="583" y="280"/>
                  </a:lnTo>
                  <a:lnTo>
                    <a:pt x="584" y="282"/>
                  </a:lnTo>
                  <a:lnTo>
                    <a:pt x="587" y="285"/>
                  </a:lnTo>
                  <a:lnTo>
                    <a:pt x="590" y="288"/>
                  </a:lnTo>
                  <a:lnTo>
                    <a:pt x="592" y="291"/>
                  </a:lnTo>
                  <a:lnTo>
                    <a:pt x="593" y="295"/>
                  </a:lnTo>
                  <a:lnTo>
                    <a:pt x="598" y="300"/>
                  </a:lnTo>
                  <a:lnTo>
                    <a:pt x="604" y="305"/>
                  </a:lnTo>
                  <a:lnTo>
                    <a:pt x="610" y="308"/>
                  </a:lnTo>
                  <a:lnTo>
                    <a:pt x="616" y="312"/>
                  </a:lnTo>
                  <a:lnTo>
                    <a:pt x="618" y="318"/>
                  </a:lnTo>
                  <a:lnTo>
                    <a:pt x="618" y="325"/>
                  </a:lnTo>
                  <a:lnTo>
                    <a:pt x="618" y="332"/>
                  </a:lnTo>
                  <a:lnTo>
                    <a:pt x="619" y="338"/>
                  </a:lnTo>
                  <a:lnTo>
                    <a:pt x="624" y="345"/>
                  </a:lnTo>
                  <a:lnTo>
                    <a:pt x="630" y="349"/>
                  </a:lnTo>
                  <a:lnTo>
                    <a:pt x="638" y="352"/>
                  </a:lnTo>
                  <a:lnTo>
                    <a:pt x="644" y="354"/>
                  </a:lnTo>
                  <a:lnTo>
                    <a:pt x="650" y="355"/>
                  </a:lnTo>
                  <a:lnTo>
                    <a:pt x="658" y="357"/>
                  </a:lnTo>
                  <a:lnTo>
                    <a:pt x="664" y="358"/>
                  </a:lnTo>
                  <a:lnTo>
                    <a:pt x="670" y="363"/>
                  </a:lnTo>
                  <a:lnTo>
                    <a:pt x="675" y="365"/>
                  </a:lnTo>
                  <a:lnTo>
                    <a:pt x="678" y="368"/>
                  </a:lnTo>
                  <a:lnTo>
                    <a:pt x="681" y="369"/>
                  </a:lnTo>
                  <a:lnTo>
                    <a:pt x="684" y="372"/>
                  </a:lnTo>
                  <a:lnTo>
                    <a:pt x="686" y="365"/>
                  </a:lnTo>
                  <a:lnTo>
                    <a:pt x="686" y="358"/>
                  </a:lnTo>
                  <a:lnTo>
                    <a:pt x="686" y="351"/>
                  </a:lnTo>
                  <a:lnTo>
                    <a:pt x="686" y="343"/>
                  </a:lnTo>
                  <a:lnTo>
                    <a:pt x="689" y="342"/>
                  </a:lnTo>
                  <a:lnTo>
                    <a:pt x="693" y="338"/>
                  </a:lnTo>
                  <a:lnTo>
                    <a:pt x="696" y="334"/>
                  </a:lnTo>
                  <a:lnTo>
                    <a:pt x="698" y="329"/>
                  </a:lnTo>
                  <a:lnTo>
                    <a:pt x="702" y="325"/>
                  </a:lnTo>
                  <a:lnTo>
                    <a:pt x="706" y="320"/>
                  </a:lnTo>
                  <a:lnTo>
                    <a:pt x="709" y="315"/>
                  </a:lnTo>
                  <a:lnTo>
                    <a:pt x="713" y="311"/>
                  </a:lnTo>
                  <a:lnTo>
                    <a:pt x="715" y="317"/>
                  </a:lnTo>
                  <a:lnTo>
                    <a:pt x="719" y="322"/>
                  </a:lnTo>
                  <a:lnTo>
                    <a:pt x="722" y="326"/>
                  </a:lnTo>
                  <a:lnTo>
                    <a:pt x="725" y="332"/>
                  </a:lnTo>
                  <a:lnTo>
                    <a:pt x="730" y="337"/>
                  </a:lnTo>
                  <a:lnTo>
                    <a:pt x="735" y="343"/>
                  </a:lnTo>
                  <a:lnTo>
                    <a:pt x="739" y="349"/>
                  </a:lnTo>
                  <a:lnTo>
                    <a:pt x="741" y="355"/>
                  </a:lnTo>
                  <a:lnTo>
                    <a:pt x="741" y="368"/>
                  </a:lnTo>
                  <a:lnTo>
                    <a:pt x="741" y="378"/>
                  </a:lnTo>
                  <a:lnTo>
                    <a:pt x="741" y="389"/>
                  </a:lnTo>
                  <a:lnTo>
                    <a:pt x="741" y="401"/>
                  </a:lnTo>
                  <a:lnTo>
                    <a:pt x="741" y="405"/>
                  </a:lnTo>
                  <a:lnTo>
                    <a:pt x="741" y="406"/>
                  </a:lnTo>
                  <a:lnTo>
                    <a:pt x="741" y="409"/>
                  </a:lnTo>
                  <a:lnTo>
                    <a:pt x="741" y="412"/>
                  </a:lnTo>
                  <a:lnTo>
                    <a:pt x="741" y="417"/>
                  </a:lnTo>
                  <a:lnTo>
                    <a:pt x="741" y="420"/>
                  </a:lnTo>
                  <a:lnTo>
                    <a:pt x="739" y="420"/>
                  </a:lnTo>
                  <a:lnTo>
                    <a:pt x="735" y="421"/>
                  </a:lnTo>
                  <a:lnTo>
                    <a:pt x="727" y="421"/>
                  </a:lnTo>
                  <a:lnTo>
                    <a:pt x="721" y="423"/>
                  </a:lnTo>
                  <a:lnTo>
                    <a:pt x="713" y="425"/>
                  </a:lnTo>
                  <a:lnTo>
                    <a:pt x="706" y="428"/>
                  </a:lnTo>
                  <a:lnTo>
                    <a:pt x="698" y="429"/>
                  </a:lnTo>
                  <a:lnTo>
                    <a:pt x="692" y="429"/>
                  </a:lnTo>
                  <a:lnTo>
                    <a:pt x="684" y="428"/>
                  </a:lnTo>
                  <a:lnTo>
                    <a:pt x="676" y="426"/>
                  </a:lnTo>
                  <a:lnTo>
                    <a:pt x="662" y="423"/>
                  </a:lnTo>
                  <a:lnTo>
                    <a:pt x="649" y="420"/>
                  </a:lnTo>
                  <a:lnTo>
                    <a:pt x="635" y="417"/>
                  </a:lnTo>
                  <a:lnTo>
                    <a:pt x="621" y="414"/>
                  </a:lnTo>
                  <a:lnTo>
                    <a:pt x="615" y="415"/>
                  </a:lnTo>
                  <a:lnTo>
                    <a:pt x="607" y="418"/>
                  </a:lnTo>
                  <a:lnTo>
                    <a:pt x="601" y="421"/>
                  </a:lnTo>
                  <a:lnTo>
                    <a:pt x="596" y="426"/>
                  </a:lnTo>
                  <a:lnTo>
                    <a:pt x="595" y="429"/>
                  </a:lnTo>
                  <a:lnTo>
                    <a:pt x="595" y="432"/>
                  </a:lnTo>
                  <a:lnTo>
                    <a:pt x="595" y="435"/>
                  </a:lnTo>
                  <a:lnTo>
                    <a:pt x="593" y="437"/>
                  </a:lnTo>
                  <a:lnTo>
                    <a:pt x="592" y="438"/>
                  </a:lnTo>
                  <a:lnTo>
                    <a:pt x="587" y="438"/>
                  </a:lnTo>
                  <a:lnTo>
                    <a:pt x="584" y="438"/>
                  </a:lnTo>
                  <a:lnTo>
                    <a:pt x="581" y="438"/>
                  </a:lnTo>
                  <a:lnTo>
                    <a:pt x="580" y="440"/>
                  </a:lnTo>
                  <a:lnTo>
                    <a:pt x="576" y="440"/>
                  </a:lnTo>
                  <a:lnTo>
                    <a:pt x="576" y="443"/>
                  </a:lnTo>
                  <a:lnTo>
                    <a:pt x="576" y="446"/>
                  </a:lnTo>
                  <a:lnTo>
                    <a:pt x="575" y="448"/>
                  </a:lnTo>
                  <a:lnTo>
                    <a:pt x="573" y="449"/>
                  </a:lnTo>
                  <a:lnTo>
                    <a:pt x="570" y="449"/>
                  </a:lnTo>
                  <a:lnTo>
                    <a:pt x="567" y="449"/>
                  </a:lnTo>
                  <a:lnTo>
                    <a:pt x="566" y="451"/>
                  </a:lnTo>
                  <a:lnTo>
                    <a:pt x="564" y="454"/>
                  </a:lnTo>
                  <a:lnTo>
                    <a:pt x="563" y="455"/>
                  </a:lnTo>
                  <a:lnTo>
                    <a:pt x="563" y="458"/>
                  </a:lnTo>
                  <a:lnTo>
                    <a:pt x="558" y="463"/>
                  </a:lnTo>
                  <a:lnTo>
                    <a:pt x="556" y="468"/>
                  </a:lnTo>
                  <a:lnTo>
                    <a:pt x="552" y="472"/>
                  </a:lnTo>
                  <a:lnTo>
                    <a:pt x="547" y="475"/>
                  </a:lnTo>
                  <a:lnTo>
                    <a:pt x="546" y="475"/>
                  </a:lnTo>
                  <a:lnTo>
                    <a:pt x="546" y="477"/>
                  </a:lnTo>
                  <a:lnTo>
                    <a:pt x="544" y="477"/>
                  </a:lnTo>
                  <a:lnTo>
                    <a:pt x="543" y="477"/>
                  </a:lnTo>
                  <a:lnTo>
                    <a:pt x="538" y="478"/>
                  </a:lnTo>
                  <a:lnTo>
                    <a:pt x="532" y="481"/>
                  </a:lnTo>
                  <a:lnTo>
                    <a:pt x="526" y="484"/>
                  </a:lnTo>
                  <a:lnTo>
                    <a:pt x="524" y="488"/>
                  </a:lnTo>
                  <a:lnTo>
                    <a:pt x="526" y="491"/>
                  </a:lnTo>
                  <a:lnTo>
                    <a:pt x="526" y="495"/>
                  </a:lnTo>
                  <a:lnTo>
                    <a:pt x="524" y="500"/>
                  </a:lnTo>
                  <a:lnTo>
                    <a:pt x="526" y="504"/>
                  </a:lnTo>
                  <a:lnTo>
                    <a:pt x="526" y="509"/>
                  </a:lnTo>
                  <a:lnTo>
                    <a:pt x="520" y="512"/>
                  </a:lnTo>
                  <a:lnTo>
                    <a:pt x="515" y="514"/>
                  </a:lnTo>
                  <a:lnTo>
                    <a:pt x="517" y="517"/>
                  </a:lnTo>
                  <a:lnTo>
                    <a:pt x="520" y="520"/>
                  </a:lnTo>
                  <a:lnTo>
                    <a:pt x="521" y="523"/>
                  </a:lnTo>
                  <a:lnTo>
                    <a:pt x="524" y="526"/>
                  </a:lnTo>
                  <a:lnTo>
                    <a:pt x="524" y="531"/>
                  </a:lnTo>
                  <a:lnTo>
                    <a:pt x="523" y="532"/>
                  </a:lnTo>
                  <a:lnTo>
                    <a:pt x="521" y="535"/>
                  </a:lnTo>
                  <a:lnTo>
                    <a:pt x="520" y="537"/>
                  </a:lnTo>
                  <a:lnTo>
                    <a:pt x="520" y="540"/>
                  </a:lnTo>
                  <a:lnTo>
                    <a:pt x="521" y="543"/>
                  </a:lnTo>
                  <a:lnTo>
                    <a:pt x="524" y="546"/>
                  </a:lnTo>
                  <a:lnTo>
                    <a:pt x="529" y="549"/>
                  </a:lnTo>
                  <a:lnTo>
                    <a:pt x="530" y="554"/>
                  </a:lnTo>
                  <a:lnTo>
                    <a:pt x="530" y="557"/>
                  </a:lnTo>
                  <a:lnTo>
                    <a:pt x="529" y="561"/>
                  </a:lnTo>
                  <a:lnTo>
                    <a:pt x="526" y="564"/>
                  </a:lnTo>
                  <a:lnTo>
                    <a:pt x="523" y="563"/>
                  </a:lnTo>
                  <a:lnTo>
                    <a:pt x="520" y="560"/>
                  </a:lnTo>
                  <a:lnTo>
                    <a:pt x="517" y="558"/>
                  </a:lnTo>
                  <a:lnTo>
                    <a:pt x="513" y="560"/>
                  </a:lnTo>
                  <a:lnTo>
                    <a:pt x="510" y="566"/>
                  </a:lnTo>
                  <a:lnTo>
                    <a:pt x="510" y="569"/>
                  </a:lnTo>
                  <a:lnTo>
                    <a:pt x="510" y="572"/>
                  </a:lnTo>
                  <a:lnTo>
                    <a:pt x="509" y="575"/>
                  </a:lnTo>
                  <a:lnTo>
                    <a:pt x="507" y="578"/>
                  </a:lnTo>
                  <a:lnTo>
                    <a:pt x="503" y="581"/>
                  </a:lnTo>
                  <a:lnTo>
                    <a:pt x="498" y="584"/>
                  </a:lnTo>
                  <a:lnTo>
                    <a:pt x="494" y="587"/>
                  </a:lnTo>
                  <a:lnTo>
                    <a:pt x="489" y="591"/>
                  </a:lnTo>
                  <a:lnTo>
                    <a:pt x="486" y="594"/>
                  </a:lnTo>
                  <a:lnTo>
                    <a:pt x="483" y="595"/>
                  </a:lnTo>
                  <a:lnTo>
                    <a:pt x="483" y="598"/>
                  </a:lnTo>
                  <a:lnTo>
                    <a:pt x="481" y="603"/>
                  </a:lnTo>
                  <a:lnTo>
                    <a:pt x="481" y="609"/>
                  </a:lnTo>
                  <a:lnTo>
                    <a:pt x="481" y="615"/>
                  </a:lnTo>
                  <a:lnTo>
                    <a:pt x="480" y="623"/>
                  </a:lnTo>
                  <a:lnTo>
                    <a:pt x="480" y="629"/>
                  </a:lnTo>
                  <a:lnTo>
                    <a:pt x="480" y="632"/>
                  </a:lnTo>
                  <a:lnTo>
                    <a:pt x="480" y="637"/>
                  </a:lnTo>
                  <a:lnTo>
                    <a:pt x="478" y="641"/>
                  </a:lnTo>
                  <a:lnTo>
                    <a:pt x="477" y="643"/>
                  </a:lnTo>
                  <a:lnTo>
                    <a:pt x="474" y="644"/>
                  </a:lnTo>
                  <a:lnTo>
                    <a:pt x="472" y="646"/>
                  </a:lnTo>
                  <a:lnTo>
                    <a:pt x="470" y="649"/>
                  </a:lnTo>
                  <a:lnTo>
                    <a:pt x="469" y="654"/>
                  </a:lnTo>
                  <a:lnTo>
                    <a:pt x="469" y="672"/>
                  </a:lnTo>
                  <a:lnTo>
                    <a:pt x="469" y="690"/>
                  </a:lnTo>
                  <a:lnTo>
                    <a:pt x="467" y="709"/>
                  </a:lnTo>
                  <a:lnTo>
                    <a:pt x="467" y="727"/>
                  </a:lnTo>
                  <a:lnTo>
                    <a:pt x="466" y="735"/>
                  </a:lnTo>
                  <a:lnTo>
                    <a:pt x="464" y="741"/>
                  </a:lnTo>
                  <a:lnTo>
                    <a:pt x="463" y="749"/>
                  </a:lnTo>
                  <a:lnTo>
                    <a:pt x="460" y="755"/>
                  </a:lnTo>
                  <a:lnTo>
                    <a:pt x="458" y="764"/>
                  </a:lnTo>
                  <a:lnTo>
                    <a:pt x="455" y="773"/>
                  </a:lnTo>
                  <a:lnTo>
                    <a:pt x="452" y="783"/>
                  </a:lnTo>
                  <a:lnTo>
                    <a:pt x="450" y="790"/>
                  </a:lnTo>
                  <a:lnTo>
                    <a:pt x="449" y="784"/>
                  </a:lnTo>
                  <a:lnTo>
                    <a:pt x="447" y="778"/>
                  </a:lnTo>
                  <a:lnTo>
                    <a:pt x="447" y="770"/>
                  </a:lnTo>
                  <a:lnTo>
                    <a:pt x="446" y="764"/>
                  </a:lnTo>
                  <a:lnTo>
                    <a:pt x="441" y="766"/>
                  </a:lnTo>
                  <a:lnTo>
                    <a:pt x="435" y="769"/>
                  </a:lnTo>
                  <a:lnTo>
                    <a:pt x="429" y="772"/>
                  </a:lnTo>
                  <a:lnTo>
                    <a:pt x="423" y="773"/>
                  </a:lnTo>
                  <a:lnTo>
                    <a:pt x="420" y="773"/>
                  </a:lnTo>
                  <a:lnTo>
                    <a:pt x="415" y="772"/>
                  </a:lnTo>
                  <a:lnTo>
                    <a:pt x="411" y="769"/>
                  </a:lnTo>
                  <a:lnTo>
                    <a:pt x="406" y="767"/>
                  </a:lnTo>
                  <a:lnTo>
                    <a:pt x="401" y="763"/>
                  </a:lnTo>
                  <a:lnTo>
                    <a:pt x="400" y="758"/>
                  </a:lnTo>
                  <a:lnTo>
                    <a:pt x="398" y="752"/>
                  </a:lnTo>
                  <a:lnTo>
                    <a:pt x="397" y="746"/>
                  </a:lnTo>
                  <a:lnTo>
                    <a:pt x="395" y="744"/>
                  </a:lnTo>
                  <a:lnTo>
                    <a:pt x="395" y="741"/>
                  </a:lnTo>
                  <a:lnTo>
                    <a:pt x="395" y="740"/>
                  </a:lnTo>
                  <a:lnTo>
                    <a:pt x="394" y="738"/>
                  </a:lnTo>
                  <a:lnTo>
                    <a:pt x="389" y="735"/>
                  </a:lnTo>
                  <a:lnTo>
                    <a:pt x="384" y="732"/>
                  </a:lnTo>
                  <a:lnTo>
                    <a:pt x="380" y="729"/>
                  </a:lnTo>
                  <a:lnTo>
                    <a:pt x="377" y="729"/>
                  </a:lnTo>
                  <a:lnTo>
                    <a:pt x="371" y="734"/>
                  </a:lnTo>
                  <a:lnTo>
                    <a:pt x="366" y="737"/>
                  </a:lnTo>
                  <a:lnTo>
                    <a:pt x="361" y="740"/>
                  </a:lnTo>
                  <a:lnTo>
                    <a:pt x="357" y="743"/>
                  </a:lnTo>
                  <a:lnTo>
                    <a:pt x="354" y="746"/>
                  </a:lnTo>
                  <a:lnTo>
                    <a:pt x="349" y="750"/>
                  </a:lnTo>
                  <a:lnTo>
                    <a:pt x="344" y="752"/>
                  </a:lnTo>
                  <a:lnTo>
                    <a:pt x="340" y="752"/>
                  </a:lnTo>
                  <a:lnTo>
                    <a:pt x="340" y="749"/>
                  </a:lnTo>
                  <a:lnTo>
                    <a:pt x="340" y="744"/>
                  </a:lnTo>
                  <a:lnTo>
                    <a:pt x="340" y="738"/>
                  </a:lnTo>
                  <a:lnTo>
                    <a:pt x="340" y="734"/>
                  </a:lnTo>
                  <a:lnTo>
                    <a:pt x="341" y="729"/>
                  </a:lnTo>
                  <a:lnTo>
                    <a:pt x="341" y="727"/>
                  </a:lnTo>
                  <a:lnTo>
                    <a:pt x="343" y="724"/>
                  </a:lnTo>
                  <a:lnTo>
                    <a:pt x="346" y="721"/>
                  </a:lnTo>
                  <a:lnTo>
                    <a:pt x="349" y="720"/>
                  </a:lnTo>
                  <a:lnTo>
                    <a:pt x="352" y="715"/>
                  </a:lnTo>
                  <a:lnTo>
                    <a:pt x="357" y="712"/>
                  </a:lnTo>
                  <a:lnTo>
                    <a:pt x="358" y="709"/>
                  </a:lnTo>
                  <a:lnTo>
                    <a:pt x="355" y="704"/>
                  </a:lnTo>
                  <a:lnTo>
                    <a:pt x="354" y="701"/>
                  </a:lnTo>
                  <a:lnTo>
                    <a:pt x="352" y="697"/>
                  </a:lnTo>
                  <a:lnTo>
                    <a:pt x="351" y="692"/>
                  </a:lnTo>
                  <a:lnTo>
                    <a:pt x="349" y="687"/>
                  </a:lnTo>
                  <a:lnTo>
                    <a:pt x="348" y="686"/>
                  </a:lnTo>
                  <a:lnTo>
                    <a:pt x="344" y="684"/>
                  </a:lnTo>
                  <a:lnTo>
                    <a:pt x="341" y="683"/>
                  </a:lnTo>
                  <a:lnTo>
                    <a:pt x="334" y="678"/>
                  </a:lnTo>
                  <a:lnTo>
                    <a:pt x="326" y="674"/>
                  </a:lnTo>
                  <a:lnTo>
                    <a:pt x="318" y="670"/>
                  </a:lnTo>
                  <a:lnTo>
                    <a:pt x="311" y="667"/>
                  </a:lnTo>
                  <a:lnTo>
                    <a:pt x="303" y="667"/>
                  </a:lnTo>
                  <a:lnTo>
                    <a:pt x="295" y="667"/>
                  </a:lnTo>
                  <a:lnTo>
                    <a:pt x="286" y="667"/>
                  </a:lnTo>
                  <a:lnTo>
                    <a:pt x="278" y="667"/>
                  </a:lnTo>
                  <a:lnTo>
                    <a:pt x="278" y="663"/>
                  </a:lnTo>
                  <a:lnTo>
                    <a:pt x="277" y="658"/>
                  </a:lnTo>
                  <a:lnTo>
                    <a:pt x="277" y="652"/>
                  </a:lnTo>
                  <a:lnTo>
                    <a:pt x="277" y="647"/>
                  </a:lnTo>
                  <a:lnTo>
                    <a:pt x="271" y="647"/>
                  </a:lnTo>
                  <a:lnTo>
                    <a:pt x="265" y="649"/>
                  </a:lnTo>
                  <a:lnTo>
                    <a:pt x="257" y="647"/>
                  </a:lnTo>
                  <a:lnTo>
                    <a:pt x="252" y="646"/>
                  </a:lnTo>
                  <a:lnTo>
                    <a:pt x="249" y="643"/>
                  </a:lnTo>
                  <a:lnTo>
                    <a:pt x="246" y="640"/>
                  </a:lnTo>
                  <a:lnTo>
                    <a:pt x="245" y="637"/>
                  </a:lnTo>
                  <a:lnTo>
                    <a:pt x="242" y="635"/>
                  </a:lnTo>
                  <a:lnTo>
                    <a:pt x="240" y="634"/>
                  </a:lnTo>
                  <a:lnTo>
                    <a:pt x="240" y="632"/>
                  </a:lnTo>
                  <a:lnTo>
                    <a:pt x="240" y="631"/>
                  </a:lnTo>
                  <a:lnTo>
                    <a:pt x="238" y="629"/>
                  </a:lnTo>
                  <a:lnTo>
                    <a:pt x="237" y="627"/>
                  </a:lnTo>
                  <a:lnTo>
                    <a:pt x="234" y="626"/>
                  </a:lnTo>
                  <a:lnTo>
                    <a:pt x="232" y="624"/>
                  </a:lnTo>
                  <a:lnTo>
                    <a:pt x="229" y="621"/>
                  </a:lnTo>
                  <a:lnTo>
                    <a:pt x="229" y="620"/>
                  </a:lnTo>
                  <a:lnTo>
                    <a:pt x="229" y="618"/>
                  </a:lnTo>
                  <a:lnTo>
                    <a:pt x="229" y="617"/>
                  </a:lnTo>
                  <a:lnTo>
                    <a:pt x="229" y="614"/>
                  </a:lnTo>
                  <a:lnTo>
                    <a:pt x="228" y="612"/>
                  </a:lnTo>
                  <a:lnTo>
                    <a:pt x="226" y="611"/>
                  </a:lnTo>
                  <a:lnTo>
                    <a:pt x="226" y="607"/>
                  </a:lnTo>
                  <a:lnTo>
                    <a:pt x="226" y="606"/>
                  </a:lnTo>
                  <a:lnTo>
                    <a:pt x="228" y="604"/>
                  </a:lnTo>
                  <a:lnTo>
                    <a:pt x="228" y="601"/>
                  </a:lnTo>
                  <a:lnTo>
                    <a:pt x="226" y="600"/>
                  </a:lnTo>
                  <a:lnTo>
                    <a:pt x="226" y="598"/>
                  </a:lnTo>
                  <a:lnTo>
                    <a:pt x="225" y="598"/>
                  </a:lnTo>
                  <a:lnTo>
                    <a:pt x="225" y="597"/>
                  </a:lnTo>
                  <a:lnTo>
                    <a:pt x="225" y="595"/>
                  </a:lnTo>
                  <a:lnTo>
                    <a:pt x="226" y="594"/>
                  </a:lnTo>
                  <a:lnTo>
                    <a:pt x="225" y="589"/>
                  </a:lnTo>
                  <a:lnTo>
                    <a:pt x="222" y="586"/>
                  </a:lnTo>
                  <a:lnTo>
                    <a:pt x="219" y="581"/>
                  </a:lnTo>
                  <a:lnTo>
                    <a:pt x="217" y="578"/>
                  </a:lnTo>
                  <a:lnTo>
                    <a:pt x="215" y="578"/>
                  </a:lnTo>
                  <a:lnTo>
                    <a:pt x="212" y="577"/>
                  </a:lnTo>
                  <a:lnTo>
                    <a:pt x="211" y="577"/>
                  </a:lnTo>
                  <a:lnTo>
                    <a:pt x="208" y="575"/>
                  </a:lnTo>
                  <a:lnTo>
                    <a:pt x="205" y="574"/>
                  </a:lnTo>
                  <a:lnTo>
                    <a:pt x="203" y="569"/>
                  </a:lnTo>
                  <a:lnTo>
                    <a:pt x="203" y="564"/>
                  </a:lnTo>
                  <a:lnTo>
                    <a:pt x="202" y="561"/>
                  </a:lnTo>
                  <a:lnTo>
                    <a:pt x="200" y="558"/>
                  </a:lnTo>
                  <a:lnTo>
                    <a:pt x="199" y="555"/>
                  </a:lnTo>
                  <a:lnTo>
                    <a:pt x="197" y="552"/>
                  </a:lnTo>
                  <a:lnTo>
                    <a:pt x="197" y="549"/>
                  </a:lnTo>
                  <a:lnTo>
                    <a:pt x="195" y="548"/>
                  </a:lnTo>
                  <a:lnTo>
                    <a:pt x="195" y="544"/>
                  </a:lnTo>
                  <a:lnTo>
                    <a:pt x="195" y="541"/>
                  </a:lnTo>
                  <a:lnTo>
                    <a:pt x="195" y="538"/>
                  </a:lnTo>
                  <a:lnTo>
                    <a:pt x="194" y="531"/>
                  </a:lnTo>
                  <a:lnTo>
                    <a:pt x="192" y="524"/>
                  </a:lnTo>
                  <a:lnTo>
                    <a:pt x="192" y="517"/>
                  </a:lnTo>
                  <a:lnTo>
                    <a:pt x="194" y="511"/>
                  </a:lnTo>
                  <a:lnTo>
                    <a:pt x="195" y="504"/>
                  </a:lnTo>
                  <a:lnTo>
                    <a:pt x="199" y="500"/>
                  </a:lnTo>
                  <a:lnTo>
                    <a:pt x="200" y="495"/>
                  </a:lnTo>
                  <a:lnTo>
                    <a:pt x="202" y="489"/>
                  </a:lnTo>
                  <a:lnTo>
                    <a:pt x="199" y="491"/>
                  </a:lnTo>
                  <a:lnTo>
                    <a:pt x="194" y="491"/>
                  </a:lnTo>
                  <a:lnTo>
                    <a:pt x="191" y="491"/>
                  </a:lnTo>
                  <a:lnTo>
                    <a:pt x="188" y="488"/>
                  </a:lnTo>
                  <a:lnTo>
                    <a:pt x="186" y="483"/>
                  </a:lnTo>
                  <a:lnTo>
                    <a:pt x="183" y="478"/>
                  </a:lnTo>
                  <a:lnTo>
                    <a:pt x="182" y="474"/>
                  </a:lnTo>
                  <a:lnTo>
                    <a:pt x="180" y="469"/>
                  </a:lnTo>
                  <a:lnTo>
                    <a:pt x="179" y="464"/>
                  </a:lnTo>
                  <a:lnTo>
                    <a:pt x="177" y="460"/>
                  </a:lnTo>
                  <a:lnTo>
                    <a:pt x="174" y="454"/>
                  </a:lnTo>
                  <a:lnTo>
                    <a:pt x="171" y="451"/>
                  </a:lnTo>
                  <a:lnTo>
                    <a:pt x="168" y="448"/>
                  </a:lnTo>
                  <a:lnTo>
                    <a:pt x="163" y="443"/>
                  </a:lnTo>
                  <a:lnTo>
                    <a:pt x="160" y="440"/>
                  </a:lnTo>
                  <a:lnTo>
                    <a:pt x="156" y="437"/>
                  </a:lnTo>
                  <a:lnTo>
                    <a:pt x="154" y="435"/>
                  </a:lnTo>
                  <a:lnTo>
                    <a:pt x="152" y="434"/>
                  </a:lnTo>
                  <a:lnTo>
                    <a:pt x="151" y="432"/>
                  </a:lnTo>
                  <a:lnTo>
                    <a:pt x="149" y="432"/>
                  </a:lnTo>
                  <a:lnTo>
                    <a:pt x="142" y="431"/>
                  </a:lnTo>
                  <a:lnTo>
                    <a:pt x="136" y="432"/>
                  </a:lnTo>
                  <a:lnTo>
                    <a:pt x="131" y="435"/>
                  </a:lnTo>
                  <a:lnTo>
                    <a:pt x="125" y="438"/>
                  </a:lnTo>
                  <a:lnTo>
                    <a:pt x="123" y="441"/>
                  </a:lnTo>
                  <a:lnTo>
                    <a:pt x="122" y="445"/>
                  </a:lnTo>
                  <a:lnTo>
                    <a:pt x="120" y="446"/>
                  </a:lnTo>
                  <a:lnTo>
                    <a:pt x="119" y="449"/>
                  </a:lnTo>
                  <a:lnTo>
                    <a:pt x="116" y="449"/>
                  </a:lnTo>
                  <a:lnTo>
                    <a:pt x="113" y="449"/>
                  </a:lnTo>
                  <a:lnTo>
                    <a:pt x="109" y="449"/>
                  </a:lnTo>
                  <a:lnTo>
                    <a:pt x="108" y="449"/>
                  </a:lnTo>
                  <a:lnTo>
                    <a:pt x="103" y="451"/>
                  </a:lnTo>
                  <a:lnTo>
                    <a:pt x="102" y="449"/>
                  </a:lnTo>
                  <a:lnTo>
                    <a:pt x="99" y="449"/>
                  </a:lnTo>
                  <a:lnTo>
                    <a:pt x="96" y="446"/>
                  </a:lnTo>
                  <a:lnTo>
                    <a:pt x="93" y="445"/>
                  </a:lnTo>
                  <a:lnTo>
                    <a:pt x="91" y="441"/>
                  </a:lnTo>
                  <a:lnTo>
                    <a:pt x="88" y="438"/>
                  </a:lnTo>
                  <a:lnTo>
                    <a:pt x="85" y="435"/>
                  </a:lnTo>
                  <a:lnTo>
                    <a:pt x="83" y="434"/>
                  </a:lnTo>
                  <a:lnTo>
                    <a:pt x="83" y="431"/>
                  </a:lnTo>
                  <a:lnTo>
                    <a:pt x="83" y="428"/>
                  </a:lnTo>
                  <a:lnTo>
                    <a:pt x="83" y="425"/>
                  </a:lnTo>
                  <a:lnTo>
                    <a:pt x="82" y="421"/>
                  </a:lnTo>
                  <a:lnTo>
                    <a:pt x="82" y="418"/>
                  </a:lnTo>
                  <a:lnTo>
                    <a:pt x="80" y="415"/>
                  </a:lnTo>
                  <a:lnTo>
                    <a:pt x="79" y="412"/>
                  </a:lnTo>
                  <a:lnTo>
                    <a:pt x="79" y="411"/>
                  </a:lnTo>
                  <a:lnTo>
                    <a:pt x="77" y="409"/>
                  </a:lnTo>
                  <a:lnTo>
                    <a:pt x="76" y="406"/>
                  </a:lnTo>
                  <a:lnTo>
                    <a:pt x="76" y="405"/>
                  </a:lnTo>
                  <a:lnTo>
                    <a:pt x="74" y="401"/>
                  </a:lnTo>
                  <a:lnTo>
                    <a:pt x="73" y="398"/>
                  </a:lnTo>
                  <a:lnTo>
                    <a:pt x="71" y="397"/>
                  </a:lnTo>
                  <a:lnTo>
                    <a:pt x="68" y="395"/>
                  </a:lnTo>
                  <a:lnTo>
                    <a:pt x="65" y="389"/>
                  </a:lnTo>
                  <a:lnTo>
                    <a:pt x="62" y="383"/>
                  </a:lnTo>
                  <a:lnTo>
                    <a:pt x="59" y="377"/>
                  </a:lnTo>
                  <a:lnTo>
                    <a:pt x="54" y="374"/>
                  </a:lnTo>
                  <a:lnTo>
                    <a:pt x="51" y="372"/>
                  </a:lnTo>
                  <a:lnTo>
                    <a:pt x="48" y="369"/>
                  </a:lnTo>
                  <a:lnTo>
                    <a:pt x="48" y="368"/>
                  </a:lnTo>
                  <a:lnTo>
                    <a:pt x="45" y="365"/>
                  </a:lnTo>
                  <a:lnTo>
                    <a:pt x="43" y="361"/>
                  </a:lnTo>
                  <a:lnTo>
                    <a:pt x="42" y="361"/>
                  </a:lnTo>
                  <a:lnTo>
                    <a:pt x="39" y="361"/>
                  </a:lnTo>
                  <a:lnTo>
                    <a:pt x="36" y="361"/>
                  </a:lnTo>
                  <a:lnTo>
                    <a:pt x="34" y="361"/>
                  </a:lnTo>
                  <a:lnTo>
                    <a:pt x="31" y="360"/>
                  </a:lnTo>
                  <a:lnTo>
                    <a:pt x="30" y="358"/>
                  </a:lnTo>
                  <a:lnTo>
                    <a:pt x="28" y="355"/>
                  </a:lnTo>
                  <a:lnTo>
                    <a:pt x="28" y="354"/>
                  </a:lnTo>
                  <a:lnTo>
                    <a:pt x="28" y="351"/>
                  </a:lnTo>
                  <a:lnTo>
                    <a:pt x="28" y="349"/>
                  </a:lnTo>
                  <a:lnTo>
                    <a:pt x="26" y="346"/>
                  </a:lnTo>
                  <a:lnTo>
                    <a:pt x="23" y="345"/>
                  </a:lnTo>
                  <a:lnTo>
                    <a:pt x="22" y="345"/>
                  </a:lnTo>
                  <a:lnTo>
                    <a:pt x="19" y="343"/>
                  </a:lnTo>
                  <a:lnTo>
                    <a:pt x="16" y="342"/>
                  </a:lnTo>
                  <a:lnTo>
                    <a:pt x="14" y="340"/>
                  </a:lnTo>
                  <a:lnTo>
                    <a:pt x="13" y="335"/>
                  </a:lnTo>
                  <a:lnTo>
                    <a:pt x="13" y="332"/>
                  </a:lnTo>
                  <a:lnTo>
                    <a:pt x="11" y="329"/>
                  </a:lnTo>
                  <a:lnTo>
                    <a:pt x="8" y="322"/>
                  </a:lnTo>
                  <a:lnTo>
                    <a:pt x="7" y="315"/>
                  </a:lnTo>
                  <a:lnTo>
                    <a:pt x="5" y="308"/>
                  </a:lnTo>
                  <a:lnTo>
                    <a:pt x="2" y="300"/>
                  </a:lnTo>
                  <a:lnTo>
                    <a:pt x="0" y="292"/>
                  </a:lnTo>
                  <a:lnTo>
                    <a:pt x="0" y="283"/>
                  </a:lnTo>
                  <a:lnTo>
                    <a:pt x="2" y="275"/>
                  </a:lnTo>
                  <a:lnTo>
                    <a:pt x="2" y="268"/>
                  </a:lnTo>
                  <a:lnTo>
                    <a:pt x="3" y="260"/>
                  </a:lnTo>
                  <a:lnTo>
                    <a:pt x="5" y="251"/>
                  </a:lnTo>
                  <a:lnTo>
                    <a:pt x="7" y="243"/>
                  </a:lnTo>
                  <a:lnTo>
                    <a:pt x="11" y="237"/>
                  </a:lnTo>
                  <a:lnTo>
                    <a:pt x="13" y="234"/>
                  </a:lnTo>
                  <a:lnTo>
                    <a:pt x="16" y="231"/>
                  </a:lnTo>
                  <a:lnTo>
                    <a:pt x="19" y="228"/>
                  </a:lnTo>
                  <a:lnTo>
                    <a:pt x="20" y="225"/>
                  </a:lnTo>
                  <a:lnTo>
                    <a:pt x="22" y="222"/>
                  </a:lnTo>
                  <a:lnTo>
                    <a:pt x="25" y="219"/>
                  </a:lnTo>
                  <a:lnTo>
                    <a:pt x="28" y="215"/>
                  </a:lnTo>
                  <a:lnTo>
                    <a:pt x="31" y="212"/>
                  </a:lnTo>
                  <a:lnTo>
                    <a:pt x="34" y="212"/>
                  </a:lnTo>
                  <a:lnTo>
                    <a:pt x="39" y="214"/>
                  </a:lnTo>
                  <a:lnTo>
                    <a:pt x="43" y="214"/>
                  </a:lnTo>
                  <a:lnTo>
                    <a:pt x="48" y="214"/>
                  </a:lnTo>
                  <a:lnTo>
                    <a:pt x="51" y="215"/>
                  </a:lnTo>
                  <a:lnTo>
                    <a:pt x="56" y="215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5" y="214"/>
                  </a:lnTo>
                  <a:lnTo>
                    <a:pt x="68" y="211"/>
                  </a:lnTo>
                  <a:lnTo>
                    <a:pt x="71" y="208"/>
                  </a:lnTo>
                  <a:lnTo>
                    <a:pt x="74" y="205"/>
                  </a:lnTo>
                  <a:lnTo>
                    <a:pt x="77" y="202"/>
                  </a:lnTo>
                  <a:lnTo>
                    <a:pt x="80" y="200"/>
                  </a:lnTo>
                  <a:lnTo>
                    <a:pt x="83" y="197"/>
                  </a:lnTo>
                  <a:lnTo>
                    <a:pt x="86" y="194"/>
                  </a:lnTo>
                  <a:lnTo>
                    <a:pt x="86" y="194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91" y="189"/>
                  </a:lnTo>
                  <a:lnTo>
                    <a:pt x="93" y="188"/>
                  </a:lnTo>
                  <a:lnTo>
                    <a:pt x="94" y="186"/>
                  </a:lnTo>
                  <a:lnTo>
                    <a:pt x="96" y="183"/>
                  </a:lnTo>
                  <a:lnTo>
                    <a:pt x="96" y="177"/>
                  </a:lnTo>
                  <a:lnTo>
                    <a:pt x="96" y="172"/>
                  </a:lnTo>
                  <a:lnTo>
                    <a:pt x="96" y="168"/>
                  </a:lnTo>
                  <a:lnTo>
                    <a:pt x="96" y="163"/>
                  </a:lnTo>
                  <a:lnTo>
                    <a:pt x="96" y="157"/>
                  </a:lnTo>
                  <a:lnTo>
                    <a:pt x="96" y="151"/>
                  </a:lnTo>
                  <a:lnTo>
                    <a:pt x="99" y="145"/>
                  </a:lnTo>
                  <a:lnTo>
                    <a:pt x="103" y="142"/>
                  </a:lnTo>
                  <a:lnTo>
                    <a:pt x="106" y="142"/>
                  </a:lnTo>
                  <a:lnTo>
                    <a:pt x="109" y="142"/>
                  </a:lnTo>
                  <a:lnTo>
                    <a:pt x="113" y="142"/>
                  </a:lnTo>
                  <a:lnTo>
                    <a:pt x="114" y="140"/>
                  </a:lnTo>
                  <a:lnTo>
                    <a:pt x="116" y="137"/>
                  </a:lnTo>
                  <a:lnTo>
                    <a:pt x="117" y="132"/>
                  </a:lnTo>
                  <a:lnTo>
                    <a:pt x="119" y="129"/>
                  </a:lnTo>
                  <a:lnTo>
                    <a:pt x="120" y="126"/>
                  </a:lnTo>
                  <a:lnTo>
                    <a:pt x="120" y="119"/>
                  </a:lnTo>
                  <a:lnTo>
                    <a:pt x="119" y="112"/>
                  </a:lnTo>
                  <a:lnTo>
                    <a:pt x="117" y="106"/>
                  </a:lnTo>
                  <a:lnTo>
                    <a:pt x="114" y="102"/>
                  </a:lnTo>
                  <a:lnTo>
                    <a:pt x="113" y="96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16" y="82"/>
                  </a:lnTo>
                  <a:lnTo>
                    <a:pt x="123" y="79"/>
                  </a:lnTo>
                  <a:lnTo>
                    <a:pt x="129" y="77"/>
                  </a:lnTo>
                  <a:lnTo>
                    <a:pt x="137" y="76"/>
                  </a:lnTo>
                  <a:lnTo>
                    <a:pt x="143" y="72"/>
                  </a:lnTo>
                  <a:lnTo>
                    <a:pt x="146" y="71"/>
                  </a:lnTo>
                  <a:lnTo>
                    <a:pt x="149" y="69"/>
                  </a:lnTo>
                  <a:lnTo>
                    <a:pt x="149" y="68"/>
                  </a:lnTo>
                  <a:lnTo>
                    <a:pt x="149" y="63"/>
                  </a:lnTo>
                  <a:lnTo>
                    <a:pt x="148" y="60"/>
                  </a:lnTo>
                  <a:lnTo>
                    <a:pt x="146" y="57"/>
                  </a:lnTo>
                  <a:lnTo>
                    <a:pt x="145" y="53"/>
                  </a:lnTo>
                  <a:lnTo>
                    <a:pt x="145" y="49"/>
                  </a:lnTo>
                  <a:lnTo>
                    <a:pt x="145" y="46"/>
                  </a:lnTo>
                  <a:lnTo>
                    <a:pt x="148" y="45"/>
                  </a:lnTo>
                  <a:lnTo>
                    <a:pt x="151" y="42"/>
                  </a:lnTo>
                  <a:lnTo>
                    <a:pt x="152" y="40"/>
                  </a:lnTo>
                  <a:lnTo>
                    <a:pt x="154" y="39"/>
                  </a:lnTo>
                  <a:lnTo>
                    <a:pt x="154" y="37"/>
                  </a:lnTo>
                  <a:lnTo>
                    <a:pt x="154" y="34"/>
                  </a:lnTo>
                  <a:lnTo>
                    <a:pt x="154" y="33"/>
                  </a:lnTo>
                  <a:lnTo>
                    <a:pt x="154" y="28"/>
                  </a:lnTo>
                  <a:lnTo>
                    <a:pt x="154" y="22"/>
                  </a:lnTo>
                  <a:lnTo>
                    <a:pt x="156" y="17"/>
                  </a:lnTo>
                  <a:lnTo>
                    <a:pt x="157" y="14"/>
                  </a:lnTo>
                  <a:lnTo>
                    <a:pt x="160" y="13"/>
                  </a:lnTo>
                  <a:lnTo>
                    <a:pt x="162" y="14"/>
                  </a:lnTo>
                  <a:lnTo>
                    <a:pt x="163" y="16"/>
                  </a:lnTo>
                  <a:lnTo>
                    <a:pt x="165" y="19"/>
                  </a:lnTo>
                  <a:lnTo>
                    <a:pt x="166" y="16"/>
                  </a:lnTo>
                  <a:lnTo>
                    <a:pt x="169" y="11"/>
                  </a:lnTo>
                  <a:lnTo>
                    <a:pt x="171" y="8"/>
                  </a:lnTo>
                  <a:lnTo>
                    <a:pt x="172" y="5"/>
                  </a:lnTo>
                  <a:lnTo>
                    <a:pt x="172" y="3"/>
                  </a:lnTo>
                  <a:lnTo>
                    <a:pt x="174" y="2"/>
                  </a:lnTo>
                  <a:lnTo>
                    <a:pt x="176" y="2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0"/>
            <p:cNvSpPr>
              <a:spLocks noEditPoints="1"/>
            </p:cNvSpPr>
            <p:nvPr/>
          </p:nvSpPr>
          <p:spPr bwMode="auto">
            <a:xfrm>
              <a:off x="696913" y="3516313"/>
              <a:ext cx="1436688" cy="161925"/>
            </a:xfrm>
            <a:custGeom>
              <a:avLst/>
              <a:gdLst>
                <a:gd name="T0" fmla="*/ 14 w 1810"/>
                <a:gd name="T1" fmla="*/ 201 h 204"/>
                <a:gd name="T2" fmla="*/ 11 w 1810"/>
                <a:gd name="T3" fmla="*/ 204 h 204"/>
                <a:gd name="T4" fmla="*/ 0 w 1810"/>
                <a:gd name="T5" fmla="*/ 201 h 204"/>
                <a:gd name="T6" fmla="*/ 614 w 1810"/>
                <a:gd name="T7" fmla="*/ 117 h 204"/>
                <a:gd name="T8" fmla="*/ 621 w 1810"/>
                <a:gd name="T9" fmla="*/ 127 h 204"/>
                <a:gd name="T10" fmla="*/ 618 w 1810"/>
                <a:gd name="T11" fmla="*/ 137 h 204"/>
                <a:gd name="T12" fmla="*/ 607 w 1810"/>
                <a:gd name="T13" fmla="*/ 134 h 204"/>
                <a:gd name="T14" fmla="*/ 598 w 1810"/>
                <a:gd name="T15" fmla="*/ 126 h 204"/>
                <a:gd name="T16" fmla="*/ 637 w 1810"/>
                <a:gd name="T17" fmla="*/ 32 h 204"/>
                <a:gd name="T18" fmla="*/ 637 w 1810"/>
                <a:gd name="T19" fmla="*/ 41 h 204"/>
                <a:gd name="T20" fmla="*/ 634 w 1810"/>
                <a:gd name="T21" fmla="*/ 44 h 204"/>
                <a:gd name="T22" fmla="*/ 637 w 1810"/>
                <a:gd name="T23" fmla="*/ 37 h 204"/>
                <a:gd name="T24" fmla="*/ 1717 w 1810"/>
                <a:gd name="T25" fmla="*/ 1 h 204"/>
                <a:gd name="T26" fmla="*/ 1719 w 1810"/>
                <a:gd name="T27" fmla="*/ 4 h 204"/>
                <a:gd name="T28" fmla="*/ 1724 w 1810"/>
                <a:gd name="T29" fmla="*/ 9 h 204"/>
                <a:gd name="T30" fmla="*/ 1737 w 1810"/>
                <a:gd name="T31" fmla="*/ 18 h 204"/>
                <a:gd name="T32" fmla="*/ 1751 w 1810"/>
                <a:gd name="T33" fmla="*/ 23 h 204"/>
                <a:gd name="T34" fmla="*/ 1760 w 1810"/>
                <a:gd name="T35" fmla="*/ 20 h 204"/>
                <a:gd name="T36" fmla="*/ 1773 w 1810"/>
                <a:gd name="T37" fmla="*/ 17 h 204"/>
                <a:gd name="T38" fmla="*/ 1785 w 1810"/>
                <a:gd name="T39" fmla="*/ 9 h 204"/>
                <a:gd name="T40" fmla="*/ 1791 w 1810"/>
                <a:gd name="T41" fmla="*/ 23 h 204"/>
                <a:gd name="T42" fmla="*/ 1799 w 1810"/>
                <a:gd name="T43" fmla="*/ 31 h 204"/>
                <a:gd name="T44" fmla="*/ 1803 w 1810"/>
                <a:gd name="T45" fmla="*/ 35 h 204"/>
                <a:gd name="T46" fmla="*/ 1808 w 1810"/>
                <a:gd name="T47" fmla="*/ 41 h 204"/>
                <a:gd name="T48" fmla="*/ 1805 w 1810"/>
                <a:gd name="T49" fmla="*/ 49 h 204"/>
                <a:gd name="T50" fmla="*/ 1807 w 1810"/>
                <a:gd name="T51" fmla="*/ 63 h 204"/>
                <a:gd name="T52" fmla="*/ 1807 w 1810"/>
                <a:gd name="T53" fmla="*/ 83 h 204"/>
                <a:gd name="T54" fmla="*/ 1808 w 1810"/>
                <a:gd name="T55" fmla="*/ 97 h 204"/>
                <a:gd name="T56" fmla="*/ 1805 w 1810"/>
                <a:gd name="T57" fmla="*/ 101 h 204"/>
                <a:gd name="T58" fmla="*/ 1802 w 1810"/>
                <a:gd name="T59" fmla="*/ 103 h 204"/>
                <a:gd name="T60" fmla="*/ 1802 w 1810"/>
                <a:gd name="T61" fmla="*/ 106 h 204"/>
                <a:gd name="T62" fmla="*/ 1794 w 1810"/>
                <a:gd name="T63" fmla="*/ 111 h 204"/>
                <a:gd name="T64" fmla="*/ 1790 w 1810"/>
                <a:gd name="T65" fmla="*/ 109 h 204"/>
                <a:gd name="T66" fmla="*/ 1788 w 1810"/>
                <a:gd name="T67" fmla="*/ 114 h 204"/>
                <a:gd name="T68" fmla="*/ 1788 w 1810"/>
                <a:gd name="T69" fmla="*/ 118 h 204"/>
                <a:gd name="T70" fmla="*/ 1785 w 1810"/>
                <a:gd name="T71" fmla="*/ 126 h 204"/>
                <a:gd name="T72" fmla="*/ 1777 w 1810"/>
                <a:gd name="T73" fmla="*/ 129 h 204"/>
                <a:gd name="T74" fmla="*/ 1773 w 1810"/>
                <a:gd name="T75" fmla="*/ 138 h 204"/>
                <a:gd name="T76" fmla="*/ 1760 w 1810"/>
                <a:gd name="T77" fmla="*/ 135 h 204"/>
                <a:gd name="T78" fmla="*/ 1697 w 1810"/>
                <a:gd name="T79" fmla="*/ 95 h 204"/>
                <a:gd name="T80" fmla="*/ 1676 w 1810"/>
                <a:gd name="T81" fmla="*/ 87 h 204"/>
                <a:gd name="T82" fmla="*/ 1679 w 1810"/>
                <a:gd name="T83" fmla="*/ 80 h 204"/>
                <a:gd name="T84" fmla="*/ 1671 w 1810"/>
                <a:gd name="T85" fmla="*/ 75 h 204"/>
                <a:gd name="T86" fmla="*/ 1665 w 1810"/>
                <a:gd name="T87" fmla="*/ 72 h 204"/>
                <a:gd name="T88" fmla="*/ 1662 w 1810"/>
                <a:gd name="T89" fmla="*/ 74 h 204"/>
                <a:gd name="T90" fmla="*/ 1654 w 1810"/>
                <a:gd name="T91" fmla="*/ 74 h 204"/>
                <a:gd name="T92" fmla="*/ 1631 w 1810"/>
                <a:gd name="T93" fmla="*/ 61 h 204"/>
                <a:gd name="T94" fmla="*/ 1641 w 1810"/>
                <a:gd name="T95" fmla="*/ 51 h 204"/>
                <a:gd name="T96" fmla="*/ 1648 w 1810"/>
                <a:gd name="T97" fmla="*/ 51 h 204"/>
                <a:gd name="T98" fmla="*/ 1653 w 1810"/>
                <a:gd name="T99" fmla="*/ 51 h 204"/>
                <a:gd name="T100" fmla="*/ 1654 w 1810"/>
                <a:gd name="T101" fmla="*/ 46 h 204"/>
                <a:gd name="T102" fmla="*/ 1659 w 1810"/>
                <a:gd name="T103" fmla="*/ 43 h 204"/>
                <a:gd name="T104" fmla="*/ 1665 w 1810"/>
                <a:gd name="T105" fmla="*/ 46 h 204"/>
                <a:gd name="T106" fmla="*/ 1673 w 1810"/>
                <a:gd name="T107" fmla="*/ 43 h 204"/>
                <a:gd name="T108" fmla="*/ 1681 w 1810"/>
                <a:gd name="T109" fmla="*/ 40 h 204"/>
                <a:gd name="T110" fmla="*/ 1693 w 1810"/>
                <a:gd name="T111" fmla="*/ 37 h 204"/>
                <a:gd name="T112" fmla="*/ 1699 w 1810"/>
                <a:gd name="T113" fmla="*/ 26 h 204"/>
                <a:gd name="T114" fmla="*/ 1704 w 1810"/>
                <a:gd name="T115" fmla="*/ 17 h 204"/>
                <a:gd name="T116" fmla="*/ 1713 w 1810"/>
                <a:gd name="T117" fmla="*/ 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0" h="204">
                  <a:moveTo>
                    <a:pt x="5" y="200"/>
                  </a:moveTo>
                  <a:lnTo>
                    <a:pt x="12" y="200"/>
                  </a:lnTo>
                  <a:lnTo>
                    <a:pt x="14" y="200"/>
                  </a:lnTo>
                  <a:lnTo>
                    <a:pt x="14" y="201"/>
                  </a:lnTo>
                  <a:lnTo>
                    <a:pt x="12" y="201"/>
                  </a:lnTo>
                  <a:lnTo>
                    <a:pt x="12" y="203"/>
                  </a:lnTo>
                  <a:lnTo>
                    <a:pt x="11" y="203"/>
                  </a:lnTo>
                  <a:lnTo>
                    <a:pt x="11" y="204"/>
                  </a:lnTo>
                  <a:lnTo>
                    <a:pt x="9" y="204"/>
                  </a:lnTo>
                  <a:lnTo>
                    <a:pt x="3" y="204"/>
                  </a:lnTo>
                  <a:lnTo>
                    <a:pt x="0" y="203"/>
                  </a:lnTo>
                  <a:lnTo>
                    <a:pt x="0" y="201"/>
                  </a:lnTo>
                  <a:lnTo>
                    <a:pt x="5" y="200"/>
                  </a:lnTo>
                  <a:close/>
                  <a:moveTo>
                    <a:pt x="608" y="114"/>
                  </a:moveTo>
                  <a:lnTo>
                    <a:pt x="611" y="114"/>
                  </a:lnTo>
                  <a:lnTo>
                    <a:pt x="614" y="117"/>
                  </a:lnTo>
                  <a:lnTo>
                    <a:pt x="618" y="121"/>
                  </a:lnTo>
                  <a:lnTo>
                    <a:pt x="616" y="124"/>
                  </a:lnTo>
                  <a:lnTo>
                    <a:pt x="619" y="126"/>
                  </a:lnTo>
                  <a:lnTo>
                    <a:pt x="621" y="127"/>
                  </a:lnTo>
                  <a:lnTo>
                    <a:pt x="622" y="131"/>
                  </a:lnTo>
                  <a:lnTo>
                    <a:pt x="622" y="134"/>
                  </a:lnTo>
                  <a:lnTo>
                    <a:pt x="621" y="137"/>
                  </a:lnTo>
                  <a:lnTo>
                    <a:pt x="618" y="137"/>
                  </a:lnTo>
                  <a:lnTo>
                    <a:pt x="614" y="137"/>
                  </a:lnTo>
                  <a:lnTo>
                    <a:pt x="611" y="138"/>
                  </a:lnTo>
                  <a:lnTo>
                    <a:pt x="608" y="137"/>
                  </a:lnTo>
                  <a:lnTo>
                    <a:pt x="607" y="134"/>
                  </a:lnTo>
                  <a:lnTo>
                    <a:pt x="604" y="132"/>
                  </a:lnTo>
                  <a:lnTo>
                    <a:pt x="598" y="131"/>
                  </a:lnTo>
                  <a:lnTo>
                    <a:pt x="598" y="129"/>
                  </a:lnTo>
                  <a:lnTo>
                    <a:pt x="598" y="126"/>
                  </a:lnTo>
                  <a:lnTo>
                    <a:pt x="599" y="121"/>
                  </a:lnTo>
                  <a:lnTo>
                    <a:pt x="602" y="118"/>
                  </a:lnTo>
                  <a:lnTo>
                    <a:pt x="608" y="114"/>
                  </a:lnTo>
                  <a:close/>
                  <a:moveTo>
                    <a:pt x="637" y="32"/>
                  </a:moveTo>
                  <a:lnTo>
                    <a:pt x="639" y="34"/>
                  </a:lnTo>
                  <a:lnTo>
                    <a:pt x="641" y="35"/>
                  </a:lnTo>
                  <a:lnTo>
                    <a:pt x="642" y="38"/>
                  </a:lnTo>
                  <a:lnTo>
                    <a:pt x="637" y="41"/>
                  </a:lnTo>
                  <a:lnTo>
                    <a:pt x="636" y="43"/>
                  </a:lnTo>
                  <a:lnTo>
                    <a:pt x="636" y="44"/>
                  </a:lnTo>
                  <a:lnTo>
                    <a:pt x="634" y="44"/>
                  </a:lnTo>
                  <a:lnTo>
                    <a:pt x="634" y="44"/>
                  </a:lnTo>
                  <a:lnTo>
                    <a:pt x="634" y="43"/>
                  </a:lnTo>
                  <a:lnTo>
                    <a:pt x="634" y="41"/>
                  </a:lnTo>
                  <a:lnTo>
                    <a:pt x="634" y="40"/>
                  </a:lnTo>
                  <a:lnTo>
                    <a:pt x="637" y="37"/>
                  </a:lnTo>
                  <a:lnTo>
                    <a:pt x="637" y="35"/>
                  </a:lnTo>
                  <a:lnTo>
                    <a:pt x="637" y="32"/>
                  </a:lnTo>
                  <a:close/>
                  <a:moveTo>
                    <a:pt x="1717" y="0"/>
                  </a:moveTo>
                  <a:lnTo>
                    <a:pt x="1717" y="1"/>
                  </a:lnTo>
                  <a:lnTo>
                    <a:pt x="1719" y="1"/>
                  </a:lnTo>
                  <a:lnTo>
                    <a:pt x="1719" y="3"/>
                  </a:lnTo>
                  <a:lnTo>
                    <a:pt x="1719" y="3"/>
                  </a:lnTo>
                  <a:lnTo>
                    <a:pt x="1719" y="4"/>
                  </a:lnTo>
                  <a:lnTo>
                    <a:pt x="1719" y="4"/>
                  </a:lnTo>
                  <a:lnTo>
                    <a:pt x="1719" y="6"/>
                  </a:lnTo>
                  <a:lnTo>
                    <a:pt x="1719" y="6"/>
                  </a:lnTo>
                  <a:lnTo>
                    <a:pt x="1724" y="9"/>
                  </a:lnTo>
                  <a:lnTo>
                    <a:pt x="1727" y="11"/>
                  </a:lnTo>
                  <a:lnTo>
                    <a:pt x="1731" y="14"/>
                  </a:lnTo>
                  <a:lnTo>
                    <a:pt x="1736" y="17"/>
                  </a:lnTo>
                  <a:lnTo>
                    <a:pt x="1737" y="18"/>
                  </a:lnTo>
                  <a:lnTo>
                    <a:pt x="1740" y="20"/>
                  </a:lnTo>
                  <a:lnTo>
                    <a:pt x="1744" y="20"/>
                  </a:lnTo>
                  <a:lnTo>
                    <a:pt x="1747" y="21"/>
                  </a:lnTo>
                  <a:lnTo>
                    <a:pt x="1751" y="23"/>
                  </a:lnTo>
                  <a:lnTo>
                    <a:pt x="1753" y="24"/>
                  </a:lnTo>
                  <a:lnTo>
                    <a:pt x="1756" y="23"/>
                  </a:lnTo>
                  <a:lnTo>
                    <a:pt x="1759" y="20"/>
                  </a:lnTo>
                  <a:lnTo>
                    <a:pt x="1760" y="20"/>
                  </a:lnTo>
                  <a:lnTo>
                    <a:pt x="1764" y="20"/>
                  </a:lnTo>
                  <a:lnTo>
                    <a:pt x="1765" y="20"/>
                  </a:lnTo>
                  <a:lnTo>
                    <a:pt x="1768" y="18"/>
                  </a:lnTo>
                  <a:lnTo>
                    <a:pt x="1773" y="17"/>
                  </a:lnTo>
                  <a:lnTo>
                    <a:pt x="1776" y="12"/>
                  </a:lnTo>
                  <a:lnTo>
                    <a:pt x="1779" y="9"/>
                  </a:lnTo>
                  <a:lnTo>
                    <a:pt x="1783" y="6"/>
                  </a:lnTo>
                  <a:lnTo>
                    <a:pt x="1785" y="9"/>
                  </a:lnTo>
                  <a:lnTo>
                    <a:pt x="1787" y="12"/>
                  </a:lnTo>
                  <a:lnTo>
                    <a:pt x="1788" y="17"/>
                  </a:lnTo>
                  <a:lnTo>
                    <a:pt x="1790" y="20"/>
                  </a:lnTo>
                  <a:lnTo>
                    <a:pt x="1791" y="23"/>
                  </a:lnTo>
                  <a:lnTo>
                    <a:pt x="1793" y="24"/>
                  </a:lnTo>
                  <a:lnTo>
                    <a:pt x="1796" y="26"/>
                  </a:lnTo>
                  <a:lnTo>
                    <a:pt x="1799" y="29"/>
                  </a:lnTo>
                  <a:lnTo>
                    <a:pt x="1799" y="31"/>
                  </a:lnTo>
                  <a:lnTo>
                    <a:pt x="1800" y="32"/>
                  </a:lnTo>
                  <a:lnTo>
                    <a:pt x="1800" y="34"/>
                  </a:lnTo>
                  <a:lnTo>
                    <a:pt x="1802" y="35"/>
                  </a:lnTo>
                  <a:lnTo>
                    <a:pt x="1803" y="35"/>
                  </a:lnTo>
                  <a:lnTo>
                    <a:pt x="1805" y="37"/>
                  </a:lnTo>
                  <a:lnTo>
                    <a:pt x="1807" y="38"/>
                  </a:lnTo>
                  <a:lnTo>
                    <a:pt x="1808" y="38"/>
                  </a:lnTo>
                  <a:lnTo>
                    <a:pt x="1808" y="41"/>
                  </a:lnTo>
                  <a:lnTo>
                    <a:pt x="1807" y="43"/>
                  </a:lnTo>
                  <a:lnTo>
                    <a:pt x="1807" y="44"/>
                  </a:lnTo>
                  <a:lnTo>
                    <a:pt x="1805" y="46"/>
                  </a:lnTo>
                  <a:lnTo>
                    <a:pt x="1805" y="49"/>
                  </a:lnTo>
                  <a:lnTo>
                    <a:pt x="1807" y="52"/>
                  </a:lnTo>
                  <a:lnTo>
                    <a:pt x="1807" y="55"/>
                  </a:lnTo>
                  <a:lnTo>
                    <a:pt x="1808" y="58"/>
                  </a:lnTo>
                  <a:lnTo>
                    <a:pt x="1807" y="63"/>
                  </a:lnTo>
                  <a:lnTo>
                    <a:pt x="1805" y="69"/>
                  </a:lnTo>
                  <a:lnTo>
                    <a:pt x="1803" y="75"/>
                  </a:lnTo>
                  <a:lnTo>
                    <a:pt x="1803" y="80"/>
                  </a:lnTo>
                  <a:lnTo>
                    <a:pt x="1807" y="83"/>
                  </a:lnTo>
                  <a:lnTo>
                    <a:pt x="1808" y="87"/>
                  </a:lnTo>
                  <a:lnTo>
                    <a:pt x="1810" y="92"/>
                  </a:lnTo>
                  <a:lnTo>
                    <a:pt x="1810" y="97"/>
                  </a:lnTo>
                  <a:lnTo>
                    <a:pt x="1808" y="97"/>
                  </a:lnTo>
                  <a:lnTo>
                    <a:pt x="1808" y="97"/>
                  </a:lnTo>
                  <a:lnTo>
                    <a:pt x="1807" y="100"/>
                  </a:lnTo>
                  <a:lnTo>
                    <a:pt x="1807" y="101"/>
                  </a:lnTo>
                  <a:lnTo>
                    <a:pt x="1805" y="101"/>
                  </a:lnTo>
                  <a:lnTo>
                    <a:pt x="1805" y="101"/>
                  </a:lnTo>
                  <a:lnTo>
                    <a:pt x="1803" y="101"/>
                  </a:lnTo>
                  <a:lnTo>
                    <a:pt x="1803" y="103"/>
                  </a:lnTo>
                  <a:lnTo>
                    <a:pt x="1802" y="103"/>
                  </a:lnTo>
                  <a:lnTo>
                    <a:pt x="1802" y="104"/>
                  </a:lnTo>
                  <a:lnTo>
                    <a:pt x="1803" y="104"/>
                  </a:lnTo>
                  <a:lnTo>
                    <a:pt x="1803" y="106"/>
                  </a:lnTo>
                  <a:lnTo>
                    <a:pt x="1802" y="106"/>
                  </a:lnTo>
                  <a:lnTo>
                    <a:pt x="1800" y="106"/>
                  </a:lnTo>
                  <a:lnTo>
                    <a:pt x="1797" y="107"/>
                  </a:lnTo>
                  <a:lnTo>
                    <a:pt x="1796" y="109"/>
                  </a:lnTo>
                  <a:lnTo>
                    <a:pt x="1794" y="111"/>
                  </a:lnTo>
                  <a:lnTo>
                    <a:pt x="1793" y="111"/>
                  </a:lnTo>
                  <a:lnTo>
                    <a:pt x="1791" y="111"/>
                  </a:lnTo>
                  <a:lnTo>
                    <a:pt x="1790" y="109"/>
                  </a:lnTo>
                  <a:lnTo>
                    <a:pt x="1790" y="109"/>
                  </a:lnTo>
                  <a:lnTo>
                    <a:pt x="1788" y="111"/>
                  </a:lnTo>
                  <a:lnTo>
                    <a:pt x="1788" y="112"/>
                  </a:lnTo>
                  <a:lnTo>
                    <a:pt x="1788" y="112"/>
                  </a:lnTo>
                  <a:lnTo>
                    <a:pt x="1788" y="114"/>
                  </a:lnTo>
                  <a:lnTo>
                    <a:pt x="1788" y="114"/>
                  </a:lnTo>
                  <a:lnTo>
                    <a:pt x="1788" y="115"/>
                  </a:lnTo>
                  <a:lnTo>
                    <a:pt x="1788" y="115"/>
                  </a:lnTo>
                  <a:lnTo>
                    <a:pt x="1788" y="118"/>
                  </a:lnTo>
                  <a:lnTo>
                    <a:pt x="1787" y="120"/>
                  </a:lnTo>
                  <a:lnTo>
                    <a:pt x="1787" y="121"/>
                  </a:lnTo>
                  <a:lnTo>
                    <a:pt x="1787" y="124"/>
                  </a:lnTo>
                  <a:lnTo>
                    <a:pt x="1785" y="126"/>
                  </a:lnTo>
                  <a:lnTo>
                    <a:pt x="1782" y="127"/>
                  </a:lnTo>
                  <a:lnTo>
                    <a:pt x="1780" y="127"/>
                  </a:lnTo>
                  <a:lnTo>
                    <a:pt x="1779" y="127"/>
                  </a:lnTo>
                  <a:lnTo>
                    <a:pt x="1777" y="129"/>
                  </a:lnTo>
                  <a:lnTo>
                    <a:pt x="1776" y="132"/>
                  </a:lnTo>
                  <a:lnTo>
                    <a:pt x="1774" y="134"/>
                  </a:lnTo>
                  <a:lnTo>
                    <a:pt x="1774" y="135"/>
                  </a:lnTo>
                  <a:lnTo>
                    <a:pt x="1773" y="138"/>
                  </a:lnTo>
                  <a:lnTo>
                    <a:pt x="1771" y="140"/>
                  </a:lnTo>
                  <a:lnTo>
                    <a:pt x="1770" y="141"/>
                  </a:lnTo>
                  <a:lnTo>
                    <a:pt x="1768" y="143"/>
                  </a:lnTo>
                  <a:lnTo>
                    <a:pt x="1760" y="135"/>
                  </a:lnTo>
                  <a:lnTo>
                    <a:pt x="1734" y="117"/>
                  </a:lnTo>
                  <a:lnTo>
                    <a:pt x="1730" y="112"/>
                  </a:lnTo>
                  <a:lnTo>
                    <a:pt x="1713" y="103"/>
                  </a:lnTo>
                  <a:lnTo>
                    <a:pt x="1697" y="95"/>
                  </a:lnTo>
                  <a:lnTo>
                    <a:pt x="1688" y="92"/>
                  </a:lnTo>
                  <a:lnTo>
                    <a:pt x="1684" y="91"/>
                  </a:lnTo>
                  <a:lnTo>
                    <a:pt x="1679" y="89"/>
                  </a:lnTo>
                  <a:lnTo>
                    <a:pt x="1676" y="87"/>
                  </a:lnTo>
                  <a:lnTo>
                    <a:pt x="1674" y="87"/>
                  </a:lnTo>
                  <a:lnTo>
                    <a:pt x="1674" y="81"/>
                  </a:lnTo>
                  <a:lnTo>
                    <a:pt x="1677" y="81"/>
                  </a:lnTo>
                  <a:lnTo>
                    <a:pt x="1679" y="80"/>
                  </a:lnTo>
                  <a:lnTo>
                    <a:pt x="1677" y="77"/>
                  </a:lnTo>
                  <a:lnTo>
                    <a:pt x="1674" y="74"/>
                  </a:lnTo>
                  <a:lnTo>
                    <a:pt x="1673" y="74"/>
                  </a:lnTo>
                  <a:lnTo>
                    <a:pt x="1671" y="75"/>
                  </a:lnTo>
                  <a:lnTo>
                    <a:pt x="1670" y="75"/>
                  </a:lnTo>
                  <a:lnTo>
                    <a:pt x="1670" y="72"/>
                  </a:lnTo>
                  <a:lnTo>
                    <a:pt x="1668" y="71"/>
                  </a:lnTo>
                  <a:lnTo>
                    <a:pt x="1665" y="72"/>
                  </a:lnTo>
                  <a:lnTo>
                    <a:pt x="1664" y="72"/>
                  </a:lnTo>
                  <a:lnTo>
                    <a:pt x="1665" y="75"/>
                  </a:lnTo>
                  <a:lnTo>
                    <a:pt x="1664" y="75"/>
                  </a:lnTo>
                  <a:lnTo>
                    <a:pt x="1662" y="74"/>
                  </a:lnTo>
                  <a:lnTo>
                    <a:pt x="1661" y="74"/>
                  </a:lnTo>
                  <a:lnTo>
                    <a:pt x="1659" y="75"/>
                  </a:lnTo>
                  <a:lnTo>
                    <a:pt x="1656" y="77"/>
                  </a:lnTo>
                  <a:lnTo>
                    <a:pt x="1654" y="74"/>
                  </a:lnTo>
                  <a:lnTo>
                    <a:pt x="1648" y="71"/>
                  </a:lnTo>
                  <a:lnTo>
                    <a:pt x="1647" y="69"/>
                  </a:lnTo>
                  <a:lnTo>
                    <a:pt x="1631" y="66"/>
                  </a:lnTo>
                  <a:lnTo>
                    <a:pt x="1631" y="61"/>
                  </a:lnTo>
                  <a:lnTo>
                    <a:pt x="1634" y="60"/>
                  </a:lnTo>
                  <a:lnTo>
                    <a:pt x="1636" y="58"/>
                  </a:lnTo>
                  <a:lnTo>
                    <a:pt x="1639" y="55"/>
                  </a:lnTo>
                  <a:lnTo>
                    <a:pt x="1641" y="51"/>
                  </a:lnTo>
                  <a:lnTo>
                    <a:pt x="1641" y="49"/>
                  </a:lnTo>
                  <a:lnTo>
                    <a:pt x="1642" y="49"/>
                  </a:lnTo>
                  <a:lnTo>
                    <a:pt x="1647" y="49"/>
                  </a:lnTo>
                  <a:lnTo>
                    <a:pt x="1648" y="51"/>
                  </a:lnTo>
                  <a:lnTo>
                    <a:pt x="1650" y="51"/>
                  </a:lnTo>
                  <a:lnTo>
                    <a:pt x="1651" y="52"/>
                  </a:lnTo>
                  <a:lnTo>
                    <a:pt x="1653" y="52"/>
                  </a:lnTo>
                  <a:lnTo>
                    <a:pt x="1653" y="51"/>
                  </a:lnTo>
                  <a:lnTo>
                    <a:pt x="1653" y="49"/>
                  </a:lnTo>
                  <a:lnTo>
                    <a:pt x="1653" y="48"/>
                  </a:lnTo>
                  <a:lnTo>
                    <a:pt x="1653" y="48"/>
                  </a:lnTo>
                  <a:lnTo>
                    <a:pt x="1654" y="46"/>
                  </a:lnTo>
                  <a:lnTo>
                    <a:pt x="1654" y="44"/>
                  </a:lnTo>
                  <a:lnTo>
                    <a:pt x="1656" y="44"/>
                  </a:lnTo>
                  <a:lnTo>
                    <a:pt x="1658" y="43"/>
                  </a:lnTo>
                  <a:lnTo>
                    <a:pt x="1659" y="43"/>
                  </a:lnTo>
                  <a:lnTo>
                    <a:pt x="1661" y="43"/>
                  </a:lnTo>
                  <a:lnTo>
                    <a:pt x="1662" y="44"/>
                  </a:lnTo>
                  <a:lnTo>
                    <a:pt x="1664" y="46"/>
                  </a:lnTo>
                  <a:lnTo>
                    <a:pt x="1665" y="46"/>
                  </a:lnTo>
                  <a:lnTo>
                    <a:pt x="1668" y="44"/>
                  </a:lnTo>
                  <a:lnTo>
                    <a:pt x="1670" y="44"/>
                  </a:lnTo>
                  <a:lnTo>
                    <a:pt x="1671" y="43"/>
                  </a:lnTo>
                  <a:lnTo>
                    <a:pt x="1673" y="43"/>
                  </a:lnTo>
                  <a:lnTo>
                    <a:pt x="1674" y="43"/>
                  </a:lnTo>
                  <a:lnTo>
                    <a:pt x="1676" y="43"/>
                  </a:lnTo>
                  <a:lnTo>
                    <a:pt x="1677" y="41"/>
                  </a:lnTo>
                  <a:lnTo>
                    <a:pt x="1681" y="40"/>
                  </a:lnTo>
                  <a:lnTo>
                    <a:pt x="1684" y="38"/>
                  </a:lnTo>
                  <a:lnTo>
                    <a:pt x="1687" y="37"/>
                  </a:lnTo>
                  <a:lnTo>
                    <a:pt x="1690" y="37"/>
                  </a:lnTo>
                  <a:lnTo>
                    <a:pt x="1693" y="37"/>
                  </a:lnTo>
                  <a:lnTo>
                    <a:pt x="1694" y="35"/>
                  </a:lnTo>
                  <a:lnTo>
                    <a:pt x="1696" y="32"/>
                  </a:lnTo>
                  <a:lnTo>
                    <a:pt x="1696" y="29"/>
                  </a:lnTo>
                  <a:lnTo>
                    <a:pt x="1699" y="26"/>
                  </a:lnTo>
                  <a:lnTo>
                    <a:pt x="1701" y="26"/>
                  </a:lnTo>
                  <a:lnTo>
                    <a:pt x="1702" y="24"/>
                  </a:lnTo>
                  <a:lnTo>
                    <a:pt x="1704" y="21"/>
                  </a:lnTo>
                  <a:lnTo>
                    <a:pt x="1704" y="17"/>
                  </a:lnTo>
                  <a:lnTo>
                    <a:pt x="1705" y="14"/>
                  </a:lnTo>
                  <a:lnTo>
                    <a:pt x="1707" y="11"/>
                  </a:lnTo>
                  <a:lnTo>
                    <a:pt x="1710" y="9"/>
                  </a:lnTo>
                  <a:lnTo>
                    <a:pt x="1713" y="6"/>
                  </a:lnTo>
                  <a:lnTo>
                    <a:pt x="1714" y="4"/>
                  </a:lnTo>
                  <a:lnTo>
                    <a:pt x="1716" y="3"/>
                  </a:lnTo>
                  <a:lnTo>
                    <a:pt x="171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1"/>
            <p:cNvSpPr>
              <a:spLocks/>
            </p:cNvSpPr>
            <p:nvPr/>
          </p:nvSpPr>
          <p:spPr bwMode="auto">
            <a:xfrm>
              <a:off x="2071688" y="2073275"/>
              <a:ext cx="527050" cy="758825"/>
            </a:xfrm>
            <a:custGeom>
              <a:avLst/>
              <a:gdLst>
                <a:gd name="T0" fmla="*/ 315 w 663"/>
                <a:gd name="T1" fmla="*/ 17 h 954"/>
                <a:gd name="T2" fmla="*/ 344 w 663"/>
                <a:gd name="T3" fmla="*/ 15 h 954"/>
                <a:gd name="T4" fmla="*/ 388 w 663"/>
                <a:gd name="T5" fmla="*/ 18 h 954"/>
                <a:gd name="T6" fmla="*/ 408 w 663"/>
                <a:gd name="T7" fmla="*/ 21 h 954"/>
                <a:gd name="T8" fmla="*/ 424 w 663"/>
                <a:gd name="T9" fmla="*/ 52 h 954"/>
                <a:gd name="T10" fmla="*/ 444 w 663"/>
                <a:gd name="T11" fmla="*/ 69 h 954"/>
                <a:gd name="T12" fmla="*/ 491 w 663"/>
                <a:gd name="T13" fmla="*/ 106 h 954"/>
                <a:gd name="T14" fmla="*/ 525 w 663"/>
                <a:gd name="T15" fmla="*/ 141 h 954"/>
                <a:gd name="T16" fmla="*/ 537 w 663"/>
                <a:gd name="T17" fmla="*/ 181 h 954"/>
                <a:gd name="T18" fmla="*/ 550 w 663"/>
                <a:gd name="T19" fmla="*/ 197 h 954"/>
                <a:gd name="T20" fmla="*/ 574 w 663"/>
                <a:gd name="T21" fmla="*/ 250 h 954"/>
                <a:gd name="T22" fmla="*/ 588 w 663"/>
                <a:gd name="T23" fmla="*/ 292 h 954"/>
                <a:gd name="T24" fmla="*/ 625 w 663"/>
                <a:gd name="T25" fmla="*/ 324 h 954"/>
                <a:gd name="T26" fmla="*/ 639 w 663"/>
                <a:gd name="T27" fmla="*/ 347 h 954"/>
                <a:gd name="T28" fmla="*/ 654 w 663"/>
                <a:gd name="T29" fmla="*/ 370 h 954"/>
                <a:gd name="T30" fmla="*/ 656 w 663"/>
                <a:gd name="T31" fmla="*/ 393 h 954"/>
                <a:gd name="T32" fmla="*/ 617 w 663"/>
                <a:gd name="T33" fmla="*/ 393 h 954"/>
                <a:gd name="T34" fmla="*/ 576 w 663"/>
                <a:gd name="T35" fmla="*/ 404 h 954"/>
                <a:gd name="T36" fmla="*/ 553 w 663"/>
                <a:gd name="T37" fmla="*/ 461 h 954"/>
                <a:gd name="T38" fmla="*/ 518 w 663"/>
                <a:gd name="T39" fmla="*/ 478 h 954"/>
                <a:gd name="T40" fmla="*/ 513 w 663"/>
                <a:gd name="T41" fmla="*/ 518 h 954"/>
                <a:gd name="T42" fmla="*/ 524 w 663"/>
                <a:gd name="T43" fmla="*/ 512 h 954"/>
                <a:gd name="T44" fmla="*/ 545 w 663"/>
                <a:gd name="T45" fmla="*/ 536 h 954"/>
                <a:gd name="T46" fmla="*/ 516 w 663"/>
                <a:gd name="T47" fmla="*/ 582 h 954"/>
                <a:gd name="T48" fmla="*/ 439 w 663"/>
                <a:gd name="T49" fmla="*/ 636 h 954"/>
                <a:gd name="T50" fmla="*/ 474 w 663"/>
                <a:gd name="T51" fmla="*/ 675 h 954"/>
                <a:gd name="T52" fmla="*/ 498 w 663"/>
                <a:gd name="T53" fmla="*/ 727 h 954"/>
                <a:gd name="T54" fmla="*/ 530 w 663"/>
                <a:gd name="T55" fmla="*/ 772 h 954"/>
                <a:gd name="T56" fmla="*/ 542 w 663"/>
                <a:gd name="T57" fmla="*/ 790 h 954"/>
                <a:gd name="T58" fmla="*/ 542 w 663"/>
                <a:gd name="T59" fmla="*/ 805 h 954"/>
                <a:gd name="T60" fmla="*/ 576 w 663"/>
                <a:gd name="T61" fmla="*/ 816 h 954"/>
                <a:gd name="T62" fmla="*/ 591 w 663"/>
                <a:gd name="T63" fmla="*/ 833 h 954"/>
                <a:gd name="T64" fmla="*/ 565 w 663"/>
                <a:gd name="T65" fmla="*/ 844 h 954"/>
                <a:gd name="T66" fmla="*/ 507 w 663"/>
                <a:gd name="T67" fmla="*/ 875 h 954"/>
                <a:gd name="T68" fmla="*/ 510 w 663"/>
                <a:gd name="T69" fmla="*/ 913 h 954"/>
                <a:gd name="T70" fmla="*/ 479 w 663"/>
                <a:gd name="T71" fmla="*/ 947 h 954"/>
                <a:gd name="T72" fmla="*/ 442 w 663"/>
                <a:gd name="T73" fmla="*/ 914 h 954"/>
                <a:gd name="T74" fmla="*/ 402 w 663"/>
                <a:gd name="T75" fmla="*/ 922 h 954"/>
                <a:gd name="T76" fmla="*/ 375 w 663"/>
                <a:gd name="T77" fmla="*/ 911 h 954"/>
                <a:gd name="T78" fmla="*/ 350 w 663"/>
                <a:gd name="T79" fmla="*/ 888 h 954"/>
                <a:gd name="T80" fmla="*/ 281 w 663"/>
                <a:gd name="T81" fmla="*/ 848 h 954"/>
                <a:gd name="T82" fmla="*/ 200 w 663"/>
                <a:gd name="T83" fmla="*/ 873 h 954"/>
                <a:gd name="T84" fmla="*/ 169 w 663"/>
                <a:gd name="T85" fmla="*/ 918 h 954"/>
                <a:gd name="T86" fmla="*/ 110 w 663"/>
                <a:gd name="T87" fmla="*/ 865 h 954"/>
                <a:gd name="T88" fmla="*/ 74 w 663"/>
                <a:gd name="T89" fmla="*/ 821 h 954"/>
                <a:gd name="T90" fmla="*/ 77 w 663"/>
                <a:gd name="T91" fmla="*/ 793 h 954"/>
                <a:gd name="T92" fmla="*/ 92 w 663"/>
                <a:gd name="T93" fmla="*/ 768 h 954"/>
                <a:gd name="T94" fmla="*/ 103 w 663"/>
                <a:gd name="T95" fmla="*/ 736 h 954"/>
                <a:gd name="T96" fmla="*/ 109 w 663"/>
                <a:gd name="T97" fmla="*/ 638 h 954"/>
                <a:gd name="T98" fmla="*/ 46 w 663"/>
                <a:gd name="T99" fmla="*/ 558 h 954"/>
                <a:gd name="T100" fmla="*/ 0 w 663"/>
                <a:gd name="T101" fmla="*/ 360 h 954"/>
                <a:gd name="T102" fmla="*/ 104 w 663"/>
                <a:gd name="T103" fmla="*/ 160 h 954"/>
                <a:gd name="T104" fmla="*/ 140 w 663"/>
                <a:gd name="T105" fmla="*/ 150 h 954"/>
                <a:gd name="T106" fmla="*/ 175 w 663"/>
                <a:gd name="T107" fmla="*/ 120 h 954"/>
                <a:gd name="T108" fmla="*/ 180 w 663"/>
                <a:gd name="T109" fmla="*/ 97 h 954"/>
                <a:gd name="T110" fmla="*/ 187 w 663"/>
                <a:gd name="T111" fmla="*/ 60 h 954"/>
                <a:gd name="T112" fmla="*/ 203 w 663"/>
                <a:gd name="T113" fmla="*/ 31 h 954"/>
                <a:gd name="T114" fmla="*/ 227 w 663"/>
                <a:gd name="T115" fmla="*/ 24 h 954"/>
                <a:gd name="T116" fmla="*/ 261 w 663"/>
                <a:gd name="T117" fmla="*/ 1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3" h="954">
                  <a:moveTo>
                    <a:pt x="262" y="0"/>
                  </a:moveTo>
                  <a:lnTo>
                    <a:pt x="266" y="1"/>
                  </a:lnTo>
                  <a:lnTo>
                    <a:pt x="267" y="3"/>
                  </a:lnTo>
                  <a:lnTo>
                    <a:pt x="269" y="4"/>
                  </a:lnTo>
                  <a:lnTo>
                    <a:pt x="272" y="4"/>
                  </a:lnTo>
                  <a:lnTo>
                    <a:pt x="273" y="8"/>
                  </a:lnTo>
                  <a:lnTo>
                    <a:pt x="275" y="9"/>
                  </a:lnTo>
                  <a:lnTo>
                    <a:pt x="281" y="9"/>
                  </a:lnTo>
                  <a:lnTo>
                    <a:pt x="289" y="14"/>
                  </a:lnTo>
                  <a:lnTo>
                    <a:pt x="290" y="15"/>
                  </a:lnTo>
                  <a:lnTo>
                    <a:pt x="296" y="17"/>
                  </a:lnTo>
                  <a:lnTo>
                    <a:pt x="312" y="15"/>
                  </a:lnTo>
                  <a:lnTo>
                    <a:pt x="315" y="17"/>
                  </a:lnTo>
                  <a:lnTo>
                    <a:pt x="318" y="14"/>
                  </a:lnTo>
                  <a:lnTo>
                    <a:pt x="321" y="15"/>
                  </a:lnTo>
                  <a:lnTo>
                    <a:pt x="322" y="17"/>
                  </a:lnTo>
                  <a:lnTo>
                    <a:pt x="325" y="18"/>
                  </a:lnTo>
                  <a:lnTo>
                    <a:pt x="327" y="18"/>
                  </a:lnTo>
                  <a:lnTo>
                    <a:pt x="327" y="18"/>
                  </a:lnTo>
                  <a:lnTo>
                    <a:pt x="329" y="17"/>
                  </a:lnTo>
                  <a:lnTo>
                    <a:pt x="330" y="15"/>
                  </a:lnTo>
                  <a:lnTo>
                    <a:pt x="332" y="15"/>
                  </a:lnTo>
                  <a:lnTo>
                    <a:pt x="333" y="15"/>
                  </a:lnTo>
                  <a:lnTo>
                    <a:pt x="336" y="17"/>
                  </a:lnTo>
                  <a:lnTo>
                    <a:pt x="342" y="17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5" y="17"/>
                  </a:lnTo>
                  <a:lnTo>
                    <a:pt x="347" y="18"/>
                  </a:lnTo>
                  <a:lnTo>
                    <a:pt x="372" y="21"/>
                  </a:lnTo>
                  <a:lnTo>
                    <a:pt x="381" y="21"/>
                  </a:lnTo>
                  <a:lnTo>
                    <a:pt x="382" y="20"/>
                  </a:lnTo>
                  <a:lnTo>
                    <a:pt x="385" y="18"/>
                  </a:lnTo>
                  <a:lnTo>
                    <a:pt x="385" y="15"/>
                  </a:lnTo>
                  <a:lnTo>
                    <a:pt x="385" y="14"/>
                  </a:lnTo>
                  <a:lnTo>
                    <a:pt x="387" y="14"/>
                  </a:lnTo>
                  <a:lnTo>
                    <a:pt x="388" y="15"/>
                  </a:lnTo>
                  <a:lnTo>
                    <a:pt x="388" y="17"/>
                  </a:lnTo>
                  <a:lnTo>
                    <a:pt x="388" y="18"/>
                  </a:lnTo>
                  <a:lnTo>
                    <a:pt x="387" y="21"/>
                  </a:lnTo>
                  <a:lnTo>
                    <a:pt x="387" y="23"/>
                  </a:lnTo>
                  <a:lnTo>
                    <a:pt x="390" y="24"/>
                  </a:lnTo>
                  <a:lnTo>
                    <a:pt x="393" y="23"/>
                  </a:lnTo>
                  <a:lnTo>
                    <a:pt x="395" y="20"/>
                  </a:lnTo>
                  <a:lnTo>
                    <a:pt x="398" y="20"/>
                  </a:lnTo>
                  <a:lnTo>
                    <a:pt x="399" y="20"/>
                  </a:lnTo>
                  <a:lnTo>
                    <a:pt x="401" y="21"/>
                  </a:lnTo>
                  <a:lnTo>
                    <a:pt x="402" y="23"/>
                  </a:lnTo>
                  <a:lnTo>
                    <a:pt x="404" y="23"/>
                  </a:lnTo>
                  <a:lnTo>
                    <a:pt x="405" y="23"/>
                  </a:lnTo>
                  <a:lnTo>
                    <a:pt x="407" y="23"/>
                  </a:lnTo>
                  <a:lnTo>
                    <a:pt x="408" y="21"/>
                  </a:lnTo>
                  <a:lnTo>
                    <a:pt x="408" y="24"/>
                  </a:lnTo>
                  <a:lnTo>
                    <a:pt x="408" y="26"/>
                  </a:lnTo>
                  <a:lnTo>
                    <a:pt x="410" y="29"/>
                  </a:lnTo>
                  <a:lnTo>
                    <a:pt x="412" y="32"/>
                  </a:lnTo>
                  <a:lnTo>
                    <a:pt x="413" y="35"/>
                  </a:lnTo>
                  <a:lnTo>
                    <a:pt x="415" y="40"/>
                  </a:lnTo>
                  <a:lnTo>
                    <a:pt x="416" y="41"/>
                  </a:lnTo>
                  <a:lnTo>
                    <a:pt x="418" y="43"/>
                  </a:lnTo>
                  <a:lnTo>
                    <a:pt x="419" y="44"/>
                  </a:lnTo>
                  <a:lnTo>
                    <a:pt x="424" y="44"/>
                  </a:lnTo>
                  <a:lnTo>
                    <a:pt x="425" y="44"/>
                  </a:lnTo>
                  <a:lnTo>
                    <a:pt x="425" y="47"/>
                  </a:lnTo>
                  <a:lnTo>
                    <a:pt x="424" y="52"/>
                  </a:lnTo>
                  <a:lnTo>
                    <a:pt x="424" y="55"/>
                  </a:lnTo>
                  <a:lnTo>
                    <a:pt x="425" y="55"/>
                  </a:lnTo>
                  <a:lnTo>
                    <a:pt x="428" y="52"/>
                  </a:lnTo>
                  <a:lnTo>
                    <a:pt x="431" y="51"/>
                  </a:lnTo>
                  <a:lnTo>
                    <a:pt x="436" y="51"/>
                  </a:lnTo>
                  <a:lnTo>
                    <a:pt x="438" y="52"/>
                  </a:lnTo>
                  <a:lnTo>
                    <a:pt x="439" y="57"/>
                  </a:lnTo>
                  <a:lnTo>
                    <a:pt x="438" y="63"/>
                  </a:lnTo>
                  <a:lnTo>
                    <a:pt x="438" y="64"/>
                  </a:lnTo>
                  <a:lnTo>
                    <a:pt x="439" y="66"/>
                  </a:lnTo>
                  <a:lnTo>
                    <a:pt x="441" y="67"/>
                  </a:lnTo>
                  <a:lnTo>
                    <a:pt x="442" y="67"/>
                  </a:lnTo>
                  <a:lnTo>
                    <a:pt x="444" y="69"/>
                  </a:lnTo>
                  <a:lnTo>
                    <a:pt x="447" y="72"/>
                  </a:lnTo>
                  <a:lnTo>
                    <a:pt x="451" y="75"/>
                  </a:lnTo>
                  <a:lnTo>
                    <a:pt x="462" y="78"/>
                  </a:lnTo>
                  <a:lnTo>
                    <a:pt x="467" y="80"/>
                  </a:lnTo>
                  <a:lnTo>
                    <a:pt x="468" y="83"/>
                  </a:lnTo>
                  <a:lnTo>
                    <a:pt x="470" y="87"/>
                  </a:lnTo>
                  <a:lnTo>
                    <a:pt x="470" y="91"/>
                  </a:lnTo>
                  <a:lnTo>
                    <a:pt x="471" y="92"/>
                  </a:lnTo>
                  <a:lnTo>
                    <a:pt x="471" y="94"/>
                  </a:lnTo>
                  <a:lnTo>
                    <a:pt x="473" y="95"/>
                  </a:lnTo>
                  <a:lnTo>
                    <a:pt x="476" y="97"/>
                  </a:lnTo>
                  <a:lnTo>
                    <a:pt x="487" y="103"/>
                  </a:lnTo>
                  <a:lnTo>
                    <a:pt x="491" y="106"/>
                  </a:lnTo>
                  <a:lnTo>
                    <a:pt x="494" y="109"/>
                  </a:lnTo>
                  <a:lnTo>
                    <a:pt x="494" y="111"/>
                  </a:lnTo>
                  <a:lnTo>
                    <a:pt x="502" y="114"/>
                  </a:lnTo>
                  <a:lnTo>
                    <a:pt x="505" y="117"/>
                  </a:lnTo>
                  <a:lnTo>
                    <a:pt x="508" y="120"/>
                  </a:lnTo>
                  <a:lnTo>
                    <a:pt x="511" y="126"/>
                  </a:lnTo>
                  <a:lnTo>
                    <a:pt x="510" y="129"/>
                  </a:lnTo>
                  <a:lnTo>
                    <a:pt x="511" y="132"/>
                  </a:lnTo>
                  <a:lnTo>
                    <a:pt x="519" y="140"/>
                  </a:lnTo>
                  <a:lnTo>
                    <a:pt x="521" y="140"/>
                  </a:lnTo>
                  <a:lnTo>
                    <a:pt x="521" y="141"/>
                  </a:lnTo>
                  <a:lnTo>
                    <a:pt x="522" y="141"/>
                  </a:lnTo>
                  <a:lnTo>
                    <a:pt x="525" y="141"/>
                  </a:lnTo>
                  <a:lnTo>
                    <a:pt x="527" y="143"/>
                  </a:lnTo>
                  <a:lnTo>
                    <a:pt x="528" y="144"/>
                  </a:lnTo>
                  <a:lnTo>
                    <a:pt x="528" y="155"/>
                  </a:lnTo>
                  <a:lnTo>
                    <a:pt x="531" y="163"/>
                  </a:lnTo>
                  <a:lnTo>
                    <a:pt x="533" y="166"/>
                  </a:lnTo>
                  <a:lnTo>
                    <a:pt x="531" y="170"/>
                  </a:lnTo>
                  <a:lnTo>
                    <a:pt x="533" y="172"/>
                  </a:lnTo>
                  <a:lnTo>
                    <a:pt x="533" y="174"/>
                  </a:lnTo>
                  <a:lnTo>
                    <a:pt x="533" y="175"/>
                  </a:lnTo>
                  <a:lnTo>
                    <a:pt x="533" y="177"/>
                  </a:lnTo>
                  <a:lnTo>
                    <a:pt x="534" y="178"/>
                  </a:lnTo>
                  <a:lnTo>
                    <a:pt x="536" y="180"/>
                  </a:lnTo>
                  <a:lnTo>
                    <a:pt x="537" y="181"/>
                  </a:lnTo>
                  <a:lnTo>
                    <a:pt x="539" y="184"/>
                  </a:lnTo>
                  <a:lnTo>
                    <a:pt x="539" y="186"/>
                  </a:lnTo>
                  <a:lnTo>
                    <a:pt x="542" y="187"/>
                  </a:lnTo>
                  <a:lnTo>
                    <a:pt x="542" y="187"/>
                  </a:lnTo>
                  <a:lnTo>
                    <a:pt x="544" y="189"/>
                  </a:lnTo>
                  <a:lnTo>
                    <a:pt x="542" y="190"/>
                  </a:lnTo>
                  <a:lnTo>
                    <a:pt x="542" y="192"/>
                  </a:lnTo>
                  <a:lnTo>
                    <a:pt x="544" y="194"/>
                  </a:lnTo>
                  <a:lnTo>
                    <a:pt x="547" y="194"/>
                  </a:lnTo>
                  <a:lnTo>
                    <a:pt x="547" y="194"/>
                  </a:lnTo>
                  <a:lnTo>
                    <a:pt x="548" y="195"/>
                  </a:lnTo>
                  <a:lnTo>
                    <a:pt x="548" y="197"/>
                  </a:lnTo>
                  <a:lnTo>
                    <a:pt x="550" y="197"/>
                  </a:lnTo>
                  <a:lnTo>
                    <a:pt x="550" y="200"/>
                  </a:lnTo>
                  <a:lnTo>
                    <a:pt x="554" y="217"/>
                  </a:lnTo>
                  <a:lnTo>
                    <a:pt x="556" y="221"/>
                  </a:lnTo>
                  <a:lnTo>
                    <a:pt x="562" y="229"/>
                  </a:lnTo>
                  <a:lnTo>
                    <a:pt x="562" y="232"/>
                  </a:lnTo>
                  <a:lnTo>
                    <a:pt x="564" y="233"/>
                  </a:lnTo>
                  <a:lnTo>
                    <a:pt x="568" y="235"/>
                  </a:lnTo>
                  <a:lnTo>
                    <a:pt x="570" y="237"/>
                  </a:lnTo>
                  <a:lnTo>
                    <a:pt x="570" y="238"/>
                  </a:lnTo>
                  <a:lnTo>
                    <a:pt x="570" y="243"/>
                  </a:lnTo>
                  <a:lnTo>
                    <a:pt x="570" y="244"/>
                  </a:lnTo>
                  <a:lnTo>
                    <a:pt x="571" y="247"/>
                  </a:lnTo>
                  <a:lnTo>
                    <a:pt x="574" y="250"/>
                  </a:lnTo>
                  <a:lnTo>
                    <a:pt x="582" y="252"/>
                  </a:lnTo>
                  <a:lnTo>
                    <a:pt x="577" y="255"/>
                  </a:lnTo>
                  <a:lnTo>
                    <a:pt x="576" y="257"/>
                  </a:lnTo>
                  <a:lnTo>
                    <a:pt x="576" y="258"/>
                  </a:lnTo>
                  <a:lnTo>
                    <a:pt x="577" y="260"/>
                  </a:lnTo>
                  <a:lnTo>
                    <a:pt x="579" y="261"/>
                  </a:lnTo>
                  <a:lnTo>
                    <a:pt x="579" y="261"/>
                  </a:lnTo>
                  <a:lnTo>
                    <a:pt x="580" y="269"/>
                  </a:lnTo>
                  <a:lnTo>
                    <a:pt x="582" y="275"/>
                  </a:lnTo>
                  <a:lnTo>
                    <a:pt x="587" y="281"/>
                  </a:lnTo>
                  <a:lnTo>
                    <a:pt x="588" y="284"/>
                  </a:lnTo>
                  <a:lnTo>
                    <a:pt x="588" y="287"/>
                  </a:lnTo>
                  <a:lnTo>
                    <a:pt x="588" y="292"/>
                  </a:lnTo>
                  <a:lnTo>
                    <a:pt x="590" y="295"/>
                  </a:lnTo>
                  <a:lnTo>
                    <a:pt x="591" y="298"/>
                  </a:lnTo>
                  <a:lnTo>
                    <a:pt x="594" y="300"/>
                  </a:lnTo>
                  <a:lnTo>
                    <a:pt x="599" y="301"/>
                  </a:lnTo>
                  <a:lnTo>
                    <a:pt x="600" y="301"/>
                  </a:lnTo>
                  <a:lnTo>
                    <a:pt x="600" y="303"/>
                  </a:lnTo>
                  <a:lnTo>
                    <a:pt x="600" y="306"/>
                  </a:lnTo>
                  <a:lnTo>
                    <a:pt x="602" y="307"/>
                  </a:lnTo>
                  <a:lnTo>
                    <a:pt x="604" y="309"/>
                  </a:lnTo>
                  <a:lnTo>
                    <a:pt x="605" y="309"/>
                  </a:lnTo>
                  <a:lnTo>
                    <a:pt x="622" y="316"/>
                  </a:lnTo>
                  <a:lnTo>
                    <a:pt x="624" y="320"/>
                  </a:lnTo>
                  <a:lnTo>
                    <a:pt x="625" y="324"/>
                  </a:lnTo>
                  <a:lnTo>
                    <a:pt x="625" y="326"/>
                  </a:lnTo>
                  <a:lnTo>
                    <a:pt x="627" y="327"/>
                  </a:lnTo>
                  <a:lnTo>
                    <a:pt x="628" y="330"/>
                  </a:lnTo>
                  <a:lnTo>
                    <a:pt x="630" y="332"/>
                  </a:lnTo>
                  <a:lnTo>
                    <a:pt x="631" y="332"/>
                  </a:lnTo>
                  <a:lnTo>
                    <a:pt x="631" y="333"/>
                  </a:lnTo>
                  <a:lnTo>
                    <a:pt x="631" y="335"/>
                  </a:lnTo>
                  <a:lnTo>
                    <a:pt x="631" y="335"/>
                  </a:lnTo>
                  <a:lnTo>
                    <a:pt x="633" y="338"/>
                  </a:lnTo>
                  <a:lnTo>
                    <a:pt x="633" y="341"/>
                  </a:lnTo>
                  <a:lnTo>
                    <a:pt x="634" y="343"/>
                  </a:lnTo>
                  <a:lnTo>
                    <a:pt x="637" y="346"/>
                  </a:lnTo>
                  <a:lnTo>
                    <a:pt x="639" y="347"/>
                  </a:lnTo>
                  <a:lnTo>
                    <a:pt x="642" y="347"/>
                  </a:lnTo>
                  <a:lnTo>
                    <a:pt x="645" y="349"/>
                  </a:lnTo>
                  <a:lnTo>
                    <a:pt x="643" y="352"/>
                  </a:lnTo>
                  <a:lnTo>
                    <a:pt x="645" y="355"/>
                  </a:lnTo>
                  <a:lnTo>
                    <a:pt x="647" y="358"/>
                  </a:lnTo>
                  <a:lnTo>
                    <a:pt x="650" y="361"/>
                  </a:lnTo>
                  <a:lnTo>
                    <a:pt x="653" y="361"/>
                  </a:lnTo>
                  <a:lnTo>
                    <a:pt x="653" y="363"/>
                  </a:lnTo>
                  <a:lnTo>
                    <a:pt x="653" y="364"/>
                  </a:lnTo>
                  <a:lnTo>
                    <a:pt x="651" y="367"/>
                  </a:lnTo>
                  <a:lnTo>
                    <a:pt x="651" y="369"/>
                  </a:lnTo>
                  <a:lnTo>
                    <a:pt x="653" y="370"/>
                  </a:lnTo>
                  <a:lnTo>
                    <a:pt x="654" y="370"/>
                  </a:lnTo>
                  <a:lnTo>
                    <a:pt x="656" y="372"/>
                  </a:lnTo>
                  <a:lnTo>
                    <a:pt x="656" y="375"/>
                  </a:lnTo>
                  <a:lnTo>
                    <a:pt x="654" y="378"/>
                  </a:lnTo>
                  <a:lnTo>
                    <a:pt x="656" y="380"/>
                  </a:lnTo>
                  <a:lnTo>
                    <a:pt x="656" y="380"/>
                  </a:lnTo>
                  <a:lnTo>
                    <a:pt x="657" y="383"/>
                  </a:lnTo>
                  <a:lnTo>
                    <a:pt x="660" y="384"/>
                  </a:lnTo>
                  <a:lnTo>
                    <a:pt x="660" y="386"/>
                  </a:lnTo>
                  <a:lnTo>
                    <a:pt x="663" y="386"/>
                  </a:lnTo>
                  <a:lnTo>
                    <a:pt x="663" y="386"/>
                  </a:lnTo>
                  <a:lnTo>
                    <a:pt x="663" y="386"/>
                  </a:lnTo>
                  <a:lnTo>
                    <a:pt x="660" y="389"/>
                  </a:lnTo>
                  <a:lnTo>
                    <a:pt x="656" y="393"/>
                  </a:lnTo>
                  <a:lnTo>
                    <a:pt x="651" y="398"/>
                  </a:lnTo>
                  <a:lnTo>
                    <a:pt x="648" y="401"/>
                  </a:lnTo>
                  <a:lnTo>
                    <a:pt x="645" y="403"/>
                  </a:lnTo>
                  <a:lnTo>
                    <a:pt x="643" y="406"/>
                  </a:lnTo>
                  <a:lnTo>
                    <a:pt x="640" y="407"/>
                  </a:lnTo>
                  <a:lnTo>
                    <a:pt x="639" y="409"/>
                  </a:lnTo>
                  <a:lnTo>
                    <a:pt x="637" y="410"/>
                  </a:lnTo>
                  <a:lnTo>
                    <a:pt x="636" y="409"/>
                  </a:lnTo>
                  <a:lnTo>
                    <a:pt x="634" y="407"/>
                  </a:lnTo>
                  <a:lnTo>
                    <a:pt x="633" y="407"/>
                  </a:lnTo>
                  <a:lnTo>
                    <a:pt x="628" y="403"/>
                  </a:lnTo>
                  <a:lnTo>
                    <a:pt x="624" y="398"/>
                  </a:lnTo>
                  <a:lnTo>
                    <a:pt x="617" y="393"/>
                  </a:lnTo>
                  <a:lnTo>
                    <a:pt x="613" y="389"/>
                  </a:lnTo>
                  <a:lnTo>
                    <a:pt x="610" y="387"/>
                  </a:lnTo>
                  <a:lnTo>
                    <a:pt x="608" y="386"/>
                  </a:lnTo>
                  <a:lnTo>
                    <a:pt x="607" y="384"/>
                  </a:lnTo>
                  <a:lnTo>
                    <a:pt x="604" y="383"/>
                  </a:lnTo>
                  <a:lnTo>
                    <a:pt x="604" y="383"/>
                  </a:lnTo>
                  <a:lnTo>
                    <a:pt x="600" y="384"/>
                  </a:lnTo>
                  <a:lnTo>
                    <a:pt x="599" y="386"/>
                  </a:lnTo>
                  <a:lnTo>
                    <a:pt x="597" y="387"/>
                  </a:lnTo>
                  <a:lnTo>
                    <a:pt x="593" y="390"/>
                  </a:lnTo>
                  <a:lnTo>
                    <a:pt x="587" y="395"/>
                  </a:lnTo>
                  <a:lnTo>
                    <a:pt x="580" y="398"/>
                  </a:lnTo>
                  <a:lnTo>
                    <a:pt x="576" y="404"/>
                  </a:lnTo>
                  <a:lnTo>
                    <a:pt x="573" y="409"/>
                  </a:lnTo>
                  <a:lnTo>
                    <a:pt x="571" y="416"/>
                  </a:lnTo>
                  <a:lnTo>
                    <a:pt x="570" y="424"/>
                  </a:lnTo>
                  <a:lnTo>
                    <a:pt x="570" y="430"/>
                  </a:lnTo>
                  <a:lnTo>
                    <a:pt x="568" y="438"/>
                  </a:lnTo>
                  <a:lnTo>
                    <a:pt x="565" y="447"/>
                  </a:lnTo>
                  <a:lnTo>
                    <a:pt x="564" y="456"/>
                  </a:lnTo>
                  <a:lnTo>
                    <a:pt x="561" y="461"/>
                  </a:lnTo>
                  <a:lnTo>
                    <a:pt x="559" y="461"/>
                  </a:lnTo>
                  <a:lnTo>
                    <a:pt x="557" y="463"/>
                  </a:lnTo>
                  <a:lnTo>
                    <a:pt x="556" y="463"/>
                  </a:lnTo>
                  <a:lnTo>
                    <a:pt x="554" y="463"/>
                  </a:lnTo>
                  <a:lnTo>
                    <a:pt x="553" y="461"/>
                  </a:lnTo>
                  <a:lnTo>
                    <a:pt x="553" y="459"/>
                  </a:lnTo>
                  <a:lnTo>
                    <a:pt x="553" y="459"/>
                  </a:lnTo>
                  <a:lnTo>
                    <a:pt x="551" y="458"/>
                  </a:lnTo>
                  <a:lnTo>
                    <a:pt x="547" y="461"/>
                  </a:lnTo>
                  <a:lnTo>
                    <a:pt x="542" y="463"/>
                  </a:lnTo>
                  <a:lnTo>
                    <a:pt x="537" y="464"/>
                  </a:lnTo>
                  <a:lnTo>
                    <a:pt x="533" y="466"/>
                  </a:lnTo>
                  <a:lnTo>
                    <a:pt x="531" y="467"/>
                  </a:lnTo>
                  <a:lnTo>
                    <a:pt x="528" y="469"/>
                  </a:lnTo>
                  <a:lnTo>
                    <a:pt x="527" y="472"/>
                  </a:lnTo>
                  <a:lnTo>
                    <a:pt x="525" y="473"/>
                  </a:lnTo>
                  <a:lnTo>
                    <a:pt x="521" y="476"/>
                  </a:lnTo>
                  <a:lnTo>
                    <a:pt x="518" y="478"/>
                  </a:lnTo>
                  <a:lnTo>
                    <a:pt x="514" y="481"/>
                  </a:lnTo>
                  <a:lnTo>
                    <a:pt x="511" y="483"/>
                  </a:lnTo>
                  <a:lnTo>
                    <a:pt x="508" y="484"/>
                  </a:lnTo>
                  <a:lnTo>
                    <a:pt x="505" y="486"/>
                  </a:lnTo>
                  <a:lnTo>
                    <a:pt x="504" y="489"/>
                  </a:lnTo>
                  <a:lnTo>
                    <a:pt x="502" y="492"/>
                  </a:lnTo>
                  <a:lnTo>
                    <a:pt x="504" y="498"/>
                  </a:lnTo>
                  <a:lnTo>
                    <a:pt x="504" y="503"/>
                  </a:lnTo>
                  <a:lnTo>
                    <a:pt x="505" y="509"/>
                  </a:lnTo>
                  <a:lnTo>
                    <a:pt x="505" y="513"/>
                  </a:lnTo>
                  <a:lnTo>
                    <a:pt x="508" y="515"/>
                  </a:lnTo>
                  <a:lnTo>
                    <a:pt x="511" y="515"/>
                  </a:lnTo>
                  <a:lnTo>
                    <a:pt x="513" y="518"/>
                  </a:lnTo>
                  <a:lnTo>
                    <a:pt x="513" y="522"/>
                  </a:lnTo>
                  <a:lnTo>
                    <a:pt x="516" y="521"/>
                  </a:lnTo>
                  <a:lnTo>
                    <a:pt x="519" y="521"/>
                  </a:lnTo>
                  <a:lnTo>
                    <a:pt x="521" y="519"/>
                  </a:lnTo>
                  <a:lnTo>
                    <a:pt x="521" y="516"/>
                  </a:lnTo>
                  <a:lnTo>
                    <a:pt x="521" y="515"/>
                  </a:lnTo>
                  <a:lnTo>
                    <a:pt x="521" y="515"/>
                  </a:lnTo>
                  <a:lnTo>
                    <a:pt x="519" y="513"/>
                  </a:lnTo>
                  <a:lnTo>
                    <a:pt x="519" y="513"/>
                  </a:lnTo>
                  <a:lnTo>
                    <a:pt x="521" y="512"/>
                  </a:lnTo>
                  <a:lnTo>
                    <a:pt x="522" y="512"/>
                  </a:lnTo>
                  <a:lnTo>
                    <a:pt x="524" y="512"/>
                  </a:lnTo>
                  <a:lnTo>
                    <a:pt x="524" y="512"/>
                  </a:lnTo>
                  <a:lnTo>
                    <a:pt x="525" y="509"/>
                  </a:lnTo>
                  <a:lnTo>
                    <a:pt x="525" y="507"/>
                  </a:lnTo>
                  <a:lnTo>
                    <a:pt x="527" y="506"/>
                  </a:lnTo>
                  <a:lnTo>
                    <a:pt x="528" y="509"/>
                  </a:lnTo>
                  <a:lnTo>
                    <a:pt x="531" y="512"/>
                  </a:lnTo>
                  <a:lnTo>
                    <a:pt x="536" y="512"/>
                  </a:lnTo>
                  <a:lnTo>
                    <a:pt x="541" y="513"/>
                  </a:lnTo>
                  <a:lnTo>
                    <a:pt x="544" y="515"/>
                  </a:lnTo>
                  <a:lnTo>
                    <a:pt x="545" y="518"/>
                  </a:lnTo>
                  <a:lnTo>
                    <a:pt x="545" y="524"/>
                  </a:lnTo>
                  <a:lnTo>
                    <a:pt x="545" y="530"/>
                  </a:lnTo>
                  <a:lnTo>
                    <a:pt x="545" y="533"/>
                  </a:lnTo>
                  <a:lnTo>
                    <a:pt x="545" y="536"/>
                  </a:lnTo>
                  <a:lnTo>
                    <a:pt x="545" y="541"/>
                  </a:lnTo>
                  <a:lnTo>
                    <a:pt x="545" y="544"/>
                  </a:lnTo>
                  <a:lnTo>
                    <a:pt x="544" y="547"/>
                  </a:lnTo>
                  <a:lnTo>
                    <a:pt x="542" y="556"/>
                  </a:lnTo>
                  <a:lnTo>
                    <a:pt x="539" y="566"/>
                  </a:lnTo>
                  <a:lnTo>
                    <a:pt x="536" y="575"/>
                  </a:lnTo>
                  <a:lnTo>
                    <a:pt x="530" y="582"/>
                  </a:lnTo>
                  <a:lnTo>
                    <a:pt x="528" y="586"/>
                  </a:lnTo>
                  <a:lnTo>
                    <a:pt x="525" y="587"/>
                  </a:lnTo>
                  <a:lnTo>
                    <a:pt x="522" y="590"/>
                  </a:lnTo>
                  <a:lnTo>
                    <a:pt x="519" y="592"/>
                  </a:lnTo>
                  <a:lnTo>
                    <a:pt x="518" y="587"/>
                  </a:lnTo>
                  <a:lnTo>
                    <a:pt x="516" y="582"/>
                  </a:lnTo>
                  <a:lnTo>
                    <a:pt x="514" y="576"/>
                  </a:lnTo>
                  <a:lnTo>
                    <a:pt x="513" y="572"/>
                  </a:lnTo>
                  <a:lnTo>
                    <a:pt x="510" y="575"/>
                  </a:lnTo>
                  <a:lnTo>
                    <a:pt x="508" y="576"/>
                  </a:lnTo>
                  <a:lnTo>
                    <a:pt x="507" y="576"/>
                  </a:lnTo>
                  <a:lnTo>
                    <a:pt x="496" y="587"/>
                  </a:lnTo>
                  <a:lnTo>
                    <a:pt x="485" y="596"/>
                  </a:lnTo>
                  <a:lnTo>
                    <a:pt x="474" y="606"/>
                  </a:lnTo>
                  <a:lnTo>
                    <a:pt x="464" y="615"/>
                  </a:lnTo>
                  <a:lnTo>
                    <a:pt x="458" y="621"/>
                  </a:lnTo>
                  <a:lnTo>
                    <a:pt x="451" y="625"/>
                  </a:lnTo>
                  <a:lnTo>
                    <a:pt x="445" y="630"/>
                  </a:lnTo>
                  <a:lnTo>
                    <a:pt x="439" y="636"/>
                  </a:lnTo>
                  <a:lnTo>
                    <a:pt x="444" y="641"/>
                  </a:lnTo>
                  <a:lnTo>
                    <a:pt x="450" y="645"/>
                  </a:lnTo>
                  <a:lnTo>
                    <a:pt x="456" y="652"/>
                  </a:lnTo>
                  <a:lnTo>
                    <a:pt x="459" y="658"/>
                  </a:lnTo>
                  <a:lnTo>
                    <a:pt x="461" y="661"/>
                  </a:lnTo>
                  <a:lnTo>
                    <a:pt x="461" y="664"/>
                  </a:lnTo>
                  <a:lnTo>
                    <a:pt x="462" y="667"/>
                  </a:lnTo>
                  <a:lnTo>
                    <a:pt x="464" y="670"/>
                  </a:lnTo>
                  <a:lnTo>
                    <a:pt x="465" y="673"/>
                  </a:lnTo>
                  <a:lnTo>
                    <a:pt x="467" y="675"/>
                  </a:lnTo>
                  <a:lnTo>
                    <a:pt x="468" y="675"/>
                  </a:lnTo>
                  <a:lnTo>
                    <a:pt x="471" y="675"/>
                  </a:lnTo>
                  <a:lnTo>
                    <a:pt x="474" y="675"/>
                  </a:lnTo>
                  <a:lnTo>
                    <a:pt x="478" y="678"/>
                  </a:lnTo>
                  <a:lnTo>
                    <a:pt x="481" y="681"/>
                  </a:lnTo>
                  <a:lnTo>
                    <a:pt x="482" y="682"/>
                  </a:lnTo>
                  <a:lnTo>
                    <a:pt x="484" y="687"/>
                  </a:lnTo>
                  <a:lnTo>
                    <a:pt x="484" y="692"/>
                  </a:lnTo>
                  <a:lnTo>
                    <a:pt x="484" y="698"/>
                  </a:lnTo>
                  <a:lnTo>
                    <a:pt x="485" y="702"/>
                  </a:lnTo>
                  <a:lnTo>
                    <a:pt x="488" y="705"/>
                  </a:lnTo>
                  <a:lnTo>
                    <a:pt x="494" y="707"/>
                  </a:lnTo>
                  <a:lnTo>
                    <a:pt x="498" y="710"/>
                  </a:lnTo>
                  <a:lnTo>
                    <a:pt x="499" y="715"/>
                  </a:lnTo>
                  <a:lnTo>
                    <a:pt x="498" y="721"/>
                  </a:lnTo>
                  <a:lnTo>
                    <a:pt x="498" y="727"/>
                  </a:lnTo>
                  <a:lnTo>
                    <a:pt x="498" y="733"/>
                  </a:lnTo>
                  <a:lnTo>
                    <a:pt x="498" y="739"/>
                  </a:lnTo>
                  <a:lnTo>
                    <a:pt x="501" y="747"/>
                  </a:lnTo>
                  <a:lnTo>
                    <a:pt x="504" y="753"/>
                  </a:lnTo>
                  <a:lnTo>
                    <a:pt x="508" y="759"/>
                  </a:lnTo>
                  <a:lnTo>
                    <a:pt x="513" y="764"/>
                  </a:lnTo>
                  <a:lnTo>
                    <a:pt x="514" y="768"/>
                  </a:lnTo>
                  <a:lnTo>
                    <a:pt x="518" y="770"/>
                  </a:lnTo>
                  <a:lnTo>
                    <a:pt x="521" y="770"/>
                  </a:lnTo>
                  <a:lnTo>
                    <a:pt x="525" y="770"/>
                  </a:lnTo>
                  <a:lnTo>
                    <a:pt x="527" y="770"/>
                  </a:lnTo>
                  <a:lnTo>
                    <a:pt x="528" y="772"/>
                  </a:lnTo>
                  <a:lnTo>
                    <a:pt x="530" y="772"/>
                  </a:lnTo>
                  <a:lnTo>
                    <a:pt x="531" y="773"/>
                  </a:lnTo>
                  <a:lnTo>
                    <a:pt x="531" y="775"/>
                  </a:lnTo>
                  <a:lnTo>
                    <a:pt x="531" y="776"/>
                  </a:lnTo>
                  <a:lnTo>
                    <a:pt x="531" y="779"/>
                  </a:lnTo>
                  <a:lnTo>
                    <a:pt x="531" y="781"/>
                  </a:lnTo>
                  <a:lnTo>
                    <a:pt x="533" y="781"/>
                  </a:lnTo>
                  <a:lnTo>
                    <a:pt x="536" y="781"/>
                  </a:lnTo>
                  <a:lnTo>
                    <a:pt x="537" y="781"/>
                  </a:lnTo>
                  <a:lnTo>
                    <a:pt x="541" y="782"/>
                  </a:lnTo>
                  <a:lnTo>
                    <a:pt x="542" y="784"/>
                  </a:lnTo>
                  <a:lnTo>
                    <a:pt x="542" y="785"/>
                  </a:lnTo>
                  <a:lnTo>
                    <a:pt x="542" y="788"/>
                  </a:lnTo>
                  <a:lnTo>
                    <a:pt x="542" y="790"/>
                  </a:lnTo>
                  <a:lnTo>
                    <a:pt x="537" y="788"/>
                  </a:lnTo>
                  <a:lnTo>
                    <a:pt x="533" y="787"/>
                  </a:lnTo>
                  <a:lnTo>
                    <a:pt x="527" y="785"/>
                  </a:lnTo>
                  <a:lnTo>
                    <a:pt x="522" y="785"/>
                  </a:lnTo>
                  <a:lnTo>
                    <a:pt x="522" y="788"/>
                  </a:lnTo>
                  <a:lnTo>
                    <a:pt x="527" y="792"/>
                  </a:lnTo>
                  <a:lnTo>
                    <a:pt x="533" y="795"/>
                  </a:lnTo>
                  <a:lnTo>
                    <a:pt x="536" y="798"/>
                  </a:lnTo>
                  <a:lnTo>
                    <a:pt x="537" y="799"/>
                  </a:lnTo>
                  <a:lnTo>
                    <a:pt x="537" y="799"/>
                  </a:lnTo>
                  <a:lnTo>
                    <a:pt x="537" y="801"/>
                  </a:lnTo>
                  <a:lnTo>
                    <a:pt x="537" y="801"/>
                  </a:lnTo>
                  <a:lnTo>
                    <a:pt x="542" y="805"/>
                  </a:lnTo>
                  <a:lnTo>
                    <a:pt x="548" y="807"/>
                  </a:lnTo>
                  <a:lnTo>
                    <a:pt x="553" y="808"/>
                  </a:lnTo>
                  <a:lnTo>
                    <a:pt x="557" y="811"/>
                  </a:lnTo>
                  <a:lnTo>
                    <a:pt x="557" y="813"/>
                  </a:lnTo>
                  <a:lnTo>
                    <a:pt x="557" y="815"/>
                  </a:lnTo>
                  <a:lnTo>
                    <a:pt x="557" y="816"/>
                  </a:lnTo>
                  <a:lnTo>
                    <a:pt x="559" y="818"/>
                  </a:lnTo>
                  <a:lnTo>
                    <a:pt x="561" y="818"/>
                  </a:lnTo>
                  <a:lnTo>
                    <a:pt x="564" y="818"/>
                  </a:lnTo>
                  <a:lnTo>
                    <a:pt x="567" y="816"/>
                  </a:lnTo>
                  <a:lnTo>
                    <a:pt x="570" y="816"/>
                  </a:lnTo>
                  <a:lnTo>
                    <a:pt x="573" y="816"/>
                  </a:lnTo>
                  <a:lnTo>
                    <a:pt x="576" y="816"/>
                  </a:lnTo>
                  <a:lnTo>
                    <a:pt x="579" y="818"/>
                  </a:lnTo>
                  <a:lnTo>
                    <a:pt x="582" y="818"/>
                  </a:lnTo>
                  <a:lnTo>
                    <a:pt x="585" y="818"/>
                  </a:lnTo>
                  <a:lnTo>
                    <a:pt x="587" y="818"/>
                  </a:lnTo>
                  <a:lnTo>
                    <a:pt x="588" y="819"/>
                  </a:lnTo>
                  <a:lnTo>
                    <a:pt x="590" y="821"/>
                  </a:lnTo>
                  <a:lnTo>
                    <a:pt x="594" y="824"/>
                  </a:lnTo>
                  <a:lnTo>
                    <a:pt x="599" y="827"/>
                  </a:lnTo>
                  <a:lnTo>
                    <a:pt x="602" y="830"/>
                  </a:lnTo>
                  <a:lnTo>
                    <a:pt x="596" y="831"/>
                  </a:lnTo>
                  <a:lnTo>
                    <a:pt x="594" y="831"/>
                  </a:lnTo>
                  <a:lnTo>
                    <a:pt x="593" y="831"/>
                  </a:lnTo>
                  <a:lnTo>
                    <a:pt x="591" y="833"/>
                  </a:lnTo>
                  <a:lnTo>
                    <a:pt x="591" y="835"/>
                  </a:lnTo>
                  <a:lnTo>
                    <a:pt x="591" y="836"/>
                  </a:lnTo>
                  <a:lnTo>
                    <a:pt x="591" y="838"/>
                  </a:lnTo>
                  <a:lnTo>
                    <a:pt x="591" y="841"/>
                  </a:lnTo>
                  <a:lnTo>
                    <a:pt x="591" y="841"/>
                  </a:lnTo>
                  <a:lnTo>
                    <a:pt x="590" y="842"/>
                  </a:lnTo>
                  <a:lnTo>
                    <a:pt x="587" y="842"/>
                  </a:lnTo>
                  <a:lnTo>
                    <a:pt x="582" y="842"/>
                  </a:lnTo>
                  <a:lnTo>
                    <a:pt x="580" y="842"/>
                  </a:lnTo>
                  <a:lnTo>
                    <a:pt x="576" y="844"/>
                  </a:lnTo>
                  <a:lnTo>
                    <a:pt x="573" y="844"/>
                  </a:lnTo>
                  <a:lnTo>
                    <a:pt x="568" y="844"/>
                  </a:lnTo>
                  <a:lnTo>
                    <a:pt x="565" y="844"/>
                  </a:lnTo>
                  <a:lnTo>
                    <a:pt x="561" y="842"/>
                  </a:lnTo>
                  <a:lnTo>
                    <a:pt x="557" y="841"/>
                  </a:lnTo>
                  <a:lnTo>
                    <a:pt x="553" y="839"/>
                  </a:lnTo>
                  <a:lnTo>
                    <a:pt x="548" y="838"/>
                  </a:lnTo>
                  <a:lnTo>
                    <a:pt x="537" y="838"/>
                  </a:lnTo>
                  <a:lnTo>
                    <a:pt x="528" y="841"/>
                  </a:lnTo>
                  <a:lnTo>
                    <a:pt x="519" y="847"/>
                  </a:lnTo>
                  <a:lnTo>
                    <a:pt x="510" y="853"/>
                  </a:lnTo>
                  <a:lnTo>
                    <a:pt x="507" y="856"/>
                  </a:lnTo>
                  <a:lnTo>
                    <a:pt x="502" y="864"/>
                  </a:lnTo>
                  <a:lnTo>
                    <a:pt x="499" y="871"/>
                  </a:lnTo>
                  <a:lnTo>
                    <a:pt x="504" y="873"/>
                  </a:lnTo>
                  <a:lnTo>
                    <a:pt x="507" y="875"/>
                  </a:lnTo>
                  <a:lnTo>
                    <a:pt x="510" y="876"/>
                  </a:lnTo>
                  <a:lnTo>
                    <a:pt x="511" y="879"/>
                  </a:lnTo>
                  <a:lnTo>
                    <a:pt x="514" y="882"/>
                  </a:lnTo>
                  <a:lnTo>
                    <a:pt x="516" y="885"/>
                  </a:lnTo>
                  <a:lnTo>
                    <a:pt x="516" y="887"/>
                  </a:lnTo>
                  <a:lnTo>
                    <a:pt x="513" y="890"/>
                  </a:lnTo>
                  <a:lnTo>
                    <a:pt x="510" y="891"/>
                  </a:lnTo>
                  <a:lnTo>
                    <a:pt x="507" y="895"/>
                  </a:lnTo>
                  <a:lnTo>
                    <a:pt x="505" y="898"/>
                  </a:lnTo>
                  <a:lnTo>
                    <a:pt x="507" y="901"/>
                  </a:lnTo>
                  <a:lnTo>
                    <a:pt x="508" y="905"/>
                  </a:lnTo>
                  <a:lnTo>
                    <a:pt x="510" y="910"/>
                  </a:lnTo>
                  <a:lnTo>
                    <a:pt x="510" y="913"/>
                  </a:lnTo>
                  <a:lnTo>
                    <a:pt x="510" y="918"/>
                  </a:lnTo>
                  <a:lnTo>
                    <a:pt x="510" y="922"/>
                  </a:lnTo>
                  <a:lnTo>
                    <a:pt x="507" y="930"/>
                  </a:lnTo>
                  <a:lnTo>
                    <a:pt x="505" y="938"/>
                  </a:lnTo>
                  <a:lnTo>
                    <a:pt x="502" y="947"/>
                  </a:lnTo>
                  <a:lnTo>
                    <a:pt x="501" y="954"/>
                  </a:lnTo>
                  <a:lnTo>
                    <a:pt x="498" y="953"/>
                  </a:lnTo>
                  <a:lnTo>
                    <a:pt x="494" y="951"/>
                  </a:lnTo>
                  <a:lnTo>
                    <a:pt x="491" y="948"/>
                  </a:lnTo>
                  <a:lnTo>
                    <a:pt x="488" y="947"/>
                  </a:lnTo>
                  <a:lnTo>
                    <a:pt x="485" y="947"/>
                  </a:lnTo>
                  <a:lnTo>
                    <a:pt x="482" y="947"/>
                  </a:lnTo>
                  <a:lnTo>
                    <a:pt x="479" y="947"/>
                  </a:lnTo>
                  <a:lnTo>
                    <a:pt x="476" y="948"/>
                  </a:lnTo>
                  <a:lnTo>
                    <a:pt x="470" y="948"/>
                  </a:lnTo>
                  <a:lnTo>
                    <a:pt x="464" y="945"/>
                  </a:lnTo>
                  <a:lnTo>
                    <a:pt x="458" y="941"/>
                  </a:lnTo>
                  <a:lnTo>
                    <a:pt x="455" y="936"/>
                  </a:lnTo>
                  <a:lnTo>
                    <a:pt x="453" y="933"/>
                  </a:lnTo>
                  <a:lnTo>
                    <a:pt x="451" y="930"/>
                  </a:lnTo>
                  <a:lnTo>
                    <a:pt x="451" y="927"/>
                  </a:lnTo>
                  <a:lnTo>
                    <a:pt x="450" y="925"/>
                  </a:lnTo>
                  <a:lnTo>
                    <a:pt x="448" y="922"/>
                  </a:lnTo>
                  <a:lnTo>
                    <a:pt x="447" y="919"/>
                  </a:lnTo>
                  <a:lnTo>
                    <a:pt x="444" y="916"/>
                  </a:lnTo>
                  <a:lnTo>
                    <a:pt x="442" y="914"/>
                  </a:lnTo>
                  <a:lnTo>
                    <a:pt x="436" y="910"/>
                  </a:lnTo>
                  <a:lnTo>
                    <a:pt x="431" y="910"/>
                  </a:lnTo>
                  <a:lnTo>
                    <a:pt x="425" y="910"/>
                  </a:lnTo>
                  <a:lnTo>
                    <a:pt x="419" y="911"/>
                  </a:lnTo>
                  <a:lnTo>
                    <a:pt x="419" y="910"/>
                  </a:lnTo>
                  <a:lnTo>
                    <a:pt x="419" y="908"/>
                  </a:lnTo>
                  <a:lnTo>
                    <a:pt x="418" y="908"/>
                  </a:lnTo>
                  <a:lnTo>
                    <a:pt x="418" y="907"/>
                  </a:lnTo>
                  <a:lnTo>
                    <a:pt x="415" y="910"/>
                  </a:lnTo>
                  <a:lnTo>
                    <a:pt x="412" y="913"/>
                  </a:lnTo>
                  <a:lnTo>
                    <a:pt x="408" y="916"/>
                  </a:lnTo>
                  <a:lnTo>
                    <a:pt x="405" y="919"/>
                  </a:lnTo>
                  <a:lnTo>
                    <a:pt x="402" y="922"/>
                  </a:lnTo>
                  <a:lnTo>
                    <a:pt x="399" y="922"/>
                  </a:lnTo>
                  <a:lnTo>
                    <a:pt x="396" y="922"/>
                  </a:lnTo>
                  <a:lnTo>
                    <a:pt x="393" y="922"/>
                  </a:lnTo>
                  <a:lnTo>
                    <a:pt x="388" y="922"/>
                  </a:lnTo>
                  <a:lnTo>
                    <a:pt x="384" y="921"/>
                  </a:lnTo>
                  <a:lnTo>
                    <a:pt x="379" y="921"/>
                  </a:lnTo>
                  <a:lnTo>
                    <a:pt x="375" y="921"/>
                  </a:lnTo>
                  <a:lnTo>
                    <a:pt x="373" y="919"/>
                  </a:lnTo>
                  <a:lnTo>
                    <a:pt x="372" y="916"/>
                  </a:lnTo>
                  <a:lnTo>
                    <a:pt x="370" y="911"/>
                  </a:lnTo>
                  <a:lnTo>
                    <a:pt x="368" y="908"/>
                  </a:lnTo>
                  <a:lnTo>
                    <a:pt x="372" y="910"/>
                  </a:lnTo>
                  <a:lnTo>
                    <a:pt x="375" y="911"/>
                  </a:lnTo>
                  <a:lnTo>
                    <a:pt x="378" y="911"/>
                  </a:lnTo>
                  <a:lnTo>
                    <a:pt x="382" y="911"/>
                  </a:lnTo>
                  <a:lnTo>
                    <a:pt x="381" y="908"/>
                  </a:lnTo>
                  <a:lnTo>
                    <a:pt x="381" y="905"/>
                  </a:lnTo>
                  <a:lnTo>
                    <a:pt x="381" y="901"/>
                  </a:lnTo>
                  <a:lnTo>
                    <a:pt x="379" y="899"/>
                  </a:lnTo>
                  <a:lnTo>
                    <a:pt x="376" y="898"/>
                  </a:lnTo>
                  <a:lnTo>
                    <a:pt x="375" y="896"/>
                  </a:lnTo>
                  <a:lnTo>
                    <a:pt x="372" y="895"/>
                  </a:lnTo>
                  <a:lnTo>
                    <a:pt x="368" y="895"/>
                  </a:lnTo>
                  <a:lnTo>
                    <a:pt x="362" y="895"/>
                  </a:lnTo>
                  <a:lnTo>
                    <a:pt x="356" y="893"/>
                  </a:lnTo>
                  <a:lnTo>
                    <a:pt x="350" y="888"/>
                  </a:lnTo>
                  <a:lnTo>
                    <a:pt x="347" y="884"/>
                  </a:lnTo>
                  <a:lnTo>
                    <a:pt x="344" y="879"/>
                  </a:lnTo>
                  <a:lnTo>
                    <a:pt x="342" y="873"/>
                  </a:lnTo>
                  <a:lnTo>
                    <a:pt x="339" y="868"/>
                  </a:lnTo>
                  <a:lnTo>
                    <a:pt x="336" y="865"/>
                  </a:lnTo>
                  <a:lnTo>
                    <a:pt x="324" y="861"/>
                  </a:lnTo>
                  <a:lnTo>
                    <a:pt x="318" y="859"/>
                  </a:lnTo>
                  <a:lnTo>
                    <a:pt x="313" y="858"/>
                  </a:lnTo>
                  <a:lnTo>
                    <a:pt x="306" y="856"/>
                  </a:lnTo>
                  <a:lnTo>
                    <a:pt x="299" y="853"/>
                  </a:lnTo>
                  <a:lnTo>
                    <a:pt x="293" y="851"/>
                  </a:lnTo>
                  <a:lnTo>
                    <a:pt x="286" y="850"/>
                  </a:lnTo>
                  <a:lnTo>
                    <a:pt x="281" y="848"/>
                  </a:lnTo>
                  <a:lnTo>
                    <a:pt x="276" y="850"/>
                  </a:lnTo>
                  <a:lnTo>
                    <a:pt x="272" y="850"/>
                  </a:lnTo>
                  <a:lnTo>
                    <a:pt x="267" y="851"/>
                  </a:lnTo>
                  <a:lnTo>
                    <a:pt x="256" y="853"/>
                  </a:lnTo>
                  <a:lnTo>
                    <a:pt x="244" y="855"/>
                  </a:lnTo>
                  <a:lnTo>
                    <a:pt x="232" y="855"/>
                  </a:lnTo>
                  <a:lnTo>
                    <a:pt x="221" y="856"/>
                  </a:lnTo>
                  <a:lnTo>
                    <a:pt x="215" y="856"/>
                  </a:lnTo>
                  <a:lnTo>
                    <a:pt x="212" y="858"/>
                  </a:lnTo>
                  <a:lnTo>
                    <a:pt x="210" y="861"/>
                  </a:lnTo>
                  <a:lnTo>
                    <a:pt x="207" y="864"/>
                  </a:lnTo>
                  <a:lnTo>
                    <a:pt x="203" y="868"/>
                  </a:lnTo>
                  <a:lnTo>
                    <a:pt x="200" y="873"/>
                  </a:lnTo>
                  <a:lnTo>
                    <a:pt x="196" y="878"/>
                  </a:lnTo>
                  <a:lnTo>
                    <a:pt x="192" y="882"/>
                  </a:lnTo>
                  <a:lnTo>
                    <a:pt x="190" y="887"/>
                  </a:lnTo>
                  <a:lnTo>
                    <a:pt x="187" y="891"/>
                  </a:lnTo>
                  <a:lnTo>
                    <a:pt x="183" y="895"/>
                  </a:lnTo>
                  <a:lnTo>
                    <a:pt x="180" y="896"/>
                  </a:lnTo>
                  <a:lnTo>
                    <a:pt x="180" y="904"/>
                  </a:lnTo>
                  <a:lnTo>
                    <a:pt x="180" y="911"/>
                  </a:lnTo>
                  <a:lnTo>
                    <a:pt x="180" y="918"/>
                  </a:lnTo>
                  <a:lnTo>
                    <a:pt x="178" y="925"/>
                  </a:lnTo>
                  <a:lnTo>
                    <a:pt x="175" y="922"/>
                  </a:lnTo>
                  <a:lnTo>
                    <a:pt x="172" y="921"/>
                  </a:lnTo>
                  <a:lnTo>
                    <a:pt x="169" y="918"/>
                  </a:lnTo>
                  <a:lnTo>
                    <a:pt x="164" y="916"/>
                  </a:lnTo>
                  <a:lnTo>
                    <a:pt x="158" y="911"/>
                  </a:lnTo>
                  <a:lnTo>
                    <a:pt x="152" y="910"/>
                  </a:lnTo>
                  <a:lnTo>
                    <a:pt x="144" y="908"/>
                  </a:lnTo>
                  <a:lnTo>
                    <a:pt x="138" y="907"/>
                  </a:lnTo>
                  <a:lnTo>
                    <a:pt x="132" y="905"/>
                  </a:lnTo>
                  <a:lnTo>
                    <a:pt x="124" y="902"/>
                  </a:lnTo>
                  <a:lnTo>
                    <a:pt x="118" y="898"/>
                  </a:lnTo>
                  <a:lnTo>
                    <a:pt x="113" y="891"/>
                  </a:lnTo>
                  <a:lnTo>
                    <a:pt x="112" y="885"/>
                  </a:lnTo>
                  <a:lnTo>
                    <a:pt x="112" y="878"/>
                  </a:lnTo>
                  <a:lnTo>
                    <a:pt x="112" y="871"/>
                  </a:lnTo>
                  <a:lnTo>
                    <a:pt x="110" y="865"/>
                  </a:lnTo>
                  <a:lnTo>
                    <a:pt x="104" y="861"/>
                  </a:lnTo>
                  <a:lnTo>
                    <a:pt x="98" y="858"/>
                  </a:lnTo>
                  <a:lnTo>
                    <a:pt x="92" y="853"/>
                  </a:lnTo>
                  <a:lnTo>
                    <a:pt x="87" y="848"/>
                  </a:lnTo>
                  <a:lnTo>
                    <a:pt x="86" y="844"/>
                  </a:lnTo>
                  <a:lnTo>
                    <a:pt x="84" y="841"/>
                  </a:lnTo>
                  <a:lnTo>
                    <a:pt x="81" y="838"/>
                  </a:lnTo>
                  <a:lnTo>
                    <a:pt x="78" y="835"/>
                  </a:lnTo>
                  <a:lnTo>
                    <a:pt x="77" y="833"/>
                  </a:lnTo>
                  <a:lnTo>
                    <a:pt x="74" y="831"/>
                  </a:lnTo>
                  <a:lnTo>
                    <a:pt x="72" y="828"/>
                  </a:lnTo>
                  <a:lnTo>
                    <a:pt x="72" y="825"/>
                  </a:lnTo>
                  <a:lnTo>
                    <a:pt x="74" y="821"/>
                  </a:lnTo>
                  <a:lnTo>
                    <a:pt x="75" y="816"/>
                  </a:lnTo>
                  <a:lnTo>
                    <a:pt x="77" y="811"/>
                  </a:lnTo>
                  <a:lnTo>
                    <a:pt x="80" y="808"/>
                  </a:lnTo>
                  <a:lnTo>
                    <a:pt x="81" y="807"/>
                  </a:lnTo>
                  <a:lnTo>
                    <a:pt x="83" y="807"/>
                  </a:lnTo>
                  <a:lnTo>
                    <a:pt x="84" y="805"/>
                  </a:lnTo>
                  <a:lnTo>
                    <a:pt x="86" y="805"/>
                  </a:lnTo>
                  <a:lnTo>
                    <a:pt x="86" y="802"/>
                  </a:lnTo>
                  <a:lnTo>
                    <a:pt x="84" y="801"/>
                  </a:lnTo>
                  <a:lnTo>
                    <a:pt x="83" y="799"/>
                  </a:lnTo>
                  <a:lnTo>
                    <a:pt x="81" y="798"/>
                  </a:lnTo>
                  <a:lnTo>
                    <a:pt x="78" y="795"/>
                  </a:lnTo>
                  <a:lnTo>
                    <a:pt x="77" y="793"/>
                  </a:lnTo>
                  <a:lnTo>
                    <a:pt x="75" y="790"/>
                  </a:lnTo>
                  <a:lnTo>
                    <a:pt x="75" y="785"/>
                  </a:lnTo>
                  <a:lnTo>
                    <a:pt x="75" y="782"/>
                  </a:lnTo>
                  <a:lnTo>
                    <a:pt x="78" y="781"/>
                  </a:lnTo>
                  <a:lnTo>
                    <a:pt x="80" y="779"/>
                  </a:lnTo>
                  <a:lnTo>
                    <a:pt x="81" y="778"/>
                  </a:lnTo>
                  <a:lnTo>
                    <a:pt x="83" y="776"/>
                  </a:lnTo>
                  <a:lnTo>
                    <a:pt x="86" y="776"/>
                  </a:lnTo>
                  <a:lnTo>
                    <a:pt x="87" y="775"/>
                  </a:lnTo>
                  <a:lnTo>
                    <a:pt x="89" y="773"/>
                  </a:lnTo>
                  <a:lnTo>
                    <a:pt x="89" y="772"/>
                  </a:lnTo>
                  <a:lnTo>
                    <a:pt x="90" y="770"/>
                  </a:lnTo>
                  <a:lnTo>
                    <a:pt x="92" y="768"/>
                  </a:lnTo>
                  <a:lnTo>
                    <a:pt x="94" y="767"/>
                  </a:lnTo>
                  <a:lnTo>
                    <a:pt x="95" y="764"/>
                  </a:lnTo>
                  <a:lnTo>
                    <a:pt x="97" y="761"/>
                  </a:lnTo>
                  <a:lnTo>
                    <a:pt x="98" y="759"/>
                  </a:lnTo>
                  <a:lnTo>
                    <a:pt x="101" y="758"/>
                  </a:lnTo>
                  <a:lnTo>
                    <a:pt x="103" y="755"/>
                  </a:lnTo>
                  <a:lnTo>
                    <a:pt x="103" y="750"/>
                  </a:lnTo>
                  <a:lnTo>
                    <a:pt x="103" y="744"/>
                  </a:lnTo>
                  <a:lnTo>
                    <a:pt x="103" y="741"/>
                  </a:lnTo>
                  <a:lnTo>
                    <a:pt x="103" y="739"/>
                  </a:lnTo>
                  <a:lnTo>
                    <a:pt x="103" y="738"/>
                  </a:lnTo>
                  <a:lnTo>
                    <a:pt x="103" y="738"/>
                  </a:lnTo>
                  <a:lnTo>
                    <a:pt x="103" y="736"/>
                  </a:lnTo>
                  <a:lnTo>
                    <a:pt x="101" y="732"/>
                  </a:lnTo>
                  <a:lnTo>
                    <a:pt x="101" y="727"/>
                  </a:lnTo>
                  <a:lnTo>
                    <a:pt x="101" y="721"/>
                  </a:lnTo>
                  <a:lnTo>
                    <a:pt x="100" y="716"/>
                  </a:lnTo>
                  <a:lnTo>
                    <a:pt x="100" y="707"/>
                  </a:lnTo>
                  <a:lnTo>
                    <a:pt x="98" y="698"/>
                  </a:lnTo>
                  <a:lnTo>
                    <a:pt x="98" y="689"/>
                  </a:lnTo>
                  <a:lnTo>
                    <a:pt x="98" y="679"/>
                  </a:lnTo>
                  <a:lnTo>
                    <a:pt x="101" y="672"/>
                  </a:lnTo>
                  <a:lnTo>
                    <a:pt x="104" y="664"/>
                  </a:lnTo>
                  <a:lnTo>
                    <a:pt x="109" y="655"/>
                  </a:lnTo>
                  <a:lnTo>
                    <a:pt x="110" y="647"/>
                  </a:lnTo>
                  <a:lnTo>
                    <a:pt x="109" y="638"/>
                  </a:lnTo>
                  <a:lnTo>
                    <a:pt x="101" y="630"/>
                  </a:lnTo>
                  <a:lnTo>
                    <a:pt x="94" y="622"/>
                  </a:lnTo>
                  <a:lnTo>
                    <a:pt x="87" y="616"/>
                  </a:lnTo>
                  <a:lnTo>
                    <a:pt x="80" y="612"/>
                  </a:lnTo>
                  <a:lnTo>
                    <a:pt x="74" y="606"/>
                  </a:lnTo>
                  <a:lnTo>
                    <a:pt x="67" y="599"/>
                  </a:lnTo>
                  <a:lnTo>
                    <a:pt x="61" y="595"/>
                  </a:lnTo>
                  <a:lnTo>
                    <a:pt x="60" y="593"/>
                  </a:lnTo>
                  <a:lnTo>
                    <a:pt x="57" y="592"/>
                  </a:lnTo>
                  <a:lnTo>
                    <a:pt x="55" y="589"/>
                  </a:lnTo>
                  <a:lnTo>
                    <a:pt x="54" y="587"/>
                  </a:lnTo>
                  <a:lnTo>
                    <a:pt x="50" y="578"/>
                  </a:lnTo>
                  <a:lnTo>
                    <a:pt x="46" y="558"/>
                  </a:lnTo>
                  <a:lnTo>
                    <a:pt x="44" y="547"/>
                  </a:lnTo>
                  <a:lnTo>
                    <a:pt x="35" y="513"/>
                  </a:lnTo>
                  <a:lnTo>
                    <a:pt x="27" y="478"/>
                  </a:lnTo>
                  <a:lnTo>
                    <a:pt x="20" y="444"/>
                  </a:lnTo>
                  <a:lnTo>
                    <a:pt x="11" y="409"/>
                  </a:lnTo>
                  <a:lnTo>
                    <a:pt x="9" y="401"/>
                  </a:lnTo>
                  <a:lnTo>
                    <a:pt x="7" y="393"/>
                  </a:lnTo>
                  <a:lnTo>
                    <a:pt x="6" y="386"/>
                  </a:lnTo>
                  <a:lnTo>
                    <a:pt x="4" y="376"/>
                  </a:lnTo>
                  <a:lnTo>
                    <a:pt x="3" y="373"/>
                  </a:lnTo>
                  <a:lnTo>
                    <a:pt x="1" y="369"/>
                  </a:lnTo>
                  <a:lnTo>
                    <a:pt x="1" y="366"/>
                  </a:lnTo>
                  <a:lnTo>
                    <a:pt x="0" y="360"/>
                  </a:lnTo>
                  <a:lnTo>
                    <a:pt x="4" y="350"/>
                  </a:lnTo>
                  <a:lnTo>
                    <a:pt x="12" y="338"/>
                  </a:lnTo>
                  <a:lnTo>
                    <a:pt x="18" y="324"/>
                  </a:lnTo>
                  <a:lnTo>
                    <a:pt x="26" y="312"/>
                  </a:lnTo>
                  <a:lnTo>
                    <a:pt x="32" y="300"/>
                  </a:lnTo>
                  <a:lnTo>
                    <a:pt x="37" y="289"/>
                  </a:lnTo>
                  <a:lnTo>
                    <a:pt x="41" y="280"/>
                  </a:lnTo>
                  <a:lnTo>
                    <a:pt x="46" y="270"/>
                  </a:lnTo>
                  <a:lnTo>
                    <a:pt x="52" y="261"/>
                  </a:lnTo>
                  <a:lnTo>
                    <a:pt x="64" y="235"/>
                  </a:lnTo>
                  <a:lnTo>
                    <a:pt x="78" y="210"/>
                  </a:lnTo>
                  <a:lnTo>
                    <a:pt x="90" y="184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58"/>
                  </a:lnTo>
                  <a:lnTo>
                    <a:pt x="103" y="161"/>
                  </a:lnTo>
                  <a:lnTo>
                    <a:pt x="106" y="163"/>
                  </a:lnTo>
                  <a:lnTo>
                    <a:pt x="115" y="163"/>
                  </a:lnTo>
                  <a:lnTo>
                    <a:pt x="124" y="166"/>
                  </a:lnTo>
                  <a:lnTo>
                    <a:pt x="130" y="166"/>
                  </a:lnTo>
                  <a:lnTo>
                    <a:pt x="133" y="164"/>
                  </a:lnTo>
                  <a:lnTo>
                    <a:pt x="137" y="160"/>
                  </a:lnTo>
                  <a:lnTo>
                    <a:pt x="137" y="154"/>
                  </a:lnTo>
                  <a:lnTo>
                    <a:pt x="138" y="152"/>
                  </a:lnTo>
                  <a:lnTo>
                    <a:pt x="140" y="154"/>
                  </a:lnTo>
                  <a:lnTo>
                    <a:pt x="140" y="150"/>
                  </a:lnTo>
                  <a:lnTo>
                    <a:pt x="141" y="147"/>
                  </a:lnTo>
                  <a:lnTo>
                    <a:pt x="143" y="147"/>
                  </a:lnTo>
                  <a:lnTo>
                    <a:pt x="149" y="144"/>
                  </a:lnTo>
                  <a:lnTo>
                    <a:pt x="150" y="143"/>
                  </a:lnTo>
                  <a:lnTo>
                    <a:pt x="152" y="141"/>
                  </a:lnTo>
                  <a:lnTo>
                    <a:pt x="155" y="132"/>
                  </a:lnTo>
                  <a:lnTo>
                    <a:pt x="158" y="129"/>
                  </a:lnTo>
                  <a:lnTo>
                    <a:pt x="163" y="130"/>
                  </a:lnTo>
                  <a:lnTo>
                    <a:pt x="163" y="129"/>
                  </a:lnTo>
                  <a:lnTo>
                    <a:pt x="170" y="123"/>
                  </a:lnTo>
                  <a:lnTo>
                    <a:pt x="175" y="123"/>
                  </a:lnTo>
                  <a:lnTo>
                    <a:pt x="176" y="121"/>
                  </a:lnTo>
                  <a:lnTo>
                    <a:pt x="175" y="120"/>
                  </a:lnTo>
                  <a:lnTo>
                    <a:pt x="170" y="117"/>
                  </a:lnTo>
                  <a:lnTo>
                    <a:pt x="170" y="115"/>
                  </a:lnTo>
                  <a:lnTo>
                    <a:pt x="170" y="114"/>
                  </a:lnTo>
                  <a:lnTo>
                    <a:pt x="172" y="106"/>
                  </a:lnTo>
                  <a:lnTo>
                    <a:pt x="172" y="103"/>
                  </a:lnTo>
                  <a:lnTo>
                    <a:pt x="172" y="101"/>
                  </a:lnTo>
                  <a:lnTo>
                    <a:pt x="173" y="100"/>
                  </a:lnTo>
                  <a:lnTo>
                    <a:pt x="175" y="98"/>
                  </a:lnTo>
                  <a:lnTo>
                    <a:pt x="176" y="98"/>
                  </a:lnTo>
                  <a:lnTo>
                    <a:pt x="176" y="98"/>
                  </a:lnTo>
                  <a:lnTo>
                    <a:pt x="178" y="98"/>
                  </a:lnTo>
                  <a:lnTo>
                    <a:pt x="180" y="97"/>
                  </a:lnTo>
                  <a:lnTo>
                    <a:pt x="180" y="97"/>
                  </a:lnTo>
                  <a:lnTo>
                    <a:pt x="178" y="94"/>
                  </a:lnTo>
                  <a:lnTo>
                    <a:pt x="178" y="92"/>
                  </a:lnTo>
                  <a:lnTo>
                    <a:pt x="180" y="91"/>
                  </a:lnTo>
                  <a:lnTo>
                    <a:pt x="180" y="87"/>
                  </a:lnTo>
                  <a:lnTo>
                    <a:pt x="180" y="86"/>
                  </a:lnTo>
                  <a:lnTo>
                    <a:pt x="180" y="84"/>
                  </a:lnTo>
                  <a:lnTo>
                    <a:pt x="180" y="81"/>
                  </a:lnTo>
                  <a:lnTo>
                    <a:pt x="180" y="80"/>
                  </a:lnTo>
                  <a:lnTo>
                    <a:pt x="181" y="78"/>
                  </a:lnTo>
                  <a:lnTo>
                    <a:pt x="186" y="64"/>
                  </a:lnTo>
                  <a:lnTo>
                    <a:pt x="187" y="63"/>
                  </a:lnTo>
                  <a:lnTo>
                    <a:pt x="189" y="61"/>
                  </a:lnTo>
                  <a:lnTo>
                    <a:pt x="187" y="60"/>
                  </a:lnTo>
                  <a:lnTo>
                    <a:pt x="189" y="58"/>
                  </a:lnTo>
                  <a:lnTo>
                    <a:pt x="190" y="58"/>
                  </a:lnTo>
                  <a:lnTo>
                    <a:pt x="189" y="55"/>
                  </a:lnTo>
                  <a:lnTo>
                    <a:pt x="190" y="55"/>
                  </a:lnTo>
                  <a:lnTo>
                    <a:pt x="192" y="54"/>
                  </a:lnTo>
                  <a:lnTo>
                    <a:pt x="193" y="51"/>
                  </a:lnTo>
                  <a:lnTo>
                    <a:pt x="193" y="51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198" y="43"/>
                  </a:lnTo>
                  <a:lnTo>
                    <a:pt x="203" y="34"/>
                  </a:lnTo>
                  <a:lnTo>
                    <a:pt x="203" y="32"/>
                  </a:lnTo>
                  <a:lnTo>
                    <a:pt x="203" y="31"/>
                  </a:lnTo>
                  <a:lnTo>
                    <a:pt x="203" y="29"/>
                  </a:lnTo>
                  <a:lnTo>
                    <a:pt x="204" y="27"/>
                  </a:lnTo>
                  <a:lnTo>
                    <a:pt x="206" y="27"/>
                  </a:lnTo>
                  <a:lnTo>
                    <a:pt x="212" y="27"/>
                  </a:lnTo>
                  <a:lnTo>
                    <a:pt x="215" y="27"/>
                  </a:lnTo>
                  <a:lnTo>
                    <a:pt x="219" y="24"/>
                  </a:lnTo>
                  <a:lnTo>
                    <a:pt x="223" y="23"/>
                  </a:lnTo>
                  <a:lnTo>
                    <a:pt x="224" y="23"/>
                  </a:lnTo>
                  <a:lnTo>
                    <a:pt x="224" y="24"/>
                  </a:lnTo>
                  <a:lnTo>
                    <a:pt x="226" y="26"/>
                  </a:lnTo>
                  <a:lnTo>
                    <a:pt x="226" y="26"/>
                  </a:lnTo>
                  <a:lnTo>
                    <a:pt x="227" y="24"/>
                  </a:lnTo>
                  <a:lnTo>
                    <a:pt x="227" y="24"/>
                  </a:lnTo>
                  <a:lnTo>
                    <a:pt x="229" y="23"/>
                  </a:lnTo>
                  <a:lnTo>
                    <a:pt x="230" y="21"/>
                  </a:lnTo>
                  <a:lnTo>
                    <a:pt x="230" y="20"/>
                  </a:lnTo>
                  <a:lnTo>
                    <a:pt x="249" y="21"/>
                  </a:lnTo>
                  <a:lnTo>
                    <a:pt x="249" y="21"/>
                  </a:lnTo>
                  <a:lnTo>
                    <a:pt x="253" y="15"/>
                  </a:lnTo>
                  <a:lnTo>
                    <a:pt x="253" y="14"/>
                  </a:lnTo>
                  <a:lnTo>
                    <a:pt x="253" y="9"/>
                  </a:lnTo>
                  <a:lnTo>
                    <a:pt x="255" y="8"/>
                  </a:lnTo>
                  <a:lnTo>
                    <a:pt x="255" y="6"/>
                  </a:lnTo>
                  <a:lnTo>
                    <a:pt x="258" y="6"/>
                  </a:lnTo>
                  <a:lnTo>
                    <a:pt x="259" y="4"/>
                  </a:lnTo>
                  <a:lnTo>
                    <a:pt x="261" y="1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2"/>
            <p:cNvSpPr>
              <a:spLocks/>
            </p:cNvSpPr>
            <p:nvPr/>
          </p:nvSpPr>
          <p:spPr bwMode="auto">
            <a:xfrm>
              <a:off x="1414463" y="1797050"/>
              <a:ext cx="741363" cy="887413"/>
            </a:xfrm>
            <a:custGeom>
              <a:avLst/>
              <a:gdLst>
                <a:gd name="T0" fmla="*/ 195 w 934"/>
                <a:gd name="T1" fmla="*/ 0 h 1117"/>
                <a:gd name="T2" fmla="*/ 244 w 934"/>
                <a:gd name="T3" fmla="*/ 0 h 1117"/>
                <a:gd name="T4" fmla="*/ 295 w 934"/>
                <a:gd name="T5" fmla="*/ 0 h 1117"/>
                <a:gd name="T6" fmla="*/ 344 w 934"/>
                <a:gd name="T7" fmla="*/ 0 h 1117"/>
                <a:gd name="T8" fmla="*/ 398 w 934"/>
                <a:gd name="T9" fmla="*/ 1 h 1117"/>
                <a:gd name="T10" fmla="*/ 447 w 934"/>
                <a:gd name="T11" fmla="*/ 11 h 1117"/>
                <a:gd name="T12" fmla="*/ 478 w 934"/>
                <a:gd name="T13" fmla="*/ 61 h 1117"/>
                <a:gd name="T14" fmla="*/ 518 w 934"/>
                <a:gd name="T15" fmla="*/ 86 h 1117"/>
                <a:gd name="T16" fmla="*/ 564 w 934"/>
                <a:gd name="T17" fmla="*/ 129 h 1117"/>
                <a:gd name="T18" fmla="*/ 619 w 934"/>
                <a:gd name="T19" fmla="*/ 178 h 1117"/>
                <a:gd name="T20" fmla="*/ 633 w 934"/>
                <a:gd name="T21" fmla="*/ 184 h 1117"/>
                <a:gd name="T22" fmla="*/ 656 w 934"/>
                <a:gd name="T23" fmla="*/ 201 h 1117"/>
                <a:gd name="T24" fmla="*/ 681 w 934"/>
                <a:gd name="T25" fmla="*/ 224 h 1117"/>
                <a:gd name="T26" fmla="*/ 687 w 934"/>
                <a:gd name="T27" fmla="*/ 249 h 1117"/>
                <a:gd name="T28" fmla="*/ 698 w 934"/>
                <a:gd name="T29" fmla="*/ 267 h 1117"/>
                <a:gd name="T30" fmla="*/ 712 w 934"/>
                <a:gd name="T31" fmla="*/ 317 h 1117"/>
                <a:gd name="T32" fmla="*/ 724 w 934"/>
                <a:gd name="T33" fmla="*/ 360 h 1117"/>
                <a:gd name="T34" fmla="*/ 748 w 934"/>
                <a:gd name="T35" fmla="*/ 398 h 1117"/>
                <a:gd name="T36" fmla="*/ 784 w 934"/>
                <a:gd name="T37" fmla="*/ 420 h 1117"/>
                <a:gd name="T38" fmla="*/ 857 w 934"/>
                <a:gd name="T39" fmla="*/ 463 h 1117"/>
                <a:gd name="T40" fmla="*/ 896 w 934"/>
                <a:gd name="T41" fmla="*/ 484 h 1117"/>
                <a:gd name="T42" fmla="*/ 928 w 934"/>
                <a:gd name="T43" fmla="*/ 506 h 1117"/>
                <a:gd name="T44" fmla="*/ 876 w 934"/>
                <a:gd name="T45" fmla="*/ 619 h 1117"/>
                <a:gd name="T46" fmla="*/ 834 w 934"/>
                <a:gd name="T47" fmla="*/ 725 h 1117"/>
                <a:gd name="T48" fmla="*/ 871 w 934"/>
                <a:gd name="T49" fmla="*/ 931 h 1117"/>
                <a:gd name="T50" fmla="*/ 787 w 934"/>
                <a:gd name="T51" fmla="*/ 922 h 1117"/>
                <a:gd name="T52" fmla="*/ 708 w 934"/>
                <a:gd name="T53" fmla="*/ 971 h 1117"/>
                <a:gd name="T54" fmla="*/ 655 w 934"/>
                <a:gd name="T55" fmla="*/ 965 h 1117"/>
                <a:gd name="T56" fmla="*/ 607 w 934"/>
                <a:gd name="T57" fmla="*/ 967 h 1117"/>
                <a:gd name="T58" fmla="*/ 559 w 934"/>
                <a:gd name="T59" fmla="*/ 933 h 1117"/>
                <a:gd name="T60" fmla="*/ 507 w 934"/>
                <a:gd name="T61" fmla="*/ 907 h 1117"/>
                <a:gd name="T62" fmla="*/ 487 w 934"/>
                <a:gd name="T63" fmla="*/ 918 h 1117"/>
                <a:gd name="T64" fmla="*/ 475 w 934"/>
                <a:gd name="T65" fmla="*/ 944 h 1117"/>
                <a:gd name="T66" fmla="*/ 461 w 934"/>
                <a:gd name="T67" fmla="*/ 978 h 1117"/>
                <a:gd name="T68" fmla="*/ 443 w 934"/>
                <a:gd name="T69" fmla="*/ 1031 h 1117"/>
                <a:gd name="T70" fmla="*/ 420 w 934"/>
                <a:gd name="T71" fmla="*/ 1070 h 1117"/>
                <a:gd name="T72" fmla="*/ 407 w 934"/>
                <a:gd name="T73" fmla="*/ 1099 h 1117"/>
                <a:gd name="T74" fmla="*/ 367 w 934"/>
                <a:gd name="T75" fmla="*/ 1116 h 1117"/>
                <a:gd name="T76" fmla="*/ 320 w 934"/>
                <a:gd name="T77" fmla="*/ 1084 h 1117"/>
                <a:gd name="T78" fmla="*/ 300 w 934"/>
                <a:gd name="T79" fmla="*/ 1061 h 1117"/>
                <a:gd name="T80" fmla="*/ 289 w 934"/>
                <a:gd name="T81" fmla="*/ 1036 h 1117"/>
                <a:gd name="T82" fmla="*/ 220 w 934"/>
                <a:gd name="T83" fmla="*/ 1014 h 1117"/>
                <a:gd name="T84" fmla="*/ 201 w 934"/>
                <a:gd name="T85" fmla="*/ 928 h 1117"/>
                <a:gd name="T86" fmla="*/ 160 w 934"/>
                <a:gd name="T87" fmla="*/ 882 h 1117"/>
                <a:gd name="T88" fmla="*/ 117 w 934"/>
                <a:gd name="T89" fmla="*/ 868 h 1117"/>
                <a:gd name="T90" fmla="*/ 99 w 934"/>
                <a:gd name="T91" fmla="*/ 868 h 1117"/>
                <a:gd name="T92" fmla="*/ 79 w 934"/>
                <a:gd name="T93" fmla="*/ 824 h 1117"/>
                <a:gd name="T94" fmla="*/ 80 w 934"/>
                <a:gd name="T95" fmla="*/ 782 h 1117"/>
                <a:gd name="T96" fmla="*/ 59 w 934"/>
                <a:gd name="T97" fmla="*/ 749 h 1117"/>
                <a:gd name="T98" fmla="*/ 26 w 934"/>
                <a:gd name="T99" fmla="*/ 716 h 1117"/>
                <a:gd name="T100" fmla="*/ 11 w 934"/>
                <a:gd name="T101" fmla="*/ 646 h 1117"/>
                <a:gd name="T102" fmla="*/ 77 w 934"/>
                <a:gd name="T103" fmla="*/ 650 h 1117"/>
                <a:gd name="T104" fmla="*/ 92 w 934"/>
                <a:gd name="T105" fmla="*/ 616 h 1117"/>
                <a:gd name="T106" fmla="*/ 86 w 934"/>
                <a:gd name="T107" fmla="*/ 559 h 1117"/>
                <a:gd name="T108" fmla="*/ 79 w 934"/>
                <a:gd name="T109" fmla="*/ 506 h 1117"/>
                <a:gd name="T110" fmla="*/ 85 w 934"/>
                <a:gd name="T111" fmla="*/ 440 h 1117"/>
                <a:gd name="T112" fmla="*/ 94 w 934"/>
                <a:gd name="T113" fmla="*/ 352 h 1117"/>
                <a:gd name="T114" fmla="*/ 99 w 934"/>
                <a:gd name="T115" fmla="*/ 324 h 1117"/>
                <a:gd name="T116" fmla="*/ 94 w 934"/>
                <a:gd name="T117" fmla="*/ 258 h 1117"/>
                <a:gd name="T118" fmla="*/ 65 w 934"/>
                <a:gd name="T119" fmla="*/ 217 h 1117"/>
                <a:gd name="T120" fmla="*/ 20 w 934"/>
                <a:gd name="T121" fmla="*/ 164 h 1117"/>
                <a:gd name="T122" fmla="*/ 151 w 934"/>
                <a:gd name="T123" fmla="*/ 6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4" h="1117">
                  <a:moveTo>
                    <a:pt x="151" y="0"/>
                  </a:move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4" y="0"/>
                  </a:lnTo>
                  <a:lnTo>
                    <a:pt x="278" y="0"/>
                  </a:lnTo>
                  <a:lnTo>
                    <a:pt x="283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8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5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7" y="0"/>
                  </a:lnTo>
                  <a:lnTo>
                    <a:pt x="332" y="0"/>
                  </a:lnTo>
                  <a:lnTo>
                    <a:pt x="337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9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6" y="1"/>
                  </a:lnTo>
                  <a:lnTo>
                    <a:pt x="369" y="1"/>
                  </a:lnTo>
                  <a:lnTo>
                    <a:pt x="374" y="1"/>
                  </a:lnTo>
                  <a:lnTo>
                    <a:pt x="381" y="1"/>
                  </a:lnTo>
                  <a:lnTo>
                    <a:pt x="386" y="1"/>
                  </a:lnTo>
                  <a:lnTo>
                    <a:pt x="390" y="1"/>
                  </a:lnTo>
                  <a:lnTo>
                    <a:pt x="394" y="1"/>
                  </a:lnTo>
                  <a:lnTo>
                    <a:pt x="398" y="1"/>
                  </a:lnTo>
                  <a:lnTo>
                    <a:pt x="403" y="1"/>
                  </a:lnTo>
                  <a:lnTo>
                    <a:pt x="406" y="1"/>
                  </a:lnTo>
                  <a:lnTo>
                    <a:pt x="410" y="1"/>
                  </a:lnTo>
                  <a:lnTo>
                    <a:pt x="415" y="1"/>
                  </a:lnTo>
                  <a:lnTo>
                    <a:pt x="421" y="1"/>
                  </a:lnTo>
                  <a:lnTo>
                    <a:pt x="423" y="1"/>
                  </a:lnTo>
                  <a:lnTo>
                    <a:pt x="424" y="3"/>
                  </a:lnTo>
                  <a:lnTo>
                    <a:pt x="426" y="3"/>
                  </a:lnTo>
                  <a:lnTo>
                    <a:pt x="429" y="4"/>
                  </a:lnTo>
                  <a:lnTo>
                    <a:pt x="435" y="3"/>
                  </a:lnTo>
                  <a:lnTo>
                    <a:pt x="441" y="6"/>
                  </a:lnTo>
                  <a:lnTo>
                    <a:pt x="447" y="11"/>
                  </a:lnTo>
                  <a:lnTo>
                    <a:pt x="452" y="18"/>
                  </a:lnTo>
                  <a:lnTo>
                    <a:pt x="455" y="24"/>
                  </a:lnTo>
                  <a:lnTo>
                    <a:pt x="458" y="37"/>
                  </a:lnTo>
                  <a:lnTo>
                    <a:pt x="460" y="40"/>
                  </a:lnTo>
                  <a:lnTo>
                    <a:pt x="467" y="48"/>
                  </a:lnTo>
                  <a:lnTo>
                    <a:pt x="469" y="51"/>
                  </a:lnTo>
                  <a:lnTo>
                    <a:pt x="469" y="54"/>
                  </a:lnTo>
                  <a:lnTo>
                    <a:pt x="469" y="54"/>
                  </a:lnTo>
                  <a:lnTo>
                    <a:pt x="470" y="55"/>
                  </a:lnTo>
                  <a:lnTo>
                    <a:pt x="470" y="57"/>
                  </a:lnTo>
                  <a:lnTo>
                    <a:pt x="476" y="60"/>
                  </a:lnTo>
                  <a:lnTo>
                    <a:pt x="478" y="61"/>
                  </a:lnTo>
                  <a:lnTo>
                    <a:pt x="481" y="63"/>
                  </a:lnTo>
                  <a:lnTo>
                    <a:pt x="489" y="66"/>
                  </a:lnTo>
                  <a:lnTo>
                    <a:pt x="493" y="69"/>
                  </a:lnTo>
                  <a:lnTo>
                    <a:pt x="496" y="69"/>
                  </a:lnTo>
                  <a:lnTo>
                    <a:pt x="501" y="71"/>
                  </a:lnTo>
                  <a:lnTo>
                    <a:pt x="504" y="71"/>
                  </a:lnTo>
                  <a:lnTo>
                    <a:pt x="510" y="77"/>
                  </a:lnTo>
                  <a:lnTo>
                    <a:pt x="512" y="78"/>
                  </a:lnTo>
                  <a:lnTo>
                    <a:pt x="513" y="80"/>
                  </a:lnTo>
                  <a:lnTo>
                    <a:pt x="515" y="83"/>
                  </a:lnTo>
                  <a:lnTo>
                    <a:pt x="515" y="84"/>
                  </a:lnTo>
                  <a:lnTo>
                    <a:pt x="518" y="86"/>
                  </a:lnTo>
                  <a:lnTo>
                    <a:pt x="521" y="87"/>
                  </a:lnTo>
                  <a:lnTo>
                    <a:pt x="521" y="87"/>
                  </a:lnTo>
                  <a:lnTo>
                    <a:pt x="523" y="89"/>
                  </a:lnTo>
                  <a:lnTo>
                    <a:pt x="526" y="92"/>
                  </a:lnTo>
                  <a:lnTo>
                    <a:pt x="538" y="106"/>
                  </a:lnTo>
                  <a:lnTo>
                    <a:pt x="539" y="109"/>
                  </a:lnTo>
                  <a:lnTo>
                    <a:pt x="541" y="112"/>
                  </a:lnTo>
                  <a:lnTo>
                    <a:pt x="553" y="120"/>
                  </a:lnTo>
                  <a:lnTo>
                    <a:pt x="556" y="121"/>
                  </a:lnTo>
                  <a:lnTo>
                    <a:pt x="558" y="121"/>
                  </a:lnTo>
                  <a:lnTo>
                    <a:pt x="561" y="126"/>
                  </a:lnTo>
                  <a:lnTo>
                    <a:pt x="564" y="129"/>
                  </a:lnTo>
                  <a:lnTo>
                    <a:pt x="567" y="131"/>
                  </a:lnTo>
                  <a:lnTo>
                    <a:pt x="570" y="132"/>
                  </a:lnTo>
                  <a:lnTo>
                    <a:pt x="572" y="135"/>
                  </a:lnTo>
                  <a:lnTo>
                    <a:pt x="573" y="141"/>
                  </a:lnTo>
                  <a:lnTo>
                    <a:pt x="575" y="144"/>
                  </a:lnTo>
                  <a:lnTo>
                    <a:pt x="579" y="146"/>
                  </a:lnTo>
                  <a:lnTo>
                    <a:pt x="584" y="154"/>
                  </a:lnTo>
                  <a:lnTo>
                    <a:pt x="598" y="163"/>
                  </a:lnTo>
                  <a:lnTo>
                    <a:pt x="604" y="170"/>
                  </a:lnTo>
                  <a:lnTo>
                    <a:pt x="606" y="174"/>
                  </a:lnTo>
                  <a:lnTo>
                    <a:pt x="610" y="174"/>
                  </a:lnTo>
                  <a:lnTo>
                    <a:pt x="619" y="178"/>
                  </a:lnTo>
                  <a:lnTo>
                    <a:pt x="621" y="180"/>
                  </a:lnTo>
                  <a:lnTo>
                    <a:pt x="621" y="181"/>
                  </a:lnTo>
                  <a:lnTo>
                    <a:pt x="622" y="181"/>
                  </a:lnTo>
                  <a:lnTo>
                    <a:pt x="624" y="183"/>
                  </a:lnTo>
                  <a:lnTo>
                    <a:pt x="625" y="183"/>
                  </a:lnTo>
                  <a:lnTo>
                    <a:pt x="625" y="181"/>
                  </a:lnTo>
                  <a:lnTo>
                    <a:pt x="627" y="180"/>
                  </a:lnTo>
                  <a:lnTo>
                    <a:pt x="627" y="180"/>
                  </a:lnTo>
                  <a:lnTo>
                    <a:pt x="629" y="181"/>
                  </a:lnTo>
                  <a:lnTo>
                    <a:pt x="630" y="181"/>
                  </a:lnTo>
                  <a:lnTo>
                    <a:pt x="632" y="181"/>
                  </a:lnTo>
                  <a:lnTo>
                    <a:pt x="633" y="184"/>
                  </a:lnTo>
                  <a:lnTo>
                    <a:pt x="635" y="184"/>
                  </a:lnTo>
                  <a:lnTo>
                    <a:pt x="636" y="186"/>
                  </a:lnTo>
                  <a:lnTo>
                    <a:pt x="638" y="186"/>
                  </a:lnTo>
                  <a:lnTo>
                    <a:pt x="638" y="187"/>
                  </a:lnTo>
                  <a:lnTo>
                    <a:pt x="638" y="189"/>
                  </a:lnTo>
                  <a:lnTo>
                    <a:pt x="639" y="189"/>
                  </a:lnTo>
                  <a:lnTo>
                    <a:pt x="639" y="189"/>
                  </a:lnTo>
                  <a:lnTo>
                    <a:pt x="641" y="192"/>
                  </a:lnTo>
                  <a:lnTo>
                    <a:pt x="642" y="190"/>
                  </a:lnTo>
                  <a:lnTo>
                    <a:pt x="650" y="198"/>
                  </a:lnTo>
                  <a:lnTo>
                    <a:pt x="653" y="200"/>
                  </a:lnTo>
                  <a:lnTo>
                    <a:pt x="656" y="201"/>
                  </a:lnTo>
                  <a:lnTo>
                    <a:pt x="659" y="203"/>
                  </a:lnTo>
                  <a:lnTo>
                    <a:pt x="662" y="204"/>
                  </a:lnTo>
                  <a:lnTo>
                    <a:pt x="664" y="207"/>
                  </a:lnTo>
                  <a:lnTo>
                    <a:pt x="665" y="209"/>
                  </a:lnTo>
                  <a:lnTo>
                    <a:pt x="665" y="212"/>
                  </a:lnTo>
                  <a:lnTo>
                    <a:pt x="665" y="214"/>
                  </a:lnTo>
                  <a:lnTo>
                    <a:pt x="667" y="215"/>
                  </a:lnTo>
                  <a:lnTo>
                    <a:pt x="668" y="217"/>
                  </a:lnTo>
                  <a:lnTo>
                    <a:pt x="673" y="217"/>
                  </a:lnTo>
                  <a:lnTo>
                    <a:pt x="675" y="217"/>
                  </a:lnTo>
                  <a:lnTo>
                    <a:pt x="676" y="220"/>
                  </a:lnTo>
                  <a:lnTo>
                    <a:pt x="681" y="224"/>
                  </a:lnTo>
                  <a:lnTo>
                    <a:pt x="682" y="227"/>
                  </a:lnTo>
                  <a:lnTo>
                    <a:pt x="682" y="230"/>
                  </a:lnTo>
                  <a:lnTo>
                    <a:pt x="682" y="234"/>
                  </a:lnTo>
                  <a:lnTo>
                    <a:pt x="684" y="235"/>
                  </a:lnTo>
                  <a:lnTo>
                    <a:pt x="685" y="237"/>
                  </a:lnTo>
                  <a:lnTo>
                    <a:pt x="687" y="238"/>
                  </a:lnTo>
                  <a:lnTo>
                    <a:pt x="687" y="240"/>
                  </a:lnTo>
                  <a:lnTo>
                    <a:pt x="685" y="241"/>
                  </a:lnTo>
                  <a:lnTo>
                    <a:pt x="685" y="243"/>
                  </a:lnTo>
                  <a:lnTo>
                    <a:pt x="685" y="244"/>
                  </a:lnTo>
                  <a:lnTo>
                    <a:pt x="687" y="247"/>
                  </a:lnTo>
                  <a:lnTo>
                    <a:pt x="687" y="249"/>
                  </a:lnTo>
                  <a:lnTo>
                    <a:pt x="687" y="252"/>
                  </a:lnTo>
                  <a:lnTo>
                    <a:pt x="687" y="254"/>
                  </a:lnTo>
                  <a:lnTo>
                    <a:pt x="687" y="254"/>
                  </a:lnTo>
                  <a:lnTo>
                    <a:pt x="688" y="257"/>
                  </a:lnTo>
                  <a:lnTo>
                    <a:pt x="690" y="257"/>
                  </a:lnTo>
                  <a:lnTo>
                    <a:pt x="692" y="258"/>
                  </a:lnTo>
                  <a:lnTo>
                    <a:pt x="693" y="260"/>
                  </a:lnTo>
                  <a:lnTo>
                    <a:pt x="693" y="261"/>
                  </a:lnTo>
                  <a:lnTo>
                    <a:pt x="693" y="263"/>
                  </a:lnTo>
                  <a:lnTo>
                    <a:pt x="695" y="266"/>
                  </a:lnTo>
                  <a:lnTo>
                    <a:pt x="695" y="266"/>
                  </a:lnTo>
                  <a:lnTo>
                    <a:pt x="698" y="267"/>
                  </a:lnTo>
                  <a:lnTo>
                    <a:pt x="701" y="272"/>
                  </a:lnTo>
                  <a:lnTo>
                    <a:pt x="702" y="278"/>
                  </a:lnTo>
                  <a:lnTo>
                    <a:pt x="704" y="281"/>
                  </a:lnTo>
                  <a:lnTo>
                    <a:pt x="705" y="283"/>
                  </a:lnTo>
                  <a:lnTo>
                    <a:pt x="708" y="283"/>
                  </a:lnTo>
                  <a:lnTo>
                    <a:pt x="710" y="284"/>
                  </a:lnTo>
                  <a:lnTo>
                    <a:pt x="713" y="292"/>
                  </a:lnTo>
                  <a:lnTo>
                    <a:pt x="715" y="295"/>
                  </a:lnTo>
                  <a:lnTo>
                    <a:pt x="715" y="298"/>
                  </a:lnTo>
                  <a:lnTo>
                    <a:pt x="715" y="306"/>
                  </a:lnTo>
                  <a:lnTo>
                    <a:pt x="715" y="309"/>
                  </a:lnTo>
                  <a:lnTo>
                    <a:pt x="712" y="317"/>
                  </a:lnTo>
                  <a:lnTo>
                    <a:pt x="712" y="320"/>
                  </a:lnTo>
                  <a:lnTo>
                    <a:pt x="712" y="324"/>
                  </a:lnTo>
                  <a:lnTo>
                    <a:pt x="715" y="333"/>
                  </a:lnTo>
                  <a:lnTo>
                    <a:pt x="715" y="335"/>
                  </a:lnTo>
                  <a:lnTo>
                    <a:pt x="715" y="338"/>
                  </a:lnTo>
                  <a:lnTo>
                    <a:pt x="715" y="341"/>
                  </a:lnTo>
                  <a:lnTo>
                    <a:pt x="716" y="341"/>
                  </a:lnTo>
                  <a:lnTo>
                    <a:pt x="718" y="344"/>
                  </a:lnTo>
                  <a:lnTo>
                    <a:pt x="718" y="344"/>
                  </a:lnTo>
                  <a:lnTo>
                    <a:pt x="719" y="347"/>
                  </a:lnTo>
                  <a:lnTo>
                    <a:pt x="722" y="350"/>
                  </a:lnTo>
                  <a:lnTo>
                    <a:pt x="724" y="360"/>
                  </a:lnTo>
                  <a:lnTo>
                    <a:pt x="725" y="361"/>
                  </a:lnTo>
                  <a:lnTo>
                    <a:pt x="728" y="364"/>
                  </a:lnTo>
                  <a:lnTo>
                    <a:pt x="730" y="366"/>
                  </a:lnTo>
                  <a:lnTo>
                    <a:pt x="733" y="369"/>
                  </a:lnTo>
                  <a:lnTo>
                    <a:pt x="735" y="376"/>
                  </a:lnTo>
                  <a:lnTo>
                    <a:pt x="738" y="381"/>
                  </a:lnTo>
                  <a:lnTo>
                    <a:pt x="738" y="384"/>
                  </a:lnTo>
                  <a:lnTo>
                    <a:pt x="738" y="387"/>
                  </a:lnTo>
                  <a:lnTo>
                    <a:pt x="738" y="389"/>
                  </a:lnTo>
                  <a:lnTo>
                    <a:pt x="739" y="390"/>
                  </a:lnTo>
                  <a:lnTo>
                    <a:pt x="741" y="393"/>
                  </a:lnTo>
                  <a:lnTo>
                    <a:pt x="748" y="398"/>
                  </a:lnTo>
                  <a:lnTo>
                    <a:pt x="751" y="401"/>
                  </a:lnTo>
                  <a:lnTo>
                    <a:pt x="751" y="401"/>
                  </a:lnTo>
                  <a:lnTo>
                    <a:pt x="751" y="404"/>
                  </a:lnTo>
                  <a:lnTo>
                    <a:pt x="753" y="406"/>
                  </a:lnTo>
                  <a:lnTo>
                    <a:pt x="755" y="406"/>
                  </a:lnTo>
                  <a:lnTo>
                    <a:pt x="755" y="406"/>
                  </a:lnTo>
                  <a:lnTo>
                    <a:pt x="768" y="415"/>
                  </a:lnTo>
                  <a:lnTo>
                    <a:pt x="770" y="416"/>
                  </a:lnTo>
                  <a:lnTo>
                    <a:pt x="773" y="415"/>
                  </a:lnTo>
                  <a:lnTo>
                    <a:pt x="778" y="415"/>
                  </a:lnTo>
                  <a:lnTo>
                    <a:pt x="781" y="416"/>
                  </a:lnTo>
                  <a:lnTo>
                    <a:pt x="784" y="420"/>
                  </a:lnTo>
                  <a:lnTo>
                    <a:pt x="787" y="423"/>
                  </a:lnTo>
                  <a:lnTo>
                    <a:pt x="788" y="423"/>
                  </a:lnTo>
                  <a:lnTo>
                    <a:pt x="790" y="424"/>
                  </a:lnTo>
                  <a:lnTo>
                    <a:pt x="793" y="430"/>
                  </a:lnTo>
                  <a:lnTo>
                    <a:pt x="798" y="436"/>
                  </a:lnTo>
                  <a:lnTo>
                    <a:pt x="802" y="440"/>
                  </a:lnTo>
                  <a:lnTo>
                    <a:pt x="807" y="443"/>
                  </a:lnTo>
                  <a:lnTo>
                    <a:pt x="814" y="450"/>
                  </a:lnTo>
                  <a:lnTo>
                    <a:pt x="821" y="455"/>
                  </a:lnTo>
                  <a:lnTo>
                    <a:pt x="836" y="460"/>
                  </a:lnTo>
                  <a:lnTo>
                    <a:pt x="845" y="461"/>
                  </a:lnTo>
                  <a:lnTo>
                    <a:pt x="857" y="463"/>
                  </a:lnTo>
                  <a:lnTo>
                    <a:pt x="859" y="463"/>
                  </a:lnTo>
                  <a:lnTo>
                    <a:pt x="861" y="464"/>
                  </a:lnTo>
                  <a:lnTo>
                    <a:pt x="861" y="466"/>
                  </a:lnTo>
                  <a:lnTo>
                    <a:pt x="859" y="470"/>
                  </a:lnTo>
                  <a:lnTo>
                    <a:pt x="861" y="470"/>
                  </a:lnTo>
                  <a:lnTo>
                    <a:pt x="862" y="472"/>
                  </a:lnTo>
                  <a:lnTo>
                    <a:pt x="864" y="472"/>
                  </a:lnTo>
                  <a:lnTo>
                    <a:pt x="871" y="478"/>
                  </a:lnTo>
                  <a:lnTo>
                    <a:pt x="876" y="481"/>
                  </a:lnTo>
                  <a:lnTo>
                    <a:pt x="890" y="484"/>
                  </a:lnTo>
                  <a:lnTo>
                    <a:pt x="894" y="484"/>
                  </a:lnTo>
                  <a:lnTo>
                    <a:pt x="896" y="484"/>
                  </a:lnTo>
                  <a:lnTo>
                    <a:pt x="897" y="486"/>
                  </a:lnTo>
                  <a:lnTo>
                    <a:pt x="897" y="487"/>
                  </a:lnTo>
                  <a:lnTo>
                    <a:pt x="897" y="489"/>
                  </a:lnTo>
                  <a:lnTo>
                    <a:pt x="899" y="490"/>
                  </a:lnTo>
                  <a:lnTo>
                    <a:pt x="907" y="498"/>
                  </a:lnTo>
                  <a:lnTo>
                    <a:pt x="914" y="501"/>
                  </a:lnTo>
                  <a:lnTo>
                    <a:pt x="916" y="503"/>
                  </a:lnTo>
                  <a:lnTo>
                    <a:pt x="917" y="503"/>
                  </a:lnTo>
                  <a:lnTo>
                    <a:pt x="922" y="507"/>
                  </a:lnTo>
                  <a:lnTo>
                    <a:pt x="924" y="509"/>
                  </a:lnTo>
                  <a:lnTo>
                    <a:pt x="927" y="507"/>
                  </a:lnTo>
                  <a:lnTo>
                    <a:pt x="928" y="506"/>
                  </a:lnTo>
                  <a:lnTo>
                    <a:pt x="930" y="506"/>
                  </a:lnTo>
                  <a:lnTo>
                    <a:pt x="931" y="509"/>
                  </a:lnTo>
                  <a:lnTo>
                    <a:pt x="931" y="507"/>
                  </a:lnTo>
                  <a:lnTo>
                    <a:pt x="934" y="507"/>
                  </a:lnTo>
                  <a:lnTo>
                    <a:pt x="934" y="507"/>
                  </a:lnTo>
                  <a:lnTo>
                    <a:pt x="934" y="509"/>
                  </a:lnTo>
                  <a:lnTo>
                    <a:pt x="934" y="509"/>
                  </a:lnTo>
                  <a:lnTo>
                    <a:pt x="920" y="533"/>
                  </a:lnTo>
                  <a:lnTo>
                    <a:pt x="908" y="559"/>
                  </a:lnTo>
                  <a:lnTo>
                    <a:pt x="894" y="584"/>
                  </a:lnTo>
                  <a:lnTo>
                    <a:pt x="882" y="610"/>
                  </a:lnTo>
                  <a:lnTo>
                    <a:pt x="876" y="619"/>
                  </a:lnTo>
                  <a:lnTo>
                    <a:pt x="871" y="629"/>
                  </a:lnTo>
                  <a:lnTo>
                    <a:pt x="867" y="638"/>
                  </a:lnTo>
                  <a:lnTo>
                    <a:pt x="862" y="649"/>
                  </a:lnTo>
                  <a:lnTo>
                    <a:pt x="856" y="661"/>
                  </a:lnTo>
                  <a:lnTo>
                    <a:pt x="848" y="673"/>
                  </a:lnTo>
                  <a:lnTo>
                    <a:pt x="842" y="687"/>
                  </a:lnTo>
                  <a:lnTo>
                    <a:pt x="834" y="699"/>
                  </a:lnTo>
                  <a:lnTo>
                    <a:pt x="830" y="709"/>
                  </a:lnTo>
                  <a:lnTo>
                    <a:pt x="831" y="715"/>
                  </a:lnTo>
                  <a:lnTo>
                    <a:pt x="831" y="718"/>
                  </a:lnTo>
                  <a:lnTo>
                    <a:pt x="833" y="722"/>
                  </a:lnTo>
                  <a:lnTo>
                    <a:pt x="834" y="725"/>
                  </a:lnTo>
                  <a:lnTo>
                    <a:pt x="836" y="735"/>
                  </a:lnTo>
                  <a:lnTo>
                    <a:pt x="837" y="742"/>
                  </a:lnTo>
                  <a:lnTo>
                    <a:pt x="839" y="750"/>
                  </a:lnTo>
                  <a:lnTo>
                    <a:pt x="841" y="758"/>
                  </a:lnTo>
                  <a:lnTo>
                    <a:pt x="850" y="793"/>
                  </a:lnTo>
                  <a:lnTo>
                    <a:pt x="857" y="827"/>
                  </a:lnTo>
                  <a:lnTo>
                    <a:pt x="865" y="862"/>
                  </a:lnTo>
                  <a:lnTo>
                    <a:pt x="874" y="896"/>
                  </a:lnTo>
                  <a:lnTo>
                    <a:pt x="876" y="907"/>
                  </a:lnTo>
                  <a:lnTo>
                    <a:pt x="880" y="927"/>
                  </a:lnTo>
                  <a:lnTo>
                    <a:pt x="884" y="936"/>
                  </a:lnTo>
                  <a:lnTo>
                    <a:pt x="871" y="931"/>
                  </a:lnTo>
                  <a:lnTo>
                    <a:pt x="859" y="927"/>
                  </a:lnTo>
                  <a:lnTo>
                    <a:pt x="845" y="921"/>
                  </a:lnTo>
                  <a:lnTo>
                    <a:pt x="833" y="916"/>
                  </a:lnTo>
                  <a:lnTo>
                    <a:pt x="830" y="915"/>
                  </a:lnTo>
                  <a:lnTo>
                    <a:pt x="825" y="913"/>
                  </a:lnTo>
                  <a:lnTo>
                    <a:pt x="822" y="913"/>
                  </a:lnTo>
                  <a:lnTo>
                    <a:pt x="818" y="913"/>
                  </a:lnTo>
                  <a:lnTo>
                    <a:pt x="811" y="913"/>
                  </a:lnTo>
                  <a:lnTo>
                    <a:pt x="805" y="913"/>
                  </a:lnTo>
                  <a:lnTo>
                    <a:pt x="799" y="915"/>
                  </a:lnTo>
                  <a:lnTo>
                    <a:pt x="793" y="916"/>
                  </a:lnTo>
                  <a:lnTo>
                    <a:pt x="787" y="922"/>
                  </a:lnTo>
                  <a:lnTo>
                    <a:pt x="781" y="930"/>
                  </a:lnTo>
                  <a:lnTo>
                    <a:pt x="774" y="938"/>
                  </a:lnTo>
                  <a:lnTo>
                    <a:pt x="770" y="945"/>
                  </a:lnTo>
                  <a:lnTo>
                    <a:pt x="762" y="956"/>
                  </a:lnTo>
                  <a:lnTo>
                    <a:pt x="755" y="965"/>
                  </a:lnTo>
                  <a:lnTo>
                    <a:pt x="748" y="974"/>
                  </a:lnTo>
                  <a:lnTo>
                    <a:pt x="741" y="985"/>
                  </a:lnTo>
                  <a:lnTo>
                    <a:pt x="735" y="990"/>
                  </a:lnTo>
                  <a:lnTo>
                    <a:pt x="728" y="988"/>
                  </a:lnTo>
                  <a:lnTo>
                    <a:pt x="722" y="984"/>
                  </a:lnTo>
                  <a:lnTo>
                    <a:pt x="716" y="978"/>
                  </a:lnTo>
                  <a:lnTo>
                    <a:pt x="708" y="971"/>
                  </a:lnTo>
                  <a:lnTo>
                    <a:pt x="699" y="968"/>
                  </a:lnTo>
                  <a:lnTo>
                    <a:pt x="690" y="965"/>
                  </a:lnTo>
                  <a:lnTo>
                    <a:pt x="681" y="962"/>
                  </a:lnTo>
                  <a:lnTo>
                    <a:pt x="678" y="962"/>
                  </a:lnTo>
                  <a:lnTo>
                    <a:pt x="673" y="962"/>
                  </a:lnTo>
                  <a:lnTo>
                    <a:pt x="670" y="961"/>
                  </a:lnTo>
                  <a:lnTo>
                    <a:pt x="665" y="962"/>
                  </a:lnTo>
                  <a:lnTo>
                    <a:pt x="664" y="964"/>
                  </a:lnTo>
                  <a:lnTo>
                    <a:pt x="662" y="967"/>
                  </a:lnTo>
                  <a:lnTo>
                    <a:pt x="659" y="970"/>
                  </a:lnTo>
                  <a:lnTo>
                    <a:pt x="658" y="968"/>
                  </a:lnTo>
                  <a:lnTo>
                    <a:pt x="655" y="965"/>
                  </a:lnTo>
                  <a:lnTo>
                    <a:pt x="652" y="959"/>
                  </a:lnTo>
                  <a:lnTo>
                    <a:pt x="647" y="955"/>
                  </a:lnTo>
                  <a:lnTo>
                    <a:pt x="645" y="953"/>
                  </a:lnTo>
                  <a:lnTo>
                    <a:pt x="641" y="955"/>
                  </a:lnTo>
                  <a:lnTo>
                    <a:pt x="636" y="958"/>
                  </a:lnTo>
                  <a:lnTo>
                    <a:pt x="632" y="959"/>
                  </a:lnTo>
                  <a:lnTo>
                    <a:pt x="627" y="962"/>
                  </a:lnTo>
                  <a:lnTo>
                    <a:pt x="624" y="964"/>
                  </a:lnTo>
                  <a:lnTo>
                    <a:pt x="619" y="967"/>
                  </a:lnTo>
                  <a:lnTo>
                    <a:pt x="615" y="968"/>
                  </a:lnTo>
                  <a:lnTo>
                    <a:pt x="612" y="970"/>
                  </a:lnTo>
                  <a:lnTo>
                    <a:pt x="607" y="967"/>
                  </a:lnTo>
                  <a:lnTo>
                    <a:pt x="602" y="964"/>
                  </a:lnTo>
                  <a:lnTo>
                    <a:pt x="598" y="962"/>
                  </a:lnTo>
                  <a:lnTo>
                    <a:pt x="593" y="959"/>
                  </a:lnTo>
                  <a:lnTo>
                    <a:pt x="589" y="956"/>
                  </a:lnTo>
                  <a:lnTo>
                    <a:pt x="584" y="955"/>
                  </a:lnTo>
                  <a:lnTo>
                    <a:pt x="579" y="951"/>
                  </a:lnTo>
                  <a:lnTo>
                    <a:pt x="575" y="950"/>
                  </a:lnTo>
                  <a:lnTo>
                    <a:pt x="572" y="947"/>
                  </a:lnTo>
                  <a:lnTo>
                    <a:pt x="569" y="944"/>
                  </a:lnTo>
                  <a:lnTo>
                    <a:pt x="566" y="941"/>
                  </a:lnTo>
                  <a:lnTo>
                    <a:pt x="562" y="938"/>
                  </a:lnTo>
                  <a:lnTo>
                    <a:pt x="559" y="933"/>
                  </a:lnTo>
                  <a:lnTo>
                    <a:pt x="558" y="930"/>
                  </a:lnTo>
                  <a:lnTo>
                    <a:pt x="555" y="927"/>
                  </a:lnTo>
                  <a:lnTo>
                    <a:pt x="552" y="927"/>
                  </a:lnTo>
                  <a:lnTo>
                    <a:pt x="547" y="928"/>
                  </a:lnTo>
                  <a:lnTo>
                    <a:pt x="543" y="928"/>
                  </a:lnTo>
                  <a:lnTo>
                    <a:pt x="539" y="928"/>
                  </a:lnTo>
                  <a:lnTo>
                    <a:pt x="535" y="928"/>
                  </a:lnTo>
                  <a:lnTo>
                    <a:pt x="529" y="924"/>
                  </a:lnTo>
                  <a:lnTo>
                    <a:pt x="523" y="919"/>
                  </a:lnTo>
                  <a:lnTo>
                    <a:pt x="515" y="915"/>
                  </a:lnTo>
                  <a:lnTo>
                    <a:pt x="510" y="910"/>
                  </a:lnTo>
                  <a:lnTo>
                    <a:pt x="507" y="907"/>
                  </a:lnTo>
                  <a:lnTo>
                    <a:pt x="504" y="905"/>
                  </a:lnTo>
                  <a:lnTo>
                    <a:pt x="503" y="904"/>
                  </a:lnTo>
                  <a:lnTo>
                    <a:pt x="500" y="902"/>
                  </a:lnTo>
                  <a:lnTo>
                    <a:pt x="500" y="904"/>
                  </a:lnTo>
                  <a:lnTo>
                    <a:pt x="498" y="904"/>
                  </a:lnTo>
                  <a:lnTo>
                    <a:pt x="496" y="905"/>
                  </a:lnTo>
                  <a:lnTo>
                    <a:pt x="496" y="907"/>
                  </a:lnTo>
                  <a:lnTo>
                    <a:pt x="495" y="910"/>
                  </a:lnTo>
                  <a:lnTo>
                    <a:pt x="493" y="913"/>
                  </a:lnTo>
                  <a:lnTo>
                    <a:pt x="490" y="918"/>
                  </a:lnTo>
                  <a:lnTo>
                    <a:pt x="489" y="921"/>
                  </a:lnTo>
                  <a:lnTo>
                    <a:pt x="487" y="918"/>
                  </a:lnTo>
                  <a:lnTo>
                    <a:pt x="486" y="916"/>
                  </a:lnTo>
                  <a:lnTo>
                    <a:pt x="484" y="915"/>
                  </a:lnTo>
                  <a:lnTo>
                    <a:pt x="481" y="916"/>
                  </a:lnTo>
                  <a:lnTo>
                    <a:pt x="480" y="919"/>
                  </a:lnTo>
                  <a:lnTo>
                    <a:pt x="478" y="924"/>
                  </a:lnTo>
                  <a:lnTo>
                    <a:pt x="478" y="930"/>
                  </a:lnTo>
                  <a:lnTo>
                    <a:pt x="478" y="935"/>
                  </a:lnTo>
                  <a:lnTo>
                    <a:pt x="478" y="936"/>
                  </a:lnTo>
                  <a:lnTo>
                    <a:pt x="478" y="939"/>
                  </a:lnTo>
                  <a:lnTo>
                    <a:pt x="478" y="941"/>
                  </a:lnTo>
                  <a:lnTo>
                    <a:pt x="476" y="942"/>
                  </a:lnTo>
                  <a:lnTo>
                    <a:pt x="475" y="944"/>
                  </a:lnTo>
                  <a:lnTo>
                    <a:pt x="472" y="947"/>
                  </a:lnTo>
                  <a:lnTo>
                    <a:pt x="469" y="948"/>
                  </a:lnTo>
                  <a:lnTo>
                    <a:pt x="469" y="951"/>
                  </a:lnTo>
                  <a:lnTo>
                    <a:pt x="469" y="955"/>
                  </a:lnTo>
                  <a:lnTo>
                    <a:pt x="470" y="959"/>
                  </a:lnTo>
                  <a:lnTo>
                    <a:pt x="472" y="962"/>
                  </a:lnTo>
                  <a:lnTo>
                    <a:pt x="473" y="965"/>
                  </a:lnTo>
                  <a:lnTo>
                    <a:pt x="473" y="970"/>
                  </a:lnTo>
                  <a:lnTo>
                    <a:pt x="473" y="971"/>
                  </a:lnTo>
                  <a:lnTo>
                    <a:pt x="470" y="973"/>
                  </a:lnTo>
                  <a:lnTo>
                    <a:pt x="467" y="974"/>
                  </a:lnTo>
                  <a:lnTo>
                    <a:pt x="461" y="978"/>
                  </a:lnTo>
                  <a:lnTo>
                    <a:pt x="453" y="979"/>
                  </a:lnTo>
                  <a:lnTo>
                    <a:pt x="447" y="981"/>
                  </a:lnTo>
                  <a:lnTo>
                    <a:pt x="440" y="984"/>
                  </a:lnTo>
                  <a:lnTo>
                    <a:pt x="435" y="987"/>
                  </a:lnTo>
                  <a:lnTo>
                    <a:pt x="435" y="991"/>
                  </a:lnTo>
                  <a:lnTo>
                    <a:pt x="437" y="998"/>
                  </a:lnTo>
                  <a:lnTo>
                    <a:pt x="438" y="1004"/>
                  </a:lnTo>
                  <a:lnTo>
                    <a:pt x="441" y="1008"/>
                  </a:lnTo>
                  <a:lnTo>
                    <a:pt x="443" y="1014"/>
                  </a:lnTo>
                  <a:lnTo>
                    <a:pt x="444" y="1021"/>
                  </a:lnTo>
                  <a:lnTo>
                    <a:pt x="444" y="1028"/>
                  </a:lnTo>
                  <a:lnTo>
                    <a:pt x="443" y="1031"/>
                  </a:lnTo>
                  <a:lnTo>
                    <a:pt x="441" y="1034"/>
                  </a:lnTo>
                  <a:lnTo>
                    <a:pt x="440" y="1039"/>
                  </a:lnTo>
                  <a:lnTo>
                    <a:pt x="438" y="1042"/>
                  </a:lnTo>
                  <a:lnTo>
                    <a:pt x="437" y="1044"/>
                  </a:lnTo>
                  <a:lnTo>
                    <a:pt x="433" y="1044"/>
                  </a:lnTo>
                  <a:lnTo>
                    <a:pt x="430" y="1044"/>
                  </a:lnTo>
                  <a:lnTo>
                    <a:pt x="427" y="1044"/>
                  </a:lnTo>
                  <a:lnTo>
                    <a:pt x="423" y="1047"/>
                  </a:lnTo>
                  <a:lnTo>
                    <a:pt x="420" y="1053"/>
                  </a:lnTo>
                  <a:lnTo>
                    <a:pt x="420" y="1059"/>
                  </a:lnTo>
                  <a:lnTo>
                    <a:pt x="420" y="1065"/>
                  </a:lnTo>
                  <a:lnTo>
                    <a:pt x="420" y="1070"/>
                  </a:lnTo>
                  <a:lnTo>
                    <a:pt x="420" y="1074"/>
                  </a:lnTo>
                  <a:lnTo>
                    <a:pt x="420" y="1079"/>
                  </a:lnTo>
                  <a:lnTo>
                    <a:pt x="420" y="1085"/>
                  </a:lnTo>
                  <a:lnTo>
                    <a:pt x="418" y="1088"/>
                  </a:lnTo>
                  <a:lnTo>
                    <a:pt x="417" y="1090"/>
                  </a:lnTo>
                  <a:lnTo>
                    <a:pt x="415" y="1091"/>
                  </a:lnTo>
                  <a:lnTo>
                    <a:pt x="412" y="1094"/>
                  </a:lnTo>
                  <a:lnTo>
                    <a:pt x="412" y="1094"/>
                  </a:lnTo>
                  <a:lnTo>
                    <a:pt x="412" y="1094"/>
                  </a:lnTo>
                  <a:lnTo>
                    <a:pt x="410" y="1096"/>
                  </a:lnTo>
                  <a:lnTo>
                    <a:pt x="410" y="1096"/>
                  </a:lnTo>
                  <a:lnTo>
                    <a:pt x="407" y="1099"/>
                  </a:lnTo>
                  <a:lnTo>
                    <a:pt x="404" y="1102"/>
                  </a:lnTo>
                  <a:lnTo>
                    <a:pt x="401" y="1104"/>
                  </a:lnTo>
                  <a:lnTo>
                    <a:pt x="398" y="1107"/>
                  </a:lnTo>
                  <a:lnTo>
                    <a:pt x="395" y="1110"/>
                  </a:lnTo>
                  <a:lnTo>
                    <a:pt x="392" y="1113"/>
                  </a:lnTo>
                  <a:lnTo>
                    <a:pt x="389" y="1116"/>
                  </a:lnTo>
                  <a:lnTo>
                    <a:pt x="386" y="1117"/>
                  </a:lnTo>
                  <a:lnTo>
                    <a:pt x="383" y="1117"/>
                  </a:lnTo>
                  <a:lnTo>
                    <a:pt x="380" y="1117"/>
                  </a:lnTo>
                  <a:lnTo>
                    <a:pt x="375" y="1117"/>
                  </a:lnTo>
                  <a:lnTo>
                    <a:pt x="372" y="1116"/>
                  </a:lnTo>
                  <a:lnTo>
                    <a:pt x="367" y="1116"/>
                  </a:lnTo>
                  <a:lnTo>
                    <a:pt x="363" y="1116"/>
                  </a:lnTo>
                  <a:lnTo>
                    <a:pt x="358" y="1114"/>
                  </a:lnTo>
                  <a:lnTo>
                    <a:pt x="355" y="1114"/>
                  </a:lnTo>
                  <a:lnTo>
                    <a:pt x="350" y="1110"/>
                  </a:lnTo>
                  <a:lnTo>
                    <a:pt x="346" y="1107"/>
                  </a:lnTo>
                  <a:lnTo>
                    <a:pt x="340" y="1105"/>
                  </a:lnTo>
                  <a:lnTo>
                    <a:pt x="335" y="1102"/>
                  </a:lnTo>
                  <a:lnTo>
                    <a:pt x="332" y="1099"/>
                  </a:lnTo>
                  <a:lnTo>
                    <a:pt x="329" y="1094"/>
                  </a:lnTo>
                  <a:lnTo>
                    <a:pt x="327" y="1091"/>
                  </a:lnTo>
                  <a:lnTo>
                    <a:pt x="324" y="1087"/>
                  </a:lnTo>
                  <a:lnTo>
                    <a:pt x="320" y="1084"/>
                  </a:lnTo>
                  <a:lnTo>
                    <a:pt x="317" y="1081"/>
                  </a:lnTo>
                  <a:lnTo>
                    <a:pt x="312" y="1079"/>
                  </a:lnTo>
                  <a:lnTo>
                    <a:pt x="307" y="1076"/>
                  </a:lnTo>
                  <a:lnTo>
                    <a:pt x="304" y="1076"/>
                  </a:lnTo>
                  <a:lnTo>
                    <a:pt x="303" y="1074"/>
                  </a:lnTo>
                  <a:lnTo>
                    <a:pt x="303" y="1074"/>
                  </a:lnTo>
                  <a:lnTo>
                    <a:pt x="303" y="1071"/>
                  </a:lnTo>
                  <a:lnTo>
                    <a:pt x="303" y="1068"/>
                  </a:lnTo>
                  <a:lnTo>
                    <a:pt x="301" y="1067"/>
                  </a:lnTo>
                  <a:lnTo>
                    <a:pt x="301" y="1064"/>
                  </a:lnTo>
                  <a:lnTo>
                    <a:pt x="301" y="1062"/>
                  </a:lnTo>
                  <a:lnTo>
                    <a:pt x="300" y="1061"/>
                  </a:lnTo>
                  <a:lnTo>
                    <a:pt x="298" y="1059"/>
                  </a:lnTo>
                  <a:lnTo>
                    <a:pt x="295" y="1059"/>
                  </a:lnTo>
                  <a:lnTo>
                    <a:pt x="294" y="1058"/>
                  </a:lnTo>
                  <a:lnTo>
                    <a:pt x="294" y="1056"/>
                  </a:lnTo>
                  <a:lnTo>
                    <a:pt x="294" y="1054"/>
                  </a:lnTo>
                  <a:lnTo>
                    <a:pt x="294" y="1053"/>
                  </a:lnTo>
                  <a:lnTo>
                    <a:pt x="294" y="1053"/>
                  </a:lnTo>
                  <a:lnTo>
                    <a:pt x="292" y="1050"/>
                  </a:lnTo>
                  <a:lnTo>
                    <a:pt x="292" y="1047"/>
                  </a:lnTo>
                  <a:lnTo>
                    <a:pt x="291" y="1044"/>
                  </a:lnTo>
                  <a:lnTo>
                    <a:pt x="291" y="1041"/>
                  </a:lnTo>
                  <a:lnTo>
                    <a:pt x="289" y="1036"/>
                  </a:lnTo>
                  <a:lnTo>
                    <a:pt x="286" y="1031"/>
                  </a:lnTo>
                  <a:lnTo>
                    <a:pt x="283" y="1030"/>
                  </a:lnTo>
                  <a:lnTo>
                    <a:pt x="278" y="1028"/>
                  </a:lnTo>
                  <a:lnTo>
                    <a:pt x="257" y="1024"/>
                  </a:lnTo>
                  <a:lnTo>
                    <a:pt x="246" y="1021"/>
                  </a:lnTo>
                  <a:lnTo>
                    <a:pt x="235" y="1019"/>
                  </a:lnTo>
                  <a:lnTo>
                    <a:pt x="234" y="1019"/>
                  </a:lnTo>
                  <a:lnTo>
                    <a:pt x="231" y="1018"/>
                  </a:lnTo>
                  <a:lnTo>
                    <a:pt x="229" y="1018"/>
                  </a:lnTo>
                  <a:lnTo>
                    <a:pt x="228" y="1018"/>
                  </a:lnTo>
                  <a:lnTo>
                    <a:pt x="223" y="1016"/>
                  </a:lnTo>
                  <a:lnTo>
                    <a:pt x="220" y="1014"/>
                  </a:lnTo>
                  <a:lnTo>
                    <a:pt x="218" y="1013"/>
                  </a:lnTo>
                  <a:lnTo>
                    <a:pt x="218" y="1007"/>
                  </a:lnTo>
                  <a:lnTo>
                    <a:pt x="217" y="999"/>
                  </a:lnTo>
                  <a:lnTo>
                    <a:pt x="215" y="991"/>
                  </a:lnTo>
                  <a:lnTo>
                    <a:pt x="215" y="984"/>
                  </a:lnTo>
                  <a:lnTo>
                    <a:pt x="214" y="976"/>
                  </a:lnTo>
                  <a:lnTo>
                    <a:pt x="212" y="965"/>
                  </a:lnTo>
                  <a:lnTo>
                    <a:pt x="212" y="955"/>
                  </a:lnTo>
                  <a:lnTo>
                    <a:pt x="211" y="944"/>
                  </a:lnTo>
                  <a:lnTo>
                    <a:pt x="208" y="936"/>
                  </a:lnTo>
                  <a:lnTo>
                    <a:pt x="205" y="933"/>
                  </a:lnTo>
                  <a:lnTo>
                    <a:pt x="201" y="928"/>
                  </a:lnTo>
                  <a:lnTo>
                    <a:pt x="198" y="925"/>
                  </a:lnTo>
                  <a:lnTo>
                    <a:pt x="195" y="922"/>
                  </a:lnTo>
                  <a:lnTo>
                    <a:pt x="192" y="916"/>
                  </a:lnTo>
                  <a:lnTo>
                    <a:pt x="188" y="911"/>
                  </a:lnTo>
                  <a:lnTo>
                    <a:pt x="185" y="907"/>
                  </a:lnTo>
                  <a:lnTo>
                    <a:pt x="182" y="901"/>
                  </a:lnTo>
                  <a:lnTo>
                    <a:pt x="182" y="896"/>
                  </a:lnTo>
                  <a:lnTo>
                    <a:pt x="182" y="891"/>
                  </a:lnTo>
                  <a:lnTo>
                    <a:pt x="182" y="887"/>
                  </a:lnTo>
                  <a:lnTo>
                    <a:pt x="177" y="885"/>
                  </a:lnTo>
                  <a:lnTo>
                    <a:pt x="169" y="884"/>
                  </a:lnTo>
                  <a:lnTo>
                    <a:pt x="160" y="882"/>
                  </a:lnTo>
                  <a:lnTo>
                    <a:pt x="152" y="878"/>
                  </a:lnTo>
                  <a:lnTo>
                    <a:pt x="148" y="871"/>
                  </a:lnTo>
                  <a:lnTo>
                    <a:pt x="146" y="868"/>
                  </a:lnTo>
                  <a:lnTo>
                    <a:pt x="143" y="865"/>
                  </a:lnTo>
                  <a:lnTo>
                    <a:pt x="142" y="864"/>
                  </a:lnTo>
                  <a:lnTo>
                    <a:pt x="138" y="864"/>
                  </a:lnTo>
                  <a:lnTo>
                    <a:pt x="134" y="864"/>
                  </a:lnTo>
                  <a:lnTo>
                    <a:pt x="131" y="864"/>
                  </a:lnTo>
                  <a:lnTo>
                    <a:pt x="126" y="862"/>
                  </a:lnTo>
                  <a:lnTo>
                    <a:pt x="125" y="859"/>
                  </a:lnTo>
                  <a:lnTo>
                    <a:pt x="122" y="864"/>
                  </a:lnTo>
                  <a:lnTo>
                    <a:pt x="117" y="868"/>
                  </a:lnTo>
                  <a:lnTo>
                    <a:pt x="114" y="873"/>
                  </a:lnTo>
                  <a:lnTo>
                    <a:pt x="109" y="876"/>
                  </a:lnTo>
                  <a:lnTo>
                    <a:pt x="109" y="875"/>
                  </a:lnTo>
                  <a:lnTo>
                    <a:pt x="109" y="875"/>
                  </a:lnTo>
                  <a:lnTo>
                    <a:pt x="108" y="873"/>
                  </a:lnTo>
                  <a:lnTo>
                    <a:pt x="106" y="871"/>
                  </a:lnTo>
                  <a:lnTo>
                    <a:pt x="106" y="868"/>
                  </a:lnTo>
                  <a:lnTo>
                    <a:pt x="105" y="868"/>
                  </a:lnTo>
                  <a:lnTo>
                    <a:pt x="105" y="868"/>
                  </a:lnTo>
                  <a:lnTo>
                    <a:pt x="103" y="868"/>
                  </a:lnTo>
                  <a:lnTo>
                    <a:pt x="102" y="868"/>
                  </a:lnTo>
                  <a:lnTo>
                    <a:pt x="99" y="868"/>
                  </a:lnTo>
                  <a:lnTo>
                    <a:pt x="97" y="868"/>
                  </a:lnTo>
                  <a:lnTo>
                    <a:pt x="95" y="867"/>
                  </a:lnTo>
                  <a:lnTo>
                    <a:pt x="92" y="865"/>
                  </a:lnTo>
                  <a:lnTo>
                    <a:pt x="89" y="861"/>
                  </a:lnTo>
                  <a:lnTo>
                    <a:pt x="85" y="855"/>
                  </a:lnTo>
                  <a:lnTo>
                    <a:pt x="82" y="850"/>
                  </a:lnTo>
                  <a:lnTo>
                    <a:pt x="79" y="844"/>
                  </a:lnTo>
                  <a:lnTo>
                    <a:pt x="76" y="841"/>
                  </a:lnTo>
                  <a:lnTo>
                    <a:pt x="74" y="836"/>
                  </a:lnTo>
                  <a:lnTo>
                    <a:pt x="74" y="833"/>
                  </a:lnTo>
                  <a:lnTo>
                    <a:pt x="76" y="828"/>
                  </a:lnTo>
                  <a:lnTo>
                    <a:pt x="79" y="824"/>
                  </a:lnTo>
                  <a:lnTo>
                    <a:pt x="80" y="821"/>
                  </a:lnTo>
                  <a:lnTo>
                    <a:pt x="83" y="818"/>
                  </a:lnTo>
                  <a:lnTo>
                    <a:pt x="82" y="812"/>
                  </a:lnTo>
                  <a:lnTo>
                    <a:pt x="80" y="808"/>
                  </a:lnTo>
                  <a:lnTo>
                    <a:pt x="79" y="805"/>
                  </a:lnTo>
                  <a:lnTo>
                    <a:pt x="79" y="802"/>
                  </a:lnTo>
                  <a:lnTo>
                    <a:pt x="79" y="799"/>
                  </a:lnTo>
                  <a:lnTo>
                    <a:pt x="79" y="796"/>
                  </a:lnTo>
                  <a:lnTo>
                    <a:pt x="80" y="793"/>
                  </a:lnTo>
                  <a:lnTo>
                    <a:pt x="80" y="788"/>
                  </a:lnTo>
                  <a:lnTo>
                    <a:pt x="80" y="785"/>
                  </a:lnTo>
                  <a:lnTo>
                    <a:pt x="80" y="782"/>
                  </a:lnTo>
                  <a:lnTo>
                    <a:pt x="79" y="779"/>
                  </a:lnTo>
                  <a:lnTo>
                    <a:pt x="77" y="776"/>
                  </a:lnTo>
                  <a:lnTo>
                    <a:pt x="76" y="775"/>
                  </a:lnTo>
                  <a:lnTo>
                    <a:pt x="71" y="773"/>
                  </a:lnTo>
                  <a:lnTo>
                    <a:pt x="66" y="770"/>
                  </a:lnTo>
                  <a:lnTo>
                    <a:pt x="63" y="765"/>
                  </a:lnTo>
                  <a:lnTo>
                    <a:pt x="60" y="762"/>
                  </a:lnTo>
                  <a:lnTo>
                    <a:pt x="60" y="759"/>
                  </a:lnTo>
                  <a:lnTo>
                    <a:pt x="60" y="756"/>
                  </a:lnTo>
                  <a:lnTo>
                    <a:pt x="62" y="755"/>
                  </a:lnTo>
                  <a:lnTo>
                    <a:pt x="63" y="752"/>
                  </a:lnTo>
                  <a:lnTo>
                    <a:pt x="59" y="749"/>
                  </a:lnTo>
                  <a:lnTo>
                    <a:pt x="54" y="745"/>
                  </a:lnTo>
                  <a:lnTo>
                    <a:pt x="49" y="741"/>
                  </a:lnTo>
                  <a:lnTo>
                    <a:pt x="45" y="738"/>
                  </a:lnTo>
                  <a:lnTo>
                    <a:pt x="43" y="735"/>
                  </a:lnTo>
                  <a:lnTo>
                    <a:pt x="42" y="730"/>
                  </a:lnTo>
                  <a:lnTo>
                    <a:pt x="42" y="725"/>
                  </a:lnTo>
                  <a:lnTo>
                    <a:pt x="40" y="724"/>
                  </a:lnTo>
                  <a:lnTo>
                    <a:pt x="37" y="722"/>
                  </a:lnTo>
                  <a:lnTo>
                    <a:pt x="34" y="721"/>
                  </a:lnTo>
                  <a:lnTo>
                    <a:pt x="31" y="719"/>
                  </a:lnTo>
                  <a:lnTo>
                    <a:pt x="28" y="718"/>
                  </a:lnTo>
                  <a:lnTo>
                    <a:pt x="26" y="716"/>
                  </a:lnTo>
                  <a:lnTo>
                    <a:pt x="25" y="715"/>
                  </a:lnTo>
                  <a:lnTo>
                    <a:pt x="22" y="713"/>
                  </a:lnTo>
                  <a:lnTo>
                    <a:pt x="22" y="710"/>
                  </a:lnTo>
                  <a:lnTo>
                    <a:pt x="16" y="698"/>
                  </a:lnTo>
                  <a:lnTo>
                    <a:pt x="11" y="685"/>
                  </a:lnTo>
                  <a:lnTo>
                    <a:pt x="6" y="673"/>
                  </a:lnTo>
                  <a:lnTo>
                    <a:pt x="2" y="662"/>
                  </a:lnTo>
                  <a:lnTo>
                    <a:pt x="0" y="658"/>
                  </a:lnTo>
                  <a:lnTo>
                    <a:pt x="2" y="655"/>
                  </a:lnTo>
                  <a:lnTo>
                    <a:pt x="5" y="652"/>
                  </a:lnTo>
                  <a:lnTo>
                    <a:pt x="8" y="649"/>
                  </a:lnTo>
                  <a:lnTo>
                    <a:pt x="11" y="646"/>
                  </a:lnTo>
                  <a:lnTo>
                    <a:pt x="14" y="644"/>
                  </a:lnTo>
                  <a:lnTo>
                    <a:pt x="17" y="642"/>
                  </a:lnTo>
                  <a:lnTo>
                    <a:pt x="20" y="642"/>
                  </a:lnTo>
                  <a:lnTo>
                    <a:pt x="29" y="641"/>
                  </a:lnTo>
                  <a:lnTo>
                    <a:pt x="36" y="641"/>
                  </a:lnTo>
                  <a:lnTo>
                    <a:pt x="43" y="641"/>
                  </a:lnTo>
                  <a:lnTo>
                    <a:pt x="52" y="642"/>
                  </a:lnTo>
                  <a:lnTo>
                    <a:pt x="57" y="644"/>
                  </a:lnTo>
                  <a:lnTo>
                    <a:pt x="63" y="646"/>
                  </a:lnTo>
                  <a:lnTo>
                    <a:pt x="68" y="647"/>
                  </a:lnTo>
                  <a:lnTo>
                    <a:pt x="74" y="649"/>
                  </a:lnTo>
                  <a:lnTo>
                    <a:pt x="77" y="650"/>
                  </a:lnTo>
                  <a:lnTo>
                    <a:pt x="80" y="650"/>
                  </a:lnTo>
                  <a:lnTo>
                    <a:pt x="82" y="650"/>
                  </a:lnTo>
                  <a:lnTo>
                    <a:pt x="85" y="650"/>
                  </a:lnTo>
                  <a:lnTo>
                    <a:pt x="88" y="646"/>
                  </a:lnTo>
                  <a:lnTo>
                    <a:pt x="91" y="642"/>
                  </a:lnTo>
                  <a:lnTo>
                    <a:pt x="94" y="639"/>
                  </a:lnTo>
                  <a:lnTo>
                    <a:pt x="99" y="636"/>
                  </a:lnTo>
                  <a:lnTo>
                    <a:pt x="99" y="633"/>
                  </a:lnTo>
                  <a:lnTo>
                    <a:pt x="97" y="629"/>
                  </a:lnTo>
                  <a:lnTo>
                    <a:pt x="95" y="624"/>
                  </a:lnTo>
                  <a:lnTo>
                    <a:pt x="94" y="621"/>
                  </a:lnTo>
                  <a:lnTo>
                    <a:pt x="92" y="616"/>
                  </a:lnTo>
                  <a:lnTo>
                    <a:pt x="91" y="613"/>
                  </a:lnTo>
                  <a:lnTo>
                    <a:pt x="89" y="609"/>
                  </a:lnTo>
                  <a:lnTo>
                    <a:pt x="88" y="606"/>
                  </a:lnTo>
                  <a:lnTo>
                    <a:pt x="86" y="599"/>
                  </a:lnTo>
                  <a:lnTo>
                    <a:pt x="85" y="595"/>
                  </a:lnTo>
                  <a:lnTo>
                    <a:pt x="83" y="589"/>
                  </a:lnTo>
                  <a:lnTo>
                    <a:pt x="82" y="584"/>
                  </a:lnTo>
                  <a:lnTo>
                    <a:pt x="82" y="579"/>
                  </a:lnTo>
                  <a:lnTo>
                    <a:pt x="83" y="573"/>
                  </a:lnTo>
                  <a:lnTo>
                    <a:pt x="85" y="567"/>
                  </a:lnTo>
                  <a:lnTo>
                    <a:pt x="86" y="561"/>
                  </a:lnTo>
                  <a:lnTo>
                    <a:pt x="86" y="559"/>
                  </a:lnTo>
                  <a:lnTo>
                    <a:pt x="86" y="558"/>
                  </a:lnTo>
                  <a:lnTo>
                    <a:pt x="85" y="556"/>
                  </a:lnTo>
                  <a:lnTo>
                    <a:pt x="85" y="555"/>
                  </a:lnTo>
                  <a:lnTo>
                    <a:pt x="85" y="552"/>
                  </a:lnTo>
                  <a:lnTo>
                    <a:pt x="85" y="550"/>
                  </a:lnTo>
                  <a:lnTo>
                    <a:pt x="83" y="549"/>
                  </a:lnTo>
                  <a:lnTo>
                    <a:pt x="83" y="546"/>
                  </a:lnTo>
                  <a:lnTo>
                    <a:pt x="83" y="538"/>
                  </a:lnTo>
                  <a:lnTo>
                    <a:pt x="82" y="532"/>
                  </a:lnTo>
                  <a:lnTo>
                    <a:pt x="82" y="524"/>
                  </a:lnTo>
                  <a:lnTo>
                    <a:pt x="80" y="516"/>
                  </a:lnTo>
                  <a:lnTo>
                    <a:pt x="79" y="506"/>
                  </a:lnTo>
                  <a:lnTo>
                    <a:pt x="77" y="496"/>
                  </a:lnTo>
                  <a:lnTo>
                    <a:pt x="77" y="486"/>
                  </a:lnTo>
                  <a:lnTo>
                    <a:pt x="76" y="476"/>
                  </a:lnTo>
                  <a:lnTo>
                    <a:pt x="74" y="467"/>
                  </a:lnTo>
                  <a:lnTo>
                    <a:pt x="74" y="458"/>
                  </a:lnTo>
                  <a:lnTo>
                    <a:pt x="72" y="449"/>
                  </a:lnTo>
                  <a:lnTo>
                    <a:pt x="71" y="440"/>
                  </a:lnTo>
                  <a:lnTo>
                    <a:pt x="74" y="440"/>
                  </a:lnTo>
                  <a:lnTo>
                    <a:pt x="77" y="440"/>
                  </a:lnTo>
                  <a:lnTo>
                    <a:pt x="80" y="440"/>
                  </a:lnTo>
                  <a:lnTo>
                    <a:pt x="83" y="440"/>
                  </a:lnTo>
                  <a:lnTo>
                    <a:pt x="85" y="440"/>
                  </a:lnTo>
                  <a:lnTo>
                    <a:pt x="86" y="438"/>
                  </a:lnTo>
                  <a:lnTo>
                    <a:pt x="86" y="436"/>
                  </a:lnTo>
                  <a:lnTo>
                    <a:pt x="86" y="433"/>
                  </a:lnTo>
                  <a:lnTo>
                    <a:pt x="88" y="429"/>
                  </a:lnTo>
                  <a:lnTo>
                    <a:pt x="88" y="424"/>
                  </a:lnTo>
                  <a:lnTo>
                    <a:pt x="88" y="420"/>
                  </a:lnTo>
                  <a:lnTo>
                    <a:pt x="88" y="415"/>
                  </a:lnTo>
                  <a:lnTo>
                    <a:pt x="89" y="401"/>
                  </a:lnTo>
                  <a:lnTo>
                    <a:pt x="91" y="386"/>
                  </a:lnTo>
                  <a:lnTo>
                    <a:pt x="92" y="372"/>
                  </a:lnTo>
                  <a:lnTo>
                    <a:pt x="92" y="357"/>
                  </a:lnTo>
                  <a:lnTo>
                    <a:pt x="94" y="352"/>
                  </a:lnTo>
                  <a:lnTo>
                    <a:pt x="94" y="349"/>
                  </a:lnTo>
                  <a:lnTo>
                    <a:pt x="94" y="346"/>
                  </a:lnTo>
                  <a:lnTo>
                    <a:pt x="94" y="341"/>
                  </a:lnTo>
                  <a:lnTo>
                    <a:pt x="94" y="341"/>
                  </a:lnTo>
                  <a:lnTo>
                    <a:pt x="94" y="341"/>
                  </a:lnTo>
                  <a:lnTo>
                    <a:pt x="94" y="340"/>
                  </a:lnTo>
                  <a:lnTo>
                    <a:pt x="94" y="340"/>
                  </a:lnTo>
                  <a:lnTo>
                    <a:pt x="95" y="337"/>
                  </a:lnTo>
                  <a:lnTo>
                    <a:pt x="95" y="333"/>
                  </a:lnTo>
                  <a:lnTo>
                    <a:pt x="95" y="330"/>
                  </a:lnTo>
                  <a:lnTo>
                    <a:pt x="97" y="327"/>
                  </a:lnTo>
                  <a:lnTo>
                    <a:pt x="99" y="324"/>
                  </a:lnTo>
                  <a:lnTo>
                    <a:pt x="99" y="323"/>
                  </a:lnTo>
                  <a:lnTo>
                    <a:pt x="99" y="320"/>
                  </a:lnTo>
                  <a:lnTo>
                    <a:pt x="99" y="318"/>
                  </a:lnTo>
                  <a:lnTo>
                    <a:pt x="97" y="306"/>
                  </a:lnTo>
                  <a:lnTo>
                    <a:pt x="95" y="293"/>
                  </a:lnTo>
                  <a:lnTo>
                    <a:pt x="95" y="283"/>
                  </a:lnTo>
                  <a:lnTo>
                    <a:pt x="94" y="270"/>
                  </a:lnTo>
                  <a:lnTo>
                    <a:pt x="94" y="269"/>
                  </a:lnTo>
                  <a:lnTo>
                    <a:pt x="94" y="267"/>
                  </a:lnTo>
                  <a:lnTo>
                    <a:pt x="94" y="266"/>
                  </a:lnTo>
                  <a:lnTo>
                    <a:pt x="94" y="264"/>
                  </a:lnTo>
                  <a:lnTo>
                    <a:pt x="94" y="258"/>
                  </a:lnTo>
                  <a:lnTo>
                    <a:pt x="92" y="252"/>
                  </a:lnTo>
                  <a:lnTo>
                    <a:pt x="92" y="247"/>
                  </a:lnTo>
                  <a:lnTo>
                    <a:pt x="92" y="241"/>
                  </a:lnTo>
                  <a:lnTo>
                    <a:pt x="91" y="237"/>
                  </a:lnTo>
                  <a:lnTo>
                    <a:pt x="91" y="234"/>
                  </a:lnTo>
                  <a:lnTo>
                    <a:pt x="89" y="230"/>
                  </a:lnTo>
                  <a:lnTo>
                    <a:pt x="85" y="227"/>
                  </a:lnTo>
                  <a:lnTo>
                    <a:pt x="82" y="224"/>
                  </a:lnTo>
                  <a:lnTo>
                    <a:pt x="77" y="221"/>
                  </a:lnTo>
                  <a:lnTo>
                    <a:pt x="74" y="220"/>
                  </a:lnTo>
                  <a:lnTo>
                    <a:pt x="68" y="218"/>
                  </a:lnTo>
                  <a:lnTo>
                    <a:pt x="65" y="217"/>
                  </a:lnTo>
                  <a:lnTo>
                    <a:pt x="62" y="215"/>
                  </a:lnTo>
                  <a:lnTo>
                    <a:pt x="59" y="215"/>
                  </a:lnTo>
                  <a:lnTo>
                    <a:pt x="57" y="212"/>
                  </a:lnTo>
                  <a:lnTo>
                    <a:pt x="48" y="204"/>
                  </a:lnTo>
                  <a:lnTo>
                    <a:pt x="39" y="197"/>
                  </a:lnTo>
                  <a:lnTo>
                    <a:pt x="29" y="189"/>
                  </a:lnTo>
                  <a:lnTo>
                    <a:pt x="20" y="183"/>
                  </a:lnTo>
                  <a:lnTo>
                    <a:pt x="19" y="180"/>
                  </a:lnTo>
                  <a:lnTo>
                    <a:pt x="17" y="177"/>
                  </a:lnTo>
                  <a:lnTo>
                    <a:pt x="19" y="174"/>
                  </a:lnTo>
                  <a:lnTo>
                    <a:pt x="19" y="170"/>
                  </a:lnTo>
                  <a:lnTo>
                    <a:pt x="20" y="164"/>
                  </a:lnTo>
                  <a:lnTo>
                    <a:pt x="20" y="158"/>
                  </a:lnTo>
                  <a:lnTo>
                    <a:pt x="22" y="152"/>
                  </a:lnTo>
                  <a:lnTo>
                    <a:pt x="22" y="146"/>
                  </a:lnTo>
                  <a:lnTo>
                    <a:pt x="23" y="131"/>
                  </a:lnTo>
                  <a:lnTo>
                    <a:pt x="26" y="115"/>
                  </a:lnTo>
                  <a:lnTo>
                    <a:pt x="28" y="100"/>
                  </a:lnTo>
                  <a:lnTo>
                    <a:pt x="29" y="84"/>
                  </a:lnTo>
                  <a:lnTo>
                    <a:pt x="143" y="84"/>
                  </a:lnTo>
                  <a:lnTo>
                    <a:pt x="151" y="84"/>
                  </a:lnTo>
                  <a:lnTo>
                    <a:pt x="151" y="83"/>
                  </a:lnTo>
                  <a:lnTo>
                    <a:pt x="151" y="64"/>
                  </a:lnTo>
                  <a:lnTo>
                    <a:pt x="151" y="63"/>
                  </a:lnTo>
                  <a:lnTo>
                    <a:pt x="151" y="61"/>
                  </a:lnTo>
                  <a:lnTo>
                    <a:pt x="151" y="43"/>
                  </a:lnTo>
                  <a:lnTo>
                    <a:pt x="151" y="41"/>
                  </a:lnTo>
                  <a:lnTo>
                    <a:pt x="151" y="23"/>
                  </a:lnTo>
                  <a:lnTo>
                    <a:pt x="151" y="21"/>
                  </a:lnTo>
                  <a:lnTo>
                    <a:pt x="151" y="20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3"/>
            <p:cNvSpPr>
              <a:spLocks noEditPoints="1"/>
            </p:cNvSpPr>
            <p:nvPr/>
          </p:nvSpPr>
          <p:spPr bwMode="auto">
            <a:xfrm>
              <a:off x="3321050" y="3722688"/>
              <a:ext cx="474663" cy="452438"/>
            </a:xfrm>
            <a:custGeom>
              <a:avLst/>
              <a:gdLst>
                <a:gd name="T0" fmla="*/ 1 w 597"/>
                <a:gd name="T1" fmla="*/ 321 h 570"/>
                <a:gd name="T2" fmla="*/ 160 w 597"/>
                <a:gd name="T3" fmla="*/ 12 h 570"/>
                <a:gd name="T4" fmla="*/ 180 w 597"/>
                <a:gd name="T5" fmla="*/ 18 h 570"/>
                <a:gd name="T6" fmla="*/ 178 w 597"/>
                <a:gd name="T7" fmla="*/ 38 h 570"/>
                <a:gd name="T8" fmla="*/ 189 w 597"/>
                <a:gd name="T9" fmla="*/ 77 h 570"/>
                <a:gd name="T10" fmla="*/ 213 w 597"/>
                <a:gd name="T11" fmla="*/ 103 h 570"/>
                <a:gd name="T12" fmla="*/ 235 w 597"/>
                <a:gd name="T13" fmla="*/ 95 h 570"/>
                <a:gd name="T14" fmla="*/ 256 w 597"/>
                <a:gd name="T15" fmla="*/ 75 h 570"/>
                <a:gd name="T16" fmla="*/ 279 w 597"/>
                <a:gd name="T17" fmla="*/ 49 h 570"/>
                <a:gd name="T18" fmla="*/ 321 w 597"/>
                <a:gd name="T19" fmla="*/ 35 h 570"/>
                <a:gd name="T20" fmla="*/ 347 w 597"/>
                <a:gd name="T21" fmla="*/ 15 h 570"/>
                <a:gd name="T22" fmla="*/ 361 w 597"/>
                <a:gd name="T23" fmla="*/ 20 h 570"/>
                <a:gd name="T24" fmla="*/ 375 w 597"/>
                <a:gd name="T25" fmla="*/ 30 h 570"/>
                <a:gd name="T26" fmla="*/ 387 w 597"/>
                <a:gd name="T27" fmla="*/ 46 h 570"/>
                <a:gd name="T28" fmla="*/ 396 w 597"/>
                <a:gd name="T29" fmla="*/ 78 h 570"/>
                <a:gd name="T30" fmla="*/ 413 w 597"/>
                <a:gd name="T31" fmla="*/ 86 h 570"/>
                <a:gd name="T32" fmla="*/ 424 w 597"/>
                <a:gd name="T33" fmla="*/ 101 h 570"/>
                <a:gd name="T34" fmla="*/ 432 w 597"/>
                <a:gd name="T35" fmla="*/ 112 h 570"/>
                <a:gd name="T36" fmla="*/ 432 w 597"/>
                <a:gd name="T37" fmla="*/ 127 h 570"/>
                <a:gd name="T38" fmla="*/ 456 w 597"/>
                <a:gd name="T39" fmla="*/ 141 h 570"/>
                <a:gd name="T40" fmla="*/ 472 w 597"/>
                <a:gd name="T41" fmla="*/ 161 h 570"/>
                <a:gd name="T42" fmla="*/ 488 w 597"/>
                <a:gd name="T43" fmla="*/ 180 h 570"/>
                <a:gd name="T44" fmla="*/ 501 w 597"/>
                <a:gd name="T45" fmla="*/ 181 h 570"/>
                <a:gd name="T46" fmla="*/ 528 w 597"/>
                <a:gd name="T47" fmla="*/ 198 h 570"/>
                <a:gd name="T48" fmla="*/ 554 w 597"/>
                <a:gd name="T49" fmla="*/ 229 h 570"/>
                <a:gd name="T50" fmla="*/ 556 w 597"/>
                <a:gd name="T51" fmla="*/ 238 h 570"/>
                <a:gd name="T52" fmla="*/ 558 w 597"/>
                <a:gd name="T53" fmla="*/ 252 h 570"/>
                <a:gd name="T54" fmla="*/ 573 w 597"/>
                <a:gd name="T55" fmla="*/ 255 h 570"/>
                <a:gd name="T56" fmla="*/ 590 w 597"/>
                <a:gd name="T57" fmla="*/ 261 h 570"/>
                <a:gd name="T58" fmla="*/ 597 w 597"/>
                <a:gd name="T59" fmla="*/ 270 h 570"/>
                <a:gd name="T60" fmla="*/ 594 w 597"/>
                <a:gd name="T61" fmla="*/ 276 h 570"/>
                <a:gd name="T62" fmla="*/ 590 w 597"/>
                <a:gd name="T63" fmla="*/ 284 h 570"/>
                <a:gd name="T64" fmla="*/ 588 w 597"/>
                <a:gd name="T65" fmla="*/ 287 h 570"/>
                <a:gd name="T66" fmla="*/ 584 w 597"/>
                <a:gd name="T67" fmla="*/ 296 h 570"/>
                <a:gd name="T68" fmla="*/ 587 w 597"/>
                <a:gd name="T69" fmla="*/ 315 h 570"/>
                <a:gd name="T70" fmla="*/ 587 w 597"/>
                <a:gd name="T71" fmla="*/ 318 h 570"/>
                <a:gd name="T72" fmla="*/ 456 w 597"/>
                <a:gd name="T73" fmla="*/ 319 h 570"/>
                <a:gd name="T74" fmla="*/ 364 w 597"/>
                <a:gd name="T75" fmla="*/ 349 h 570"/>
                <a:gd name="T76" fmla="*/ 306 w 597"/>
                <a:gd name="T77" fmla="*/ 455 h 570"/>
                <a:gd name="T78" fmla="*/ 313 w 597"/>
                <a:gd name="T79" fmla="*/ 502 h 570"/>
                <a:gd name="T80" fmla="*/ 310 w 597"/>
                <a:gd name="T81" fmla="*/ 536 h 570"/>
                <a:gd name="T82" fmla="*/ 299 w 597"/>
                <a:gd name="T83" fmla="*/ 570 h 570"/>
                <a:gd name="T84" fmla="*/ 207 w 597"/>
                <a:gd name="T85" fmla="*/ 467 h 570"/>
                <a:gd name="T86" fmla="*/ 216 w 597"/>
                <a:gd name="T87" fmla="*/ 469 h 570"/>
                <a:gd name="T88" fmla="*/ 201 w 597"/>
                <a:gd name="T89" fmla="*/ 464 h 570"/>
                <a:gd name="T90" fmla="*/ 143 w 597"/>
                <a:gd name="T91" fmla="*/ 413 h 570"/>
                <a:gd name="T92" fmla="*/ 37 w 597"/>
                <a:gd name="T93" fmla="*/ 330 h 570"/>
                <a:gd name="T94" fmla="*/ 8 w 597"/>
                <a:gd name="T95" fmla="*/ 307 h 570"/>
                <a:gd name="T96" fmla="*/ 14 w 597"/>
                <a:gd name="T97" fmla="*/ 286 h 570"/>
                <a:gd name="T98" fmla="*/ 0 w 597"/>
                <a:gd name="T99" fmla="*/ 247 h 570"/>
                <a:gd name="T100" fmla="*/ 12 w 597"/>
                <a:gd name="T101" fmla="*/ 206 h 570"/>
                <a:gd name="T102" fmla="*/ 34 w 597"/>
                <a:gd name="T103" fmla="*/ 186 h 570"/>
                <a:gd name="T104" fmla="*/ 40 w 597"/>
                <a:gd name="T105" fmla="*/ 163 h 570"/>
                <a:gd name="T106" fmla="*/ 43 w 597"/>
                <a:gd name="T107" fmla="*/ 138 h 570"/>
                <a:gd name="T108" fmla="*/ 80 w 597"/>
                <a:gd name="T109" fmla="*/ 113 h 570"/>
                <a:gd name="T110" fmla="*/ 94 w 597"/>
                <a:gd name="T111" fmla="*/ 84 h 570"/>
                <a:gd name="T112" fmla="*/ 103 w 597"/>
                <a:gd name="T113" fmla="*/ 70 h 570"/>
                <a:gd name="T114" fmla="*/ 115 w 597"/>
                <a:gd name="T115" fmla="*/ 53 h 570"/>
                <a:gd name="T116" fmla="*/ 132 w 597"/>
                <a:gd name="T117" fmla="*/ 3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7" h="570">
                  <a:moveTo>
                    <a:pt x="4" y="315"/>
                  </a:moveTo>
                  <a:lnTo>
                    <a:pt x="6" y="315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7" y="326"/>
                  </a:lnTo>
                  <a:lnTo>
                    <a:pt x="21" y="329"/>
                  </a:lnTo>
                  <a:lnTo>
                    <a:pt x="24" y="330"/>
                  </a:lnTo>
                  <a:lnTo>
                    <a:pt x="24" y="332"/>
                  </a:lnTo>
                  <a:lnTo>
                    <a:pt x="1" y="321"/>
                  </a:lnTo>
                  <a:lnTo>
                    <a:pt x="4" y="315"/>
                  </a:lnTo>
                  <a:close/>
                  <a:moveTo>
                    <a:pt x="135" y="0"/>
                  </a:moveTo>
                  <a:lnTo>
                    <a:pt x="138" y="0"/>
                  </a:lnTo>
                  <a:lnTo>
                    <a:pt x="143" y="1"/>
                  </a:lnTo>
                  <a:lnTo>
                    <a:pt x="147" y="3"/>
                  </a:lnTo>
                  <a:lnTo>
                    <a:pt x="149" y="3"/>
                  </a:lnTo>
                  <a:lnTo>
                    <a:pt x="152" y="6"/>
                  </a:lnTo>
                  <a:lnTo>
                    <a:pt x="157" y="7"/>
                  </a:lnTo>
                  <a:lnTo>
                    <a:pt x="160" y="12"/>
                  </a:lnTo>
                  <a:lnTo>
                    <a:pt x="166" y="15"/>
                  </a:lnTo>
                  <a:lnTo>
                    <a:pt x="170" y="17"/>
                  </a:lnTo>
                  <a:lnTo>
                    <a:pt x="173" y="12"/>
                  </a:lnTo>
                  <a:lnTo>
                    <a:pt x="178" y="14"/>
                  </a:lnTo>
                  <a:lnTo>
                    <a:pt x="180" y="10"/>
                  </a:lnTo>
                  <a:lnTo>
                    <a:pt x="180" y="12"/>
                  </a:lnTo>
                  <a:lnTo>
                    <a:pt x="180" y="14"/>
                  </a:lnTo>
                  <a:lnTo>
                    <a:pt x="180" y="17"/>
                  </a:lnTo>
                  <a:lnTo>
                    <a:pt x="180" y="18"/>
                  </a:lnTo>
                  <a:lnTo>
                    <a:pt x="180" y="18"/>
                  </a:lnTo>
                  <a:lnTo>
                    <a:pt x="180" y="18"/>
                  </a:lnTo>
                  <a:lnTo>
                    <a:pt x="180" y="21"/>
                  </a:lnTo>
                  <a:lnTo>
                    <a:pt x="181" y="24"/>
                  </a:lnTo>
                  <a:lnTo>
                    <a:pt x="181" y="27"/>
                  </a:lnTo>
                  <a:lnTo>
                    <a:pt x="181" y="30"/>
                  </a:lnTo>
                  <a:lnTo>
                    <a:pt x="180" y="33"/>
                  </a:lnTo>
                  <a:lnTo>
                    <a:pt x="180" y="35"/>
                  </a:lnTo>
                  <a:lnTo>
                    <a:pt x="178" y="38"/>
                  </a:lnTo>
                  <a:lnTo>
                    <a:pt x="178" y="41"/>
                  </a:lnTo>
                  <a:lnTo>
                    <a:pt x="178" y="47"/>
                  </a:lnTo>
                  <a:lnTo>
                    <a:pt x="180" y="53"/>
                  </a:lnTo>
                  <a:lnTo>
                    <a:pt x="181" y="61"/>
                  </a:lnTo>
                  <a:lnTo>
                    <a:pt x="181" y="67"/>
                  </a:lnTo>
                  <a:lnTo>
                    <a:pt x="181" y="72"/>
                  </a:lnTo>
                  <a:lnTo>
                    <a:pt x="181" y="75"/>
                  </a:lnTo>
                  <a:lnTo>
                    <a:pt x="184" y="77"/>
                  </a:lnTo>
                  <a:lnTo>
                    <a:pt x="189" y="77"/>
                  </a:lnTo>
                  <a:lnTo>
                    <a:pt x="193" y="78"/>
                  </a:lnTo>
                  <a:lnTo>
                    <a:pt x="197" y="81"/>
                  </a:lnTo>
                  <a:lnTo>
                    <a:pt x="198" y="86"/>
                  </a:lnTo>
                  <a:lnTo>
                    <a:pt x="201" y="90"/>
                  </a:lnTo>
                  <a:lnTo>
                    <a:pt x="203" y="93"/>
                  </a:lnTo>
                  <a:lnTo>
                    <a:pt x="204" y="97"/>
                  </a:lnTo>
                  <a:lnTo>
                    <a:pt x="206" y="98"/>
                  </a:lnTo>
                  <a:lnTo>
                    <a:pt x="209" y="101"/>
                  </a:lnTo>
                  <a:lnTo>
                    <a:pt x="213" y="103"/>
                  </a:lnTo>
                  <a:lnTo>
                    <a:pt x="218" y="104"/>
                  </a:lnTo>
                  <a:lnTo>
                    <a:pt x="223" y="104"/>
                  </a:lnTo>
                  <a:lnTo>
                    <a:pt x="227" y="101"/>
                  </a:lnTo>
                  <a:lnTo>
                    <a:pt x="229" y="101"/>
                  </a:lnTo>
                  <a:lnTo>
                    <a:pt x="229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33" y="97"/>
                  </a:lnTo>
                  <a:lnTo>
                    <a:pt x="235" y="95"/>
                  </a:lnTo>
                  <a:lnTo>
                    <a:pt x="238" y="92"/>
                  </a:lnTo>
                  <a:lnTo>
                    <a:pt x="240" y="90"/>
                  </a:lnTo>
                  <a:lnTo>
                    <a:pt x="241" y="89"/>
                  </a:lnTo>
                  <a:lnTo>
                    <a:pt x="243" y="87"/>
                  </a:lnTo>
                  <a:lnTo>
                    <a:pt x="244" y="86"/>
                  </a:lnTo>
                  <a:lnTo>
                    <a:pt x="246" y="84"/>
                  </a:lnTo>
                  <a:lnTo>
                    <a:pt x="250" y="81"/>
                  </a:lnTo>
                  <a:lnTo>
                    <a:pt x="253" y="78"/>
                  </a:lnTo>
                  <a:lnTo>
                    <a:pt x="256" y="75"/>
                  </a:lnTo>
                  <a:lnTo>
                    <a:pt x="260" y="72"/>
                  </a:lnTo>
                  <a:lnTo>
                    <a:pt x="263" y="69"/>
                  </a:lnTo>
                  <a:lnTo>
                    <a:pt x="266" y="67"/>
                  </a:lnTo>
                  <a:lnTo>
                    <a:pt x="269" y="64"/>
                  </a:lnTo>
                  <a:lnTo>
                    <a:pt x="272" y="63"/>
                  </a:lnTo>
                  <a:lnTo>
                    <a:pt x="278" y="61"/>
                  </a:lnTo>
                  <a:lnTo>
                    <a:pt x="279" y="58"/>
                  </a:lnTo>
                  <a:lnTo>
                    <a:pt x="279" y="55"/>
                  </a:lnTo>
                  <a:lnTo>
                    <a:pt x="279" y="49"/>
                  </a:lnTo>
                  <a:lnTo>
                    <a:pt x="284" y="46"/>
                  </a:lnTo>
                  <a:lnTo>
                    <a:pt x="290" y="44"/>
                  </a:lnTo>
                  <a:lnTo>
                    <a:pt x="295" y="43"/>
                  </a:lnTo>
                  <a:lnTo>
                    <a:pt x="301" y="43"/>
                  </a:lnTo>
                  <a:lnTo>
                    <a:pt x="304" y="41"/>
                  </a:lnTo>
                  <a:lnTo>
                    <a:pt x="309" y="38"/>
                  </a:lnTo>
                  <a:lnTo>
                    <a:pt x="312" y="37"/>
                  </a:lnTo>
                  <a:lnTo>
                    <a:pt x="315" y="33"/>
                  </a:lnTo>
                  <a:lnTo>
                    <a:pt x="321" y="35"/>
                  </a:lnTo>
                  <a:lnTo>
                    <a:pt x="326" y="33"/>
                  </a:lnTo>
                  <a:lnTo>
                    <a:pt x="329" y="32"/>
                  </a:lnTo>
                  <a:lnTo>
                    <a:pt x="327" y="26"/>
                  </a:lnTo>
                  <a:lnTo>
                    <a:pt x="330" y="23"/>
                  </a:lnTo>
                  <a:lnTo>
                    <a:pt x="335" y="18"/>
                  </a:lnTo>
                  <a:lnTo>
                    <a:pt x="339" y="15"/>
                  </a:lnTo>
                  <a:lnTo>
                    <a:pt x="344" y="14"/>
                  </a:lnTo>
                  <a:lnTo>
                    <a:pt x="344" y="14"/>
                  </a:lnTo>
                  <a:lnTo>
                    <a:pt x="347" y="15"/>
                  </a:lnTo>
                  <a:lnTo>
                    <a:pt x="347" y="21"/>
                  </a:lnTo>
                  <a:lnTo>
                    <a:pt x="349" y="23"/>
                  </a:lnTo>
                  <a:lnTo>
                    <a:pt x="349" y="21"/>
                  </a:lnTo>
                  <a:lnTo>
                    <a:pt x="350" y="20"/>
                  </a:lnTo>
                  <a:lnTo>
                    <a:pt x="350" y="18"/>
                  </a:lnTo>
                  <a:lnTo>
                    <a:pt x="353" y="17"/>
                  </a:lnTo>
                  <a:lnTo>
                    <a:pt x="355" y="17"/>
                  </a:lnTo>
                  <a:lnTo>
                    <a:pt x="358" y="18"/>
                  </a:lnTo>
                  <a:lnTo>
                    <a:pt x="361" y="20"/>
                  </a:lnTo>
                  <a:lnTo>
                    <a:pt x="364" y="17"/>
                  </a:lnTo>
                  <a:lnTo>
                    <a:pt x="369" y="18"/>
                  </a:lnTo>
                  <a:lnTo>
                    <a:pt x="372" y="20"/>
                  </a:lnTo>
                  <a:lnTo>
                    <a:pt x="373" y="24"/>
                  </a:lnTo>
                  <a:lnTo>
                    <a:pt x="373" y="26"/>
                  </a:lnTo>
                  <a:lnTo>
                    <a:pt x="373" y="29"/>
                  </a:lnTo>
                  <a:lnTo>
                    <a:pt x="373" y="29"/>
                  </a:lnTo>
                  <a:lnTo>
                    <a:pt x="373" y="30"/>
                  </a:lnTo>
                  <a:lnTo>
                    <a:pt x="375" y="30"/>
                  </a:lnTo>
                  <a:lnTo>
                    <a:pt x="375" y="37"/>
                  </a:lnTo>
                  <a:lnTo>
                    <a:pt x="373" y="38"/>
                  </a:lnTo>
                  <a:lnTo>
                    <a:pt x="372" y="41"/>
                  </a:lnTo>
                  <a:lnTo>
                    <a:pt x="372" y="44"/>
                  </a:lnTo>
                  <a:lnTo>
                    <a:pt x="373" y="46"/>
                  </a:lnTo>
                  <a:lnTo>
                    <a:pt x="378" y="46"/>
                  </a:lnTo>
                  <a:lnTo>
                    <a:pt x="381" y="46"/>
                  </a:lnTo>
                  <a:lnTo>
                    <a:pt x="384" y="46"/>
                  </a:lnTo>
                  <a:lnTo>
                    <a:pt x="387" y="46"/>
                  </a:lnTo>
                  <a:lnTo>
                    <a:pt x="390" y="50"/>
                  </a:lnTo>
                  <a:lnTo>
                    <a:pt x="392" y="57"/>
                  </a:lnTo>
                  <a:lnTo>
                    <a:pt x="393" y="63"/>
                  </a:lnTo>
                  <a:lnTo>
                    <a:pt x="395" y="69"/>
                  </a:lnTo>
                  <a:lnTo>
                    <a:pt x="395" y="70"/>
                  </a:lnTo>
                  <a:lnTo>
                    <a:pt x="395" y="72"/>
                  </a:lnTo>
                  <a:lnTo>
                    <a:pt x="395" y="73"/>
                  </a:lnTo>
                  <a:lnTo>
                    <a:pt x="395" y="75"/>
                  </a:lnTo>
                  <a:lnTo>
                    <a:pt x="396" y="78"/>
                  </a:lnTo>
                  <a:lnTo>
                    <a:pt x="398" y="80"/>
                  </a:lnTo>
                  <a:lnTo>
                    <a:pt x="402" y="81"/>
                  </a:lnTo>
                  <a:lnTo>
                    <a:pt x="404" y="83"/>
                  </a:lnTo>
                  <a:lnTo>
                    <a:pt x="405" y="83"/>
                  </a:lnTo>
                  <a:lnTo>
                    <a:pt x="405" y="83"/>
                  </a:lnTo>
                  <a:lnTo>
                    <a:pt x="405" y="83"/>
                  </a:lnTo>
                  <a:lnTo>
                    <a:pt x="407" y="83"/>
                  </a:lnTo>
                  <a:lnTo>
                    <a:pt x="410" y="84"/>
                  </a:lnTo>
                  <a:lnTo>
                    <a:pt x="413" y="86"/>
                  </a:lnTo>
                  <a:lnTo>
                    <a:pt x="416" y="86"/>
                  </a:lnTo>
                  <a:lnTo>
                    <a:pt x="418" y="87"/>
                  </a:lnTo>
                  <a:lnTo>
                    <a:pt x="419" y="89"/>
                  </a:lnTo>
                  <a:lnTo>
                    <a:pt x="421" y="89"/>
                  </a:lnTo>
                  <a:lnTo>
                    <a:pt x="421" y="92"/>
                  </a:lnTo>
                  <a:lnTo>
                    <a:pt x="419" y="97"/>
                  </a:lnTo>
                  <a:lnTo>
                    <a:pt x="421" y="98"/>
                  </a:lnTo>
                  <a:lnTo>
                    <a:pt x="422" y="100"/>
                  </a:lnTo>
                  <a:lnTo>
                    <a:pt x="424" y="101"/>
                  </a:lnTo>
                  <a:lnTo>
                    <a:pt x="427" y="101"/>
                  </a:lnTo>
                  <a:lnTo>
                    <a:pt x="430" y="101"/>
                  </a:lnTo>
                  <a:lnTo>
                    <a:pt x="432" y="101"/>
                  </a:lnTo>
                  <a:lnTo>
                    <a:pt x="433" y="103"/>
                  </a:lnTo>
                  <a:lnTo>
                    <a:pt x="436" y="109"/>
                  </a:lnTo>
                  <a:lnTo>
                    <a:pt x="436" y="110"/>
                  </a:lnTo>
                  <a:lnTo>
                    <a:pt x="436" y="112"/>
                  </a:lnTo>
                  <a:lnTo>
                    <a:pt x="435" y="113"/>
                  </a:lnTo>
                  <a:lnTo>
                    <a:pt x="432" y="112"/>
                  </a:lnTo>
                  <a:lnTo>
                    <a:pt x="430" y="113"/>
                  </a:lnTo>
                  <a:lnTo>
                    <a:pt x="430" y="115"/>
                  </a:lnTo>
                  <a:lnTo>
                    <a:pt x="428" y="118"/>
                  </a:lnTo>
                  <a:lnTo>
                    <a:pt x="428" y="120"/>
                  </a:lnTo>
                  <a:lnTo>
                    <a:pt x="428" y="123"/>
                  </a:lnTo>
                  <a:lnTo>
                    <a:pt x="430" y="123"/>
                  </a:lnTo>
                  <a:lnTo>
                    <a:pt x="428" y="123"/>
                  </a:lnTo>
                  <a:lnTo>
                    <a:pt x="428" y="126"/>
                  </a:lnTo>
                  <a:lnTo>
                    <a:pt x="432" y="127"/>
                  </a:lnTo>
                  <a:lnTo>
                    <a:pt x="436" y="129"/>
                  </a:lnTo>
                  <a:lnTo>
                    <a:pt x="439" y="130"/>
                  </a:lnTo>
                  <a:lnTo>
                    <a:pt x="441" y="133"/>
                  </a:lnTo>
                  <a:lnTo>
                    <a:pt x="444" y="135"/>
                  </a:lnTo>
                  <a:lnTo>
                    <a:pt x="448" y="133"/>
                  </a:lnTo>
                  <a:lnTo>
                    <a:pt x="453" y="133"/>
                  </a:lnTo>
                  <a:lnTo>
                    <a:pt x="455" y="135"/>
                  </a:lnTo>
                  <a:lnTo>
                    <a:pt x="456" y="138"/>
                  </a:lnTo>
                  <a:lnTo>
                    <a:pt x="456" y="141"/>
                  </a:lnTo>
                  <a:lnTo>
                    <a:pt x="456" y="144"/>
                  </a:lnTo>
                  <a:lnTo>
                    <a:pt x="458" y="144"/>
                  </a:lnTo>
                  <a:lnTo>
                    <a:pt x="461" y="146"/>
                  </a:lnTo>
                  <a:lnTo>
                    <a:pt x="462" y="146"/>
                  </a:lnTo>
                  <a:lnTo>
                    <a:pt x="462" y="147"/>
                  </a:lnTo>
                  <a:lnTo>
                    <a:pt x="464" y="150"/>
                  </a:lnTo>
                  <a:lnTo>
                    <a:pt x="464" y="152"/>
                  </a:lnTo>
                  <a:lnTo>
                    <a:pt x="465" y="155"/>
                  </a:lnTo>
                  <a:lnTo>
                    <a:pt x="472" y="161"/>
                  </a:lnTo>
                  <a:lnTo>
                    <a:pt x="473" y="161"/>
                  </a:lnTo>
                  <a:lnTo>
                    <a:pt x="478" y="161"/>
                  </a:lnTo>
                  <a:lnTo>
                    <a:pt x="479" y="161"/>
                  </a:lnTo>
                  <a:lnTo>
                    <a:pt x="479" y="163"/>
                  </a:lnTo>
                  <a:lnTo>
                    <a:pt x="481" y="166"/>
                  </a:lnTo>
                  <a:lnTo>
                    <a:pt x="481" y="167"/>
                  </a:lnTo>
                  <a:lnTo>
                    <a:pt x="487" y="173"/>
                  </a:lnTo>
                  <a:lnTo>
                    <a:pt x="487" y="175"/>
                  </a:lnTo>
                  <a:lnTo>
                    <a:pt x="488" y="180"/>
                  </a:lnTo>
                  <a:lnTo>
                    <a:pt x="490" y="181"/>
                  </a:lnTo>
                  <a:lnTo>
                    <a:pt x="496" y="183"/>
                  </a:lnTo>
                  <a:lnTo>
                    <a:pt x="498" y="184"/>
                  </a:lnTo>
                  <a:lnTo>
                    <a:pt x="499" y="186"/>
                  </a:lnTo>
                  <a:lnTo>
                    <a:pt x="501" y="186"/>
                  </a:lnTo>
                  <a:lnTo>
                    <a:pt x="502" y="186"/>
                  </a:lnTo>
                  <a:lnTo>
                    <a:pt x="501" y="184"/>
                  </a:lnTo>
                  <a:lnTo>
                    <a:pt x="501" y="183"/>
                  </a:lnTo>
                  <a:lnTo>
                    <a:pt x="501" y="181"/>
                  </a:lnTo>
                  <a:lnTo>
                    <a:pt x="504" y="181"/>
                  </a:lnTo>
                  <a:lnTo>
                    <a:pt x="505" y="183"/>
                  </a:lnTo>
                  <a:lnTo>
                    <a:pt x="507" y="184"/>
                  </a:lnTo>
                  <a:lnTo>
                    <a:pt x="504" y="186"/>
                  </a:lnTo>
                  <a:lnTo>
                    <a:pt x="507" y="187"/>
                  </a:lnTo>
                  <a:lnTo>
                    <a:pt x="511" y="192"/>
                  </a:lnTo>
                  <a:lnTo>
                    <a:pt x="515" y="195"/>
                  </a:lnTo>
                  <a:lnTo>
                    <a:pt x="525" y="198"/>
                  </a:lnTo>
                  <a:lnTo>
                    <a:pt x="528" y="198"/>
                  </a:lnTo>
                  <a:lnTo>
                    <a:pt x="530" y="196"/>
                  </a:lnTo>
                  <a:lnTo>
                    <a:pt x="531" y="198"/>
                  </a:lnTo>
                  <a:lnTo>
                    <a:pt x="531" y="198"/>
                  </a:lnTo>
                  <a:lnTo>
                    <a:pt x="531" y="201"/>
                  </a:lnTo>
                  <a:lnTo>
                    <a:pt x="533" y="203"/>
                  </a:lnTo>
                  <a:lnTo>
                    <a:pt x="539" y="206"/>
                  </a:lnTo>
                  <a:lnTo>
                    <a:pt x="541" y="207"/>
                  </a:lnTo>
                  <a:lnTo>
                    <a:pt x="551" y="223"/>
                  </a:lnTo>
                  <a:lnTo>
                    <a:pt x="554" y="229"/>
                  </a:lnTo>
                  <a:lnTo>
                    <a:pt x="551" y="233"/>
                  </a:lnTo>
                  <a:lnTo>
                    <a:pt x="551" y="233"/>
                  </a:lnTo>
                  <a:lnTo>
                    <a:pt x="553" y="233"/>
                  </a:lnTo>
                  <a:lnTo>
                    <a:pt x="554" y="233"/>
                  </a:lnTo>
                  <a:lnTo>
                    <a:pt x="554" y="233"/>
                  </a:lnTo>
                  <a:lnTo>
                    <a:pt x="554" y="232"/>
                  </a:lnTo>
                  <a:lnTo>
                    <a:pt x="558" y="233"/>
                  </a:lnTo>
                  <a:lnTo>
                    <a:pt x="558" y="235"/>
                  </a:lnTo>
                  <a:lnTo>
                    <a:pt x="556" y="238"/>
                  </a:lnTo>
                  <a:lnTo>
                    <a:pt x="556" y="241"/>
                  </a:lnTo>
                  <a:lnTo>
                    <a:pt x="554" y="244"/>
                  </a:lnTo>
                  <a:lnTo>
                    <a:pt x="556" y="244"/>
                  </a:lnTo>
                  <a:lnTo>
                    <a:pt x="559" y="244"/>
                  </a:lnTo>
                  <a:lnTo>
                    <a:pt x="561" y="246"/>
                  </a:lnTo>
                  <a:lnTo>
                    <a:pt x="561" y="247"/>
                  </a:lnTo>
                  <a:lnTo>
                    <a:pt x="559" y="249"/>
                  </a:lnTo>
                  <a:lnTo>
                    <a:pt x="559" y="250"/>
                  </a:lnTo>
                  <a:lnTo>
                    <a:pt x="558" y="252"/>
                  </a:lnTo>
                  <a:lnTo>
                    <a:pt x="559" y="250"/>
                  </a:lnTo>
                  <a:lnTo>
                    <a:pt x="562" y="250"/>
                  </a:lnTo>
                  <a:lnTo>
                    <a:pt x="564" y="252"/>
                  </a:lnTo>
                  <a:lnTo>
                    <a:pt x="565" y="252"/>
                  </a:lnTo>
                  <a:lnTo>
                    <a:pt x="567" y="252"/>
                  </a:lnTo>
                  <a:lnTo>
                    <a:pt x="570" y="250"/>
                  </a:lnTo>
                  <a:lnTo>
                    <a:pt x="571" y="250"/>
                  </a:lnTo>
                  <a:lnTo>
                    <a:pt x="573" y="253"/>
                  </a:lnTo>
                  <a:lnTo>
                    <a:pt x="573" y="255"/>
                  </a:lnTo>
                  <a:lnTo>
                    <a:pt x="578" y="253"/>
                  </a:lnTo>
                  <a:lnTo>
                    <a:pt x="579" y="253"/>
                  </a:lnTo>
                  <a:lnTo>
                    <a:pt x="581" y="255"/>
                  </a:lnTo>
                  <a:lnTo>
                    <a:pt x="582" y="255"/>
                  </a:lnTo>
                  <a:lnTo>
                    <a:pt x="582" y="258"/>
                  </a:lnTo>
                  <a:lnTo>
                    <a:pt x="582" y="259"/>
                  </a:lnTo>
                  <a:lnTo>
                    <a:pt x="582" y="259"/>
                  </a:lnTo>
                  <a:lnTo>
                    <a:pt x="588" y="261"/>
                  </a:lnTo>
                  <a:lnTo>
                    <a:pt x="590" y="261"/>
                  </a:lnTo>
                  <a:lnTo>
                    <a:pt x="590" y="263"/>
                  </a:lnTo>
                  <a:lnTo>
                    <a:pt x="591" y="263"/>
                  </a:lnTo>
                  <a:lnTo>
                    <a:pt x="593" y="263"/>
                  </a:lnTo>
                  <a:lnTo>
                    <a:pt x="594" y="261"/>
                  </a:lnTo>
                  <a:lnTo>
                    <a:pt x="596" y="261"/>
                  </a:lnTo>
                  <a:lnTo>
                    <a:pt x="596" y="264"/>
                  </a:lnTo>
                  <a:lnTo>
                    <a:pt x="596" y="266"/>
                  </a:lnTo>
                  <a:lnTo>
                    <a:pt x="596" y="267"/>
                  </a:lnTo>
                  <a:lnTo>
                    <a:pt x="597" y="270"/>
                  </a:lnTo>
                  <a:lnTo>
                    <a:pt x="596" y="270"/>
                  </a:lnTo>
                  <a:lnTo>
                    <a:pt x="593" y="269"/>
                  </a:lnTo>
                  <a:lnTo>
                    <a:pt x="591" y="270"/>
                  </a:lnTo>
                  <a:lnTo>
                    <a:pt x="591" y="273"/>
                  </a:lnTo>
                  <a:lnTo>
                    <a:pt x="593" y="273"/>
                  </a:lnTo>
                  <a:lnTo>
                    <a:pt x="593" y="272"/>
                  </a:lnTo>
                  <a:lnTo>
                    <a:pt x="593" y="272"/>
                  </a:lnTo>
                  <a:lnTo>
                    <a:pt x="594" y="273"/>
                  </a:lnTo>
                  <a:lnTo>
                    <a:pt x="594" y="276"/>
                  </a:lnTo>
                  <a:lnTo>
                    <a:pt x="591" y="278"/>
                  </a:lnTo>
                  <a:lnTo>
                    <a:pt x="588" y="279"/>
                  </a:lnTo>
                  <a:lnTo>
                    <a:pt x="588" y="279"/>
                  </a:lnTo>
                  <a:lnTo>
                    <a:pt x="590" y="281"/>
                  </a:lnTo>
                  <a:lnTo>
                    <a:pt x="591" y="283"/>
                  </a:lnTo>
                  <a:lnTo>
                    <a:pt x="593" y="281"/>
                  </a:lnTo>
                  <a:lnTo>
                    <a:pt x="593" y="284"/>
                  </a:lnTo>
                  <a:lnTo>
                    <a:pt x="591" y="284"/>
                  </a:lnTo>
                  <a:lnTo>
                    <a:pt x="590" y="284"/>
                  </a:lnTo>
                  <a:lnTo>
                    <a:pt x="590" y="283"/>
                  </a:lnTo>
                  <a:lnTo>
                    <a:pt x="590" y="284"/>
                  </a:lnTo>
                  <a:lnTo>
                    <a:pt x="590" y="284"/>
                  </a:lnTo>
                  <a:lnTo>
                    <a:pt x="588" y="284"/>
                  </a:lnTo>
                  <a:lnTo>
                    <a:pt x="588" y="284"/>
                  </a:lnTo>
                  <a:lnTo>
                    <a:pt x="588" y="284"/>
                  </a:lnTo>
                  <a:lnTo>
                    <a:pt x="590" y="287"/>
                  </a:lnTo>
                  <a:lnTo>
                    <a:pt x="590" y="287"/>
                  </a:lnTo>
                  <a:lnTo>
                    <a:pt x="588" y="287"/>
                  </a:lnTo>
                  <a:lnTo>
                    <a:pt x="588" y="287"/>
                  </a:lnTo>
                  <a:lnTo>
                    <a:pt x="587" y="286"/>
                  </a:lnTo>
                  <a:lnTo>
                    <a:pt x="585" y="289"/>
                  </a:lnTo>
                  <a:lnTo>
                    <a:pt x="585" y="290"/>
                  </a:lnTo>
                  <a:lnTo>
                    <a:pt x="587" y="292"/>
                  </a:lnTo>
                  <a:lnTo>
                    <a:pt x="590" y="292"/>
                  </a:lnTo>
                  <a:lnTo>
                    <a:pt x="587" y="293"/>
                  </a:lnTo>
                  <a:lnTo>
                    <a:pt x="585" y="295"/>
                  </a:lnTo>
                  <a:lnTo>
                    <a:pt x="584" y="296"/>
                  </a:lnTo>
                  <a:lnTo>
                    <a:pt x="585" y="299"/>
                  </a:lnTo>
                  <a:lnTo>
                    <a:pt x="590" y="303"/>
                  </a:lnTo>
                  <a:lnTo>
                    <a:pt x="591" y="304"/>
                  </a:lnTo>
                  <a:lnTo>
                    <a:pt x="587" y="306"/>
                  </a:lnTo>
                  <a:lnTo>
                    <a:pt x="587" y="307"/>
                  </a:lnTo>
                  <a:lnTo>
                    <a:pt x="590" y="309"/>
                  </a:lnTo>
                  <a:lnTo>
                    <a:pt x="585" y="312"/>
                  </a:lnTo>
                  <a:lnTo>
                    <a:pt x="585" y="315"/>
                  </a:lnTo>
                  <a:lnTo>
                    <a:pt x="587" y="315"/>
                  </a:lnTo>
                  <a:lnTo>
                    <a:pt x="588" y="313"/>
                  </a:lnTo>
                  <a:lnTo>
                    <a:pt x="588" y="313"/>
                  </a:lnTo>
                  <a:lnTo>
                    <a:pt x="588" y="313"/>
                  </a:lnTo>
                  <a:lnTo>
                    <a:pt x="590" y="313"/>
                  </a:lnTo>
                  <a:lnTo>
                    <a:pt x="588" y="315"/>
                  </a:lnTo>
                  <a:lnTo>
                    <a:pt x="588" y="316"/>
                  </a:lnTo>
                  <a:lnTo>
                    <a:pt x="587" y="318"/>
                  </a:lnTo>
                  <a:lnTo>
                    <a:pt x="587" y="318"/>
                  </a:lnTo>
                  <a:lnTo>
                    <a:pt x="587" y="318"/>
                  </a:lnTo>
                  <a:lnTo>
                    <a:pt x="584" y="319"/>
                  </a:lnTo>
                  <a:lnTo>
                    <a:pt x="581" y="319"/>
                  </a:lnTo>
                  <a:lnTo>
                    <a:pt x="567" y="319"/>
                  </a:lnTo>
                  <a:lnTo>
                    <a:pt x="545" y="319"/>
                  </a:lnTo>
                  <a:lnTo>
                    <a:pt x="522" y="319"/>
                  </a:lnTo>
                  <a:lnTo>
                    <a:pt x="501" y="319"/>
                  </a:lnTo>
                  <a:lnTo>
                    <a:pt x="499" y="319"/>
                  </a:lnTo>
                  <a:lnTo>
                    <a:pt x="479" y="319"/>
                  </a:lnTo>
                  <a:lnTo>
                    <a:pt x="456" y="319"/>
                  </a:lnTo>
                  <a:lnTo>
                    <a:pt x="435" y="319"/>
                  </a:lnTo>
                  <a:lnTo>
                    <a:pt x="413" y="319"/>
                  </a:lnTo>
                  <a:lnTo>
                    <a:pt x="390" y="319"/>
                  </a:lnTo>
                  <a:lnTo>
                    <a:pt x="382" y="319"/>
                  </a:lnTo>
                  <a:lnTo>
                    <a:pt x="381" y="321"/>
                  </a:lnTo>
                  <a:lnTo>
                    <a:pt x="379" y="324"/>
                  </a:lnTo>
                  <a:lnTo>
                    <a:pt x="375" y="330"/>
                  </a:lnTo>
                  <a:lnTo>
                    <a:pt x="372" y="335"/>
                  </a:lnTo>
                  <a:lnTo>
                    <a:pt x="364" y="349"/>
                  </a:lnTo>
                  <a:lnTo>
                    <a:pt x="353" y="367"/>
                  </a:lnTo>
                  <a:lnTo>
                    <a:pt x="341" y="389"/>
                  </a:lnTo>
                  <a:lnTo>
                    <a:pt x="329" y="410"/>
                  </a:lnTo>
                  <a:lnTo>
                    <a:pt x="322" y="421"/>
                  </a:lnTo>
                  <a:lnTo>
                    <a:pt x="316" y="430"/>
                  </a:lnTo>
                  <a:lnTo>
                    <a:pt x="309" y="444"/>
                  </a:lnTo>
                  <a:lnTo>
                    <a:pt x="306" y="449"/>
                  </a:lnTo>
                  <a:lnTo>
                    <a:pt x="306" y="452"/>
                  </a:lnTo>
                  <a:lnTo>
                    <a:pt x="306" y="455"/>
                  </a:lnTo>
                  <a:lnTo>
                    <a:pt x="307" y="456"/>
                  </a:lnTo>
                  <a:lnTo>
                    <a:pt x="327" y="484"/>
                  </a:lnTo>
                  <a:lnTo>
                    <a:pt x="324" y="492"/>
                  </a:lnTo>
                  <a:lnTo>
                    <a:pt x="322" y="493"/>
                  </a:lnTo>
                  <a:lnTo>
                    <a:pt x="321" y="495"/>
                  </a:lnTo>
                  <a:lnTo>
                    <a:pt x="318" y="495"/>
                  </a:lnTo>
                  <a:lnTo>
                    <a:pt x="316" y="495"/>
                  </a:lnTo>
                  <a:lnTo>
                    <a:pt x="315" y="496"/>
                  </a:lnTo>
                  <a:lnTo>
                    <a:pt x="313" y="502"/>
                  </a:lnTo>
                  <a:lnTo>
                    <a:pt x="315" y="513"/>
                  </a:lnTo>
                  <a:lnTo>
                    <a:pt x="312" y="518"/>
                  </a:lnTo>
                  <a:lnTo>
                    <a:pt x="309" y="521"/>
                  </a:lnTo>
                  <a:lnTo>
                    <a:pt x="309" y="524"/>
                  </a:lnTo>
                  <a:lnTo>
                    <a:pt x="309" y="527"/>
                  </a:lnTo>
                  <a:lnTo>
                    <a:pt x="309" y="528"/>
                  </a:lnTo>
                  <a:lnTo>
                    <a:pt x="310" y="532"/>
                  </a:lnTo>
                  <a:lnTo>
                    <a:pt x="310" y="533"/>
                  </a:lnTo>
                  <a:lnTo>
                    <a:pt x="310" y="536"/>
                  </a:lnTo>
                  <a:lnTo>
                    <a:pt x="310" y="536"/>
                  </a:lnTo>
                  <a:lnTo>
                    <a:pt x="313" y="545"/>
                  </a:lnTo>
                  <a:lnTo>
                    <a:pt x="313" y="548"/>
                  </a:lnTo>
                  <a:lnTo>
                    <a:pt x="313" y="550"/>
                  </a:lnTo>
                  <a:lnTo>
                    <a:pt x="309" y="558"/>
                  </a:lnTo>
                  <a:lnTo>
                    <a:pt x="306" y="567"/>
                  </a:lnTo>
                  <a:lnTo>
                    <a:pt x="303" y="570"/>
                  </a:lnTo>
                  <a:lnTo>
                    <a:pt x="299" y="570"/>
                  </a:lnTo>
                  <a:lnTo>
                    <a:pt x="299" y="570"/>
                  </a:lnTo>
                  <a:lnTo>
                    <a:pt x="299" y="570"/>
                  </a:lnTo>
                  <a:lnTo>
                    <a:pt x="290" y="559"/>
                  </a:lnTo>
                  <a:lnTo>
                    <a:pt x="278" y="548"/>
                  </a:lnTo>
                  <a:lnTo>
                    <a:pt x="258" y="528"/>
                  </a:lnTo>
                  <a:lnTo>
                    <a:pt x="227" y="496"/>
                  </a:lnTo>
                  <a:lnTo>
                    <a:pt x="207" y="473"/>
                  </a:lnTo>
                  <a:lnTo>
                    <a:pt x="204" y="470"/>
                  </a:lnTo>
                  <a:lnTo>
                    <a:pt x="204" y="465"/>
                  </a:lnTo>
                  <a:lnTo>
                    <a:pt x="207" y="467"/>
                  </a:lnTo>
                  <a:lnTo>
                    <a:pt x="213" y="470"/>
                  </a:lnTo>
                  <a:lnTo>
                    <a:pt x="215" y="472"/>
                  </a:lnTo>
                  <a:lnTo>
                    <a:pt x="216" y="475"/>
                  </a:lnTo>
                  <a:lnTo>
                    <a:pt x="216" y="478"/>
                  </a:lnTo>
                  <a:lnTo>
                    <a:pt x="218" y="479"/>
                  </a:lnTo>
                  <a:lnTo>
                    <a:pt x="221" y="481"/>
                  </a:lnTo>
                  <a:lnTo>
                    <a:pt x="220" y="478"/>
                  </a:lnTo>
                  <a:lnTo>
                    <a:pt x="218" y="470"/>
                  </a:lnTo>
                  <a:lnTo>
                    <a:pt x="216" y="469"/>
                  </a:lnTo>
                  <a:lnTo>
                    <a:pt x="213" y="467"/>
                  </a:lnTo>
                  <a:lnTo>
                    <a:pt x="210" y="465"/>
                  </a:lnTo>
                  <a:lnTo>
                    <a:pt x="207" y="464"/>
                  </a:lnTo>
                  <a:lnTo>
                    <a:pt x="204" y="465"/>
                  </a:lnTo>
                  <a:lnTo>
                    <a:pt x="204" y="462"/>
                  </a:lnTo>
                  <a:lnTo>
                    <a:pt x="203" y="462"/>
                  </a:lnTo>
                  <a:lnTo>
                    <a:pt x="201" y="462"/>
                  </a:lnTo>
                  <a:lnTo>
                    <a:pt x="204" y="465"/>
                  </a:lnTo>
                  <a:lnTo>
                    <a:pt x="201" y="464"/>
                  </a:lnTo>
                  <a:lnTo>
                    <a:pt x="192" y="456"/>
                  </a:lnTo>
                  <a:lnTo>
                    <a:pt x="184" y="455"/>
                  </a:lnTo>
                  <a:lnTo>
                    <a:pt x="181" y="452"/>
                  </a:lnTo>
                  <a:lnTo>
                    <a:pt x="180" y="447"/>
                  </a:lnTo>
                  <a:lnTo>
                    <a:pt x="167" y="439"/>
                  </a:lnTo>
                  <a:lnTo>
                    <a:pt x="152" y="422"/>
                  </a:lnTo>
                  <a:lnTo>
                    <a:pt x="149" y="418"/>
                  </a:lnTo>
                  <a:lnTo>
                    <a:pt x="147" y="415"/>
                  </a:lnTo>
                  <a:lnTo>
                    <a:pt x="143" y="413"/>
                  </a:lnTo>
                  <a:lnTo>
                    <a:pt x="104" y="381"/>
                  </a:lnTo>
                  <a:lnTo>
                    <a:pt x="101" y="379"/>
                  </a:lnTo>
                  <a:lnTo>
                    <a:pt x="74" y="358"/>
                  </a:lnTo>
                  <a:lnTo>
                    <a:pt x="58" y="347"/>
                  </a:lnTo>
                  <a:lnTo>
                    <a:pt x="29" y="329"/>
                  </a:lnTo>
                  <a:lnTo>
                    <a:pt x="31" y="329"/>
                  </a:lnTo>
                  <a:lnTo>
                    <a:pt x="34" y="329"/>
                  </a:lnTo>
                  <a:lnTo>
                    <a:pt x="35" y="329"/>
                  </a:lnTo>
                  <a:lnTo>
                    <a:pt x="37" y="330"/>
                  </a:lnTo>
                  <a:lnTo>
                    <a:pt x="38" y="330"/>
                  </a:lnTo>
                  <a:lnTo>
                    <a:pt x="41" y="329"/>
                  </a:lnTo>
                  <a:lnTo>
                    <a:pt x="43" y="327"/>
                  </a:lnTo>
                  <a:lnTo>
                    <a:pt x="40" y="322"/>
                  </a:lnTo>
                  <a:lnTo>
                    <a:pt x="38" y="319"/>
                  </a:lnTo>
                  <a:lnTo>
                    <a:pt x="35" y="316"/>
                  </a:lnTo>
                  <a:lnTo>
                    <a:pt x="32" y="315"/>
                  </a:lnTo>
                  <a:lnTo>
                    <a:pt x="12" y="310"/>
                  </a:lnTo>
                  <a:lnTo>
                    <a:pt x="8" y="307"/>
                  </a:lnTo>
                  <a:lnTo>
                    <a:pt x="6" y="307"/>
                  </a:lnTo>
                  <a:lnTo>
                    <a:pt x="8" y="304"/>
                  </a:lnTo>
                  <a:lnTo>
                    <a:pt x="8" y="303"/>
                  </a:lnTo>
                  <a:lnTo>
                    <a:pt x="9" y="301"/>
                  </a:lnTo>
                  <a:lnTo>
                    <a:pt x="11" y="298"/>
                  </a:lnTo>
                  <a:lnTo>
                    <a:pt x="12" y="295"/>
                  </a:lnTo>
                  <a:lnTo>
                    <a:pt x="12" y="292"/>
                  </a:lnTo>
                  <a:lnTo>
                    <a:pt x="14" y="289"/>
                  </a:lnTo>
                  <a:lnTo>
                    <a:pt x="14" y="286"/>
                  </a:lnTo>
                  <a:lnTo>
                    <a:pt x="12" y="281"/>
                  </a:lnTo>
                  <a:lnTo>
                    <a:pt x="11" y="275"/>
                  </a:lnTo>
                  <a:lnTo>
                    <a:pt x="9" y="270"/>
                  </a:lnTo>
                  <a:lnTo>
                    <a:pt x="6" y="266"/>
                  </a:lnTo>
                  <a:lnTo>
                    <a:pt x="4" y="263"/>
                  </a:lnTo>
                  <a:lnTo>
                    <a:pt x="4" y="259"/>
                  </a:lnTo>
                  <a:lnTo>
                    <a:pt x="3" y="256"/>
                  </a:lnTo>
                  <a:lnTo>
                    <a:pt x="1" y="253"/>
                  </a:lnTo>
                  <a:lnTo>
                    <a:pt x="0" y="247"/>
                  </a:lnTo>
                  <a:lnTo>
                    <a:pt x="3" y="239"/>
                  </a:lnTo>
                  <a:lnTo>
                    <a:pt x="8" y="233"/>
                  </a:lnTo>
                  <a:lnTo>
                    <a:pt x="12" y="227"/>
                  </a:lnTo>
                  <a:lnTo>
                    <a:pt x="12" y="224"/>
                  </a:lnTo>
                  <a:lnTo>
                    <a:pt x="14" y="221"/>
                  </a:lnTo>
                  <a:lnTo>
                    <a:pt x="14" y="218"/>
                  </a:lnTo>
                  <a:lnTo>
                    <a:pt x="14" y="215"/>
                  </a:lnTo>
                  <a:lnTo>
                    <a:pt x="14" y="210"/>
                  </a:lnTo>
                  <a:lnTo>
                    <a:pt x="12" y="206"/>
                  </a:lnTo>
                  <a:lnTo>
                    <a:pt x="12" y="201"/>
                  </a:lnTo>
                  <a:lnTo>
                    <a:pt x="12" y="198"/>
                  </a:lnTo>
                  <a:lnTo>
                    <a:pt x="15" y="196"/>
                  </a:lnTo>
                  <a:lnTo>
                    <a:pt x="18" y="195"/>
                  </a:lnTo>
                  <a:lnTo>
                    <a:pt x="21" y="192"/>
                  </a:lnTo>
                  <a:lnTo>
                    <a:pt x="24" y="190"/>
                  </a:lnTo>
                  <a:lnTo>
                    <a:pt x="26" y="189"/>
                  </a:lnTo>
                  <a:lnTo>
                    <a:pt x="31" y="187"/>
                  </a:lnTo>
                  <a:lnTo>
                    <a:pt x="34" y="186"/>
                  </a:lnTo>
                  <a:lnTo>
                    <a:pt x="34" y="183"/>
                  </a:lnTo>
                  <a:lnTo>
                    <a:pt x="34" y="180"/>
                  </a:lnTo>
                  <a:lnTo>
                    <a:pt x="34" y="176"/>
                  </a:lnTo>
                  <a:lnTo>
                    <a:pt x="34" y="173"/>
                  </a:lnTo>
                  <a:lnTo>
                    <a:pt x="34" y="170"/>
                  </a:lnTo>
                  <a:lnTo>
                    <a:pt x="34" y="166"/>
                  </a:lnTo>
                  <a:lnTo>
                    <a:pt x="37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1"/>
                  </a:lnTo>
                  <a:lnTo>
                    <a:pt x="40" y="160"/>
                  </a:lnTo>
                  <a:lnTo>
                    <a:pt x="40" y="158"/>
                  </a:lnTo>
                  <a:lnTo>
                    <a:pt x="41" y="153"/>
                  </a:lnTo>
                  <a:lnTo>
                    <a:pt x="41" y="149"/>
                  </a:lnTo>
                  <a:lnTo>
                    <a:pt x="41" y="144"/>
                  </a:lnTo>
                  <a:lnTo>
                    <a:pt x="40" y="140"/>
                  </a:lnTo>
                  <a:lnTo>
                    <a:pt x="41" y="140"/>
                  </a:lnTo>
                  <a:lnTo>
                    <a:pt x="43" y="138"/>
                  </a:lnTo>
                  <a:lnTo>
                    <a:pt x="46" y="136"/>
                  </a:lnTo>
                  <a:lnTo>
                    <a:pt x="48" y="135"/>
                  </a:lnTo>
                  <a:lnTo>
                    <a:pt x="54" y="132"/>
                  </a:lnTo>
                  <a:lnTo>
                    <a:pt x="60" y="127"/>
                  </a:lnTo>
                  <a:lnTo>
                    <a:pt x="64" y="124"/>
                  </a:lnTo>
                  <a:lnTo>
                    <a:pt x="71" y="120"/>
                  </a:lnTo>
                  <a:lnTo>
                    <a:pt x="74" y="118"/>
                  </a:lnTo>
                  <a:lnTo>
                    <a:pt x="77" y="115"/>
                  </a:lnTo>
                  <a:lnTo>
                    <a:pt x="80" y="113"/>
                  </a:lnTo>
                  <a:lnTo>
                    <a:pt x="83" y="109"/>
                  </a:lnTo>
                  <a:lnTo>
                    <a:pt x="83" y="107"/>
                  </a:lnTo>
                  <a:lnTo>
                    <a:pt x="83" y="106"/>
                  </a:lnTo>
                  <a:lnTo>
                    <a:pt x="84" y="104"/>
                  </a:lnTo>
                  <a:lnTo>
                    <a:pt x="84" y="103"/>
                  </a:lnTo>
                  <a:lnTo>
                    <a:pt x="87" y="98"/>
                  </a:lnTo>
                  <a:lnTo>
                    <a:pt x="89" y="93"/>
                  </a:lnTo>
                  <a:lnTo>
                    <a:pt x="92" y="89"/>
                  </a:lnTo>
                  <a:lnTo>
                    <a:pt x="94" y="84"/>
                  </a:lnTo>
                  <a:lnTo>
                    <a:pt x="95" y="80"/>
                  </a:lnTo>
                  <a:lnTo>
                    <a:pt x="95" y="77"/>
                  </a:lnTo>
                  <a:lnTo>
                    <a:pt x="97" y="77"/>
                  </a:lnTo>
                  <a:lnTo>
                    <a:pt x="97" y="75"/>
                  </a:lnTo>
                  <a:lnTo>
                    <a:pt x="98" y="73"/>
                  </a:lnTo>
                  <a:lnTo>
                    <a:pt x="101" y="72"/>
                  </a:lnTo>
                  <a:lnTo>
                    <a:pt x="101" y="70"/>
                  </a:lnTo>
                  <a:lnTo>
                    <a:pt x="103" y="70"/>
                  </a:lnTo>
                  <a:lnTo>
                    <a:pt x="103" y="70"/>
                  </a:lnTo>
                  <a:lnTo>
                    <a:pt x="104" y="70"/>
                  </a:lnTo>
                  <a:lnTo>
                    <a:pt x="104" y="67"/>
                  </a:lnTo>
                  <a:lnTo>
                    <a:pt x="104" y="66"/>
                  </a:lnTo>
                  <a:lnTo>
                    <a:pt x="106" y="64"/>
                  </a:lnTo>
                  <a:lnTo>
                    <a:pt x="109" y="63"/>
                  </a:lnTo>
                  <a:lnTo>
                    <a:pt x="110" y="61"/>
                  </a:lnTo>
                  <a:lnTo>
                    <a:pt x="114" y="60"/>
                  </a:lnTo>
                  <a:lnTo>
                    <a:pt x="114" y="57"/>
                  </a:lnTo>
                  <a:lnTo>
                    <a:pt x="115" y="53"/>
                  </a:lnTo>
                  <a:lnTo>
                    <a:pt x="115" y="50"/>
                  </a:lnTo>
                  <a:lnTo>
                    <a:pt x="117" y="47"/>
                  </a:lnTo>
                  <a:lnTo>
                    <a:pt x="120" y="38"/>
                  </a:lnTo>
                  <a:lnTo>
                    <a:pt x="121" y="27"/>
                  </a:lnTo>
                  <a:lnTo>
                    <a:pt x="124" y="18"/>
                  </a:lnTo>
                  <a:lnTo>
                    <a:pt x="129" y="9"/>
                  </a:lnTo>
                  <a:lnTo>
                    <a:pt x="129" y="4"/>
                  </a:lnTo>
                  <a:lnTo>
                    <a:pt x="130" y="4"/>
                  </a:lnTo>
                  <a:lnTo>
                    <a:pt x="132" y="3"/>
                  </a:lnTo>
                  <a:lnTo>
                    <a:pt x="134" y="1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529013" y="3344863"/>
              <a:ext cx="439738" cy="403225"/>
            </a:xfrm>
            <a:custGeom>
              <a:avLst/>
              <a:gdLst>
                <a:gd name="T0" fmla="*/ 150 w 553"/>
                <a:gd name="T1" fmla="*/ 349 h 509"/>
                <a:gd name="T2" fmla="*/ 147 w 553"/>
                <a:gd name="T3" fmla="*/ 349 h 509"/>
                <a:gd name="T4" fmla="*/ 124 w 553"/>
                <a:gd name="T5" fmla="*/ 358 h 509"/>
                <a:gd name="T6" fmla="*/ 104 w 553"/>
                <a:gd name="T7" fmla="*/ 363 h 509"/>
                <a:gd name="T8" fmla="*/ 147 w 553"/>
                <a:gd name="T9" fmla="*/ 343 h 509"/>
                <a:gd name="T10" fmla="*/ 351 w 553"/>
                <a:gd name="T11" fmla="*/ 52 h 509"/>
                <a:gd name="T12" fmla="*/ 377 w 553"/>
                <a:gd name="T13" fmla="*/ 68 h 509"/>
                <a:gd name="T14" fmla="*/ 402 w 553"/>
                <a:gd name="T15" fmla="*/ 77 h 509"/>
                <a:gd name="T16" fmla="*/ 445 w 553"/>
                <a:gd name="T17" fmla="*/ 129 h 509"/>
                <a:gd name="T18" fmla="*/ 496 w 553"/>
                <a:gd name="T19" fmla="*/ 208 h 509"/>
                <a:gd name="T20" fmla="*/ 553 w 553"/>
                <a:gd name="T21" fmla="*/ 294 h 509"/>
                <a:gd name="T22" fmla="*/ 539 w 553"/>
                <a:gd name="T23" fmla="*/ 369 h 509"/>
                <a:gd name="T24" fmla="*/ 548 w 553"/>
                <a:gd name="T25" fmla="*/ 397 h 509"/>
                <a:gd name="T26" fmla="*/ 533 w 553"/>
                <a:gd name="T27" fmla="*/ 467 h 509"/>
                <a:gd name="T28" fmla="*/ 459 w 553"/>
                <a:gd name="T29" fmla="*/ 506 h 509"/>
                <a:gd name="T30" fmla="*/ 242 w 553"/>
                <a:gd name="T31" fmla="*/ 506 h 509"/>
                <a:gd name="T32" fmla="*/ 218 w 553"/>
                <a:gd name="T33" fmla="*/ 480 h 509"/>
                <a:gd name="T34" fmla="*/ 202 w 553"/>
                <a:gd name="T35" fmla="*/ 474 h 509"/>
                <a:gd name="T36" fmla="*/ 182 w 553"/>
                <a:gd name="T37" fmla="*/ 464 h 509"/>
                <a:gd name="T38" fmla="*/ 164 w 553"/>
                <a:gd name="T39" fmla="*/ 460 h 509"/>
                <a:gd name="T40" fmla="*/ 142 w 553"/>
                <a:gd name="T41" fmla="*/ 460 h 509"/>
                <a:gd name="T42" fmla="*/ 139 w 553"/>
                <a:gd name="T43" fmla="*/ 471 h 509"/>
                <a:gd name="T44" fmla="*/ 119 w 553"/>
                <a:gd name="T45" fmla="*/ 484 h 509"/>
                <a:gd name="T46" fmla="*/ 81 w 553"/>
                <a:gd name="T47" fmla="*/ 474 h 509"/>
                <a:gd name="T48" fmla="*/ 69 w 553"/>
                <a:gd name="T49" fmla="*/ 463 h 509"/>
                <a:gd name="T50" fmla="*/ 52 w 553"/>
                <a:gd name="T51" fmla="*/ 434 h 509"/>
                <a:gd name="T52" fmla="*/ 38 w 553"/>
                <a:gd name="T53" fmla="*/ 398 h 509"/>
                <a:gd name="T54" fmla="*/ 16 w 553"/>
                <a:gd name="T55" fmla="*/ 397 h 509"/>
                <a:gd name="T56" fmla="*/ 6 w 553"/>
                <a:gd name="T57" fmla="*/ 380 h 509"/>
                <a:gd name="T58" fmla="*/ 46 w 553"/>
                <a:gd name="T59" fmla="*/ 361 h 509"/>
                <a:gd name="T60" fmla="*/ 98 w 553"/>
                <a:gd name="T61" fmla="*/ 374 h 509"/>
                <a:gd name="T62" fmla="*/ 92 w 553"/>
                <a:gd name="T63" fmla="*/ 377 h 509"/>
                <a:gd name="T64" fmla="*/ 83 w 553"/>
                <a:gd name="T65" fmla="*/ 371 h 509"/>
                <a:gd name="T66" fmla="*/ 75 w 553"/>
                <a:gd name="T67" fmla="*/ 375 h 509"/>
                <a:gd name="T68" fmla="*/ 70 w 553"/>
                <a:gd name="T69" fmla="*/ 375 h 509"/>
                <a:gd name="T70" fmla="*/ 67 w 553"/>
                <a:gd name="T71" fmla="*/ 384 h 509"/>
                <a:gd name="T72" fmla="*/ 83 w 553"/>
                <a:gd name="T73" fmla="*/ 384 h 509"/>
                <a:gd name="T74" fmla="*/ 86 w 553"/>
                <a:gd name="T75" fmla="*/ 384 h 509"/>
                <a:gd name="T76" fmla="*/ 90 w 553"/>
                <a:gd name="T77" fmla="*/ 381 h 509"/>
                <a:gd name="T78" fmla="*/ 93 w 553"/>
                <a:gd name="T79" fmla="*/ 388 h 509"/>
                <a:gd name="T80" fmla="*/ 99 w 553"/>
                <a:gd name="T81" fmla="*/ 400 h 509"/>
                <a:gd name="T82" fmla="*/ 109 w 553"/>
                <a:gd name="T83" fmla="*/ 406 h 509"/>
                <a:gd name="T84" fmla="*/ 110 w 553"/>
                <a:gd name="T85" fmla="*/ 400 h 509"/>
                <a:gd name="T86" fmla="*/ 130 w 553"/>
                <a:gd name="T87" fmla="*/ 400 h 509"/>
                <a:gd name="T88" fmla="*/ 156 w 553"/>
                <a:gd name="T89" fmla="*/ 401 h 509"/>
                <a:gd name="T90" fmla="*/ 158 w 553"/>
                <a:gd name="T91" fmla="*/ 394 h 509"/>
                <a:gd name="T92" fmla="*/ 155 w 553"/>
                <a:gd name="T93" fmla="*/ 391 h 509"/>
                <a:gd name="T94" fmla="*/ 181 w 553"/>
                <a:gd name="T95" fmla="*/ 381 h 509"/>
                <a:gd name="T96" fmla="*/ 196 w 553"/>
                <a:gd name="T97" fmla="*/ 371 h 509"/>
                <a:gd name="T98" fmla="*/ 190 w 553"/>
                <a:gd name="T99" fmla="*/ 369 h 509"/>
                <a:gd name="T100" fmla="*/ 184 w 553"/>
                <a:gd name="T101" fmla="*/ 344 h 509"/>
                <a:gd name="T102" fmla="*/ 170 w 553"/>
                <a:gd name="T103" fmla="*/ 340 h 509"/>
                <a:gd name="T104" fmla="*/ 198 w 553"/>
                <a:gd name="T105" fmla="*/ 315 h 509"/>
                <a:gd name="T106" fmla="*/ 167 w 553"/>
                <a:gd name="T107" fmla="*/ 337 h 509"/>
                <a:gd name="T108" fmla="*/ 167 w 553"/>
                <a:gd name="T109" fmla="*/ 328 h 509"/>
                <a:gd name="T110" fmla="*/ 247 w 553"/>
                <a:gd name="T111" fmla="*/ 280 h 509"/>
                <a:gd name="T112" fmla="*/ 282 w 553"/>
                <a:gd name="T113" fmla="*/ 212 h 509"/>
                <a:gd name="T114" fmla="*/ 287 w 553"/>
                <a:gd name="T115" fmla="*/ 182 h 509"/>
                <a:gd name="T116" fmla="*/ 322 w 553"/>
                <a:gd name="T117" fmla="*/ 140 h 509"/>
                <a:gd name="T118" fmla="*/ 318 w 553"/>
                <a:gd name="T119" fmla="*/ 100 h 509"/>
                <a:gd name="T120" fmla="*/ 321 w 553"/>
                <a:gd name="T121" fmla="*/ 3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3" h="509">
                  <a:moveTo>
                    <a:pt x="150" y="343"/>
                  </a:moveTo>
                  <a:lnTo>
                    <a:pt x="150" y="344"/>
                  </a:lnTo>
                  <a:lnTo>
                    <a:pt x="152" y="346"/>
                  </a:lnTo>
                  <a:lnTo>
                    <a:pt x="152" y="348"/>
                  </a:lnTo>
                  <a:lnTo>
                    <a:pt x="152" y="349"/>
                  </a:lnTo>
                  <a:lnTo>
                    <a:pt x="152" y="349"/>
                  </a:lnTo>
                  <a:lnTo>
                    <a:pt x="150" y="349"/>
                  </a:lnTo>
                  <a:lnTo>
                    <a:pt x="147" y="351"/>
                  </a:lnTo>
                  <a:lnTo>
                    <a:pt x="146" y="352"/>
                  </a:lnTo>
                  <a:lnTo>
                    <a:pt x="144" y="352"/>
                  </a:lnTo>
                  <a:lnTo>
                    <a:pt x="144" y="351"/>
                  </a:lnTo>
                  <a:lnTo>
                    <a:pt x="146" y="349"/>
                  </a:lnTo>
                  <a:lnTo>
                    <a:pt x="146" y="349"/>
                  </a:lnTo>
                  <a:lnTo>
                    <a:pt x="147" y="349"/>
                  </a:lnTo>
                  <a:lnTo>
                    <a:pt x="144" y="349"/>
                  </a:lnTo>
                  <a:lnTo>
                    <a:pt x="139" y="351"/>
                  </a:lnTo>
                  <a:lnTo>
                    <a:pt x="136" y="351"/>
                  </a:lnTo>
                  <a:lnTo>
                    <a:pt x="130" y="360"/>
                  </a:lnTo>
                  <a:lnTo>
                    <a:pt x="126" y="363"/>
                  </a:lnTo>
                  <a:lnTo>
                    <a:pt x="121" y="364"/>
                  </a:lnTo>
                  <a:lnTo>
                    <a:pt x="124" y="358"/>
                  </a:lnTo>
                  <a:lnTo>
                    <a:pt x="115" y="364"/>
                  </a:lnTo>
                  <a:lnTo>
                    <a:pt x="110" y="366"/>
                  </a:lnTo>
                  <a:lnTo>
                    <a:pt x="106" y="368"/>
                  </a:lnTo>
                  <a:lnTo>
                    <a:pt x="103" y="368"/>
                  </a:lnTo>
                  <a:lnTo>
                    <a:pt x="101" y="366"/>
                  </a:lnTo>
                  <a:lnTo>
                    <a:pt x="103" y="366"/>
                  </a:lnTo>
                  <a:lnTo>
                    <a:pt x="104" y="363"/>
                  </a:lnTo>
                  <a:lnTo>
                    <a:pt x="106" y="361"/>
                  </a:lnTo>
                  <a:lnTo>
                    <a:pt x="113" y="358"/>
                  </a:lnTo>
                  <a:lnTo>
                    <a:pt x="118" y="358"/>
                  </a:lnTo>
                  <a:lnTo>
                    <a:pt x="126" y="354"/>
                  </a:lnTo>
                  <a:lnTo>
                    <a:pt x="133" y="349"/>
                  </a:lnTo>
                  <a:lnTo>
                    <a:pt x="139" y="346"/>
                  </a:lnTo>
                  <a:lnTo>
                    <a:pt x="147" y="343"/>
                  </a:lnTo>
                  <a:lnTo>
                    <a:pt x="150" y="343"/>
                  </a:lnTo>
                  <a:close/>
                  <a:moveTo>
                    <a:pt x="334" y="0"/>
                  </a:moveTo>
                  <a:lnTo>
                    <a:pt x="334" y="5"/>
                  </a:lnTo>
                  <a:lnTo>
                    <a:pt x="333" y="46"/>
                  </a:lnTo>
                  <a:lnTo>
                    <a:pt x="336" y="51"/>
                  </a:lnTo>
                  <a:lnTo>
                    <a:pt x="344" y="52"/>
                  </a:lnTo>
                  <a:lnTo>
                    <a:pt x="351" y="52"/>
                  </a:lnTo>
                  <a:lnTo>
                    <a:pt x="358" y="52"/>
                  </a:lnTo>
                  <a:lnTo>
                    <a:pt x="362" y="57"/>
                  </a:lnTo>
                  <a:lnTo>
                    <a:pt x="365" y="63"/>
                  </a:lnTo>
                  <a:lnTo>
                    <a:pt x="368" y="68"/>
                  </a:lnTo>
                  <a:lnTo>
                    <a:pt x="371" y="66"/>
                  </a:lnTo>
                  <a:lnTo>
                    <a:pt x="374" y="65"/>
                  </a:lnTo>
                  <a:lnTo>
                    <a:pt x="377" y="68"/>
                  </a:lnTo>
                  <a:lnTo>
                    <a:pt x="381" y="71"/>
                  </a:lnTo>
                  <a:lnTo>
                    <a:pt x="385" y="69"/>
                  </a:lnTo>
                  <a:lnTo>
                    <a:pt x="388" y="63"/>
                  </a:lnTo>
                  <a:lnTo>
                    <a:pt x="393" y="60"/>
                  </a:lnTo>
                  <a:lnTo>
                    <a:pt x="399" y="69"/>
                  </a:lnTo>
                  <a:lnTo>
                    <a:pt x="402" y="74"/>
                  </a:lnTo>
                  <a:lnTo>
                    <a:pt x="402" y="77"/>
                  </a:lnTo>
                  <a:lnTo>
                    <a:pt x="405" y="85"/>
                  </a:lnTo>
                  <a:lnTo>
                    <a:pt x="407" y="88"/>
                  </a:lnTo>
                  <a:lnTo>
                    <a:pt x="416" y="94"/>
                  </a:lnTo>
                  <a:lnTo>
                    <a:pt x="422" y="105"/>
                  </a:lnTo>
                  <a:lnTo>
                    <a:pt x="427" y="115"/>
                  </a:lnTo>
                  <a:lnTo>
                    <a:pt x="434" y="125"/>
                  </a:lnTo>
                  <a:lnTo>
                    <a:pt x="445" y="129"/>
                  </a:lnTo>
                  <a:lnTo>
                    <a:pt x="454" y="135"/>
                  </a:lnTo>
                  <a:lnTo>
                    <a:pt x="467" y="158"/>
                  </a:lnTo>
                  <a:lnTo>
                    <a:pt x="476" y="166"/>
                  </a:lnTo>
                  <a:lnTo>
                    <a:pt x="483" y="177"/>
                  </a:lnTo>
                  <a:lnTo>
                    <a:pt x="485" y="189"/>
                  </a:lnTo>
                  <a:lnTo>
                    <a:pt x="490" y="198"/>
                  </a:lnTo>
                  <a:lnTo>
                    <a:pt x="496" y="208"/>
                  </a:lnTo>
                  <a:lnTo>
                    <a:pt x="505" y="215"/>
                  </a:lnTo>
                  <a:lnTo>
                    <a:pt x="514" y="223"/>
                  </a:lnTo>
                  <a:lnTo>
                    <a:pt x="534" y="240"/>
                  </a:lnTo>
                  <a:lnTo>
                    <a:pt x="550" y="260"/>
                  </a:lnTo>
                  <a:lnTo>
                    <a:pt x="553" y="271"/>
                  </a:lnTo>
                  <a:lnTo>
                    <a:pt x="553" y="281"/>
                  </a:lnTo>
                  <a:lnTo>
                    <a:pt x="553" y="294"/>
                  </a:lnTo>
                  <a:lnTo>
                    <a:pt x="551" y="297"/>
                  </a:lnTo>
                  <a:lnTo>
                    <a:pt x="553" y="303"/>
                  </a:lnTo>
                  <a:lnTo>
                    <a:pt x="550" y="306"/>
                  </a:lnTo>
                  <a:lnTo>
                    <a:pt x="542" y="314"/>
                  </a:lnTo>
                  <a:lnTo>
                    <a:pt x="543" y="328"/>
                  </a:lnTo>
                  <a:lnTo>
                    <a:pt x="539" y="360"/>
                  </a:lnTo>
                  <a:lnTo>
                    <a:pt x="539" y="369"/>
                  </a:lnTo>
                  <a:lnTo>
                    <a:pt x="545" y="377"/>
                  </a:lnTo>
                  <a:lnTo>
                    <a:pt x="546" y="386"/>
                  </a:lnTo>
                  <a:lnTo>
                    <a:pt x="543" y="388"/>
                  </a:lnTo>
                  <a:lnTo>
                    <a:pt x="543" y="391"/>
                  </a:lnTo>
                  <a:lnTo>
                    <a:pt x="546" y="392"/>
                  </a:lnTo>
                  <a:lnTo>
                    <a:pt x="548" y="394"/>
                  </a:lnTo>
                  <a:lnTo>
                    <a:pt x="548" y="397"/>
                  </a:lnTo>
                  <a:lnTo>
                    <a:pt x="546" y="401"/>
                  </a:lnTo>
                  <a:lnTo>
                    <a:pt x="546" y="404"/>
                  </a:lnTo>
                  <a:lnTo>
                    <a:pt x="550" y="420"/>
                  </a:lnTo>
                  <a:lnTo>
                    <a:pt x="550" y="431"/>
                  </a:lnTo>
                  <a:lnTo>
                    <a:pt x="550" y="441"/>
                  </a:lnTo>
                  <a:lnTo>
                    <a:pt x="546" y="452"/>
                  </a:lnTo>
                  <a:lnTo>
                    <a:pt x="533" y="467"/>
                  </a:lnTo>
                  <a:lnTo>
                    <a:pt x="531" y="471"/>
                  </a:lnTo>
                  <a:lnTo>
                    <a:pt x="533" y="484"/>
                  </a:lnTo>
                  <a:lnTo>
                    <a:pt x="531" y="486"/>
                  </a:lnTo>
                  <a:lnTo>
                    <a:pt x="530" y="492"/>
                  </a:lnTo>
                  <a:lnTo>
                    <a:pt x="530" y="506"/>
                  </a:lnTo>
                  <a:lnTo>
                    <a:pt x="494" y="506"/>
                  </a:lnTo>
                  <a:lnTo>
                    <a:pt x="459" y="506"/>
                  </a:lnTo>
                  <a:lnTo>
                    <a:pt x="425" y="506"/>
                  </a:lnTo>
                  <a:lnTo>
                    <a:pt x="390" y="506"/>
                  </a:lnTo>
                  <a:lnTo>
                    <a:pt x="354" y="506"/>
                  </a:lnTo>
                  <a:lnTo>
                    <a:pt x="319" y="506"/>
                  </a:lnTo>
                  <a:lnTo>
                    <a:pt x="284" y="506"/>
                  </a:lnTo>
                  <a:lnTo>
                    <a:pt x="248" y="506"/>
                  </a:lnTo>
                  <a:lnTo>
                    <a:pt x="242" y="506"/>
                  </a:lnTo>
                  <a:lnTo>
                    <a:pt x="239" y="507"/>
                  </a:lnTo>
                  <a:lnTo>
                    <a:pt x="238" y="509"/>
                  </a:lnTo>
                  <a:lnTo>
                    <a:pt x="238" y="500"/>
                  </a:lnTo>
                  <a:lnTo>
                    <a:pt x="238" y="481"/>
                  </a:lnTo>
                  <a:lnTo>
                    <a:pt x="227" y="481"/>
                  </a:lnTo>
                  <a:lnTo>
                    <a:pt x="222" y="480"/>
                  </a:lnTo>
                  <a:lnTo>
                    <a:pt x="218" y="480"/>
                  </a:lnTo>
                  <a:lnTo>
                    <a:pt x="216" y="480"/>
                  </a:lnTo>
                  <a:lnTo>
                    <a:pt x="215" y="478"/>
                  </a:lnTo>
                  <a:lnTo>
                    <a:pt x="213" y="477"/>
                  </a:lnTo>
                  <a:lnTo>
                    <a:pt x="212" y="475"/>
                  </a:lnTo>
                  <a:lnTo>
                    <a:pt x="209" y="475"/>
                  </a:lnTo>
                  <a:lnTo>
                    <a:pt x="205" y="474"/>
                  </a:lnTo>
                  <a:lnTo>
                    <a:pt x="202" y="474"/>
                  </a:lnTo>
                  <a:lnTo>
                    <a:pt x="199" y="475"/>
                  </a:lnTo>
                  <a:lnTo>
                    <a:pt x="196" y="474"/>
                  </a:lnTo>
                  <a:lnTo>
                    <a:pt x="193" y="472"/>
                  </a:lnTo>
                  <a:lnTo>
                    <a:pt x="190" y="471"/>
                  </a:lnTo>
                  <a:lnTo>
                    <a:pt x="189" y="467"/>
                  </a:lnTo>
                  <a:lnTo>
                    <a:pt x="185" y="466"/>
                  </a:lnTo>
                  <a:lnTo>
                    <a:pt x="182" y="464"/>
                  </a:lnTo>
                  <a:lnTo>
                    <a:pt x="179" y="463"/>
                  </a:lnTo>
                  <a:lnTo>
                    <a:pt x="176" y="463"/>
                  </a:lnTo>
                  <a:lnTo>
                    <a:pt x="173" y="463"/>
                  </a:lnTo>
                  <a:lnTo>
                    <a:pt x="170" y="463"/>
                  </a:lnTo>
                  <a:lnTo>
                    <a:pt x="169" y="461"/>
                  </a:lnTo>
                  <a:lnTo>
                    <a:pt x="165" y="460"/>
                  </a:lnTo>
                  <a:lnTo>
                    <a:pt x="164" y="460"/>
                  </a:lnTo>
                  <a:lnTo>
                    <a:pt x="161" y="458"/>
                  </a:lnTo>
                  <a:lnTo>
                    <a:pt x="159" y="458"/>
                  </a:lnTo>
                  <a:lnTo>
                    <a:pt x="158" y="458"/>
                  </a:lnTo>
                  <a:lnTo>
                    <a:pt x="155" y="458"/>
                  </a:lnTo>
                  <a:lnTo>
                    <a:pt x="150" y="458"/>
                  </a:lnTo>
                  <a:lnTo>
                    <a:pt x="146" y="458"/>
                  </a:lnTo>
                  <a:lnTo>
                    <a:pt x="142" y="460"/>
                  </a:lnTo>
                  <a:lnTo>
                    <a:pt x="141" y="460"/>
                  </a:lnTo>
                  <a:lnTo>
                    <a:pt x="141" y="461"/>
                  </a:lnTo>
                  <a:lnTo>
                    <a:pt x="139" y="463"/>
                  </a:lnTo>
                  <a:lnTo>
                    <a:pt x="139" y="464"/>
                  </a:lnTo>
                  <a:lnTo>
                    <a:pt x="139" y="466"/>
                  </a:lnTo>
                  <a:lnTo>
                    <a:pt x="139" y="467"/>
                  </a:lnTo>
                  <a:lnTo>
                    <a:pt x="139" y="471"/>
                  </a:lnTo>
                  <a:lnTo>
                    <a:pt x="139" y="471"/>
                  </a:lnTo>
                  <a:lnTo>
                    <a:pt x="139" y="474"/>
                  </a:lnTo>
                  <a:lnTo>
                    <a:pt x="138" y="478"/>
                  </a:lnTo>
                  <a:lnTo>
                    <a:pt x="136" y="481"/>
                  </a:lnTo>
                  <a:lnTo>
                    <a:pt x="135" y="484"/>
                  </a:lnTo>
                  <a:lnTo>
                    <a:pt x="127" y="484"/>
                  </a:lnTo>
                  <a:lnTo>
                    <a:pt x="119" y="484"/>
                  </a:lnTo>
                  <a:lnTo>
                    <a:pt x="112" y="484"/>
                  </a:lnTo>
                  <a:lnTo>
                    <a:pt x="104" y="484"/>
                  </a:lnTo>
                  <a:lnTo>
                    <a:pt x="98" y="483"/>
                  </a:lnTo>
                  <a:lnTo>
                    <a:pt x="93" y="481"/>
                  </a:lnTo>
                  <a:lnTo>
                    <a:pt x="89" y="478"/>
                  </a:lnTo>
                  <a:lnTo>
                    <a:pt x="84" y="475"/>
                  </a:lnTo>
                  <a:lnTo>
                    <a:pt x="81" y="474"/>
                  </a:lnTo>
                  <a:lnTo>
                    <a:pt x="81" y="471"/>
                  </a:lnTo>
                  <a:lnTo>
                    <a:pt x="79" y="469"/>
                  </a:lnTo>
                  <a:lnTo>
                    <a:pt x="76" y="467"/>
                  </a:lnTo>
                  <a:lnTo>
                    <a:pt x="75" y="466"/>
                  </a:lnTo>
                  <a:lnTo>
                    <a:pt x="72" y="464"/>
                  </a:lnTo>
                  <a:lnTo>
                    <a:pt x="70" y="464"/>
                  </a:lnTo>
                  <a:lnTo>
                    <a:pt x="69" y="463"/>
                  </a:lnTo>
                  <a:lnTo>
                    <a:pt x="64" y="460"/>
                  </a:lnTo>
                  <a:lnTo>
                    <a:pt x="61" y="457"/>
                  </a:lnTo>
                  <a:lnTo>
                    <a:pt x="58" y="454"/>
                  </a:lnTo>
                  <a:lnTo>
                    <a:pt x="53" y="451"/>
                  </a:lnTo>
                  <a:lnTo>
                    <a:pt x="52" y="447"/>
                  </a:lnTo>
                  <a:lnTo>
                    <a:pt x="50" y="441"/>
                  </a:lnTo>
                  <a:lnTo>
                    <a:pt x="52" y="434"/>
                  </a:lnTo>
                  <a:lnTo>
                    <a:pt x="52" y="429"/>
                  </a:lnTo>
                  <a:lnTo>
                    <a:pt x="52" y="421"/>
                  </a:lnTo>
                  <a:lnTo>
                    <a:pt x="52" y="414"/>
                  </a:lnTo>
                  <a:lnTo>
                    <a:pt x="52" y="406"/>
                  </a:lnTo>
                  <a:lnTo>
                    <a:pt x="52" y="398"/>
                  </a:lnTo>
                  <a:lnTo>
                    <a:pt x="46" y="398"/>
                  </a:lnTo>
                  <a:lnTo>
                    <a:pt x="38" y="398"/>
                  </a:lnTo>
                  <a:lnTo>
                    <a:pt x="30" y="398"/>
                  </a:lnTo>
                  <a:lnTo>
                    <a:pt x="23" y="398"/>
                  </a:lnTo>
                  <a:lnTo>
                    <a:pt x="21" y="398"/>
                  </a:lnTo>
                  <a:lnTo>
                    <a:pt x="20" y="398"/>
                  </a:lnTo>
                  <a:lnTo>
                    <a:pt x="20" y="400"/>
                  </a:lnTo>
                  <a:lnTo>
                    <a:pt x="16" y="398"/>
                  </a:lnTo>
                  <a:lnTo>
                    <a:pt x="16" y="397"/>
                  </a:lnTo>
                  <a:lnTo>
                    <a:pt x="15" y="397"/>
                  </a:lnTo>
                  <a:lnTo>
                    <a:pt x="13" y="395"/>
                  </a:lnTo>
                  <a:lnTo>
                    <a:pt x="12" y="394"/>
                  </a:lnTo>
                  <a:lnTo>
                    <a:pt x="9" y="391"/>
                  </a:lnTo>
                  <a:lnTo>
                    <a:pt x="9" y="388"/>
                  </a:lnTo>
                  <a:lnTo>
                    <a:pt x="7" y="383"/>
                  </a:lnTo>
                  <a:lnTo>
                    <a:pt x="6" y="380"/>
                  </a:lnTo>
                  <a:lnTo>
                    <a:pt x="4" y="377"/>
                  </a:lnTo>
                  <a:lnTo>
                    <a:pt x="1" y="374"/>
                  </a:lnTo>
                  <a:lnTo>
                    <a:pt x="0" y="371"/>
                  </a:lnTo>
                  <a:lnTo>
                    <a:pt x="0" y="366"/>
                  </a:lnTo>
                  <a:lnTo>
                    <a:pt x="12" y="363"/>
                  </a:lnTo>
                  <a:lnTo>
                    <a:pt x="29" y="363"/>
                  </a:lnTo>
                  <a:lnTo>
                    <a:pt x="46" y="361"/>
                  </a:lnTo>
                  <a:lnTo>
                    <a:pt x="66" y="358"/>
                  </a:lnTo>
                  <a:lnTo>
                    <a:pt x="79" y="358"/>
                  </a:lnTo>
                  <a:lnTo>
                    <a:pt x="84" y="360"/>
                  </a:lnTo>
                  <a:lnTo>
                    <a:pt x="89" y="364"/>
                  </a:lnTo>
                  <a:lnTo>
                    <a:pt x="98" y="371"/>
                  </a:lnTo>
                  <a:lnTo>
                    <a:pt x="98" y="372"/>
                  </a:lnTo>
                  <a:lnTo>
                    <a:pt x="98" y="374"/>
                  </a:lnTo>
                  <a:lnTo>
                    <a:pt x="98" y="375"/>
                  </a:lnTo>
                  <a:lnTo>
                    <a:pt x="96" y="377"/>
                  </a:lnTo>
                  <a:lnTo>
                    <a:pt x="93" y="377"/>
                  </a:lnTo>
                  <a:lnTo>
                    <a:pt x="95" y="377"/>
                  </a:lnTo>
                  <a:lnTo>
                    <a:pt x="95" y="375"/>
                  </a:lnTo>
                  <a:lnTo>
                    <a:pt x="93" y="375"/>
                  </a:lnTo>
                  <a:lnTo>
                    <a:pt x="92" y="377"/>
                  </a:lnTo>
                  <a:lnTo>
                    <a:pt x="87" y="377"/>
                  </a:lnTo>
                  <a:lnTo>
                    <a:pt x="86" y="375"/>
                  </a:lnTo>
                  <a:lnTo>
                    <a:pt x="86" y="374"/>
                  </a:lnTo>
                  <a:lnTo>
                    <a:pt x="86" y="372"/>
                  </a:lnTo>
                  <a:lnTo>
                    <a:pt x="86" y="371"/>
                  </a:lnTo>
                  <a:lnTo>
                    <a:pt x="84" y="371"/>
                  </a:lnTo>
                  <a:lnTo>
                    <a:pt x="83" y="371"/>
                  </a:lnTo>
                  <a:lnTo>
                    <a:pt x="79" y="374"/>
                  </a:lnTo>
                  <a:lnTo>
                    <a:pt x="79" y="374"/>
                  </a:lnTo>
                  <a:lnTo>
                    <a:pt x="78" y="372"/>
                  </a:lnTo>
                  <a:lnTo>
                    <a:pt x="76" y="372"/>
                  </a:lnTo>
                  <a:lnTo>
                    <a:pt x="75" y="374"/>
                  </a:lnTo>
                  <a:lnTo>
                    <a:pt x="75" y="374"/>
                  </a:lnTo>
                  <a:lnTo>
                    <a:pt x="75" y="375"/>
                  </a:lnTo>
                  <a:lnTo>
                    <a:pt x="78" y="375"/>
                  </a:lnTo>
                  <a:lnTo>
                    <a:pt x="78" y="377"/>
                  </a:lnTo>
                  <a:lnTo>
                    <a:pt x="75" y="377"/>
                  </a:lnTo>
                  <a:lnTo>
                    <a:pt x="73" y="377"/>
                  </a:lnTo>
                  <a:lnTo>
                    <a:pt x="72" y="377"/>
                  </a:lnTo>
                  <a:lnTo>
                    <a:pt x="70" y="375"/>
                  </a:lnTo>
                  <a:lnTo>
                    <a:pt x="70" y="375"/>
                  </a:lnTo>
                  <a:lnTo>
                    <a:pt x="70" y="377"/>
                  </a:lnTo>
                  <a:lnTo>
                    <a:pt x="70" y="377"/>
                  </a:lnTo>
                  <a:lnTo>
                    <a:pt x="70" y="378"/>
                  </a:lnTo>
                  <a:lnTo>
                    <a:pt x="70" y="380"/>
                  </a:lnTo>
                  <a:lnTo>
                    <a:pt x="69" y="381"/>
                  </a:lnTo>
                  <a:lnTo>
                    <a:pt x="69" y="383"/>
                  </a:lnTo>
                  <a:lnTo>
                    <a:pt x="67" y="384"/>
                  </a:lnTo>
                  <a:lnTo>
                    <a:pt x="69" y="383"/>
                  </a:lnTo>
                  <a:lnTo>
                    <a:pt x="70" y="381"/>
                  </a:lnTo>
                  <a:lnTo>
                    <a:pt x="73" y="384"/>
                  </a:lnTo>
                  <a:lnTo>
                    <a:pt x="75" y="384"/>
                  </a:lnTo>
                  <a:lnTo>
                    <a:pt x="78" y="386"/>
                  </a:lnTo>
                  <a:lnTo>
                    <a:pt x="81" y="384"/>
                  </a:lnTo>
                  <a:lnTo>
                    <a:pt x="83" y="384"/>
                  </a:lnTo>
                  <a:lnTo>
                    <a:pt x="84" y="384"/>
                  </a:lnTo>
                  <a:lnTo>
                    <a:pt x="86" y="388"/>
                  </a:lnTo>
                  <a:lnTo>
                    <a:pt x="87" y="389"/>
                  </a:lnTo>
                  <a:lnTo>
                    <a:pt x="90" y="391"/>
                  </a:lnTo>
                  <a:lnTo>
                    <a:pt x="93" y="391"/>
                  </a:lnTo>
                  <a:lnTo>
                    <a:pt x="90" y="388"/>
                  </a:lnTo>
                  <a:lnTo>
                    <a:pt x="86" y="384"/>
                  </a:lnTo>
                  <a:lnTo>
                    <a:pt x="81" y="381"/>
                  </a:lnTo>
                  <a:lnTo>
                    <a:pt x="81" y="377"/>
                  </a:lnTo>
                  <a:lnTo>
                    <a:pt x="84" y="378"/>
                  </a:lnTo>
                  <a:lnTo>
                    <a:pt x="86" y="380"/>
                  </a:lnTo>
                  <a:lnTo>
                    <a:pt x="87" y="380"/>
                  </a:lnTo>
                  <a:lnTo>
                    <a:pt x="92" y="378"/>
                  </a:lnTo>
                  <a:lnTo>
                    <a:pt x="90" y="381"/>
                  </a:lnTo>
                  <a:lnTo>
                    <a:pt x="92" y="383"/>
                  </a:lnTo>
                  <a:lnTo>
                    <a:pt x="93" y="384"/>
                  </a:lnTo>
                  <a:lnTo>
                    <a:pt x="95" y="386"/>
                  </a:lnTo>
                  <a:lnTo>
                    <a:pt x="96" y="388"/>
                  </a:lnTo>
                  <a:lnTo>
                    <a:pt x="93" y="386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6" y="389"/>
                  </a:lnTo>
                  <a:lnTo>
                    <a:pt x="103" y="391"/>
                  </a:lnTo>
                  <a:lnTo>
                    <a:pt x="104" y="394"/>
                  </a:lnTo>
                  <a:lnTo>
                    <a:pt x="104" y="395"/>
                  </a:lnTo>
                  <a:lnTo>
                    <a:pt x="99" y="400"/>
                  </a:lnTo>
                  <a:lnTo>
                    <a:pt x="98" y="403"/>
                  </a:lnTo>
                  <a:lnTo>
                    <a:pt x="99" y="406"/>
                  </a:lnTo>
                  <a:lnTo>
                    <a:pt x="103" y="407"/>
                  </a:lnTo>
                  <a:lnTo>
                    <a:pt x="106" y="411"/>
                  </a:lnTo>
                  <a:lnTo>
                    <a:pt x="107" y="411"/>
                  </a:lnTo>
                  <a:lnTo>
                    <a:pt x="109" y="409"/>
                  </a:lnTo>
                  <a:lnTo>
                    <a:pt x="109" y="406"/>
                  </a:lnTo>
                  <a:lnTo>
                    <a:pt x="107" y="403"/>
                  </a:lnTo>
                  <a:lnTo>
                    <a:pt x="106" y="400"/>
                  </a:lnTo>
                  <a:lnTo>
                    <a:pt x="107" y="401"/>
                  </a:lnTo>
                  <a:lnTo>
                    <a:pt x="109" y="403"/>
                  </a:lnTo>
                  <a:lnTo>
                    <a:pt x="110" y="403"/>
                  </a:lnTo>
                  <a:lnTo>
                    <a:pt x="113" y="403"/>
                  </a:lnTo>
                  <a:lnTo>
                    <a:pt x="110" y="400"/>
                  </a:lnTo>
                  <a:lnTo>
                    <a:pt x="109" y="398"/>
                  </a:lnTo>
                  <a:lnTo>
                    <a:pt x="107" y="395"/>
                  </a:lnTo>
                  <a:lnTo>
                    <a:pt x="109" y="394"/>
                  </a:lnTo>
                  <a:lnTo>
                    <a:pt x="112" y="395"/>
                  </a:lnTo>
                  <a:lnTo>
                    <a:pt x="122" y="398"/>
                  </a:lnTo>
                  <a:lnTo>
                    <a:pt x="127" y="400"/>
                  </a:lnTo>
                  <a:lnTo>
                    <a:pt x="130" y="400"/>
                  </a:lnTo>
                  <a:lnTo>
                    <a:pt x="136" y="401"/>
                  </a:lnTo>
                  <a:lnTo>
                    <a:pt x="141" y="401"/>
                  </a:lnTo>
                  <a:lnTo>
                    <a:pt x="149" y="400"/>
                  </a:lnTo>
                  <a:lnTo>
                    <a:pt x="153" y="400"/>
                  </a:lnTo>
                  <a:lnTo>
                    <a:pt x="155" y="398"/>
                  </a:lnTo>
                  <a:lnTo>
                    <a:pt x="155" y="400"/>
                  </a:lnTo>
                  <a:lnTo>
                    <a:pt x="156" y="401"/>
                  </a:lnTo>
                  <a:lnTo>
                    <a:pt x="158" y="403"/>
                  </a:lnTo>
                  <a:lnTo>
                    <a:pt x="159" y="401"/>
                  </a:lnTo>
                  <a:lnTo>
                    <a:pt x="159" y="400"/>
                  </a:lnTo>
                  <a:lnTo>
                    <a:pt x="159" y="395"/>
                  </a:lnTo>
                  <a:lnTo>
                    <a:pt x="158" y="392"/>
                  </a:lnTo>
                  <a:lnTo>
                    <a:pt x="158" y="392"/>
                  </a:lnTo>
                  <a:lnTo>
                    <a:pt x="158" y="394"/>
                  </a:lnTo>
                  <a:lnTo>
                    <a:pt x="156" y="394"/>
                  </a:lnTo>
                  <a:lnTo>
                    <a:pt x="156" y="395"/>
                  </a:lnTo>
                  <a:lnTo>
                    <a:pt x="155" y="395"/>
                  </a:lnTo>
                  <a:lnTo>
                    <a:pt x="150" y="398"/>
                  </a:lnTo>
                  <a:lnTo>
                    <a:pt x="150" y="397"/>
                  </a:lnTo>
                  <a:lnTo>
                    <a:pt x="150" y="395"/>
                  </a:lnTo>
                  <a:lnTo>
                    <a:pt x="155" y="391"/>
                  </a:lnTo>
                  <a:lnTo>
                    <a:pt x="155" y="391"/>
                  </a:lnTo>
                  <a:lnTo>
                    <a:pt x="159" y="388"/>
                  </a:lnTo>
                  <a:lnTo>
                    <a:pt x="169" y="384"/>
                  </a:lnTo>
                  <a:lnTo>
                    <a:pt x="173" y="381"/>
                  </a:lnTo>
                  <a:lnTo>
                    <a:pt x="175" y="383"/>
                  </a:lnTo>
                  <a:lnTo>
                    <a:pt x="178" y="383"/>
                  </a:lnTo>
                  <a:lnTo>
                    <a:pt x="181" y="381"/>
                  </a:lnTo>
                  <a:lnTo>
                    <a:pt x="182" y="380"/>
                  </a:lnTo>
                  <a:lnTo>
                    <a:pt x="184" y="378"/>
                  </a:lnTo>
                  <a:lnTo>
                    <a:pt x="187" y="372"/>
                  </a:lnTo>
                  <a:lnTo>
                    <a:pt x="187" y="372"/>
                  </a:lnTo>
                  <a:lnTo>
                    <a:pt x="193" y="372"/>
                  </a:lnTo>
                  <a:lnTo>
                    <a:pt x="196" y="372"/>
                  </a:lnTo>
                  <a:lnTo>
                    <a:pt x="196" y="371"/>
                  </a:lnTo>
                  <a:lnTo>
                    <a:pt x="198" y="369"/>
                  </a:lnTo>
                  <a:lnTo>
                    <a:pt x="204" y="368"/>
                  </a:lnTo>
                  <a:lnTo>
                    <a:pt x="207" y="366"/>
                  </a:lnTo>
                  <a:lnTo>
                    <a:pt x="204" y="364"/>
                  </a:lnTo>
                  <a:lnTo>
                    <a:pt x="202" y="364"/>
                  </a:lnTo>
                  <a:lnTo>
                    <a:pt x="198" y="368"/>
                  </a:lnTo>
                  <a:lnTo>
                    <a:pt x="190" y="369"/>
                  </a:lnTo>
                  <a:lnTo>
                    <a:pt x="189" y="371"/>
                  </a:lnTo>
                  <a:lnTo>
                    <a:pt x="193" y="358"/>
                  </a:lnTo>
                  <a:lnTo>
                    <a:pt x="193" y="352"/>
                  </a:lnTo>
                  <a:lnTo>
                    <a:pt x="190" y="348"/>
                  </a:lnTo>
                  <a:lnTo>
                    <a:pt x="187" y="344"/>
                  </a:lnTo>
                  <a:lnTo>
                    <a:pt x="185" y="344"/>
                  </a:lnTo>
                  <a:lnTo>
                    <a:pt x="184" y="344"/>
                  </a:lnTo>
                  <a:lnTo>
                    <a:pt x="182" y="344"/>
                  </a:lnTo>
                  <a:lnTo>
                    <a:pt x="182" y="346"/>
                  </a:lnTo>
                  <a:lnTo>
                    <a:pt x="181" y="346"/>
                  </a:lnTo>
                  <a:lnTo>
                    <a:pt x="181" y="348"/>
                  </a:lnTo>
                  <a:lnTo>
                    <a:pt x="178" y="346"/>
                  </a:lnTo>
                  <a:lnTo>
                    <a:pt x="173" y="340"/>
                  </a:lnTo>
                  <a:lnTo>
                    <a:pt x="170" y="340"/>
                  </a:lnTo>
                  <a:lnTo>
                    <a:pt x="172" y="335"/>
                  </a:lnTo>
                  <a:lnTo>
                    <a:pt x="175" y="332"/>
                  </a:lnTo>
                  <a:lnTo>
                    <a:pt x="179" y="329"/>
                  </a:lnTo>
                  <a:lnTo>
                    <a:pt x="185" y="326"/>
                  </a:lnTo>
                  <a:lnTo>
                    <a:pt x="192" y="323"/>
                  </a:lnTo>
                  <a:lnTo>
                    <a:pt x="195" y="318"/>
                  </a:lnTo>
                  <a:lnTo>
                    <a:pt x="198" y="315"/>
                  </a:lnTo>
                  <a:lnTo>
                    <a:pt x="195" y="315"/>
                  </a:lnTo>
                  <a:lnTo>
                    <a:pt x="184" y="324"/>
                  </a:lnTo>
                  <a:lnTo>
                    <a:pt x="173" y="329"/>
                  </a:lnTo>
                  <a:lnTo>
                    <a:pt x="169" y="334"/>
                  </a:lnTo>
                  <a:lnTo>
                    <a:pt x="170" y="337"/>
                  </a:lnTo>
                  <a:lnTo>
                    <a:pt x="169" y="338"/>
                  </a:lnTo>
                  <a:lnTo>
                    <a:pt x="167" y="337"/>
                  </a:lnTo>
                  <a:lnTo>
                    <a:pt x="164" y="340"/>
                  </a:lnTo>
                  <a:lnTo>
                    <a:pt x="161" y="340"/>
                  </a:lnTo>
                  <a:lnTo>
                    <a:pt x="158" y="340"/>
                  </a:lnTo>
                  <a:lnTo>
                    <a:pt x="155" y="340"/>
                  </a:lnTo>
                  <a:lnTo>
                    <a:pt x="155" y="338"/>
                  </a:lnTo>
                  <a:lnTo>
                    <a:pt x="159" y="334"/>
                  </a:lnTo>
                  <a:lnTo>
                    <a:pt x="167" y="328"/>
                  </a:lnTo>
                  <a:lnTo>
                    <a:pt x="178" y="323"/>
                  </a:lnTo>
                  <a:lnTo>
                    <a:pt x="190" y="314"/>
                  </a:lnTo>
                  <a:lnTo>
                    <a:pt x="210" y="304"/>
                  </a:lnTo>
                  <a:lnTo>
                    <a:pt x="224" y="294"/>
                  </a:lnTo>
                  <a:lnTo>
                    <a:pt x="227" y="292"/>
                  </a:lnTo>
                  <a:lnTo>
                    <a:pt x="233" y="289"/>
                  </a:lnTo>
                  <a:lnTo>
                    <a:pt x="247" y="280"/>
                  </a:lnTo>
                  <a:lnTo>
                    <a:pt x="259" y="265"/>
                  </a:lnTo>
                  <a:lnTo>
                    <a:pt x="262" y="261"/>
                  </a:lnTo>
                  <a:lnTo>
                    <a:pt x="267" y="260"/>
                  </a:lnTo>
                  <a:lnTo>
                    <a:pt x="273" y="255"/>
                  </a:lnTo>
                  <a:lnTo>
                    <a:pt x="278" y="251"/>
                  </a:lnTo>
                  <a:lnTo>
                    <a:pt x="279" y="245"/>
                  </a:lnTo>
                  <a:lnTo>
                    <a:pt x="282" y="212"/>
                  </a:lnTo>
                  <a:lnTo>
                    <a:pt x="282" y="205"/>
                  </a:lnTo>
                  <a:lnTo>
                    <a:pt x="284" y="202"/>
                  </a:lnTo>
                  <a:lnTo>
                    <a:pt x="282" y="197"/>
                  </a:lnTo>
                  <a:lnTo>
                    <a:pt x="282" y="195"/>
                  </a:lnTo>
                  <a:lnTo>
                    <a:pt x="282" y="192"/>
                  </a:lnTo>
                  <a:lnTo>
                    <a:pt x="284" y="188"/>
                  </a:lnTo>
                  <a:lnTo>
                    <a:pt x="287" y="182"/>
                  </a:lnTo>
                  <a:lnTo>
                    <a:pt x="290" y="175"/>
                  </a:lnTo>
                  <a:lnTo>
                    <a:pt x="299" y="169"/>
                  </a:lnTo>
                  <a:lnTo>
                    <a:pt x="313" y="160"/>
                  </a:lnTo>
                  <a:lnTo>
                    <a:pt x="319" y="152"/>
                  </a:lnTo>
                  <a:lnTo>
                    <a:pt x="321" y="145"/>
                  </a:lnTo>
                  <a:lnTo>
                    <a:pt x="322" y="143"/>
                  </a:lnTo>
                  <a:lnTo>
                    <a:pt x="322" y="140"/>
                  </a:lnTo>
                  <a:lnTo>
                    <a:pt x="321" y="137"/>
                  </a:lnTo>
                  <a:lnTo>
                    <a:pt x="316" y="128"/>
                  </a:lnTo>
                  <a:lnTo>
                    <a:pt x="316" y="126"/>
                  </a:lnTo>
                  <a:lnTo>
                    <a:pt x="316" y="125"/>
                  </a:lnTo>
                  <a:lnTo>
                    <a:pt x="316" y="122"/>
                  </a:lnTo>
                  <a:lnTo>
                    <a:pt x="316" y="108"/>
                  </a:lnTo>
                  <a:lnTo>
                    <a:pt x="318" y="100"/>
                  </a:lnTo>
                  <a:lnTo>
                    <a:pt x="318" y="91"/>
                  </a:lnTo>
                  <a:lnTo>
                    <a:pt x="318" y="86"/>
                  </a:lnTo>
                  <a:lnTo>
                    <a:pt x="319" y="77"/>
                  </a:lnTo>
                  <a:lnTo>
                    <a:pt x="319" y="69"/>
                  </a:lnTo>
                  <a:lnTo>
                    <a:pt x="318" y="55"/>
                  </a:lnTo>
                  <a:lnTo>
                    <a:pt x="318" y="49"/>
                  </a:lnTo>
                  <a:lnTo>
                    <a:pt x="321" y="34"/>
                  </a:lnTo>
                  <a:lnTo>
                    <a:pt x="322" y="19"/>
                  </a:lnTo>
                  <a:lnTo>
                    <a:pt x="324" y="14"/>
                  </a:lnTo>
                  <a:lnTo>
                    <a:pt x="333" y="3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576263" y="2347913"/>
              <a:ext cx="804863" cy="717550"/>
            </a:xfrm>
            <a:custGeom>
              <a:avLst/>
              <a:gdLst>
                <a:gd name="T0" fmla="*/ 931 w 1014"/>
                <a:gd name="T1" fmla="*/ 646 h 904"/>
                <a:gd name="T2" fmla="*/ 628 w 1014"/>
                <a:gd name="T3" fmla="*/ 626 h 904"/>
                <a:gd name="T4" fmla="*/ 860 w 1014"/>
                <a:gd name="T5" fmla="*/ 610 h 904"/>
                <a:gd name="T6" fmla="*/ 860 w 1014"/>
                <a:gd name="T7" fmla="*/ 627 h 904"/>
                <a:gd name="T8" fmla="*/ 826 w 1014"/>
                <a:gd name="T9" fmla="*/ 564 h 904"/>
                <a:gd name="T10" fmla="*/ 836 w 1014"/>
                <a:gd name="T11" fmla="*/ 555 h 904"/>
                <a:gd name="T12" fmla="*/ 806 w 1014"/>
                <a:gd name="T13" fmla="*/ 529 h 904"/>
                <a:gd name="T14" fmla="*/ 571 w 1014"/>
                <a:gd name="T15" fmla="*/ 558 h 904"/>
                <a:gd name="T16" fmla="*/ 577 w 1014"/>
                <a:gd name="T17" fmla="*/ 597 h 904"/>
                <a:gd name="T18" fmla="*/ 576 w 1014"/>
                <a:gd name="T19" fmla="*/ 581 h 904"/>
                <a:gd name="T20" fmla="*/ 577 w 1014"/>
                <a:gd name="T21" fmla="*/ 487 h 904"/>
                <a:gd name="T22" fmla="*/ 581 w 1014"/>
                <a:gd name="T23" fmla="*/ 484 h 904"/>
                <a:gd name="T24" fmla="*/ 756 w 1014"/>
                <a:gd name="T25" fmla="*/ 418 h 904"/>
                <a:gd name="T26" fmla="*/ 751 w 1014"/>
                <a:gd name="T27" fmla="*/ 345 h 904"/>
                <a:gd name="T28" fmla="*/ 728 w 1014"/>
                <a:gd name="T29" fmla="*/ 392 h 904"/>
                <a:gd name="T30" fmla="*/ 716 w 1014"/>
                <a:gd name="T31" fmla="*/ 334 h 904"/>
                <a:gd name="T32" fmla="*/ 418 w 1014"/>
                <a:gd name="T33" fmla="*/ 240 h 904"/>
                <a:gd name="T34" fmla="*/ 619 w 1014"/>
                <a:gd name="T35" fmla="*/ 99 h 904"/>
                <a:gd name="T36" fmla="*/ 478 w 1014"/>
                <a:gd name="T37" fmla="*/ 19 h 904"/>
                <a:gd name="T38" fmla="*/ 504 w 1014"/>
                <a:gd name="T39" fmla="*/ 63 h 904"/>
                <a:gd name="T40" fmla="*/ 565 w 1014"/>
                <a:gd name="T41" fmla="*/ 129 h 904"/>
                <a:gd name="T42" fmla="*/ 597 w 1014"/>
                <a:gd name="T43" fmla="*/ 180 h 904"/>
                <a:gd name="T44" fmla="*/ 634 w 1014"/>
                <a:gd name="T45" fmla="*/ 257 h 904"/>
                <a:gd name="T46" fmla="*/ 627 w 1014"/>
                <a:gd name="T47" fmla="*/ 202 h 904"/>
                <a:gd name="T48" fmla="*/ 679 w 1014"/>
                <a:gd name="T49" fmla="*/ 263 h 904"/>
                <a:gd name="T50" fmla="*/ 697 w 1014"/>
                <a:gd name="T51" fmla="*/ 317 h 904"/>
                <a:gd name="T52" fmla="*/ 710 w 1014"/>
                <a:gd name="T53" fmla="*/ 388 h 904"/>
                <a:gd name="T54" fmla="*/ 728 w 1014"/>
                <a:gd name="T55" fmla="*/ 421 h 904"/>
                <a:gd name="T56" fmla="*/ 757 w 1014"/>
                <a:gd name="T57" fmla="*/ 444 h 904"/>
                <a:gd name="T58" fmla="*/ 768 w 1014"/>
                <a:gd name="T59" fmla="*/ 489 h 904"/>
                <a:gd name="T60" fmla="*/ 793 w 1014"/>
                <a:gd name="T61" fmla="*/ 527 h 904"/>
                <a:gd name="T62" fmla="*/ 811 w 1014"/>
                <a:gd name="T63" fmla="*/ 557 h 904"/>
                <a:gd name="T64" fmla="*/ 802 w 1014"/>
                <a:gd name="T65" fmla="*/ 609 h 904"/>
                <a:gd name="T66" fmla="*/ 829 w 1014"/>
                <a:gd name="T67" fmla="*/ 672 h 904"/>
                <a:gd name="T68" fmla="*/ 865 w 1014"/>
                <a:gd name="T69" fmla="*/ 684 h 904"/>
                <a:gd name="T70" fmla="*/ 875 w 1014"/>
                <a:gd name="T71" fmla="*/ 647 h 904"/>
                <a:gd name="T72" fmla="*/ 919 w 1014"/>
                <a:gd name="T73" fmla="*/ 681 h 904"/>
                <a:gd name="T74" fmla="*/ 948 w 1014"/>
                <a:gd name="T75" fmla="*/ 724 h 904"/>
                <a:gd name="T76" fmla="*/ 1000 w 1014"/>
                <a:gd name="T77" fmla="*/ 784 h 904"/>
                <a:gd name="T78" fmla="*/ 1003 w 1014"/>
                <a:gd name="T79" fmla="*/ 852 h 904"/>
                <a:gd name="T80" fmla="*/ 923 w 1014"/>
                <a:gd name="T81" fmla="*/ 903 h 904"/>
                <a:gd name="T82" fmla="*/ 783 w 1014"/>
                <a:gd name="T83" fmla="*/ 720 h 904"/>
                <a:gd name="T84" fmla="*/ 665 w 1014"/>
                <a:gd name="T85" fmla="*/ 632 h 904"/>
                <a:gd name="T86" fmla="*/ 627 w 1014"/>
                <a:gd name="T87" fmla="*/ 601 h 904"/>
                <a:gd name="T88" fmla="*/ 602 w 1014"/>
                <a:gd name="T89" fmla="*/ 578 h 904"/>
                <a:gd name="T90" fmla="*/ 584 w 1014"/>
                <a:gd name="T91" fmla="*/ 546 h 904"/>
                <a:gd name="T92" fmla="*/ 577 w 1014"/>
                <a:gd name="T93" fmla="*/ 535 h 904"/>
                <a:gd name="T94" fmla="*/ 594 w 1014"/>
                <a:gd name="T95" fmla="*/ 451 h 904"/>
                <a:gd name="T96" fmla="*/ 568 w 1014"/>
                <a:gd name="T97" fmla="*/ 358 h 904"/>
                <a:gd name="T98" fmla="*/ 479 w 1014"/>
                <a:gd name="T99" fmla="*/ 289 h 904"/>
                <a:gd name="T100" fmla="*/ 418 w 1014"/>
                <a:gd name="T101" fmla="*/ 222 h 904"/>
                <a:gd name="T102" fmla="*/ 421 w 1014"/>
                <a:gd name="T103" fmla="*/ 200 h 904"/>
                <a:gd name="T104" fmla="*/ 353 w 1014"/>
                <a:gd name="T105" fmla="*/ 231 h 904"/>
                <a:gd name="T106" fmla="*/ 233 w 1014"/>
                <a:gd name="T107" fmla="*/ 154 h 904"/>
                <a:gd name="T108" fmla="*/ 158 w 1014"/>
                <a:gd name="T109" fmla="*/ 77 h 904"/>
                <a:gd name="T110" fmla="*/ 115 w 1014"/>
                <a:gd name="T111" fmla="*/ 45 h 904"/>
                <a:gd name="T112" fmla="*/ 201 w 1014"/>
                <a:gd name="T113" fmla="*/ 42 h 904"/>
                <a:gd name="T114" fmla="*/ 261 w 1014"/>
                <a:gd name="T115" fmla="*/ 66 h 904"/>
                <a:gd name="T116" fmla="*/ 278 w 1014"/>
                <a:gd name="T117" fmla="*/ 62 h 904"/>
                <a:gd name="T118" fmla="*/ 269 w 1014"/>
                <a:gd name="T119" fmla="*/ 37 h 904"/>
                <a:gd name="T120" fmla="*/ 255 w 1014"/>
                <a:gd name="T121" fmla="*/ 29 h 904"/>
                <a:gd name="T122" fmla="*/ 236 w 1014"/>
                <a:gd name="T123" fmla="*/ 19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4" h="904">
                  <a:moveTo>
                    <a:pt x="931" y="644"/>
                  </a:moveTo>
                  <a:lnTo>
                    <a:pt x="931" y="644"/>
                  </a:lnTo>
                  <a:lnTo>
                    <a:pt x="932" y="646"/>
                  </a:lnTo>
                  <a:lnTo>
                    <a:pt x="932" y="649"/>
                  </a:lnTo>
                  <a:lnTo>
                    <a:pt x="935" y="650"/>
                  </a:lnTo>
                  <a:lnTo>
                    <a:pt x="935" y="652"/>
                  </a:lnTo>
                  <a:lnTo>
                    <a:pt x="937" y="654"/>
                  </a:lnTo>
                  <a:lnTo>
                    <a:pt x="938" y="658"/>
                  </a:lnTo>
                  <a:lnTo>
                    <a:pt x="940" y="661"/>
                  </a:lnTo>
                  <a:lnTo>
                    <a:pt x="943" y="664"/>
                  </a:lnTo>
                  <a:lnTo>
                    <a:pt x="945" y="669"/>
                  </a:lnTo>
                  <a:lnTo>
                    <a:pt x="946" y="670"/>
                  </a:lnTo>
                  <a:lnTo>
                    <a:pt x="948" y="672"/>
                  </a:lnTo>
                  <a:lnTo>
                    <a:pt x="951" y="677"/>
                  </a:lnTo>
                  <a:lnTo>
                    <a:pt x="951" y="680"/>
                  </a:lnTo>
                  <a:lnTo>
                    <a:pt x="952" y="681"/>
                  </a:lnTo>
                  <a:lnTo>
                    <a:pt x="951" y="686"/>
                  </a:lnTo>
                  <a:lnTo>
                    <a:pt x="949" y="684"/>
                  </a:lnTo>
                  <a:lnTo>
                    <a:pt x="946" y="684"/>
                  </a:lnTo>
                  <a:lnTo>
                    <a:pt x="942" y="683"/>
                  </a:lnTo>
                  <a:lnTo>
                    <a:pt x="940" y="683"/>
                  </a:lnTo>
                  <a:lnTo>
                    <a:pt x="940" y="681"/>
                  </a:lnTo>
                  <a:lnTo>
                    <a:pt x="938" y="678"/>
                  </a:lnTo>
                  <a:lnTo>
                    <a:pt x="935" y="673"/>
                  </a:lnTo>
                  <a:lnTo>
                    <a:pt x="934" y="667"/>
                  </a:lnTo>
                  <a:lnTo>
                    <a:pt x="932" y="663"/>
                  </a:lnTo>
                  <a:lnTo>
                    <a:pt x="932" y="661"/>
                  </a:lnTo>
                  <a:lnTo>
                    <a:pt x="932" y="660"/>
                  </a:lnTo>
                  <a:lnTo>
                    <a:pt x="929" y="652"/>
                  </a:lnTo>
                  <a:lnTo>
                    <a:pt x="931" y="646"/>
                  </a:lnTo>
                  <a:lnTo>
                    <a:pt x="931" y="644"/>
                  </a:lnTo>
                  <a:close/>
                  <a:moveTo>
                    <a:pt x="670" y="643"/>
                  </a:moveTo>
                  <a:lnTo>
                    <a:pt x="674" y="644"/>
                  </a:lnTo>
                  <a:lnTo>
                    <a:pt x="679" y="646"/>
                  </a:lnTo>
                  <a:lnTo>
                    <a:pt x="685" y="650"/>
                  </a:lnTo>
                  <a:lnTo>
                    <a:pt x="687" y="652"/>
                  </a:lnTo>
                  <a:lnTo>
                    <a:pt x="674" y="646"/>
                  </a:lnTo>
                  <a:lnTo>
                    <a:pt x="670" y="646"/>
                  </a:lnTo>
                  <a:lnTo>
                    <a:pt x="665" y="646"/>
                  </a:lnTo>
                  <a:lnTo>
                    <a:pt x="657" y="647"/>
                  </a:lnTo>
                  <a:lnTo>
                    <a:pt x="654" y="647"/>
                  </a:lnTo>
                  <a:lnTo>
                    <a:pt x="653" y="646"/>
                  </a:lnTo>
                  <a:lnTo>
                    <a:pt x="654" y="644"/>
                  </a:lnTo>
                  <a:lnTo>
                    <a:pt x="654" y="644"/>
                  </a:lnTo>
                  <a:lnTo>
                    <a:pt x="657" y="644"/>
                  </a:lnTo>
                  <a:lnTo>
                    <a:pt x="659" y="644"/>
                  </a:lnTo>
                  <a:lnTo>
                    <a:pt x="664" y="643"/>
                  </a:lnTo>
                  <a:lnTo>
                    <a:pt x="667" y="644"/>
                  </a:lnTo>
                  <a:lnTo>
                    <a:pt x="670" y="643"/>
                  </a:lnTo>
                  <a:close/>
                  <a:moveTo>
                    <a:pt x="602" y="617"/>
                  </a:moveTo>
                  <a:lnTo>
                    <a:pt x="605" y="618"/>
                  </a:lnTo>
                  <a:lnTo>
                    <a:pt x="607" y="618"/>
                  </a:lnTo>
                  <a:lnTo>
                    <a:pt x="616" y="618"/>
                  </a:lnTo>
                  <a:lnTo>
                    <a:pt x="619" y="618"/>
                  </a:lnTo>
                  <a:lnTo>
                    <a:pt x="622" y="618"/>
                  </a:lnTo>
                  <a:lnTo>
                    <a:pt x="624" y="620"/>
                  </a:lnTo>
                  <a:lnTo>
                    <a:pt x="627" y="620"/>
                  </a:lnTo>
                  <a:lnTo>
                    <a:pt x="625" y="621"/>
                  </a:lnTo>
                  <a:lnTo>
                    <a:pt x="627" y="624"/>
                  </a:lnTo>
                  <a:lnTo>
                    <a:pt x="628" y="626"/>
                  </a:lnTo>
                  <a:lnTo>
                    <a:pt x="630" y="627"/>
                  </a:lnTo>
                  <a:lnTo>
                    <a:pt x="633" y="627"/>
                  </a:lnTo>
                  <a:lnTo>
                    <a:pt x="636" y="629"/>
                  </a:lnTo>
                  <a:lnTo>
                    <a:pt x="639" y="630"/>
                  </a:lnTo>
                  <a:lnTo>
                    <a:pt x="644" y="640"/>
                  </a:lnTo>
                  <a:lnTo>
                    <a:pt x="647" y="643"/>
                  </a:lnTo>
                  <a:lnTo>
                    <a:pt x="648" y="643"/>
                  </a:lnTo>
                  <a:lnTo>
                    <a:pt x="650" y="644"/>
                  </a:lnTo>
                  <a:lnTo>
                    <a:pt x="648" y="646"/>
                  </a:lnTo>
                  <a:lnTo>
                    <a:pt x="650" y="649"/>
                  </a:lnTo>
                  <a:lnTo>
                    <a:pt x="648" y="652"/>
                  </a:lnTo>
                  <a:lnTo>
                    <a:pt x="647" y="654"/>
                  </a:lnTo>
                  <a:lnTo>
                    <a:pt x="647" y="657"/>
                  </a:lnTo>
                  <a:lnTo>
                    <a:pt x="642" y="650"/>
                  </a:lnTo>
                  <a:lnTo>
                    <a:pt x="639" y="647"/>
                  </a:lnTo>
                  <a:lnTo>
                    <a:pt x="631" y="641"/>
                  </a:lnTo>
                  <a:lnTo>
                    <a:pt x="625" y="637"/>
                  </a:lnTo>
                  <a:lnTo>
                    <a:pt x="620" y="632"/>
                  </a:lnTo>
                  <a:lnTo>
                    <a:pt x="614" y="629"/>
                  </a:lnTo>
                  <a:lnTo>
                    <a:pt x="614" y="627"/>
                  </a:lnTo>
                  <a:lnTo>
                    <a:pt x="611" y="627"/>
                  </a:lnTo>
                  <a:lnTo>
                    <a:pt x="610" y="624"/>
                  </a:lnTo>
                  <a:lnTo>
                    <a:pt x="604" y="623"/>
                  </a:lnTo>
                  <a:lnTo>
                    <a:pt x="601" y="621"/>
                  </a:lnTo>
                  <a:lnTo>
                    <a:pt x="599" y="620"/>
                  </a:lnTo>
                  <a:lnTo>
                    <a:pt x="602" y="617"/>
                  </a:lnTo>
                  <a:close/>
                  <a:moveTo>
                    <a:pt x="856" y="606"/>
                  </a:moveTo>
                  <a:lnTo>
                    <a:pt x="859" y="606"/>
                  </a:lnTo>
                  <a:lnTo>
                    <a:pt x="859" y="609"/>
                  </a:lnTo>
                  <a:lnTo>
                    <a:pt x="860" y="610"/>
                  </a:lnTo>
                  <a:lnTo>
                    <a:pt x="862" y="612"/>
                  </a:lnTo>
                  <a:lnTo>
                    <a:pt x="862" y="614"/>
                  </a:lnTo>
                  <a:lnTo>
                    <a:pt x="862" y="617"/>
                  </a:lnTo>
                  <a:lnTo>
                    <a:pt x="865" y="617"/>
                  </a:lnTo>
                  <a:lnTo>
                    <a:pt x="868" y="620"/>
                  </a:lnTo>
                  <a:lnTo>
                    <a:pt x="869" y="621"/>
                  </a:lnTo>
                  <a:lnTo>
                    <a:pt x="871" y="621"/>
                  </a:lnTo>
                  <a:lnTo>
                    <a:pt x="871" y="624"/>
                  </a:lnTo>
                  <a:lnTo>
                    <a:pt x="872" y="626"/>
                  </a:lnTo>
                  <a:lnTo>
                    <a:pt x="874" y="627"/>
                  </a:lnTo>
                  <a:lnTo>
                    <a:pt x="872" y="629"/>
                  </a:lnTo>
                  <a:lnTo>
                    <a:pt x="871" y="629"/>
                  </a:lnTo>
                  <a:lnTo>
                    <a:pt x="869" y="630"/>
                  </a:lnTo>
                  <a:lnTo>
                    <a:pt x="871" y="634"/>
                  </a:lnTo>
                  <a:lnTo>
                    <a:pt x="869" y="635"/>
                  </a:lnTo>
                  <a:lnTo>
                    <a:pt x="868" y="637"/>
                  </a:lnTo>
                  <a:lnTo>
                    <a:pt x="868" y="640"/>
                  </a:lnTo>
                  <a:lnTo>
                    <a:pt x="865" y="638"/>
                  </a:lnTo>
                  <a:lnTo>
                    <a:pt x="863" y="637"/>
                  </a:lnTo>
                  <a:lnTo>
                    <a:pt x="863" y="637"/>
                  </a:lnTo>
                  <a:lnTo>
                    <a:pt x="865" y="634"/>
                  </a:lnTo>
                  <a:lnTo>
                    <a:pt x="863" y="634"/>
                  </a:lnTo>
                  <a:lnTo>
                    <a:pt x="862" y="634"/>
                  </a:lnTo>
                  <a:lnTo>
                    <a:pt x="860" y="634"/>
                  </a:lnTo>
                  <a:lnTo>
                    <a:pt x="860" y="632"/>
                  </a:lnTo>
                  <a:lnTo>
                    <a:pt x="860" y="630"/>
                  </a:lnTo>
                  <a:lnTo>
                    <a:pt x="862" y="630"/>
                  </a:lnTo>
                  <a:lnTo>
                    <a:pt x="862" y="629"/>
                  </a:lnTo>
                  <a:lnTo>
                    <a:pt x="862" y="629"/>
                  </a:lnTo>
                  <a:lnTo>
                    <a:pt x="860" y="627"/>
                  </a:lnTo>
                  <a:lnTo>
                    <a:pt x="860" y="627"/>
                  </a:lnTo>
                  <a:lnTo>
                    <a:pt x="859" y="626"/>
                  </a:lnTo>
                  <a:lnTo>
                    <a:pt x="857" y="624"/>
                  </a:lnTo>
                  <a:lnTo>
                    <a:pt x="857" y="623"/>
                  </a:lnTo>
                  <a:lnTo>
                    <a:pt x="857" y="621"/>
                  </a:lnTo>
                  <a:lnTo>
                    <a:pt x="857" y="620"/>
                  </a:lnTo>
                  <a:lnTo>
                    <a:pt x="857" y="618"/>
                  </a:lnTo>
                  <a:lnTo>
                    <a:pt x="859" y="618"/>
                  </a:lnTo>
                  <a:lnTo>
                    <a:pt x="860" y="617"/>
                  </a:lnTo>
                  <a:lnTo>
                    <a:pt x="859" y="617"/>
                  </a:lnTo>
                  <a:lnTo>
                    <a:pt x="857" y="615"/>
                  </a:lnTo>
                  <a:lnTo>
                    <a:pt x="857" y="614"/>
                  </a:lnTo>
                  <a:lnTo>
                    <a:pt x="856" y="614"/>
                  </a:lnTo>
                  <a:lnTo>
                    <a:pt x="854" y="612"/>
                  </a:lnTo>
                  <a:lnTo>
                    <a:pt x="856" y="612"/>
                  </a:lnTo>
                  <a:lnTo>
                    <a:pt x="854" y="610"/>
                  </a:lnTo>
                  <a:lnTo>
                    <a:pt x="854" y="609"/>
                  </a:lnTo>
                  <a:lnTo>
                    <a:pt x="856" y="607"/>
                  </a:lnTo>
                  <a:lnTo>
                    <a:pt x="856" y="606"/>
                  </a:lnTo>
                  <a:close/>
                  <a:moveTo>
                    <a:pt x="829" y="561"/>
                  </a:moveTo>
                  <a:lnTo>
                    <a:pt x="829" y="563"/>
                  </a:lnTo>
                  <a:lnTo>
                    <a:pt x="829" y="564"/>
                  </a:lnTo>
                  <a:lnTo>
                    <a:pt x="829" y="564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8" y="566"/>
                  </a:lnTo>
                  <a:lnTo>
                    <a:pt x="826" y="566"/>
                  </a:lnTo>
                  <a:lnTo>
                    <a:pt x="826" y="564"/>
                  </a:lnTo>
                  <a:lnTo>
                    <a:pt x="826" y="564"/>
                  </a:lnTo>
                  <a:lnTo>
                    <a:pt x="828" y="563"/>
                  </a:lnTo>
                  <a:lnTo>
                    <a:pt x="829" y="561"/>
                  </a:lnTo>
                  <a:close/>
                  <a:moveTo>
                    <a:pt x="0" y="543"/>
                  </a:move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close/>
                  <a:moveTo>
                    <a:pt x="806" y="515"/>
                  </a:moveTo>
                  <a:lnTo>
                    <a:pt x="808" y="517"/>
                  </a:lnTo>
                  <a:lnTo>
                    <a:pt x="808" y="518"/>
                  </a:lnTo>
                  <a:lnTo>
                    <a:pt x="811" y="523"/>
                  </a:lnTo>
                  <a:lnTo>
                    <a:pt x="813" y="524"/>
                  </a:lnTo>
                  <a:lnTo>
                    <a:pt x="817" y="526"/>
                  </a:lnTo>
                  <a:lnTo>
                    <a:pt x="822" y="527"/>
                  </a:lnTo>
                  <a:lnTo>
                    <a:pt x="825" y="527"/>
                  </a:lnTo>
                  <a:lnTo>
                    <a:pt x="825" y="529"/>
                  </a:lnTo>
                  <a:lnTo>
                    <a:pt x="826" y="531"/>
                  </a:lnTo>
                  <a:lnTo>
                    <a:pt x="828" y="532"/>
                  </a:lnTo>
                  <a:lnTo>
                    <a:pt x="828" y="534"/>
                  </a:lnTo>
                  <a:lnTo>
                    <a:pt x="829" y="535"/>
                  </a:lnTo>
                  <a:lnTo>
                    <a:pt x="829" y="538"/>
                  </a:lnTo>
                  <a:lnTo>
                    <a:pt x="828" y="541"/>
                  </a:lnTo>
                  <a:lnTo>
                    <a:pt x="831" y="546"/>
                  </a:lnTo>
                  <a:lnTo>
                    <a:pt x="831" y="547"/>
                  </a:lnTo>
                  <a:lnTo>
                    <a:pt x="832" y="549"/>
                  </a:lnTo>
                  <a:lnTo>
                    <a:pt x="834" y="554"/>
                  </a:lnTo>
                  <a:lnTo>
                    <a:pt x="836" y="555"/>
                  </a:lnTo>
                  <a:lnTo>
                    <a:pt x="834" y="555"/>
                  </a:lnTo>
                  <a:lnTo>
                    <a:pt x="831" y="557"/>
                  </a:lnTo>
                  <a:lnTo>
                    <a:pt x="829" y="557"/>
                  </a:lnTo>
                  <a:lnTo>
                    <a:pt x="828" y="557"/>
                  </a:lnTo>
                  <a:lnTo>
                    <a:pt x="828" y="558"/>
                  </a:lnTo>
                  <a:lnTo>
                    <a:pt x="826" y="558"/>
                  </a:lnTo>
                  <a:lnTo>
                    <a:pt x="828" y="557"/>
                  </a:lnTo>
                  <a:lnTo>
                    <a:pt x="828" y="555"/>
                  </a:lnTo>
                  <a:lnTo>
                    <a:pt x="828" y="554"/>
                  </a:lnTo>
                  <a:lnTo>
                    <a:pt x="826" y="554"/>
                  </a:lnTo>
                  <a:lnTo>
                    <a:pt x="825" y="552"/>
                  </a:lnTo>
                  <a:lnTo>
                    <a:pt x="822" y="551"/>
                  </a:lnTo>
                  <a:lnTo>
                    <a:pt x="822" y="549"/>
                  </a:lnTo>
                  <a:lnTo>
                    <a:pt x="820" y="549"/>
                  </a:lnTo>
                  <a:lnTo>
                    <a:pt x="819" y="549"/>
                  </a:lnTo>
                  <a:lnTo>
                    <a:pt x="817" y="549"/>
                  </a:lnTo>
                  <a:lnTo>
                    <a:pt x="817" y="547"/>
                  </a:lnTo>
                  <a:lnTo>
                    <a:pt x="819" y="547"/>
                  </a:lnTo>
                  <a:lnTo>
                    <a:pt x="817" y="544"/>
                  </a:lnTo>
                  <a:lnTo>
                    <a:pt x="816" y="544"/>
                  </a:lnTo>
                  <a:lnTo>
                    <a:pt x="814" y="541"/>
                  </a:lnTo>
                  <a:lnTo>
                    <a:pt x="814" y="540"/>
                  </a:lnTo>
                  <a:lnTo>
                    <a:pt x="814" y="538"/>
                  </a:lnTo>
                  <a:lnTo>
                    <a:pt x="813" y="537"/>
                  </a:lnTo>
                  <a:lnTo>
                    <a:pt x="813" y="535"/>
                  </a:lnTo>
                  <a:lnTo>
                    <a:pt x="811" y="532"/>
                  </a:lnTo>
                  <a:lnTo>
                    <a:pt x="811" y="531"/>
                  </a:lnTo>
                  <a:lnTo>
                    <a:pt x="808" y="531"/>
                  </a:lnTo>
                  <a:lnTo>
                    <a:pt x="806" y="529"/>
                  </a:lnTo>
                  <a:lnTo>
                    <a:pt x="806" y="529"/>
                  </a:lnTo>
                  <a:lnTo>
                    <a:pt x="805" y="527"/>
                  </a:lnTo>
                  <a:lnTo>
                    <a:pt x="805" y="524"/>
                  </a:lnTo>
                  <a:lnTo>
                    <a:pt x="806" y="523"/>
                  </a:lnTo>
                  <a:lnTo>
                    <a:pt x="806" y="521"/>
                  </a:lnTo>
                  <a:lnTo>
                    <a:pt x="806" y="517"/>
                  </a:lnTo>
                  <a:lnTo>
                    <a:pt x="806" y="517"/>
                  </a:lnTo>
                  <a:lnTo>
                    <a:pt x="806" y="515"/>
                  </a:lnTo>
                  <a:close/>
                  <a:moveTo>
                    <a:pt x="581" y="487"/>
                  </a:moveTo>
                  <a:lnTo>
                    <a:pt x="581" y="495"/>
                  </a:lnTo>
                  <a:lnTo>
                    <a:pt x="579" y="498"/>
                  </a:lnTo>
                  <a:lnTo>
                    <a:pt x="577" y="506"/>
                  </a:lnTo>
                  <a:lnTo>
                    <a:pt x="574" y="509"/>
                  </a:lnTo>
                  <a:lnTo>
                    <a:pt x="573" y="521"/>
                  </a:lnTo>
                  <a:lnTo>
                    <a:pt x="571" y="526"/>
                  </a:lnTo>
                  <a:lnTo>
                    <a:pt x="573" y="529"/>
                  </a:lnTo>
                  <a:lnTo>
                    <a:pt x="573" y="531"/>
                  </a:lnTo>
                  <a:lnTo>
                    <a:pt x="573" y="534"/>
                  </a:lnTo>
                  <a:lnTo>
                    <a:pt x="574" y="535"/>
                  </a:lnTo>
                  <a:lnTo>
                    <a:pt x="574" y="537"/>
                  </a:lnTo>
                  <a:lnTo>
                    <a:pt x="574" y="538"/>
                  </a:lnTo>
                  <a:lnTo>
                    <a:pt x="573" y="540"/>
                  </a:lnTo>
                  <a:lnTo>
                    <a:pt x="571" y="538"/>
                  </a:lnTo>
                  <a:lnTo>
                    <a:pt x="570" y="541"/>
                  </a:lnTo>
                  <a:lnTo>
                    <a:pt x="570" y="543"/>
                  </a:lnTo>
                  <a:lnTo>
                    <a:pt x="570" y="547"/>
                  </a:lnTo>
                  <a:lnTo>
                    <a:pt x="568" y="549"/>
                  </a:lnTo>
                  <a:lnTo>
                    <a:pt x="570" y="554"/>
                  </a:lnTo>
                  <a:lnTo>
                    <a:pt x="571" y="555"/>
                  </a:lnTo>
                  <a:lnTo>
                    <a:pt x="571" y="557"/>
                  </a:lnTo>
                  <a:lnTo>
                    <a:pt x="571" y="558"/>
                  </a:lnTo>
                  <a:lnTo>
                    <a:pt x="568" y="558"/>
                  </a:lnTo>
                  <a:lnTo>
                    <a:pt x="567" y="558"/>
                  </a:lnTo>
                  <a:lnTo>
                    <a:pt x="567" y="558"/>
                  </a:lnTo>
                  <a:lnTo>
                    <a:pt x="567" y="560"/>
                  </a:lnTo>
                  <a:lnTo>
                    <a:pt x="565" y="561"/>
                  </a:lnTo>
                  <a:lnTo>
                    <a:pt x="567" y="563"/>
                  </a:lnTo>
                  <a:lnTo>
                    <a:pt x="567" y="564"/>
                  </a:lnTo>
                  <a:lnTo>
                    <a:pt x="567" y="566"/>
                  </a:lnTo>
                  <a:lnTo>
                    <a:pt x="568" y="567"/>
                  </a:lnTo>
                  <a:lnTo>
                    <a:pt x="570" y="567"/>
                  </a:lnTo>
                  <a:lnTo>
                    <a:pt x="571" y="569"/>
                  </a:lnTo>
                  <a:lnTo>
                    <a:pt x="571" y="570"/>
                  </a:lnTo>
                  <a:lnTo>
                    <a:pt x="573" y="570"/>
                  </a:lnTo>
                  <a:lnTo>
                    <a:pt x="573" y="570"/>
                  </a:lnTo>
                  <a:lnTo>
                    <a:pt x="571" y="570"/>
                  </a:lnTo>
                  <a:lnTo>
                    <a:pt x="571" y="570"/>
                  </a:lnTo>
                  <a:lnTo>
                    <a:pt x="573" y="574"/>
                  </a:lnTo>
                  <a:lnTo>
                    <a:pt x="574" y="577"/>
                  </a:lnTo>
                  <a:lnTo>
                    <a:pt x="577" y="580"/>
                  </a:lnTo>
                  <a:lnTo>
                    <a:pt x="579" y="581"/>
                  </a:lnTo>
                  <a:lnTo>
                    <a:pt x="579" y="584"/>
                  </a:lnTo>
                  <a:lnTo>
                    <a:pt x="579" y="584"/>
                  </a:lnTo>
                  <a:lnTo>
                    <a:pt x="579" y="586"/>
                  </a:lnTo>
                  <a:lnTo>
                    <a:pt x="581" y="586"/>
                  </a:lnTo>
                  <a:lnTo>
                    <a:pt x="582" y="589"/>
                  </a:lnTo>
                  <a:lnTo>
                    <a:pt x="581" y="592"/>
                  </a:lnTo>
                  <a:lnTo>
                    <a:pt x="579" y="592"/>
                  </a:lnTo>
                  <a:lnTo>
                    <a:pt x="577" y="594"/>
                  </a:lnTo>
                  <a:lnTo>
                    <a:pt x="577" y="595"/>
                  </a:lnTo>
                  <a:lnTo>
                    <a:pt x="577" y="597"/>
                  </a:lnTo>
                  <a:lnTo>
                    <a:pt x="577" y="598"/>
                  </a:lnTo>
                  <a:lnTo>
                    <a:pt x="584" y="601"/>
                  </a:lnTo>
                  <a:lnTo>
                    <a:pt x="585" y="603"/>
                  </a:lnTo>
                  <a:lnTo>
                    <a:pt x="588" y="607"/>
                  </a:lnTo>
                  <a:lnTo>
                    <a:pt x="588" y="607"/>
                  </a:lnTo>
                  <a:lnTo>
                    <a:pt x="588" y="609"/>
                  </a:lnTo>
                  <a:lnTo>
                    <a:pt x="590" y="610"/>
                  </a:lnTo>
                  <a:lnTo>
                    <a:pt x="591" y="612"/>
                  </a:lnTo>
                  <a:lnTo>
                    <a:pt x="590" y="615"/>
                  </a:lnTo>
                  <a:lnTo>
                    <a:pt x="590" y="614"/>
                  </a:lnTo>
                  <a:lnTo>
                    <a:pt x="585" y="612"/>
                  </a:lnTo>
                  <a:lnTo>
                    <a:pt x="584" y="612"/>
                  </a:lnTo>
                  <a:lnTo>
                    <a:pt x="584" y="610"/>
                  </a:lnTo>
                  <a:lnTo>
                    <a:pt x="584" y="607"/>
                  </a:lnTo>
                  <a:lnTo>
                    <a:pt x="582" y="604"/>
                  </a:lnTo>
                  <a:lnTo>
                    <a:pt x="579" y="603"/>
                  </a:lnTo>
                  <a:lnTo>
                    <a:pt x="577" y="601"/>
                  </a:lnTo>
                  <a:lnTo>
                    <a:pt x="576" y="601"/>
                  </a:lnTo>
                  <a:lnTo>
                    <a:pt x="574" y="597"/>
                  </a:lnTo>
                  <a:lnTo>
                    <a:pt x="573" y="597"/>
                  </a:lnTo>
                  <a:lnTo>
                    <a:pt x="571" y="595"/>
                  </a:lnTo>
                  <a:lnTo>
                    <a:pt x="573" y="594"/>
                  </a:lnTo>
                  <a:lnTo>
                    <a:pt x="573" y="592"/>
                  </a:lnTo>
                  <a:lnTo>
                    <a:pt x="574" y="592"/>
                  </a:lnTo>
                  <a:lnTo>
                    <a:pt x="576" y="592"/>
                  </a:lnTo>
                  <a:lnTo>
                    <a:pt x="577" y="592"/>
                  </a:lnTo>
                  <a:lnTo>
                    <a:pt x="577" y="590"/>
                  </a:lnTo>
                  <a:lnTo>
                    <a:pt x="579" y="587"/>
                  </a:lnTo>
                  <a:lnTo>
                    <a:pt x="577" y="584"/>
                  </a:lnTo>
                  <a:lnTo>
                    <a:pt x="576" y="581"/>
                  </a:lnTo>
                  <a:lnTo>
                    <a:pt x="574" y="580"/>
                  </a:lnTo>
                  <a:lnTo>
                    <a:pt x="573" y="577"/>
                  </a:lnTo>
                  <a:lnTo>
                    <a:pt x="571" y="575"/>
                  </a:lnTo>
                  <a:lnTo>
                    <a:pt x="570" y="574"/>
                  </a:lnTo>
                  <a:lnTo>
                    <a:pt x="567" y="572"/>
                  </a:lnTo>
                  <a:lnTo>
                    <a:pt x="565" y="572"/>
                  </a:lnTo>
                  <a:lnTo>
                    <a:pt x="564" y="572"/>
                  </a:lnTo>
                  <a:lnTo>
                    <a:pt x="562" y="570"/>
                  </a:lnTo>
                  <a:lnTo>
                    <a:pt x="561" y="570"/>
                  </a:lnTo>
                  <a:lnTo>
                    <a:pt x="561" y="572"/>
                  </a:lnTo>
                  <a:lnTo>
                    <a:pt x="559" y="572"/>
                  </a:lnTo>
                  <a:lnTo>
                    <a:pt x="559" y="574"/>
                  </a:lnTo>
                  <a:lnTo>
                    <a:pt x="559" y="575"/>
                  </a:lnTo>
                  <a:lnTo>
                    <a:pt x="559" y="578"/>
                  </a:lnTo>
                  <a:lnTo>
                    <a:pt x="559" y="578"/>
                  </a:lnTo>
                  <a:lnTo>
                    <a:pt x="558" y="577"/>
                  </a:lnTo>
                  <a:lnTo>
                    <a:pt x="556" y="574"/>
                  </a:lnTo>
                  <a:lnTo>
                    <a:pt x="551" y="570"/>
                  </a:lnTo>
                  <a:lnTo>
                    <a:pt x="551" y="569"/>
                  </a:lnTo>
                  <a:lnTo>
                    <a:pt x="551" y="567"/>
                  </a:lnTo>
                  <a:lnTo>
                    <a:pt x="551" y="567"/>
                  </a:lnTo>
                  <a:lnTo>
                    <a:pt x="554" y="567"/>
                  </a:lnTo>
                  <a:lnTo>
                    <a:pt x="556" y="563"/>
                  </a:lnTo>
                  <a:lnTo>
                    <a:pt x="559" y="555"/>
                  </a:lnTo>
                  <a:lnTo>
                    <a:pt x="567" y="531"/>
                  </a:lnTo>
                  <a:lnTo>
                    <a:pt x="570" y="523"/>
                  </a:lnTo>
                  <a:lnTo>
                    <a:pt x="574" y="506"/>
                  </a:lnTo>
                  <a:lnTo>
                    <a:pt x="577" y="494"/>
                  </a:lnTo>
                  <a:lnTo>
                    <a:pt x="577" y="489"/>
                  </a:lnTo>
                  <a:lnTo>
                    <a:pt x="577" y="487"/>
                  </a:lnTo>
                  <a:lnTo>
                    <a:pt x="581" y="487"/>
                  </a:lnTo>
                  <a:close/>
                  <a:moveTo>
                    <a:pt x="809" y="480"/>
                  </a:moveTo>
                  <a:lnTo>
                    <a:pt x="809" y="480"/>
                  </a:lnTo>
                  <a:lnTo>
                    <a:pt x="809" y="481"/>
                  </a:lnTo>
                  <a:lnTo>
                    <a:pt x="808" y="483"/>
                  </a:lnTo>
                  <a:lnTo>
                    <a:pt x="806" y="486"/>
                  </a:lnTo>
                  <a:lnTo>
                    <a:pt x="806" y="487"/>
                  </a:lnTo>
                  <a:lnTo>
                    <a:pt x="805" y="489"/>
                  </a:lnTo>
                  <a:lnTo>
                    <a:pt x="803" y="489"/>
                  </a:lnTo>
                  <a:lnTo>
                    <a:pt x="803" y="487"/>
                  </a:lnTo>
                  <a:lnTo>
                    <a:pt x="802" y="486"/>
                  </a:lnTo>
                  <a:lnTo>
                    <a:pt x="803" y="483"/>
                  </a:lnTo>
                  <a:lnTo>
                    <a:pt x="805" y="480"/>
                  </a:lnTo>
                  <a:lnTo>
                    <a:pt x="806" y="480"/>
                  </a:lnTo>
                  <a:lnTo>
                    <a:pt x="808" y="480"/>
                  </a:lnTo>
                  <a:lnTo>
                    <a:pt x="809" y="480"/>
                  </a:lnTo>
                  <a:close/>
                  <a:moveTo>
                    <a:pt x="584" y="448"/>
                  </a:moveTo>
                  <a:lnTo>
                    <a:pt x="584" y="449"/>
                  </a:lnTo>
                  <a:lnTo>
                    <a:pt x="584" y="451"/>
                  </a:lnTo>
                  <a:lnTo>
                    <a:pt x="585" y="454"/>
                  </a:lnTo>
                  <a:lnTo>
                    <a:pt x="584" y="458"/>
                  </a:lnTo>
                  <a:lnTo>
                    <a:pt x="584" y="461"/>
                  </a:lnTo>
                  <a:lnTo>
                    <a:pt x="584" y="466"/>
                  </a:lnTo>
                  <a:lnTo>
                    <a:pt x="582" y="471"/>
                  </a:lnTo>
                  <a:lnTo>
                    <a:pt x="584" y="474"/>
                  </a:lnTo>
                  <a:lnTo>
                    <a:pt x="584" y="477"/>
                  </a:lnTo>
                  <a:lnTo>
                    <a:pt x="582" y="478"/>
                  </a:lnTo>
                  <a:lnTo>
                    <a:pt x="581" y="481"/>
                  </a:lnTo>
                  <a:lnTo>
                    <a:pt x="581" y="484"/>
                  </a:lnTo>
                  <a:lnTo>
                    <a:pt x="581" y="484"/>
                  </a:lnTo>
                  <a:lnTo>
                    <a:pt x="579" y="483"/>
                  </a:lnTo>
                  <a:lnTo>
                    <a:pt x="577" y="481"/>
                  </a:lnTo>
                  <a:lnTo>
                    <a:pt x="579" y="480"/>
                  </a:lnTo>
                  <a:lnTo>
                    <a:pt x="581" y="477"/>
                  </a:lnTo>
                  <a:lnTo>
                    <a:pt x="581" y="471"/>
                  </a:lnTo>
                  <a:lnTo>
                    <a:pt x="582" y="463"/>
                  </a:lnTo>
                  <a:lnTo>
                    <a:pt x="584" y="457"/>
                  </a:lnTo>
                  <a:lnTo>
                    <a:pt x="584" y="454"/>
                  </a:lnTo>
                  <a:lnTo>
                    <a:pt x="584" y="449"/>
                  </a:lnTo>
                  <a:lnTo>
                    <a:pt x="584" y="448"/>
                  </a:lnTo>
                  <a:close/>
                  <a:moveTo>
                    <a:pt x="796" y="409"/>
                  </a:moveTo>
                  <a:lnTo>
                    <a:pt x="797" y="412"/>
                  </a:lnTo>
                  <a:lnTo>
                    <a:pt x="799" y="412"/>
                  </a:lnTo>
                  <a:lnTo>
                    <a:pt x="797" y="415"/>
                  </a:lnTo>
                  <a:lnTo>
                    <a:pt x="799" y="420"/>
                  </a:lnTo>
                  <a:lnTo>
                    <a:pt x="799" y="429"/>
                  </a:lnTo>
                  <a:lnTo>
                    <a:pt x="797" y="429"/>
                  </a:lnTo>
                  <a:lnTo>
                    <a:pt x="794" y="428"/>
                  </a:lnTo>
                  <a:lnTo>
                    <a:pt x="791" y="421"/>
                  </a:lnTo>
                  <a:lnTo>
                    <a:pt x="791" y="415"/>
                  </a:lnTo>
                  <a:lnTo>
                    <a:pt x="793" y="412"/>
                  </a:lnTo>
                  <a:lnTo>
                    <a:pt x="794" y="409"/>
                  </a:lnTo>
                  <a:lnTo>
                    <a:pt x="796" y="409"/>
                  </a:lnTo>
                  <a:close/>
                  <a:moveTo>
                    <a:pt x="754" y="409"/>
                  </a:moveTo>
                  <a:lnTo>
                    <a:pt x="754" y="411"/>
                  </a:lnTo>
                  <a:lnTo>
                    <a:pt x="756" y="412"/>
                  </a:lnTo>
                  <a:lnTo>
                    <a:pt x="757" y="412"/>
                  </a:lnTo>
                  <a:lnTo>
                    <a:pt x="757" y="415"/>
                  </a:lnTo>
                  <a:lnTo>
                    <a:pt x="757" y="417"/>
                  </a:lnTo>
                  <a:lnTo>
                    <a:pt x="756" y="418"/>
                  </a:lnTo>
                  <a:lnTo>
                    <a:pt x="756" y="420"/>
                  </a:lnTo>
                  <a:lnTo>
                    <a:pt x="754" y="420"/>
                  </a:lnTo>
                  <a:lnTo>
                    <a:pt x="753" y="417"/>
                  </a:lnTo>
                  <a:lnTo>
                    <a:pt x="753" y="417"/>
                  </a:lnTo>
                  <a:lnTo>
                    <a:pt x="753" y="415"/>
                  </a:lnTo>
                  <a:lnTo>
                    <a:pt x="751" y="412"/>
                  </a:lnTo>
                  <a:lnTo>
                    <a:pt x="751" y="411"/>
                  </a:lnTo>
                  <a:lnTo>
                    <a:pt x="751" y="409"/>
                  </a:lnTo>
                  <a:lnTo>
                    <a:pt x="753" y="409"/>
                  </a:lnTo>
                  <a:lnTo>
                    <a:pt x="753" y="409"/>
                  </a:lnTo>
                  <a:lnTo>
                    <a:pt x="754" y="409"/>
                  </a:lnTo>
                  <a:close/>
                  <a:moveTo>
                    <a:pt x="719" y="391"/>
                  </a:moveTo>
                  <a:lnTo>
                    <a:pt x="719" y="391"/>
                  </a:lnTo>
                  <a:lnTo>
                    <a:pt x="719" y="394"/>
                  </a:lnTo>
                  <a:lnTo>
                    <a:pt x="720" y="394"/>
                  </a:lnTo>
                  <a:lnTo>
                    <a:pt x="720" y="394"/>
                  </a:lnTo>
                  <a:lnTo>
                    <a:pt x="720" y="395"/>
                  </a:lnTo>
                  <a:lnTo>
                    <a:pt x="720" y="395"/>
                  </a:lnTo>
                  <a:lnTo>
                    <a:pt x="720" y="397"/>
                  </a:lnTo>
                  <a:lnTo>
                    <a:pt x="720" y="397"/>
                  </a:lnTo>
                  <a:lnTo>
                    <a:pt x="720" y="398"/>
                  </a:lnTo>
                  <a:lnTo>
                    <a:pt x="720" y="400"/>
                  </a:lnTo>
                  <a:lnTo>
                    <a:pt x="720" y="400"/>
                  </a:lnTo>
                  <a:lnTo>
                    <a:pt x="719" y="398"/>
                  </a:lnTo>
                  <a:lnTo>
                    <a:pt x="719" y="397"/>
                  </a:lnTo>
                  <a:lnTo>
                    <a:pt x="719" y="395"/>
                  </a:lnTo>
                  <a:lnTo>
                    <a:pt x="719" y="394"/>
                  </a:lnTo>
                  <a:lnTo>
                    <a:pt x="719" y="392"/>
                  </a:lnTo>
                  <a:lnTo>
                    <a:pt x="719" y="391"/>
                  </a:lnTo>
                  <a:close/>
                  <a:moveTo>
                    <a:pt x="751" y="345"/>
                  </a:moveTo>
                  <a:lnTo>
                    <a:pt x="748" y="349"/>
                  </a:lnTo>
                  <a:lnTo>
                    <a:pt x="746" y="352"/>
                  </a:lnTo>
                  <a:lnTo>
                    <a:pt x="746" y="358"/>
                  </a:lnTo>
                  <a:lnTo>
                    <a:pt x="748" y="358"/>
                  </a:lnTo>
                  <a:lnTo>
                    <a:pt x="748" y="360"/>
                  </a:lnTo>
                  <a:lnTo>
                    <a:pt x="750" y="361"/>
                  </a:lnTo>
                  <a:lnTo>
                    <a:pt x="750" y="363"/>
                  </a:lnTo>
                  <a:lnTo>
                    <a:pt x="750" y="365"/>
                  </a:lnTo>
                  <a:lnTo>
                    <a:pt x="748" y="363"/>
                  </a:lnTo>
                  <a:lnTo>
                    <a:pt x="746" y="363"/>
                  </a:lnTo>
                  <a:lnTo>
                    <a:pt x="746" y="361"/>
                  </a:lnTo>
                  <a:lnTo>
                    <a:pt x="745" y="360"/>
                  </a:lnTo>
                  <a:lnTo>
                    <a:pt x="743" y="358"/>
                  </a:lnTo>
                  <a:lnTo>
                    <a:pt x="742" y="358"/>
                  </a:lnTo>
                  <a:lnTo>
                    <a:pt x="740" y="360"/>
                  </a:lnTo>
                  <a:lnTo>
                    <a:pt x="740" y="360"/>
                  </a:lnTo>
                  <a:lnTo>
                    <a:pt x="740" y="361"/>
                  </a:lnTo>
                  <a:lnTo>
                    <a:pt x="739" y="365"/>
                  </a:lnTo>
                  <a:lnTo>
                    <a:pt x="737" y="366"/>
                  </a:lnTo>
                  <a:lnTo>
                    <a:pt x="736" y="369"/>
                  </a:lnTo>
                  <a:lnTo>
                    <a:pt x="733" y="374"/>
                  </a:lnTo>
                  <a:lnTo>
                    <a:pt x="731" y="375"/>
                  </a:lnTo>
                  <a:lnTo>
                    <a:pt x="731" y="377"/>
                  </a:lnTo>
                  <a:lnTo>
                    <a:pt x="731" y="378"/>
                  </a:lnTo>
                  <a:lnTo>
                    <a:pt x="731" y="381"/>
                  </a:lnTo>
                  <a:lnTo>
                    <a:pt x="730" y="383"/>
                  </a:lnTo>
                  <a:lnTo>
                    <a:pt x="728" y="383"/>
                  </a:lnTo>
                  <a:lnTo>
                    <a:pt x="726" y="384"/>
                  </a:lnTo>
                  <a:lnTo>
                    <a:pt x="728" y="389"/>
                  </a:lnTo>
                  <a:lnTo>
                    <a:pt x="728" y="392"/>
                  </a:lnTo>
                  <a:lnTo>
                    <a:pt x="726" y="392"/>
                  </a:lnTo>
                  <a:lnTo>
                    <a:pt x="726" y="391"/>
                  </a:lnTo>
                  <a:lnTo>
                    <a:pt x="725" y="391"/>
                  </a:lnTo>
                  <a:lnTo>
                    <a:pt x="723" y="389"/>
                  </a:lnTo>
                  <a:lnTo>
                    <a:pt x="723" y="388"/>
                  </a:lnTo>
                  <a:lnTo>
                    <a:pt x="722" y="386"/>
                  </a:lnTo>
                  <a:lnTo>
                    <a:pt x="723" y="384"/>
                  </a:lnTo>
                  <a:lnTo>
                    <a:pt x="725" y="380"/>
                  </a:lnTo>
                  <a:lnTo>
                    <a:pt x="725" y="378"/>
                  </a:lnTo>
                  <a:lnTo>
                    <a:pt x="726" y="372"/>
                  </a:lnTo>
                  <a:lnTo>
                    <a:pt x="726" y="371"/>
                  </a:lnTo>
                  <a:lnTo>
                    <a:pt x="728" y="368"/>
                  </a:lnTo>
                  <a:lnTo>
                    <a:pt x="728" y="366"/>
                  </a:lnTo>
                  <a:lnTo>
                    <a:pt x="730" y="363"/>
                  </a:lnTo>
                  <a:lnTo>
                    <a:pt x="733" y="361"/>
                  </a:lnTo>
                  <a:lnTo>
                    <a:pt x="733" y="360"/>
                  </a:lnTo>
                  <a:lnTo>
                    <a:pt x="733" y="357"/>
                  </a:lnTo>
                  <a:lnTo>
                    <a:pt x="733" y="354"/>
                  </a:lnTo>
                  <a:lnTo>
                    <a:pt x="731" y="352"/>
                  </a:lnTo>
                  <a:lnTo>
                    <a:pt x="731" y="351"/>
                  </a:lnTo>
                  <a:lnTo>
                    <a:pt x="734" y="349"/>
                  </a:lnTo>
                  <a:lnTo>
                    <a:pt x="739" y="349"/>
                  </a:lnTo>
                  <a:lnTo>
                    <a:pt x="739" y="346"/>
                  </a:lnTo>
                  <a:lnTo>
                    <a:pt x="739" y="346"/>
                  </a:lnTo>
                  <a:lnTo>
                    <a:pt x="740" y="348"/>
                  </a:lnTo>
                  <a:lnTo>
                    <a:pt x="743" y="349"/>
                  </a:lnTo>
                  <a:lnTo>
                    <a:pt x="746" y="348"/>
                  </a:lnTo>
                  <a:lnTo>
                    <a:pt x="748" y="346"/>
                  </a:lnTo>
                  <a:lnTo>
                    <a:pt x="751" y="345"/>
                  </a:lnTo>
                  <a:close/>
                  <a:moveTo>
                    <a:pt x="716" y="334"/>
                  </a:moveTo>
                  <a:lnTo>
                    <a:pt x="717" y="334"/>
                  </a:lnTo>
                  <a:lnTo>
                    <a:pt x="717" y="334"/>
                  </a:lnTo>
                  <a:lnTo>
                    <a:pt x="717" y="335"/>
                  </a:lnTo>
                  <a:lnTo>
                    <a:pt x="717" y="337"/>
                  </a:lnTo>
                  <a:lnTo>
                    <a:pt x="717" y="337"/>
                  </a:lnTo>
                  <a:lnTo>
                    <a:pt x="717" y="338"/>
                  </a:lnTo>
                  <a:lnTo>
                    <a:pt x="717" y="340"/>
                  </a:lnTo>
                  <a:lnTo>
                    <a:pt x="716" y="340"/>
                  </a:lnTo>
                  <a:lnTo>
                    <a:pt x="714" y="340"/>
                  </a:lnTo>
                  <a:lnTo>
                    <a:pt x="714" y="340"/>
                  </a:lnTo>
                  <a:lnTo>
                    <a:pt x="714" y="338"/>
                  </a:lnTo>
                  <a:lnTo>
                    <a:pt x="716" y="338"/>
                  </a:lnTo>
                  <a:lnTo>
                    <a:pt x="716" y="337"/>
                  </a:lnTo>
                  <a:lnTo>
                    <a:pt x="714" y="337"/>
                  </a:lnTo>
                  <a:lnTo>
                    <a:pt x="714" y="335"/>
                  </a:lnTo>
                  <a:lnTo>
                    <a:pt x="716" y="334"/>
                  </a:lnTo>
                  <a:close/>
                  <a:moveTo>
                    <a:pt x="404" y="228"/>
                  </a:moveTo>
                  <a:lnTo>
                    <a:pt x="405" y="228"/>
                  </a:lnTo>
                  <a:lnTo>
                    <a:pt x="407" y="229"/>
                  </a:lnTo>
                  <a:lnTo>
                    <a:pt x="408" y="229"/>
                  </a:lnTo>
                  <a:lnTo>
                    <a:pt x="407" y="231"/>
                  </a:lnTo>
                  <a:lnTo>
                    <a:pt x="408" y="231"/>
                  </a:lnTo>
                  <a:lnTo>
                    <a:pt x="410" y="231"/>
                  </a:lnTo>
                  <a:lnTo>
                    <a:pt x="410" y="229"/>
                  </a:lnTo>
                  <a:lnTo>
                    <a:pt x="412" y="229"/>
                  </a:lnTo>
                  <a:lnTo>
                    <a:pt x="412" y="229"/>
                  </a:lnTo>
                  <a:lnTo>
                    <a:pt x="415" y="232"/>
                  </a:lnTo>
                  <a:lnTo>
                    <a:pt x="416" y="237"/>
                  </a:lnTo>
                  <a:lnTo>
                    <a:pt x="418" y="238"/>
                  </a:lnTo>
                  <a:lnTo>
                    <a:pt x="418" y="240"/>
                  </a:lnTo>
                  <a:lnTo>
                    <a:pt x="416" y="240"/>
                  </a:lnTo>
                  <a:lnTo>
                    <a:pt x="416" y="238"/>
                  </a:lnTo>
                  <a:lnTo>
                    <a:pt x="413" y="237"/>
                  </a:lnTo>
                  <a:lnTo>
                    <a:pt x="410" y="235"/>
                  </a:lnTo>
                  <a:lnTo>
                    <a:pt x="405" y="234"/>
                  </a:lnTo>
                  <a:lnTo>
                    <a:pt x="401" y="234"/>
                  </a:lnTo>
                  <a:lnTo>
                    <a:pt x="399" y="232"/>
                  </a:lnTo>
                  <a:lnTo>
                    <a:pt x="398" y="232"/>
                  </a:lnTo>
                  <a:lnTo>
                    <a:pt x="399" y="231"/>
                  </a:lnTo>
                  <a:lnTo>
                    <a:pt x="401" y="229"/>
                  </a:lnTo>
                  <a:lnTo>
                    <a:pt x="404" y="228"/>
                  </a:lnTo>
                  <a:close/>
                  <a:moveTo>
                    <a:pt x="585" y="134"/>
                  </a:moveTo>
                  <a:lnTo>
                    <a:pt x="590" y="137"/>
                  </a:lnTo>
                  <a:lnTo>
                    <a:pt x="593" y="142"/>
                  </a:lnTo>
                  <a:lnTo>
                    <a:pt x="591" y="146"/>
                  </a:lnTo>
                  <a:lnTo>
                    <a:pt x="590" y="148"/>
                  </a:lnTo>
                  <a:lnTo>
                    <a:pt x="587" y="148"/>
                  </a:lnTo>
                  <a:lnTo>
                    <a:pt x="585" y="143"/>
                  </a:lnTo>
                  <a:lnTo>
                    <a:pt x="585" y="140"/>
                  </a:lnTo>
                  <a:lnTo>
                    <a:pt x="582" y="139"/>
                  </a:lnTo>
                  <a:lnTo>
                    <a:pt x="585" y="134"/>
                  </a:lnTo>
                  <a:close/>
                  <a:moveTo>
                    <a:pt x="619" y="99"/>
                  </a:moveTo>
                  <a:lnTo>
                    <a:pt x="622" y="100"/>
                  </a:lnTo>
                  <a:lnTo>
                    <a:pt x="624" y="102"/>
                  </a:lnTo>
                  <a:lnTo>
                    <a:pt x="622" y="103"/>
                  </a:lnTo>
                  <a:lnTo>
                    <a:pt x="619" y="103"/>
                  </a:lnTo>
                  <a:lnTo>
                    <a:pt x="617" y="103"/>
                  </a:lnTo>
                  <a:lnTo>
                    <a:pt x="616" y="102"/>
                  </a:lnTo>
                  <a:lnTo>
                    <a:pt x="616" y="100"/>
                  </a:lnTo>
                  <a:lnTo>
                    <a:pt x="619" y="99"/>
                  </a:lnTo>
                  <a:close/>
                  <a:moveTo>
                    <a:pt x="86" y="20"/>
                  </a:moveTo>
                  <a:lnTo>
                    <a:pt x="87" y="20"/>
                  </a:lnTo>
                  <a:lnTo>
                    <a:pt x="89" y="20"/>
                  </a:lnTo>
                  <a:lnTo>
                    <a:pt x="90" y="22"/>
                  </a:lnTo>
                  <a:lnTo>
                    <a:pt x="94" y="23"/>
                  </a:lnTo>
                  <a:lnTo>
                    <a:pt x="95" y="25"/>
                  </a:lnTo>
                  <a:lnTo>
                    <a:pt x="95" y="26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2" y="28"/>
                  </a:lnTo>
                  <a:lnTo>
                    <a:pt x="92" y="25"/>
                  </a:lnTo>
                  <a:lnTo>
                    <a:pt x="89" y="22"/>
                  </a:lnTo>
                  <a:lnTo>
                    <a:pt x="87" y="22"/>
                  </a:lnTo>
                  <a:lnTo>
                    <a:pt x="86" y="20"/>
                  </a:lnTo>
                  <a:lnTo>
                    <a:pt x="86" y="20"/>
                  </a:lnTo>
                  <a:close/>
                  <a:moveTo>
                    <a:pt x="307" y="0"/>
                  </a:moveTo>
                  <a:lnTo>
                    <a:pt x="335" y="0"/>
                  </a:lnTo>
                  <a:lnTo>
                    <a:pt x="364" y="0"/>
                  </a:lnTo>
                  <a:lnTo>
                    <a:pt x="393" y="0"/>
                  </a:lnTo>
                  <a:lnTo>
                    <a:pt x="422" y="0"/>
                  </a:lnTo>
                  <a:lnTo>
                    <a:pt x="450" y="0"/>
                  </a:lnTo>
                  <a:lnTo>
                    <a:pt x="478" y="0"/>
                  </a:lnTo>
                  <a:lnTo>
                    <a:pt x="479" y="2"/>
                  </a:lnTo>
                  <a:lnTo>
                    <a:pt x="478" y="3"/>
                  </a:lnTo>
                  <a:lnTo>
                    <a:pt x="479" y="6"/>
                  </a:lnTo>
                  <a:lnTo>
                    <a:pt x="479" y="8"/>
                  </a:lnTo>
                  <a:lnTo>
                    <a:pt x="478" y="12"/>
                  </a:lnTo>
                  <a:lnTo>
                    <a:pt x="478" y="16"/>
                  </a:lnTo>
                  <a:lnTo>
                    <a:pt x="478" y="17"/>
                  </a:lnTo>
                  <a:lnTo>
                    <a:pt x="478" y="19"/>
                  </a:lnTo>
                  <a:lnTo>
                    <a:pt x="478" y="20"/>
                  </a:lnTo>
                  <a:lnTo>
                    <a:pt x="478" y="20"/>
                  </a:lnTo>
                  <a:lnTo>
                    <a:pt x="478" y="22"/>
                  </a:lnTo>
                  <a:lnTo>
                    <a:pt x="476" y="25"/>
                  </a:lnTo>
                  <a:lnTo>
                    <a:pt x="479" y="28"/>
                  </a:lnTo>
                  <a:lnTo>
                    <a:pt x="481" y="29"/>
                  </a:lnTo>
                  <a:lnTo>
                    <a:pt x="482" y="31"/>
                  </a:lnTo>
                  <a:lnTo>
                    <a:pt x="484" y="32"/>
                  </a:lnTo>
                  <a:lnTo>
                    <a:pt x="484" y="32"/>
                  </a:lnTo>
                  <a:lnTo>
                    <a:pt x="485" y="32"/>
                  </a:lnTo>
                  <a:lnTo>
                    <a:pt x="485" y="34"/>
                  </a:lnTo>
                  <a:lnTo>
                    <a:pt x="485" y="36"/>
                  </a:lnTo>
                  <a:lnTo>
                    <a:pt x="485" y="37"/>
                  </a:lnTo>
                  <a:lnTo>
                    <a:pt x="485" y="40"/>
                  </a:lnTo>
                  <a:lnTo>
                    <a:pt x="487" y="40"/>
                  </a:lnTo>
                  <a:lnTo>
                    <a:pt x="487" y="43"/>
                  </a:lnTo>
                  <a:lnTo>
                    <a:pt x="487" y="45"/>
                  </a:lnTo>
                  <a:lnTo>
                    <a:pt x="490" y="48"/>
                  </a:lnTo>
                  <a:lnTo>
                    <a:pt x="491" y="49"/>
                  </a:lnTo>
                  <a:lnTo>
                    <a:pt x="493" y="51"/>
                  </a:lnTo>
                  <a:lnTo>
                    <a:pt x="495" y="52"/>
                  </a:lnTo>
                  <a:lnTo>
                    <a:pt x="495" y="52"/>
                  </a:lnTo>
                  <a:lnTo>
                    <a:pt x="496" y="52"/>
                  </a:lnTo>
                  <a:lnTo>
                    <a:pt x="498" y="52"/>
                  </a:lnTo>
                  <a:lnTo>
                    <a:pt x="498" y="54"/>
                  </a:lnTo>
                  <a:lnTo>
                    <a:pt x="499" y="56"/>
                  </a:lnTo>
                  <a:lnTo>
                    <a:pt x="501" y="57"/>
                  </a:lnTo>
                  <a:lnTo>
                    <a:pt x="501" y="59"/>
                  </a:lnTo>
                  <a:lnTo>
                    <a:pt x="504" y="60"/>
                  </a:lnTo>
                  <a:lnTo>
                    <a:pt x="504" y="63"/>
                  </a:lnTo>
                  <a:lnTo>
                    <a:pt x="510" y="65"/>
                  </a:lnTo>
                  <a:lnTo>
                    <a:pt x="513" y="65"/>
                  </a:lnTo>
                  <a:lnTo>
                    <a:pt x="516" y="66"/>
                  </a:lnTo>
                  <a:lnTo>
                    <a:pt x="518" y="68"/>
                  </a:lnTo>
                  <a:lnTo>
                    <a:pt x="521" y="68"/>
                  </a:lnTo>
                  <a:lnTo>
                    <a:pt x="522" y="69"/>
                  </a:lnTo>
                  <a:lnTo>
                    <a:pt x="524" y="71"/>
                  </a:lnTo>
                  <a:lnTo>
                    <a:pt x="525" y="71"/>
                  </a:lnTo>
                  <a:lnTo>
                    <a:pt x="527" y="72"/>
                  </a:lnTo>
                  <a:lnTo>
                    <a:pt x="533" y="74"/>
                  </a:lnTo>
                  <a:lnTo>
                    <a:pt x="536" y="75"/>
                  </a:lnTo>
                  <a:lnTo>
                    <a:pt x="541" y="79"/>
                  </a:lnTo>
                  <a:lnTo>
                    <a:pt x="544" y="82"/>
                  </a:lnTo>
                  <a:lnTo>
                    <a:pt x="544" y="85"/>
                  </a:lnTo>
                  <a:lnTo>
                    <a:pt x="547" y="88"/>
                  </a:lnTo>
                  <a:lnTo>
                    <a:pt x="548" y="91"/>
                  </a:lnTo>
                  <a:lnTo>
                    <a:pt x="548" y="99"/>
                  </a:lnTo>
                  <a:lnTo>
                    <a:pt x="548" y="100"/>
                  </a:lnTo>
                  <a:lnTo>
                    <a:pt x="550" y="105"/>
                  </a:lnTo>
                  <a:lnTo>
                    <a:pt x="553" y="108"/>
                  </a:lnTo>
                  <a:lnTo>
                    <a:pt x="551" y="109"/>
                  </a:lnTo>
                  <a:lnTo>
                    <a:pt x="553" y="112"/>
                  </a:lnTo>
                  <a:lnTo>
                    <a:pt x="554" y="114"/>
                  </a:lnTo>
                  <a:lnTo>
                    <a:pt x="558" y="115"/>
                  </a:lnTo>
                  <a:lnTo>
                    <a:pt x="558" y="119"/>
                  </a:lnTo>
                  <a:lnTo>
                    <a:pt x="559" y="122"/>
                  </a:lnTo>
                  <a:lnTo>
                    <a:pt x="562" y="122"/>
                  </a:lnTo>
                  <a:lnTo>
                    <a:pt x="562" y="123"/>
                  </a:lnTo>
                  <a:lnTo>
                    <a:pt x="564" y="128"/>
                  </a:lnTo>
                  <a:lnTo>
                    <a:pt x="565" y="129"/>
                  </a:lnTo>
                  <a:lnTo>
                    <a:pt x="567" y="134"/>
                  </a:lnTo>
                  <a:lnTo>
                    <a:pt x="568" y="135"/>
                  </a:lnTo>
                  <a:lnTo>
                    <a:pt x="568" y="139"/>
                  </a:lnTo>
                  <a:lnTo>
                    <a:pt x="567" y="140"/>
                  </a:lnTo>
                  <a:lnTo>
                    <a:pt x="567" y="142"/>
                  </a:lnTo>
                  <a:lnTo>
                    <a:pt x="567" y="143"/>
                  </a:lnTo>
                  <a:lnTo>
                    <a:pt x="568" y="145"/>
                  </a:lnTo>
                  <a:lnTo>
                    <a:pt x="571" y="146"/>
                  </a:lnTo>
                  <a:lnTo>
                    <a:pt x="573" y="149"/>
                  </a:lnTo>
                  <a:lnTo>
                    <a:pt x="574" y="151"/>
                  </a:lnTo>
                  <a:lnTo>
                    <a:pt x="576" y="151"/>
                  </a:lnTo>
                  <a:lnTo>
                    <a:pt x="579" y="151"/>
                  </a:lnTo>
                  <a:lnTo>
                    <a:pt x="582" y="155"/>
                  </a:lnTo>
                  <a:lnTo>
                    <a:pt x="585" y="157"/>
                  </a:lnTo>
                  <a:lnTo>
                    <a:pt x="590" y="155"/>
                  </a:lnTo>
                  <a:lnTo>
                    <a:pt x="590" y="157"/>
                  </a:lnTo>
                  <a:lnTo>
                    <a:pt x="591" y="159"/>
                  </a:lnTo>
                  <a:lnTo>
                    <a:pt x="599" y="159"/>
                  </a:lnTo>
                  <a:lnTo>
                    <a:pt x="601" y="163"/>
                  </a:lnTo>
                  <a:lnTo>
                    <a:pt x="607" y="163"/>
                  </a:lnTo>
                  <a:lnTo>
                    <a:pt x="608" y="163"/>
                  </a:lnTo>
                  <a:lnTo>
                    <a:pt x="608" y="165"/>
                  </a:lnTo>
                  <a:lnTo>
                    <a:pt x="608" y="166"/>
                  </a:lnTo>
                  <a:lnTo>
                    <a:pt x="608" y="168"/>
                  </a:lnTo>
                  <a:lnTo>
                    <a:pt x="607" y="169"/>
                  </a:lnTo>
                  <a:lnTo>
                    <a:pt x="605" y="168"/>
                  </a:lnTo>
                  <a:lnTo>
                    <a:pt x="602" y="171"/>
                  </a:lnTo>
                  <a:lnTo>
                    <a:pt x="599" y="174"/>
                  </a:lnTo>
                  <a:lnTo>
                    <a:pt x="597" y="177"/>
                  </a:lnTo>
                  <a:lnTo>
                    <a:pt x="597" y="180"/>
                  </a:lnTo>
                  <a:lnTo>
                    <a:pt x="597" y="185"/>
                  </a:lnTo>
                  <a:lnTo>
                    <a:pt x="601" y="189"/>
                  </a:lnTo>
                  <a:lnTo>
                    <a:pt x="602" y="191"/>
                  </a:lnTo>
                  <a:lnTo>
                    <a:pt x="604" y="191"/>
                  </a:lnTo>
                  <a:lnTo>
                    <a:pt x="605" y="192"/>
                  </a:lnTo>
                  <a:lnTo>
                    <a:pt x="607" y="195"/>
                  </a:lnTo>
                  <a:lnTo>
                    <a:pt x="608" y="200"/>
                  </a:lnTo>
                  <a:lnTo>
                    <a:pt x="610" y="200"/>
                  </a:lnTo>
                  <a:lnTo>
                    <a:pt x="613" y="202"/>
                  </a:lnTo>
                  <a:lnTo>
                    <a:pt x="614" y="205"/>
                  </a:lnTo>
                  <a:lnTo>
                    <a:pt x="620" y="211"/>
                  </a:lnTo>
                  <a:lnTo>
                    <a:pt x="622" y="215"/>
                  </a:lnTo>
                  <a:lnTo>
                    <a:pt x="622" y="217"/>
                  </a:lnTo>
                  <a:lnTo>
                    <a:pt x="622" y="218"/>
                  </a:lnTo>
                  <a:lnTo>
                    <a:pt x="620" y="220"/>
                  </a:lnTo>
                  <a:lnTo>
                    <a:pt x="620" y="222"/>
                  </a:lnTo>
                  <a:lnTo>
                    <a:pt x="619" y="223"/>
                  </a:lnTo>
                  <a:lnTo>
                    <a:pt x="617" y="223"/>
                  </a:lnTo>
                  <a:lnTo>
                    <a:pt x="616" y="228"/>
                  </a:lnTo>
                  <a:lnTo>
                    <a:pt x="616" y="231"/>
                  </a:lnTo>
                  <a:lnTo>
                    <a:pt x="619" y="232"/>
                  </a:lnTo>
                  <a:lnTo>
                    <a:pt x="622" y="235"/>
                  </a:lnTo>
                  <a:lnTo>
                    <a:pt x="624" y="237"/>
                  </a:lnTo>
                  <a:lnTo>
                    <a:pt x="624" y="240"/>
                  </a:lnTo>
                  <a:lnTo>
                    <a:pt x="625" y="242"/>
                  </a:lnTo>
                  <a:lnTo>
                    <a:pt x="625" y="243"/>
                  </a:lnTo>
                  <a:lnTo>
                    <a:pt x="628" y="245"/>
                  </a:lnTo>
                  <a:lnTo>
                    <a:pt x="630" y="246"/>
                  </a:lnTo>
                  <a:lnTo>
                    <a:pt x="633" y="249"/>
                  </a:lnTo>
                  <a:lnTo>
                    <a:pt x="634" y="257"/>
                  </a:lnTo>
                  <a:lnTo>
                    <a:pt x="637" y="260"/>
                  </a:lnTo>
                  <a:lnTo>
                    <a:pt x="642" y="262"/>
                  </a:lnTo>
                  <a:lnTo>
                    <a:pt x="645" y="260"/>
                  </a:lnTo>
                  <a:lnTo>
                    <a:pt x="651" y="255"/>
                  </a:lnTo>
                  <a:lnTo>
                    <a:pt x="651" y="252"/>
                  </a:lnTo>
                  <a:lnTo>
                    <a:pt x="650" y="251"/>
                  </a:lnTo>
                  <a:lnTo>
                    <a:pt x="645" y="246"/>
                  </a:lnTo>
                  <a:lnTo>
                    <a:pt x="640" y="242"/>
                  </a:lnTo>
                  <a:lnTo>
                    <a:pt x="639" y="242"/>
                  </a:lnTo>
                  <a:lnTo>
                    <a:pt x="637" y="238"/>
                  </a:lnTo>
                  <a:lnTo>
                    <a:pt x="633" y="235"/>
                  </a:lnTo>
                  <a:lnTo>
                    <a:pt x="631" y="231"/>
                  </a:lnTo>
                  <a:lnTo>
                    <a:pt x="630" y="231"/>
                  </a:lnTo>
                  <a:lnTo>
                    <a:pt x="630" y="229"/>
                  </a:lnTo>
                  <a:lnTo>
                    <a:pt x="630" y="228"/>
                  </a:lnTo>
                  <a:lnTo>
                    <a:pt x="630" y="226"/>
                  </a:lnTo>
                  <a:lnTo>
                    <a:pt x="630" y="222"/>
                  </a:lnTo>
                  <a:lnTo>
                    <a:pt x="628" y="220"/>
                  </a:lnTo>
                  <a:lnTo>
                    <a:pt x="628" y="217"/>
                  </a:lnTo>
                  <a:lnTo>
                    <a:pt x="628" y="214"/>
                  </a:lnTo>
                  <a:lnTo>
                    <a:pt x="628" y="212"/>
                  </a:lnTo>
                  <a:lnTo>
                    <a:pt x="627" y="211"/>
                  </a:lnTo>
                  <a:lnTo>
                    <a:pt x="627" y="209"/>
                  </a:lnTo>
                  <a:lnTo>
                    <a:pt x="627" y="208"/>
                  </a:lnTo>
                  <a:lnTo>
                    <a:pt x="625" y="208"/>
                  </a:lnTo>
                  <a:lnTo>
                    <a:pt x="625" y="206"/>
                  </a:lnTo>
                  <a:lnTo>
                    <a:pt x="625" y="203"/>
                  </a:lnTo>
                  <a:lnTo>
                    <a:pt x="624" y="203"/>
                  </a:lnTo>
                  <a:lnTo>
                    <a:pt x="624" y="202"/>
                  </a:lnTo>
                  <a:lnTo>
                    <a:pt x="627" y="202"/>
                  </a:lnTo>
                  <a:lnTo>
                    <a:pt x="628" y="200"/>
                  </a:lnTo>
                  <a:lnTo>
                    <a:pt x="630" y="198"/>
                  </a:lnTo>
                  <a:lnTo>
                    <a:pt x="633" y="202"/>
                  </a:lnTo>
                  <a:lnTo>
                    <a:pt x="633" y="203"/>
                  </a:lnTo>
                  <a:lnTo>
                    <a:pt x="637" y="205"/>
                  </a:lnTo>
                  <a:lnTo>
                    <a:pt x="640" y="208"/>
                  </a:lnTo>
                  <a:lnTo>
                    <a:pt x="644" y="212"/>
                  </a:lnTo>
                  <a:lnTo>
                    <a:pt x="645" y="215"/>
                  </a:lnTo>
                  <a:lnTo>
                    <a:pt x="651" y="220"/>
                  </a:lnTo>
                  <a:lnTo>
                    <a:pt x="653" y="220"/>
                  </a:lnTo>
                  <a:lnTo>
                    <a:pt x="654" y="222"/>
                  </a:lnTo>
                  <a:lnTo>
                    <a:pt x="654" y="223"/>
                  </a:lnTo>
                  <a:lnTo>
                    <a:pt x="656" y="225"/>
                  </a:lnTo>
                  <a:lnTo>
                    <a:pt x="656" y="225"/>
                  </a:lnTo>
                  <a:lnTo>
                    <a:pt x="660" y="226"/>
                  </a:lnTo>
                  <a:lnTo>
                    <a:pt x="660" y="228"/>
                  </a:lnTo>
                  <a:lnTo>
                    <a:pt x="662" y="229"/>
                  </a:lnTo>
                  <a:lnTo>
                    <a:pt x="662" y="229"/>
                  </a:lnTo>
                  <a:lnTo>
                    <a:pt x="667" y="231"/>
                  </a:lnTo>
                  <a:lnTo>
                    <a:pt x="668" y="232"/>
                  </a:lnTo>
                  <a:lnTo>
                    <a:pt x="668" y="234"/>
                  </a:lnTo>
                  <a:lnTo>
                    <a:pt x="670" y="234"/>
                  </a:lnTo>
                  <a:lnTo>
                    <a:pt x="670" y="238"/>
                  </a:lnTo>
                  <a:lnTo>
                    <a:pt x="670" y="243"/>
                  </a:lnTo>
                  <a:lnTo>
                    <a:pt x="670" y="246"/>
                  </a:lnTo>
                  <a:lnTo>
                    <a:pt x="670" y="255"/>
                  </a:lnTo>
                  <a:lnTo>
                    <a:pt x="670" y="258"/>
                  </a:lnTo>
                  <a:lnTo>
                    <a:pt x="673" y="260"/>
                  </a:lnTo>
                  <a:lnTo>
                    <a:pt x="676" y="262"/>
                  </a:lnTo>
                  <a:lnTo>
                    <a:pt x="679" y="263"/>
                  </a:lnTo>
                  <a:lnTo>
                    <a:pt x="683" y="265"/>
                  </a:lnTo>
                  <a:lnTo>
                    <a:pt x="683" y="263"/>
                  </a:lnTo>
                  <a:lnTo>
                    <a:pt x="685" y="263"/>
                  </a:lnTo>
                  <a:lnTo>
                    <a:pt x="687" y="263"/>
                  </a:lnTo>
                  <a:lnTo>
                    <a:pt x="687" y="265"/>
                  </a:lnTo>
                  <a:lnTo>
                    <a:pt x="687" y="265"/>
                  </a:lnTo>
                  <a:lnTo>
                    <a:pt x="690" y="266"/>
                  </a:lnTo>
                  <a:lnTo>
                    <a:pt x="688" y="266"/>
                  </a:lnTo>
                  <a:lnTo>
                    <a:pt x="687" y="268"/>
                  </a:lnTo>
                  <a:lnTo>
                    <a:pt x="687" y="272"/>
                  </a:lnTo>
                  <a:lnTo>
                    <a:pt x="685" y="275"/>
                  </a:lnTo>
                  <a:lnTo>
                    <a:pt x="685" y="280"/>
                  </a:lnTo>
                  <a:lnTo>
                    <a:pt x="685" y="283"/>
                  </a:lnTo>
                  <a:lnTo>
                    <a:pt x="687" y="288"/>
                  </a:lnTo>
                  <a:lnTo>
                    <a:pt x="690" y="289"/>
                  </a:lnTo>
                  <a:lnTo>
                    <a:pt x="691" y="291"/>
                  </a:lnTo>
                  <a:lnTo>
                    <a:pt x="693" y="291"/>
                  </a:lnTo>
                  <a:lnTo>
                    <a:pt x="693" y="292"/>
                  </a:lnTo>
                  <a:lnTo>
                    <a:pt x="691" y="292"/>
                  </a:lnTo>
                  <a:lnTo>
                    <a:pt x="691" y="294"/>
                  </a:lnTo>
                  <a:lnTo>
                    <a:pt x="693" y="295"/>
                  </a:lnTo>
                  <a:lnTo>
                    <a:pt x="694" y="297"/>
                  </a:lnTo>
                  <a:lnTo>
                    <a:pt x="697" y="300"/>
                  </a:lnTo>
                  <a:lnTo>
                    <a:pt x="697" y="301"/>
                  </a:lnTo>
                  <a:lnTo>
                    <a:pt x="699" y="305"/>
                  </a:lnTo>
                  <a:lnTo>
                    <a:pt x="699" y="309"/>
                  </a:lnTo>
                  <a:lnTo>
                    <a:pt x="697" y="309"/>
                  </a:lnTo>
                  <a:lnTo>
                    <a:pt x="696" y="314"/>
                  </a:lnTo>
                  <a:lnTo>
                    <a:pt x="697" y="315"/>
                  </a:lnTo>
                  <a:lnTo>
                    <a:pt x="697" y="317"/>
                  </a:lnTo>
                  <a:lnTo>
                    <a:pt x="700" y="320"/>
                  </a:lnTo>
                  <a:lnTo>
                    <a:pt x="699" y="323"/>
                  </a:lnTo>
                  <a:lnTo>
                    <a:pt x="700" y="326"/>
                  </a:lnTo>
                  <a:lnTo>
                    <a:pt x="702" y="326"/>
                  </a:lnTo>
                  <a:lnTo>
                    <a:pt x="702" y="329"/>
                  </a:lnTo>
                  <a:lnTo>
                    <a:pt x="702" y="332"/>
                  </a:lnTo>
                  <a:lnTo>
                    <a:pt x="703" y="335"/>
                  </a:lnTo>
                  <a:lnTo>
                    <a:pt x="705" y="338"/>
                  </a:lnTo>
                  <a:lnTo>
                    <a:pt x="708" y="340"/>
                  </a:lnTo>
                  <a:lnTo>
                    <a:pt x="708" y="343"/>
                  </a:lnTo>
                  <a:lnTo>
                    <a:pt x="710" y="345"/>
                  </a:lnTo>
                  <a:lnTo>
                    <a:pt x="708" y="346"/>
                  </a:lnTo>
                  <a:lnTo>
                    <a:pt x="708" y="348"/>
                  </a:lnTo>
                  <a:lnTo>
                    <a:pt x="708" y="349"/>
                  </a:lnTo>
                  <a:lnTo>
                    <a:pt x="705" y="351"/>
                  </a:lnTo>
                  <a:lnTo>
                    <a:pt x="705" y="352"/>
                  </a:lnTo>
                  <a:lnTo>
                    <a:pt x="707" y="355"/>
                  </a:lnTo>
                  <a:lnTo>
                    <a:pt x="707" y="360"/>
                  </a:lnTo>
                  <a:lnTo>
                    <a:pt x="705" y="363"/>
                  </a:lnTo>
                  <a:lnTo>
                    <a:pt x="702" y="365"/>
                  </a:lnTo>
                  <a:lnTo>
                    <a:pt x="703" y="368"/>
                  </a:lnTo>
                  <a:lnTo>
                    <a:pt x="703" y="371"/>
                  </a:lnTo>
                  <a:lnTo>
                    <a:pt x="705" y="374"/>
                  </a:lnTo>
                  <a:lnTo>
                    <a:pt x="707" y="375"/>
                  </a:lnTo>
                  <a:lnTo>
                    <a:pt x="707" y="378"/>
                  </a:lnTo>
                  <a:lnTo>
                    <a:pt x="705" y="380"/>
                  </a:lnTo>
                  <a:lnTo>
                    <a:pt x="707" y="381"/>
                  </a:lnTo>
                  <a:lnTo>
                    <a:pt x="707" y="386"/>
                  </a:lnTo>
                  <a:lnTo>
                    <a:pt x="708" y="388"/>
                  </a:lnTo>
                  <a:lnTo>
                    <a:pt x="710" y="388"/>
                  </a:lnTo>
                  <a:lnTo>
                    <a:pt x="710" y="388"/>
                  </a:lnTo>
                  <a:lnTo>
                    <a:pt x="711" y="388"/>
                  </a:lnTo>
                  <a:lnTo>
                    <a:pt x="713" y="389"/>
                  </a:lnTo>
                  <a:lnTo>
                    <a:pt x="713" y="391"/>
                  </a:lnTo>
                  <a:lnTo>
                    <a:pt x="713" y="391"/>
                  </a:lnTo>
                  <a:lnTo>
                    <a:pt x="713" y="392"/>
                  </a:lnTo>
                  <a:lnTo>
                    <a:pt x="711" y="392"/>
                  </a:lnTo>
                  <a:lnTo>
                    <a:pt x="711" y="391"/>
                  </a:lnTo>
                  <a:lnTo>
                    <a:pt x="711" y="391"/>
                  </a:lnTo>
                  <a:lnTo>
                    <a:pt x="710" y="389"/>
                  </a:lnTo>
                  <a:lnTo>
                    <a:pt x="710" y="391"/>
                  </a:lnTo>
                  <a:lnTo>
                    <a:pt x="710" y="394"/>
                  </a:lnTo>
                  <a:lnTo>
                    <a:pt x="711" y="395"/>
                  </a:lnTo>
                  <a:lnTo>
                    <a:pt x="711" y="397"/>
                  </a:lnTo>
                  <a:lnTo>
                    <a:pt x="711" y="398"/>
                  </a:lnTo>
                  <a:lnTo>
                    <a:pt x="714" y="400"/>
                  </a:lnTo>
                  <a:lnTo>
                    <a:pt x="716" y="401"/>
                  </a:lnTo>
                  <a:lnTo>
                    <a:pt x="717" y="403"/>
                  </a:lnTo>
                  <a:lnTo>
                    <a:pt x="719" y="403"/>
                  </a:lnTo>
                  <a:lnTo>
                    <a:pt x="720" y="406"/>
                  </a:lnTo>
                  <a:lnTo>
                    <a:pt x="720" y="408"/>
                  </a:lnTo>
                  <a:lnTo>
                    <a:pt x="722" y="408"/>
                  </a:lnTo>
                  <a:lnTo>
                    <a:pt x="723" y="406"/>
                  </a:lnTo>
                  <a:lnTo>
                    <a:pt x="723" y="406"/>
                  </a:lnTo>
                  <a:lnTo>
                    <a:pt x="726" y="411"/>
                  </a:lnTo>
                  <a:lnTo>
                    <a:pt x="725" y="412"/>
                  </a:lnTo>
                  <a:lnTo>
                    <a:pt x="726" y="414"/>
                  </a:lnTo>
                  <a:lnTo>
                    <a:pt x="726" y="417"/>
                  </a:lnTo>
                  <a:lnTo>
                    <a:pt x="728" y="418"/>
                  </a:lnTo>
                  <a:lnTo>
                    <a:pt x="728" y="421"/>
                  </a:lnTo>
                  <a:lnTo>
                    <a:pt x="728" y="423"/>
                  </a:lnTo>
                  <a:lnTo>
                    <a:pt x="730" y="426"/>
                  </a:lnTo>
                  <a:lnTo>
                    <a:pt x="731" y="428"/>
                  </a:lnTo>
                  <a:lnTo>
                    <a:pt x="733" y="429"/>
                  </a:lnTo>
                  <a:lnTo>
                    <a:pt x="734" y="434"/>
                  </a:lnTo>
                  <a:lnTo>
                    <a:pt x="736" y="434"/>
                  </a:lnTo>
                  <a:lnTo>
                    <a:pt x="737" y="435"/>
                  </a:lnTo>
                  <a:lnTo>
                    <a:pt x="737" y="435"/>
                  </a:lnTo>
                  <a:lnTo>
                    <a:pt x="737" y="438"/>
                  </a:lnTo>
                  <a:lnTo>
                    <a:pt x="739" y="440"/>
                  </a:lnTo>
                  <a:lnTo>
                    <a:pt x="740" y="441"/>
                  </a:lnTo>
                  <a:lnTo>
                    <a:pt x="742" y="441"/>
                  </a:lnTo>
                  <a:lnTo>
                    <a:pt x="743" y="441"/>
                  </a:lnTo>
                  <a:lnTo>
                    <a:pt x="743" y="441"/>
                  </a:lnTo>
                  <a:lnTo>
                    <a:pt x="745" y="441"/>
                  </a:lnTo>
                  <a:lnTo>
                    <a:pt x="748" y="441"/>
                  </a:lnTo>
                  <a:lnTo>
                    <a:pt x="750" y="440"/>
                  </a:lnTo>
                  <a:lnTo>
                    <a:pt x="750" y="441"/>
                  </a:lnTo>
                  <a:lnTo>
                    <a:pt x="748" y="443"/>
                  </a:lnTo>
                  <a:lnTo>
                    <a:pt x="748" y="443"/>
                  </a:lnTo>
                  <a:lnTo>
                    <a:pt x="750" y="443"/>
                  </a:lnTo>
                  <a:lnTo>
                    <a:pt x="751" y="443"/>
                  </a:lnTo>
                  <a:lnTo>
                    <a:pt x="751" y="443"/>
                  </a:lnTo>
                  <a:lnTo>
                    <a:pt x="753" y="443"/>
                  </a:lnTo>
                  <a:lnTo>
                    <a:pt x="753" y="443"/>
                  </a:lnTo>
                  <a:lnTo>
                    <a:pt x="754" y="443"/>
                  </a:lnTo>
                  <a:lnTo>
                    <a:pt x="754" y="443"/>
                  </a:lnTo>
                  <a:lnTo>
                    <a:pt x="754" y="443"/>
                  </a:lnTo>
                  <a:lnTo>
                    <a:pt x="757" y="443"/>
                  </a:lnTo>
                  <a:lnTo>
                    <a:pt x="757" y="444"/>
                  </a:lnTo>
                  <a:lnTo>
                    <a:pt x="756" y="446"/>
                  </a:lnTo>
                  <a:lnTo>
                    <a:pt x="757" y="449"/>
                  </a:lnTo>
                  <a:lnTo>
                    <a:pt x="757" y="451"/>
                  </a:lnTo>
                  <a:lnTo>
                    <a:pt x="757" y="451"/>
                  </a:lnTo>
                  <a:lnTo>
                    <a:pt x="757" y="454"/>
                  </a:lnTo>
                  <a:lnTo>
                    <a:pt x="756" y="454"/>
                  </a:lnTo>
                  <a:lnTo>
                    <a:pt x="756" y="455"/>
                  </a:lnTo>
                  <a:lnTo>
                    <a:pt x="757" y="457"/>
                  </a:lnTo>
                  <a:lnTo>
                    <a:pt x="757" y="460"/>
                  </a:lnTo>
                  <a:lnTo>
                    <a:pt x="759" y="461"/>
                  </a:lnTo>
                  <a:lnTo>
                    <a:pt x="760" y="464"/>
                  </a:lnTo>
                  <a:lnTo>
                    <a:pt x="760" y="467"/>
                  </a:lnTo>
                  <a:lnTo>
                    <a:pt x="763" y="471"/>
                  </a:lnTo>
                  <a:lnTo>
                    <a:pt x="763" y="474"/>
                  </a:lnTo>
                  <a:lnTo>
                    <a:pt x="765" y="475"/>
                  </a:lnTo>
                  <a:lnTo>
                    <a:pt x="766" y="477"/>
                  </a:lnTo>
                  <a:lnTo>
                    <a:pt x="766" y="477"/>
                  </a:lnTo>
                  <a:lnTo>
                    <a:pt x="768" y="478"/>
                  </a:lnTo>
                  <a:lnTo>
                    <a:pt x="770" y="480"/>
                  </a:lnTo>
                  <a:lnTo>
                    <a:pt x="768" y="480"/>
                  </a:lnTo>
                  <a:lnTo>
                    <a:pt x="768" y="481"/>
                  </a:lnTo>
                  <a:lnTo>
                    <a:pt x="770" y="483"/>
                  </a:lnTo>
                  <a:lnTo>
                    <a:pt x="771" y="483"/>
                  </a:lnTo>
                  <a:lnTo>
                    <a:pt x="770" y="483"/>
                  </a:lnTo>
                  <a:lnTo>
                    <a:pt x="770" y="484"/>
                  </a:lnTo>
                  <a:lnTo>
                    <a:pt x="771" y="486"/>
                  </a:lnTo>
                  <a:lnTo>
                    <a:pt x="770" y="486"/>
                  </a:lnTo>
                  <a:lnTo>
                    <a:pt x="770" y="486"/>
                  </a:lnTo>
                  <a:lnTo>
                    <a:pt x="768" y="487"/>
                  </a:lnTo>
                  <a:lnTo>
                    <a:pt x="768" y="489"/>
                  </a:lnTo>
                  <a:lnTo>
                    <a:pt x="770" y="491"/>
                  </a:lnTo>
                  <a:lnTo>
                    <a:pt x="770" y="494"/>
                  </a:lnTo>
                  <a:lnTo>
                    <a:pt x="771" y="497"/>
                  </a:lnTo>
                  <a:lnTo>
                    <a:pt x="773" y="497"/>
                  </a:lnTo>
                  <a:lnTo>
                    <a:pt x="774" y="500"/>
                  </a:lnTo>
                  <a:lnTo>
                    <a:pt x="774" y="501"/>
                  </a:lnTo>
                  <a:lnTo>
                    <a:pt x="776" y="503"/>
                  </a:lnTo>
                  <a:lnTo>
                    <a:pt x="774" y="503"/>
                  </a:lnTo>
                  <a:lnTo>
                    <a:pt x="774" y="506"/>
                  </a:lnTo>
                  <a:lnTo>
                    <a:pt x="776" y="509"/>
                  </a:lnTo>
                  <a:lnTo>
                    <a:pt x="777" y="511"/>
                  </a:lnTo>
                  <a:lnTo>
                    <a:pt x="779" y="512"/>
                  </a:lnTo>
                  <a:lnTo>
                    <a:pt x="779" y="512"/>
                  </a:lnTo>
                  <a:lnTo>
                    <a:pt x="780" y="514"/>
                  </a:lnTo>
                  <a:lnTo>
                    <a:pt x="780" y="514"/>
                  </a:lnTo>
                  <a:lnTo>
                    <a:pt x="780" y="515"/>
                  </a:lnTo>
                  <a:lnTo>
                    <a:pt x="780" y="515"/>
                  </a:lnTo>
                  <a:lnTo>
                    <a:pt x="780" y="517"/>
                  </a:lnTo>
                  <a:lnTo>
                    <a:pt x="782" y="518"/>
                  </a:lnTo>
                  <a:lnTo>
                    <a:pt x="782" y="520"/>
                  </a:lnTo>
                  <a:lnTo>
                    <a:pt x="785" y="521"/>
                  </a:lnTo>
                  <a:lnTo>
                    <a:pt x="785" y="521"/>
                  </a:lnTo>
                  <a:lnTo>
                    <a:pt x="786" y="523"/>
                  </a:lnTo>
                  <a:lnTo>
                    <a:pt x="788" y="524"/>
                  </a:lnTo>
                  <a:lnTo>
                    <a:pt x="788" y="526"/>
                  </a:lnTo>
                  <a:lnTo>
                    <a:pt x="788" y="527"/>
                  </a:lnTo>
                  <a:lnTo>
                    <a:pt x="789" y="529"/>
                  </a:lnTo>
                  <a:lnTo>
                    <a:pt x="791" y="529"/>
                  </a:lnTo>
                  <a:lnTo>
                    <a:pt x="793" y="529"/>
                  </a:lnTo>
                  <a:lnTo>
                    <a:pt x="793" y="527"/>
                  </a:lnTo>
                  <a:lnTo>
                    <a:pt x="794" y="527"/>
                  </a:lnTo>
                  <a:lnTo>
                    <a:pt x="794" y="529"/>
                  </a:lnTo>
                  <a:lnTo>
                    <a:pt x="796" y="529"/>
                  </a:lnTo>
                  <a:lnTo>
                    <a:pt x="799" y="532"/>
                  </a:lnTo>
                  <a:lnTo>
                    <a:pt x="799" y="534"/>
                  </a:lnTo>
                  <a:lnTo>
                    <a:pt x="799" y="534"/>
                  </a:lnTo>
                  <a:lnTo>
                    <a:pt x="799" y="535"/>
                  </a:lnTo>
                  <a:lnTo>
                    <a:pt x="800" y="535"/>
                  </a:lnTo>
                  <a:lnTo>
                    <a:pt x="800" y="537"/>
                  </a:lnTo>
                  <a:lnTo>
                    <a:pt x="800" y="538"/>
                  </a:lnTo>
                  <a:lnTo>
                    <a:pt x="800" y="540"/>
                  </a:lnTo>
                  <a:lnTo>
                    <a:pt x="802" y="543"/>
                  </a:lnTo>
                  <a:lnTo>
                    <a:pt x="803" y="544"/>
                  </a:lnTo>
                  <a:lnTo>
                    <a:pt x="805" y="546"/>
                  </a:lnTo>
                  <a:lnTo>
                    <a:pt x="805" y="547"/>
                  </a:lnTo>
                  <a:lnTo>
                    <a:pt x="806" y="547"/>
                  </a:lnTo>
                  <a:lnTo>
                    <a:pt x="806" y="547"/>
                  </a:lnTo>
                  <a:lnTo>
                    <a:pt x="808" y="549"/>
                  </a:lnTo>
                  <a:lnTo>
                    <a:pt x="808" y="549"/>
                  </a:lnTo>
                  <a:lnTo>
                    <a:pt x="808" y="549"/>
                  </a:lnTo>
                  <a:lnTo>
                    <a:pt x="806" y="549"/>
                  </a:lnTo>
                  <a:lnTo>
                    <a:pt x="806" y="551"/>
                  </a:lnTo>
                  <a:lnTo>
                    <a:pt x="808" y="551"/>
                  </a:lnTo>
                  <a:lnTo>
                    <a:pt x="806" y="552"/>
                  </a:lnTo>
                  <a:lnTo>
                    <a:pt x="809" y="554"/>
                  </a:lnTo>
                  <a:lnTo>
                    <a:pt x="809" y="554"/>
                  </a:lnTo>
                  <a:lnTo>
                    <a:pt x="811" y="555"/>
                  </a:lnTo>
                  <a:lnTo>
                    <a:pt x="809" y="555"/>
                  </a:lnTo>
                  <a:lnTo>
                    <a:pt x="809" y="557"/>
                  </a:lnTo>
                  <a:lnTo>
                    <a:pt x="811" y="557"/>
                  </a:lnTo>
                  <a:lnTo>
                    <a:pt x="811" y="558"/>
                  </a:lnTo>
                  <a:lnTo>
                    <a:pt x="811" y="560"/>
                  </a:lnTo>
                  <a:lnTo>
                    <a:pt x="811" y="560"/>
                  </a:lnTo>
                  <a:lnTo>
                    <a:pt x="813" y="561"/>
                  </a:lnTo>
                  <a:lnTo>
                    <a:pt x="813" y="563"/>
                  </a:lnTo>
                  <a:lnTo>
                    <a:pt x="813" y="564"/>
                  </a:lnTo>
                  <a:lnTo>
                    <a:pt x="813" y="566"/>
                  </a:lnTo>
                  <a:lnTo>
                    <a:pt x="814" y="566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9"/>
                  </a:lnTo>
                  <a:lnTo>
                    <a:pt x="814" y="570"/>
                  </a:lnTo>
                  <a:lnTo>
                    <a:pt x="814" y="570"/>
                  </a:lnTo>
                  <a:lnTo>
                    <a:pt x="814" y="574"/>
                  </a:lnTo>
                  <a:lnTo>
                    <a:pt x="814" y="575"/>
                  </a:lnTo>
                  <a:lnTo>
                    <a:pt x="811" y="578"/>
                  </a:lnTo>
                  <a:lnTo>
                    <a:pt x="809" y="581"/>
                  </a:lnTo>
                  <a:lnTo>
                    <a:pt x="809" y="583"/>
                  </a:lnTo>
                  <a:lnTo>
                    <a:pt x="809" y="584"/>
                  </a:lnTo>
                  <a:lnTo>
                    <a:pt x="809" y="587"/>
                  </a:lnTo>
                  <a:lnTo>
                    <a:pt x="806" y="587"/>
                  </a:lnTo>
                  <a:lnTo>
                    <a:pt x="805" y="590"/>
                  </a:lnTo>
                  <a:lnTo>
                    <a:pt x="803" y="594"/>
                  </a:lnTo>
                  <a:lnTo>
                    <a:pt x="803" y="598"/>
                  </a:lnTo>
                  <a:lnTo>
                    <a:pt x="802" y="601"/>
                  </a:lnTo>
                  <a:lnTo>
                    <a:pt x="802" y="604"/>
                  </a:lnTo>
                  <a:lnTo>
                    <a:pt x="802" y="606"/>
                  </a:lnTo>
                  <a:lnTo>
                    <a:pt x="802" y="609"/>
                  </a:lnTo>
                  <a:lnTo>
                    <a:pt x="803" y="610"/>
                  </a:lnTo>
                  <a:lnTo>
                    <a:pt x="802" y="612"/>
                  </a:lnTo>
                  <a:lnTo>
                    <a:pt x="802" y="614"/>
                  </a:lnTo>
                  <a:lnTo>
                    <a:pt x="803" y="618"/>
                  </a:lnTo>
                  <a:lnTo>
                    <a:pt x="803" y="620"/>
                  </a:lnTo>
                  <a:lnTo>
                    <a:pt x="805" y="621"/>
                  </a:lnTo>
                  <a:lnTo>
                    <a:pt x="809" y="627"/>
                  </a:lnTo>
                  <a:lnTo>
                    <a:pt x="809" y="630"/>
                  </a:lnTo>
                  <a:lnTo>
                    <a:pt x="811" y="632"/>
                  </a:lnTo>
                  <a:lnTo>
                    <a:pt x="809" y="634"/>
                  </a:lnTo>
                  <a:lnTo>
                    <a:pt x="809" y="635"/>
                  </a:lnTo>
                  <a:lnTo>
                    <a:pt x="809" y="637"/>
                  </a:lnTo>
                  <a:lnTo>
                    <a:pt x="809" y="638"/>
                  </a:lnTo>
                  <a:lnTo>
                    <a:pt x="809" y="640"/>
                  </a:lnTo>
                  <a:lnTo>
                    <a:pt x="811" y="641"/>
                  </a:lnTo>
                  <a:lnTo>
                    <a:pt x="811" y="643"/>
                  </a:lnTo>
                  <a:lnTo>
                    <a:pt x="811" y="644"/>
                  </a:lnTo>
                  <a:lnTo>
                    <a:pt x="811" y="646"/>
                  </a:lnTo>
                  <a:lnTo>
                    <a:pt x="816" y="652"/>
                  </a:lnTo>
                  <a:lnTo>
                    <a:pt x="816" y="652"/>
                  </a:lnTo>
                  <a:lnTo>
                    <a:pt x="817" y="654"/>
                  </a:lnTo>
                  <a:lnTo>
                    <a:pt x="817" y="655"/>
                  </a:lnTo>
                  <a:lnTo>
                    <a:pt x="819" y="660"/>
                  </a:lnTo>
                  <a:lnTo>
                    <a:pt x="822" y="663"/>
                  </a:lnTo>
                  <a:lnTo>
                    <a:pt x="822" y="664"/>
                  </a:lnTo>
                  <a:lnTo>
                    <a:pt x="825" y="666"/>
                  </a:lnTo>
                  <a:lnTo>
                    <a:pt x="826" y="667"/>
                  </a:lnTo>
                  <a:lnTo>
                    <a:pt x="828" y="670"/>
                  </a:lnTo>
                  <a:lnTo>
                    <a:pt x="829" y="670"/>
                  </a:lnTo>
                  <a:lnTo>
                    <a:pt x="829" y="672"/>
                  </a:lnTo>
                  <a:lnTo>
                    <a:pt x="834" y="673"/>
                  </a:lnTo>
                  <a:lnTo>
                    <a:pt x="839" y="675"/>
                  </a:lnTo>
                  <a:lnTo>
                    <a:pt x="842" y="677"/>
                  </a:lnTo>
                  <a:lnTo>
                    <a:pt x="848" y="677"/>
                  </a:lnTo>
                  <a:lnTo>
                    <a:pt x="856" y="678"/>
                  </a:lnTo>
                  <a:lnTo>
                    <a:pt x="863" y="678"/>
                  </a:lnTo>
                  <a:lnTo>
                    <a:pt x="866" y="678"/>
                  </a:lnTo>
                  <a:lnTo>
                    <a:pt x="868" y="678"/>
                  </a:lnTo>
                  <a:lnTo>
                    <a:pt x="868" y="680"/>
                  </a:lnTo>
                  <a:lnTo>
                    <a:pt x="866" y="681"/>
                  </a:lnTo>
                  <a:lnTo>
                    <a:pt x="863" y="683"/>
                  </a:lnTo>
                  <a:lnTo>
                    <a:pt x="860" y="683"/>
                  </a:lnTo>
                  <a:lnTo>
                    <a:pt x="859" y="683"/>
                  </a:lnTo>
                  <a:lnTo>
                    <a:pt x="856" y="680"/>
                  </a:lnTo>
                  <a:lnTo>
                    <a:pt x="851" y="678"/>
                  </a:lnTo>
                  <a:lnTo>
                    <a:pt x="851" y="680"/>
                  </a:lnTo>
                  <a:lnTo>
                    <a:pt x="852" y="681"/>
                  </a:lnTo>
                  <a:lnTo>
                    <a:pt x="851" y="684"/>
                  </a:lnTo>
                  <a:lnTo>
                    <a:pt x="852" y="686"/>
                  </a:lnTo>
                  <a:lnTo>
                    <a:pt x="852" y="687"/>
                  </a:lnTo>
                  <a:lnTo>
                    <a:pt x="852" y="687"/>
                  </a:lnTo>
                  <a:lnTo>
                    <a:pt x="852" y="690"/>
                  </a:lnTo>
                  <a:lnTo>
                    <a:pt x="857" y="690"/>
                  </a:lnTo>
                  <a:lnTo>
                    <a:pt x="860" y="689"/>
                  </a:lnTo>
                  <a:lnTo>
                    <a:pt x="862" y="689"/>
                  </a:lnTo>
                  <a:lnTo>
                    <a:pt x="863" y="689"/>
                  </a:lnTo>
                  <a:lnTo>
                    <a:pt x="863" y="687"/>
                  </a:lnTo>
                  <a:lnTo>
                    <a:pt x="865" y="686"/>
                  </a:lnTo>
                  <a:lnTo>
                    <a:pt x="865" y="684"/>
                  </a:lnTo>
                  <a:lnTo>
                    <a:pt x="865" y="684"/>
                  </a:lnTo>
                  <a:lnTo>
                    <a:pt x="868" y="681"/>
                  </a:lnTo>
                  <a:lnTo>
                    <a:pt x="871" y="678"/>
                  </a:lnTo>
                  <a:lnTo>
                    <a:pt x="871" y="670"/>
                  </a:lnTo>
                  <a:lnTo>
                    <a:pt x="869" y="670"/>
                  </a:lnTo>
                  <a:lnTo>
                    <a:pt x="869" y="669"/>
                  </a:lnTo>
                  <a:lnTo>
                    <a:pt x="871" y="667"/>
                  </a:lnTo>
                  <a:lnTo>
                    <a:pt x="869" y="667"/>
                  </a:lnTo>
                  <a:lnTo>
                    <a:pt x="868" y="666"/>
                  </a:lnTo>
                  <a:lnTo>
                    <a:pt x="868" y="666"/>
                  </a:lnTo>
                  <a:lnTo>
                    <a:pt x="868" y="664"/>
                  </a:lnTo>
                  <a:lnTo>
                    <a:pt x="868" y="663"/>
                  </a:lnTo>
                  <a:lnTo>
                    <a:pt x="868" y="663"/>
                  </a:lnTo>
                  <a:lnTo>
                    <a:pt x="866" y="664"/>
                  </a:lnTo>
                  <a:lnTo>
                    <a:pt x="866" y="664"/>
                  </a:lnTo>
                  <a:lnTo>
                    <a:pt x="866" y="661"/>
                  </a:lnTo>
                  <a:lnTo>
                    <a:pt x="866" y="660"/>
                  </a:lnTo>
                  <a:lnTo>
                    <a:pt x="866" y="660"/>
                  </a:lnTo>
                  <a:lnTo>
                    <a:pt x="866" y="657"/>
                  </a:lnTo>
                  <a:lnTo>
                    <a:pt x="866" y="657"/>
                  </a:lnTo>
                  <a:lnTo>
                    <a:pt x="866" y="655"/>
                  </a:lnTo>
                  <a:lnTo>
                    <a:pt x="865" y="654"/>
                  </a:lnTo>
                  <a:lnTo>
                    <a:pt x="868" y="654"/>
                  </a:lnTo>
                  <a:lnTo>
                    <a:pt x="868" y="654"/>
                  </a:lnTo>
                  <a:lnTo>
                    <a:pt x="868" y="652"/>
                  </a:lnTo>
                  <a:lnTo>
                    <a:pt x="866" y="652"/>
                  </a:lnTo>
                  <a:lnTo>
                    <a:pt x="868" y="650"/>
                  </a:lnTo>
                  <a:lnTo>
                    <a:pt x="871" y="650"/>
                  </a:lnTo>
                  <a:lnTo>
                    <a:pt x="871" y="649"/>
                  </a:lnTo>
                  <a:lnTo>
                    <a:pt x="872" y="647"/>
                  </a:lnTo>
                  <a:lnTo>
                    <a:pt x="875" y="647"/>
                  </a:lnTo>
                  <a:lnTo>
                    <a:pt x="880" y="649"/>
                  </a:lnTo>
                  <a:lnTo>
                    <a:pt x="880" y="647"/>
                  </a:lnTo>
                  <a:lnTo>
                    <a:pt x="883" y="649"/>
                  </a:lnTo>
                  <a:lnTo>
                    <a:pt x="883" y="650"/>
                  </a:lnTo>
                  <a:lnTo>
                    <a:pt x="882" y="650"/>
                  </a:lnTo>
                  <a:lnTo>
                    <a:pt x="882" y="654"/>
                  </a:lnTo>
                  <a:lnTo>
                    <a:pt x="883" y="655"/>
                  </a:lnTo>
                  <a:lnTo>
                    <a:pt x="885" y="655"/>
                  </a:lnTo>
                  <a:lnTo>
                    <a:pt x="886" y="657"/>
                  </a:lnTo>
                  <a:lnTo>
                    <a:pt x="888" y="657"/>
                  </a:lnTo>
                  <a:lnTo>
                    <a:pt x="889" y="658"/>
                  </a:lnTo>
                  <a:lnTo>
                    <a:pt x="891" y="660"/>
                  </a:lnTo>
                  <a:lnTo>
                    <a:pt x="891" y="663"/>
                  </a:lnTo>
                  <a:lnTo>
                    <a:pt x="891" y="664"/>
                  </a:lnTo>
                  <a:lnTo>
                    <a:pt x="892" y="664"/>
                  </a:lnTo>
                  <a:lnTo>
                    <a:pt x="897" y="666"/>
                  </a:lnTo>
                  <a:lnTo>
                    <a:pt x="899" y="667"/>
                  </a:lnTo>
                  <a:lnTo>
                    <a:pt x="900" y="669"/>
                  </a:lnTo>
                  <a:lnTo>
                    <a:pt x="902" y="669"/>
                  </a:lnTo>
                  <a:lnTo>
                    <a:pt x="903" y="670"/>
                  </a:lnTo>
                  <a:lnTo>
                    <a:pt x="906" y="672"/>
                  </a:lnTo>
                  <a:lnTo>
                    <a:pt x="906" y="672"/>
                  </a:lnTo>
                  <a:lnTo>
                    <a:pt x="908" y="672"/>
                  </a:lnTo>
                  <a:lnTo>
                    <a:pt x="908" y="673"/>
                  </a:lnTo>
                  <a:lnTo>
                    <a:pt x="909" y="675"/>
                  </a:lnTo>
                  <a:lnTo>
                    <a:pt x="911" y="675"/>
                  </a:lnTo>
                  <a:lnTo>
                    <a:pt x="912" y="677"/>
                  </a:lnTo>
                  <a:lnTo>
                    <a:pt x="915" y="678"/>
                  </a:lnTo>
                  <a:lnTo>
                    <a:pt x="917" y="680"/>
                  </a:lnTo>
                  <a:lnTo>
                    <a:pt x="919" y="681"/>
                  </a:lnTo>
                  <a:lnTo>
                    <a:pt x="920" y="686"/>
                  </a:lnTo>
                  <a:lnTo>
                    <a:pt x="920" y="686"/>
                  </a:lnTo>
                  <a:lnTo>
                    <a:pt x="920" y="689"/>
                  </a:lnTo>
                  <a:lnTo>
                    <a:pt x="920" y="690"/>
                  </a:lnTo>
                  <a:lnTo>
                    <a:pt x="922" y="698"/>
                  </a:lnTo>
                  <a:lnTo>
                    <a:pt x="922" y="701"/>
                  </a:lnTo>
                  <a:lnTo>
                    <a:pt x="923" y="703"/>
                  </a:lnTo>
                  <a:lnTo>
                    <a:pt x="928" y="703"/>
                  </a:lnTo>
                  <a:lnTo>
                    <a:pt x="931" y="704"/>
                  </a:lnTo>
                  <a:lnTo>
                    <a:pt x="937" y="703"/>
                  </a:lnTo>
                  <a:lnTo>
                    <a:pt x="943" y="700"/>
                  </a:lnTo>
                  <a:lnTo>
                    <a:pt x="946" y="698"/>
                  </a:lnTo>
                  <a:lnTo>
                    <a:pt x="948" y="698"/>
                  </a:lnTo>
                  <a:lnTo>
                    <a:pt x="948" y="700"/>
                  </a:lnTo>
                  <a:lnTo>
                    <a:pt x="948" y="701"/>
                  </a:lnTo>
                  <a:lnTo>
                    <a:pt x="948" y="703"/>
                  </a:lnTo>
                  <a:lnTo>
                    <a:pt x="949" y="703"/>
                  </a:lnTo>
                  <a:lnTo>
                    <a:pt x="951" y="706"/>
                  </a:lnTo>
                  <a:lnTo>
                    <a:pt x="951" y="707"/>
                  </a:lnTo>
                  <a:lnTo>
                    <a:pt x="951" y="707"/>
                  </a:lnTo>
                  <a:lnTo>
                    <a:pt x="949" y="709"/>
                  </a:lnTo>
                  <a:lnTo>
                    <a:pt x="948" y="710"/>
                  </a:lnTo>
                  <a:lnTo>
                    <a:pt x="946" y="710"/>
                  </a:lnTo>
                  <a:lnTo>
                    <a:pt x="946" y="712"/>
                  </a:lnTo>
                  <a:lnTo>
                    <a:pt x="946" y="713"/>
                  </a:lnTo>
                  <a:lnTo>
                    <a:pt x="946" y="715"/>
                  </a:lnTo>
                  <a:lnTo>
                    <a:pt x="946" y="718"/>
                  </a:lnTo>
                  <a:lnTo>
                    <a:pt x="946" y="720"/>
                  </a:lnTo>
                  <a:lnTo>
                    <a:pt x="946" y="723"/>
                  </a:lnTo>
                  <a:lnTo>
                    <a:pt x="948" y="724"/>
                  </a:lnTo>
                  <a:lnTo>
                    <a:pt x="949" y="726"/>
                  </a:lnTo>
                  <a:lnTo>
                    <a:pt x="951" y="726"/>
                  </a:lnTo>
                  <a:lnTo>
                    <a:pt x="951" y="727"/>
                  </a:lnTo>
                  <a:lnTo>
                    <a:pt x="952" y="727"/>
                  </a:lnTo>
                  <a:lnTo>
                    <a:pt x="952" y="729"/>
                  </a:lnTo>
                  <a:lnTo>
                    <a:pt x="954" y="729"/>
                  </a:lnTo>
                  <a:lnTo>
                    <a:pt x="955" y="730"/>
                  </a:lnTo>
                  <a:lnTo>
                    <a:pt x="962" y="737"/>
                  </a:lnTo>
                  <a:lnTo>
                    <a:pt x="965" y="740"/>
                  </a:lnTo>
                  <a:lnTo>
                    <a:pt x="966" y="743"/>
                  </a:lnTo>
                  <a:lnTo>
                    <a:pt x="968" y="744"/>
                  </a:lnTo>
                  <a:lnTo>
                    <a:pt x="966" y="749"/>
                  </a:lnTo>
                  <a:lnTo>
                    <a:pt x="966" y="752"/>
                  </a:lnTo>
                  <a:lnTo>
                    <a:pt x="968" y="757"/>
                  </a:lnTo>
                  <a:lnTo>
                    <a:pt x="969" y="763"/>
                  </a:lnTo>
                  <a:lnTo>
                    <a:pt x="968" y="767"/>
                  </a:lnTo>
                  <a:lnTo>
                    <a:pt x="971" y="770"/>
                  </a:lnTo>
                  <a:lnTo>
                    <a:pt x="974" y="772"/>
                  </a:lnTo>
                  <a:lnTo>
                    <a:pt x="977" y="773"/>
                  </a:lnTo>
                  <a:lnTo>
                    <a:pt x="978" y="773"/>
                  </a:lnTo>
                  <a:lnTo>
                    <a:pt x="980" y="775"/>
                  </a:lnTo>
                  <a:lnTo>
                    <a:pt x="983" y="775"/>
                  </a:lnTo>
                  <a:lnTo>
                    <a:pt x="986" y="776"/>
                  </a:lnTo>
                  <a:lnTo>
                    <a:pt x="988" y="778"/>
                  </a:lnTo>
                  <a:lnTo>
                    <a:pt x="989" y="780"/>
                  </a:lnTo>
                  <a:lnTo>
                    <a:pt x="994" y="780"/>
                  </a:lnTo>
                  <a:lnTo>
                    <a:pt x="995" y="781"/>
                  </a:lnTo>
                  <a:lnTo>
                    <a:pt x="997" y="781"/>
                  </a:lnTo>
                  <a:lnTo>
                    <a:pt x="997" y="784"/>
                  </a:lnTo>
                  <a:lnTo>
                    <a:pt x="1000" y="784"/>
                  </a:lnTo>
                  <a:lnTo>
                    <a:pt x="1003" y="786"/>
                  </a:lnTo>
                  <a:lnTo>
                    <a:pt x="1005" y="786"/>
                  </a:lnTo>
                  <a:lnTo>
                    <a:pt x="1005" y="787"/>
                  </a:lnTo>
                  <a:lnTo>
                    <a:pt x="1003" y="789"/>
                  </a:lnTo>
                  <a:lnTo>
                    <a:pt x="1003" y="792"/>
                  </a:lnTo>
                  <a:lnTo>
                    <a:pt x="1005" y="795"/>
                  </a:lnTo>
                  <a:lnTo>
                    <a:pt x="1009" y="800"/>
                  </a:lnTo>
                  <a:lnTo>
                    <a:pt x="1011" y="803"/>
                  </a:lnTo>
                  <a:lnTo>
                    <a:pt x="1012" y="806"/>
                  </a:lnTo>
                  <a:lnTo>
                    <a:pt x="1011" y="809"/>
                  </a:lnTo>
                  <a:lnTo>
                    <a:pt x="1011" y="812"/>
                  </a:lnTo>
                  <a:lnTo>
                    <a:pt x="1014" y="812"/>
                  </a:lnTo>
                  <a:lnTo>
                    <a:pt x="1014" y="815"/>
                  </a:lnTo>
                  <a:lnTo>
                    <a:pt x="1012" y="816"/>
                  </a:lnTo>
                  <a:lnTo>
                    <a:pt x="1011" y="818"/>
                  </a:lnTo>
                  <a:lnTo>
                    <a:pt x="1011" y="820"/>
                  </a:lnTo>
                  <a:lnTo>
                    <a:pt x="1011" y="823"/>
                  </a:lnTo>
                  <a:lnTo>
                    <a:pt x="1012" y="824"/>
                  </a:lnTo>
                  <a:lnTo>
                    <a:pt x="1012" y="829"/>
                  </a:lnTo>
                  <a:lnTo>
                    <a:pt x="1012" y="830"/>
                  </a:lnTo>
                  <a:lnTo>
                    <a:pt x="1011" y="833"/>
                  </a:lnTo>
                  <a:lnTo>
                    <a:pt x="1009" y="833"/>
                  </a:lnTo>
                  <a:lnTo>
                    <a:pt x="1009" y="835"/>
                  </a:lnTo>
                  <a:lnTo>
                    <a:pt x="1009" y="840"/>
                  </a:lnTo>
                  <a:lnTo>
                    <a:pt x="1009" y="841"/>
                  </a:lnTo>
                  <a:lnTo>
                    <a:pt x="1009" y="843"/>
                  </a:lnTo>
                  <a:lnTo>
                    <a:pt x="1008" y="846"/>
                  </a:lnTo>
                  <a:lnTo>
                    <a:pt x="1008" y="847"/>
                  </a:lnTo>
                  <a:lnTo>
                    <a:pt x="1006" y="849"/>
                  </a:lnTo>
                  <a:lnTo>
                    <a:pt x="1003" y="852"/>
                  </a:lnTo>
                  <a:lnTo>
                    <a:pt x="1000" y="856"/>
                  </a:lnTo>
                  <a:lnTo>
                    <a:pt x="998" y="858"/>
                  </a:lnTo>
                  <a:lnTo>
                    <a:pt x="997" y="861"/>
                  </a:lnTo>
                  <a:lnTo>
                    <a:pt x="995" y="861"/>
                  </a:lnTo>
                  <a:lnTo>
                    <a:pt x="995" y="864"/>
                  </a:lnTo>
                  <a:lnTo>
                    <a:pt x="989" y="866"/>
                  </a:lnTo>
                  <a:lnTo>
                    <a:pt x="988" y="869"/>
                  </a:lnTo>
                  <a:lnTo>
                    <a:pt x="983" y="869"/>
                  </a:lnTo>
                  <a:lnTo>
                    <a:pt x="980" y="870"/>
                  </a:lnTo>
                  <a:lnTo>
                    <a:pt x="972" y="873"/>
                  </a:lnTo>
                  <a:lnTo>
                    <a:pt x="969" y="875"/>
                  </a:lnTo>
                  <a:lnTo>
                    <a:pt x="966" y="876"/>
                  </a:lnTo>
                  <a:lnTo>
                    <a:pt x="965" y="879"/>
                  </a:lnTo>
                  <a:lnTo>
                    <a:pt x="966" y="881"/>
                  </a:lnTo>
                  <a:lnTo>
                    <a:pt x="963" y="884"/>
                  </a:lnTo>
                  <a:lnTo>
                    <a:pt x="958" y="886"/>
                  </a:lnTo>
                  <a:lnTo>
                    <a:pt x="951" y="890"/>
                  </a:lnTo>
                  <a:lnTo>
                    <a:pt x="951" y="893"/>
                  </a:lnTo>
                  <a:lnTo>
                    <a:pt x="948" y="896"/>
                  </a:lnTo>
                  <a:lnTo>
                    <a:pt x="946" y="898"/>
                  </a:lnTo>
                  <a:lnTo>
                    <a:pt x="943" y="899"/>
                  </a:lnTo>
                  <a:lnTo>
                    <a:pt x="942" y="899"/>
                  </a:lnTo>
                  <a:lnTo>
                    <a:pt x="938" y="899"/>
                  </a:lnTo>
                  <a:lnTo>
                    <a:pt x="935" y="901"/>
                  </a:lnTo>
                  <a:lnTo>
                    <a:pt x="935" y="903"/>
                  </a:lnTo>
                  <a:lnTo>
                    <a:pt x="937" y="904"/>
                  </a:lnTo>
                  <a:lnTo>
                    <a:pt x="931" y="904"/>
                  </a:lnTo>
                  <a:lnTo>
                    <a:pt x="928" y="904"/>
                  </a:lnTo>
                  <a:lnTo>
                    <a:pt x="925" y="904"/>
                  </a:lnTo>
                  <a:lnTo>
                    <a:pt x="923" y="903"/>
                  </a:lnTo>
                  <a:lnTo>
                    <a:pt x="920" y="901"/>
                  </a:lnTo>
                  <a:lnTo>
                    <a:pt x="915" y="896"/>
                  </a:lnTo>
                  <a:lnTo>
                    <a:pt x="912" y="895"/>
                  </a:lnTo>
                  <a:lnTo>
                    <a:pt x="911" y="890"/>
                  </a:lnTo>
                  <a:lnTo>
                    <a:pt x="908" y="886"/>
                  </a:lnTo>
                  <a:lnTo>
                    <a:pt x="906" y="884"/>
                  </a:lnTo>
                  <a:lnTo>
                    <a:pt x="905" y="881"/>
                  </a:lnTo>
                  <a:lnTo>
                    <a:pt x="905" y="879"/>
                  </a:lnTo>
                  <a:lnTo>
                    <a:pt x="903" y="873"/>
                  </a:lnTo>
                  <a:lnTo>
                    <a:pt x="903" y="869"/>
                  </a:lnTo>
                  <a:lnTo>
                    <a:pt x="895" y="843"/>
                  </a:lnTo>
                  <a:lnTo>
                    <a:pt x="894" y="832"/>
                  </a:lnTo>
                  <a:lnTo>
                    <a:pt x="892" y="827"/>
                  </a:lnTo>
                  <a:lnTo>
                    <a:pt x="891" y="826"/>
                  </a:lnTo>
                  <a:lnTo>
                    <a:pt x="889" y="824"/>
                  </a:lnTo>
                  <a:lnTo>
                    <a:pt x="886" y="816"/>
                  </a:lnTo>
                  <a:lnTo>
                    <a:pt x="885" y="815"/>
                  </a:lnTo>
                  <a:lnTo>
                    <a:pt x="883" y="812"/>
                  </a:lnTo>
                  <a:lnTo>
                    <a:pt x="882" y="809"/>
                  </a:lnTo>
                  <a:lnTo>
                    <a:pt x="877" y="800"/>
                  </a:lnTo>
                  <a:lnTo>
                    <a:pt x="875" y="798"/>
                  </a:lnTo>
                  <a:lnTo>
                    <a:pt x="871" y="789"/>
                  </a:lnTo>
                  <a:lnTo>
                    <a:pt x="863" y="781"/>
                  </a:lnTo>
                  <a:lnTo>
                    <a:pt x="856" y="776"/>
                  </a:lnTo>
                  <a:lnTo>
                    <a:pt x="836" y="769"/>
                  </a:lnTo>
                  <a:lnTo>
                    <a:pt x="828" y="764"/>
                  </a:lnTo>
                  <a:lnTo>
                    <a:pt x="816" y="755"/>
                  </a:lnTo>
                  <a:lnTo>
                    <a:pt x="799" y="737"/>
                  </a:lnTo>
                  <a:lnTo>
                    <a:pt x="789" y="724"/>
                  </a:lnTo>
                  <a:lnTo>
                    <a:pt x="783" y="720"/>
                  </a:lnTo>
                  <a:lnTo>
                    <a:pt x="780" y="718"/>
                  </a:lnTo>
                  <a:lnTo>
                    <a:pt x="779" y="717"/>
                  </a:lnTo>
                  <a:lnTo>
                    <a:pt x="779" y="713"/>
                  </a:lnTo>
                  <a:lnTo>
                    <a:pt x="777" y="713"/>
                  </a:lnTo>
                  <a:lnTo>
                    <a:pt x="771" y="706"/>
                  </a:lnTo>
                  <a:lnTo>
                    <a:pt x="768" y="704"/>
                  </a:lnTo>
                  <a:lnTo>
                    <a:pt x="762" y="700"/>
                  </a:lnTo>
                  <a:lnTo>
                    <a:pt x="759" y="697"/>
                  </a:lnTo>
                  <a:lnTo>
                    <a:pt x="757" y="693"/>
                  </a:lnTo>
                  <a:lnTo>
                    <a:pt x="754" y="690"/>
                  </a:lnTo>
                  <a:lnTo>
                    <a:pt x="746" y="686"/>
                  </a:lnTo>
                  <a:lnTo>
                    <a:pt x="743" y="683"/>
                  </a:lnTo>
                  <a:lnTo>
                    <a:pt x="737" y="681"/>
                  </a:lnTo>
                  <a:lnTo>
                    <a:pt x="733" y="678"/>
                  </a:lnTo>
                  <a:lnTo>
                    <a:pt x="723" y="670"/>
                  </a:lnTo>
                  <a:lnTo>
                    <a:pt x="716" y="667"/>
                  </a:lnTo>
                  <a:lnTo>
                    <a:pt x="688" y="652"/>
                  </a:lnTo>
                  <a:lnTo>
                    <a:pt x="688" y="652"/>
                  </a:lnTo>
                  <a:lnTo>
                    <a:pt x="690" y="652"/>
                  </a:lnTo>
                  <a:lnTo>
                    <a:pt x="702" y="658"/>
                  </a:lnTo>
                  <a:lnTo>
                    <a:pt x="700" y="655"/>
                  </a:lnTo>
                  <a:lnTo>
                    <a:pt x="694" y="652"/>
                  </a:lnTo>
                  <a:lnTo>
                    <a:pt x="688" y="650"/>
                  </a:lnTo>
                  <a:lnTo>
                    <a:pt x="687" y="649"/>
                  </a:lnTo>
                  <a:lnTo>
                    <a:pt x="683" y="647"/>
                  </a:lnTo>
                  <a:lnTo>
                    <a:pt x="682" y="644"/>
                  </a:lnTo>
                  <a:lnTo>
                    <a:pt x="676" y="638"/>
                  </a:lnTo>
                  <a:lnTo>
                    <a:pt x="673" y="637"/>
                  </a:lnTo>
                  <a:lnTo>
                    <a:pt x="670" y="637"/>
                  </a:lnTo>
                  <a:lnTo>
                    <a:pt x="665" y="632"/>
                  </a:lnTo>
                  <a:lnTo>
                    <a:pt x="660" y="626"/>
                  </a:lnTo>
                  <a:lnTo>
                    <a:pt x="659" y="620"/>
                  </a:lnTo>
                  <a:lnTo>
                    <a:pt x="656" y="615"/>
                  </a:lnTo>
                  <a:lnTo>
                    <a:pt x="656" y="612"/>
                  </a:lnTo>
                  <a:lnTo>
                    <a:pt x="657" y="614"/>
                  </a:lnTo>
                  <a:lnTo>
                    <a:pt x="659" y="614"/>
                  </a:lnTo>
                  <a:lnTo>
                    <a:pt x="656" y="610"/>
                  </a:lnTo>
                  <a:lnTo>
                    <a:pt x="653" y="609"/>
                  </a:lnTo>
                  <a:lnTo>
                    <a:pt x="651" y="607"/>
                  </a:lnTo>
                  <a:lnTo>
                    <a:pt x="648" y="606"/>
                  </a:lnTo>
                  <a:lnTo>
                    <a:pt x="648" y="609"/>
                  </a:lnTo>
                  <a:lnTo>
                    <a:pt x="650" y="612"/>
                  </a:lnTo>
                  <a:lnTo>
                    <a:pt x="648" y="615"/>
                  </a:lnTo>
                  <a:lnTo>
                    <a:pt x="644" y="615"/>
                  </a:lnTo>
                  <a:lnTo>
                    <a:pt x="642" y="614"/>
                  </a:lnTo>
                  <a:lnTo>
                    <a:pt x="640" y="615"/>
                  </a:lnTo>
                  <a:lnTo>
                    <a:pt x="637" y="615"/>
                  </a:lnTo>
                  <a:lnTo>
                    <a:pt x="634" y="615"/>
                  </a:lnTo>
                  <a:lnTo>
                    <a:pt x="631" y="614"/>
                  </a:lnTo>
                  <a:lnTo>
                    <a:pt x="634" y="617"/>
                  </a:lnTo>
                  <a:lnTo>
                    <a:pt x="637" y="620"/>
                  </a:lnTo>
                  <a:lnTo>
                    <a:pt x="634" y="620"/>
                  </a:lnTo>
                  <a:lnTo>
                    <a:pt x="633" y="618"/>
                  </a:lnTo>
                  <a:lnTo>
                    <a:pt x="631" y="620"/>
                  </a:lnTo>
                  <a:lnTo>
                    <a:pt x="630" y="621"/>
                  </a:lnTo>
                  <a:lnTo>
                    <a:pt x="628" y="618"/>
                  </a:lnTo>
                  <a:lnTo>
                    <a:pt x="628" y="615"/>
                  </a:lnTo>
                  <a:lnTo>
                    <a:pt x="630" y="614"/>
                  </a:lnTo>
                  <a:lnTo>
                    <a:pt x="630" y="609"/>
                  </a:lnTo>
                  <a:lnTo>
                    <a:pt x="627" y="601"/>
                  </a:lnTo>
                  <a:lnTo>
                    <a:pt x="624" y="595"/>
                  </a:lnTo>
                  <a:lnTo>
                    <a:pt x="622" y="592"/>
                  </a:lnTo>
                  <a:lnTo>
                    <a:pt x="619" y="589"/>
                  </a:lnTo>
                  <a:lnTo>
                    <a:pt x="614" y="584"/>
                  </a:lnTo>
                  <a:lnTo>
                    <a:pt x="611" y="581"/>
                  </a:lnTo>
                  <a:lnTo>
                    <a:pt x="610" y="580"/>
                  </a:lnTo>
                  <a:lnTo>
                    <a:pt x="610" y="578"/>
                  </a:lnTo>
                  <a:lnTo>
                    <a:pt x="613" y="581"/>
                  </a:lnTo>
                  <a:lnTo>
                    <a:pt x="614" y="580"/>
                  </a:lnTo>
                  <a:lnTo>
                    <a:pt x="614" y="580"/>
                  </a:lnTo>
                  <a:lnTo>
                    <a:pt x="611" y="577"/>
                  </a:lnTo>
                  <a:lnTo>
                    <a:pt x="608" y="574"/>
                  </a:lnTo>
                  <a:lnTo>
                    <a:pt x="605" y="570"/>
                  </a:lnTo>
                  <a:lnTo>
                    <a:pt x="604" y="567"/>
                  </a:lnTo>
                  <a:lnTo>
                    <a:pt x="604" y="564"/>
                  </a:lnTo>
                  <a:lnTo>
                    <a:pt x="602" y="561"/>
                  </a:lnTo>
                  <a:lnTo>
                    <a:pt x="601" y="558"/>
                  </a:lnTo>
                  <a:lnTo>
                    <a:pt x="599" y="557"/>
                  </a:lnTo>
                  <a:lnTo>
                    <a:pt x="601" y="561"/>
                  </a:lnTo>
                  <a:lnTo>
                    <a:pt x="601" y="566"/>
                  </a:lnTo>
                  <a:lnTo>
                    <a:pt x="602" y="570"/>
                  </a:lnTo>
                  <a:lnTo>
                    <a:pt x="605" y="574"/>
                  </a:lnTo>
                  <a:lnTo>
                    <a:pt x="605" y="574"/>
                  </a:lnTo>
                  <a:lnTo>
                    <a:pt x="602" y="575"/>
                  </a:lnTo>
                  <a:lnTo>
                    <a:pt x="602" y="577"/>
                  </a:lnTo>
                  <a:lnTo>
                    <a:pt x="605" y="578"/>
                  </a:lnTo>
                  <a:lnTo>
                    <a:pt x="605" y="580"/>
                  </a:lnTo>
                  <a:lnTo>
                    <a:pt x="604" y="580"/>
                  </a:lnTo>
                  <a:lnTo>
                    <a:pt x="602" y="580"/>
                  </a:lnTo>
                  <a:lnTo>
                    <a:pt x="602" y="578"/>
                  </a:lnTo>
                  <a:lnTo>
                    <a:pt x="601" y="577"/>
                  </a:lnTo>
                  <a:lnTo>
                    <a:pt x="597" y="580"/>
                  </a:lnTo>
                  <a:lnTo>
                    <a:pt x="596" y="577"/>
                  </a:lnTo>
                  <a:lnTo>
                    <a:pt x="593" y="569"/>
                  </a:lnTo>
                  <a:lnTo>
                    <a:pt x="594" y="567"/>
                  </a:lnTo>
                  <a:lnTo>
                    <a:pt x="596" y="566"/>
                  </a:lnTo>
                  <a:lnTo>
                    <a:pt x="596" y="564"/>
                  </a:lnTo>
                  <a:lnTo>
                    <a:pt x="594" y="563"/>
                  </a:lnTo>
                  <a:lnTo>
                    <a:pt x="591" y="564"/>
                  </a:lnTo>
                  <a:lnTo>
                    <a:pt x="591" y="566"/>
                  </a:lnTo>
                  <a:lnTo>
                    <a:pt x="593" y="572"/>
                  </a:lnTo>
                  <a:lnTo>
                    <a:pt x="593" y="575"/>
                  </a:lnTo>
                  <a:lnTo>
                    <a:pt x="593" y="577"/>
                  </a:lnTo>
                  <a:lnTo>
                    <a:pt x="590" y="578"/>
                  </a:lnTo>
                  <a:lnTo>
                    <a:pt x="588" y="575"/>
                  </a:lnTo>
                  <a:lnTo>
                    <a:pt x="587" y="574"/>
                  </a:lnTo>
                  <a:lnTo>
                    <a:pt x="585" y="572"/>
                  </a:lnTo>
                  <a:lnTo>
                    <a:pt x="585" y="569"/>
                  </a:lnTo>
                  <a:lnTo>
                    <a:pt x="585" y="563"/>
                  </a:lnTo>
                  <a:lnTo>
                    <a:pt x="585" y="561"/>
                  </a:lnTo>
                  <a:lnTo>
                    <a:pt x="584" y="560"/>
                  </a:lnTo>
                  <a:lnTo>
                    <a:pt x="582" y="560"/>
                  </a:lnTo>
                  <a:lnTo>
                    <a:pt x="582" y="560"/>
                  </a:lnTo>
                  <a:lnTo>
                    <a:pt x="581" y="557"/>
                  </a:lnTo>
                  <a:lnTo>
                    <a:pt x="582" y="555"/>
                  </a:lnTo>
                  <a:lnTo>
                    <a:pt x="585" y="552"/>
                  </a:lnTo>
                  <a:lnTo>
                    <a:pt x="585" y="552"/>
                  </a:lnTo>
                  <a:lnTo>
                    <a:pt x="585" y="547"/>
                  </a:lnTo>
                  <a:lnTo>
                    <a:pt x="584" y="547"/>
                  </a:lnTo>
                  <a:lnTo>
                    <a:pt x="584" y="546"/>
                  </a:lnTo>
                  <a:lnTo>
                    <a:pt x="584" y="544"/>
                  </a:lnTo>
                  <a:lnTo>
                    <a:pt x="584" y="544"/>
                  </a:lnTo>
                  <a:lnTo>
                    <a:pt x="587" y="543"/>
                  </a:lnTo>
                  <a:lnTo>
                    <a:pt x="587" y="541"/>
                  </a:lnTo>
                  <a:lnTo>
                    <a:pt x="587" y="540"/>
                  </a:lnTo>
                  <a:lnTo>
                    <a:pt x="585" y="538"/>
                  </a:lnTo>
                  <a:lnTo>
                    <a:pt x="585" y="535"/>
                  </a:lnTo>
                  <a:lnTo>
                    <a:pt x="585" y="534"/>
                  </a:lnTo>
                  <a:lnTo>
                    <a:pt x="584" y="532"/>
                  </a:lnTo>
                  <a:lnTo>
                    <a:pt x="582" y="534"/>
                  </a:lnTo>
                  <a:lnTo>
                    <a:pt x="581" y="537"/>
                  </a:lnTo>
                  <a:lnTo>
                    <a:pt x="581" y="540"/>
                  </a:lnTo>
                  <a:lnTo>
                    <a:pt x="579" y="541"/>
                  </a:lnTo>
                  <a:lnTo>
                    <a:pt x="577" y="544"/>
                  </a:lnTo>
                  <a:lnTo>
                    <a:pt x="579" y="547"/>
                  </a:lnTo>
                  <a:lnTo>
                    <a:pt x="581" y="551"/>
                  </a:lnTo>
                  <a:lnTo>
                    <a:pt x="579" y="554"/>
                  </a:lnTo>
                  <a:lnTo>
                    <a:pt x="577" y="557"/>
                  </a:lnTo>
                  <a:lnTo>
                    <a:pt x="574" y="557"/>
                  </a:lnTo>
                  <a:lnTo>
                    <a:pt x="574" y="554"/>
                  </a:lnTo>
                  <a:lnTo>
                    <a:pt x="574" y="551"/>
                  </a:lnTo>
                  <a:lnTo>
                    <a:pt x="576" y="546"/>
                  </a:lnTo>
                  <a:lnTo>
                    <a:pt x="574" y="544"/>
                  </a:lnTo>
                  <a:lnTo>
                    <a:pt x="574" y="544"/>
                  </a:lnTo>
                  <a:lnTo>
                    <a:pt x="573" y="543"/>
                  </a:lnTo>
                  <a:lnTo>
                    <a:pt x="574" y="541"/>
                  </a:lnTo>
                  <a:lnTo>
                    <a:pt x="576" y="541"/>
                  </a:lnTo>
                  <a:lnTo>
                    <a:pt x="577" y="540"/>
                  </a:lnTo>
                  <a:lnTo>
                    <a:pt x="576" y="538"/>
                  </a:lnTo>
                  <a:lnTo>
                    <a:pt x="577" y="535"/>
                  </a:lnTo>
                  <a:lnTo>
                    <a:pt x="579" y="532"/>
                  </a:lnTo>
                  <a:lnTo>
                    <a:pt x="581" y="527"/>
                  </a:lnTo>
                  <a:lnTo>
                    <a:pt x="579" y="526"/>
                  </a:lnTo>
                  <a:lnTo>
                    <a:pt x="581" y="523"/>
                  </a:lnTo>
                  <a:lnTo>
                    <a:pt x="581" y="521"/>
                  </a:lnTo>
                  <a:lnTo>
                    <a:pt x="579" y="521"/>
                  </a:lnTo>
                  <a:lnTo>
                    <a:pt x="579" y="520"/>
                  </a:lnTo>
                  <a:lnTo>
                    <a:pt x="577" y="520"/>
                  </a:lnTo>
                  <a:lnTo>
                    <a:pt x="577" y="517"/>
                  </a:lnTo>
                  <a:lnTo>
                    <a:pt x="579" y="515"/>
                  </a:lnTo>
                  <a:lnTo>
                    <a:pt x="577" y="512"/>
                  </a:lnTo>
                  <a:lnTo>
                    <a:pt x="577" y="509"/>
                  </a:lnTo>
                  <a:lnTo>
                    <a:pt x="579" y="504"/>
                  </a:lnTo>
                  <a:lnTo>
                    <a:pt x="581" y="500"/>
                  </a:lnTo>
                  <a:lnTo>
                    <a:pt x="584" y="495"/>
                  </a:lnTo>
                  <a:lnTo>
                    <a:pt x="587" y="492"/>
                  </a:lnTo>
                  <a:lnTo>
                    <a:pt x="588" y="489"/>
                  </a:lnTo>
                  <a:lnTo>
                    <a:pt x="588" y="483"/>
                  </a:lnTo>
                  <a:lnTo>
                    <a:pt x="588" y="474"/>
                  </a:lnTo>
                  <a:lnTo>
                    <a:pt x="588" y="469"/>
                  </a:lnTo>
                  <a:lnTo>
                    <a:pt x="587" y="467"/>
                  </a:lnTo>
                  <a:lnTo>
                    <a:pt x="587" y="466"/>
                  </a:lnTo>
                  <a:lnTo>
                    <a:pt x="587" y="463"/>
                  </a:lnTo>
                  <a:lnTo>
                    <a:pt x="588" y="461"/>
                  </a:lnTo>
                  <a:lnTo>
                    <a:pt x="588" y="458"/>
                  </a:lnTo>
                  <a:lnTo>
                    <a:pt x="588" y="457"/>
                  </a:lnTo>
                  <a:lnTo>
                    <a:pt x="587" y="457"/>
                  </a:lnTo>
                  <a:lnTo>
                    <a:pt x="588" y="454"/>
                  </a:lnTo>
                  <a:lnTo>
                    <a:pt x="593" y="452"/>
                  </a:lnTo>
                  <a:lnTo>
                    <a:pt x="594" y="451"/>
                  </a:lnTo>
                  <a:lnTo>
                    <a:pt x="593" y="451"/>
                  </a:lnTo>
                  <a:lnTo>
                    <a:pt x="590" y="451"/>
                  </a:lnTo>
                  <a:lnTo>
                    <a:pt x="587" y="451"/>
                  </a:lnTo>
                  <a:lnTo>
                    <a:pt x="587" y="449"/>
                  </a:lnTo>
                  <a:lnTo>
                    <a:pt x="588" y="449"/>
                  </a:lnTo>
                  <a:lnTo>
                    <a:pt x="590" y="448"/>
                  </a:lnTo>
                  <a:lnTo>
                    <a:pt x="590" y="444"/>
                  </a:lnTo>
                  <a:lnTo>
                    <a:pt x="590" y="437"/>
                  </a:lnTo>
                  <a:lnTo>
                    <a:pt x="588" y="434"/>
                  </a:lnTo>
                  <a:lnTo>
                    <a:pt x="590" y="431"/>
                  </a:lnTo>
                  <a:lnTo>
                    <a:pt x="590" y="424"/>
                  </a:lnTo>
                  <a:lnTo>
                    <a:pt x="588" y="414"/>
                  </a:lnTo>
                  <a:lnTo>
                    <a:pt x="588" y="409"/>
                  </a:lnTo>
                  <a:lnTo>
                    <a:pt x="587" y="408"/>
                  </a:lnTo>
                  <a:lnTo>
                    <a:pt x="585" y="408"/>
                  </a:lnTo>
                  <a:lnTo>
                    <a:pt x="585" y="411"/>
                  </a:lnTo>
                  <a:lnTo>
                    <a:pt x="587" y="429"/>
                  </a:lnTo>
                  <a:lnTo>
                    <a:pt x="585" y="437"/>
                  </a:lnTo>
                  <a:lnTo>
                    <a:pt x="585" y="444"/>
                  </a:lnTo>
                  <a:lnTo>
                    <a:pt x="584" y="446"/>
                  </a:lnTo>
                  <a:lnTo>
                    <a:pt x="584" y="443"/>
                  </a:lnTo>
                  <a:lnTo>
                    <a:pt x="584" y="440"/>
                  </a:lnTo>
                  <a:lnTo>
                    <a:pt x="584" y="429"/>
                  </a:lnTo>
                  <a:lnTo>
                    <a:pt x="584" y="406"/>
                  </a:lnTo>
                  <a:lnTo>
                    <a:pt x="582" y="397"/>
                  </a:lnTo>
                  <a:lnTo>
                    <a:pt x="579" y="391"/>
                  </a:lnTo>
                  <a:lnTo>
                    <a:pt x="577" y="383"/>
                  </a:lnTo>
                  <a:lnTo>
                    <a:pt x="574" y="377"/>
                  </a:lnTo>
                  <a:lnTo>
                    <a:pt x="571" y="366"/>
                  </a:lnTo>
                  <a:lnTo>
                    <a:pt x="568" y="358"/>
                  </a:lnTo>
                  <a:lnTo>
                    <a:pt x="565" y="355"/>
                  </a:lnTo>
                  <a:lnTo>
                    <a:pt x="562" y="351"/>
                  </a:lnTo>
                  <a:lnTo>
                    <a:pt x="558" y="348"/>
                  </a:lnTo>
                  <a:lnTo>
                    <a:pt x="553" y="349"/>
                  </a:lnTo>
                  <a:lnTo>
                    <a:pt x="551" y="346"/>
                  </a:lnTo>
                  <a:lnTo>
                    <a:pt x="550" y="340"/>
                  </a:lnTo>
                  <a:lnTo>
                    <a:pt x="548" y="335"/>
                  </a:lnTo>
                  <a:lnTo>
                    <a:pt x="545" y="326"/>
                  </a:lnTo>
                  <a:lnTo>
                    <a:pt x="539" y="318"/>
                  </a:lnTo>
                  <a:lnTo>
                    <a:pt x="536" y="315"/>
                  </a:lnTo>
                  <a:lnTo>
                    <a:pt x="530" y="312"/>
                  </a:lnTo>
                  <a:lnTo>
                    <a:pt x="528" y="311"/>
                  </a:lnTo>
                  <a:lnTo>
                    <a:pt x="525" y="312"/>
                  </a:lnTo>
                  <a:lnTo>
                    <a:pt x="525" y="314"/>
                  </a:lnTo>
                  <a:lnTo>
                    <a:pt x="524" y="315"/>
                  </a:lnTo>
                  <a:lnTo>
                    <a:pt x="521" y="317"/>
                  </a:lnTo>
                  <a:lnTo>
                    <a:pt x="511" y="309"/>
                  </a:lnTo>
                  <a:lnTo>
                    <a:pt x="511" y="309"/>
                  </a:lnTo>
                  <a:lnTo>
                    <a:pt x="511" y="306"/>
                  </a:lnTo>
                  <a:lnTo>
                    <a:pt x="510" y="305"/>
                  </a:lnTo>
                  <a:lnTo>
                    <a:pt x="508" y="306"/>
                  </a:lnTo>
                  <a:lnTo>
                    <a:pt x="505" y="308"/>
                  </a:lnTo>
                  <a:lnTo>
                    <a:pt x="504" y="305"/>
                  </a:lnTo>
                  <a:lnTo>
                    <a:pt x="502" y="301"/>
                  </a:lnTo>
                  <a:lnTo>
                    <a:pt x="501" y="301"/>
                  </a:lnTo>
                  <a:lnTo>
                    <a:pt x="499" y="301"/>
                  </a:lnTo>
                  <a:lnTo>
                    <a:pt x="491" y="301"/>
                  </a:lnTo>
                  <a:lnTo>
                    <a:pt x="490" y="300"/>
                  </a:lnTo>
                  <a:lnTo>
                    <a:pt x="484" y="292"/>
                  </a:lnTo>
                  <a:lnTo>
                    <a:pt x="479" y="289"/>
                  </a:lnTo>
                  <a:lnTo>
                    <a:pt x="475" y="286"/>
                  </a:lnTo>
                  <a:lnTo>
                    <a:pt x="471" y="285"/>
                  </a:lnTo>
                  <a:lnTo>
                    <a:pt x="467" y="280"/>
                  </a:lnTo>
                  <a:lnTo>
                    <a:pt x="462" y="275"/>
                  </a:lnTo>
                  <a:lnTo>
                    <a:pt x="456" y="271"/>
                  </a:lnTo>
                  <a:lnTo>
                    <a:pt x="447" y="266"/>
                  </a:lnTo>
                  <a:lnTo>
                    <a:pt x="447" y="265"/>
                  </a:lnTo>
                  <a:lnTo>
                    <a:pt x="447" y="263"/>
                  </a:lnTo>
                  <a:lnTo>
                    <a:pt x="447" y="263"/>
                  </a:lnTo>
                  <a:lnTo>
                    <a:pt x="447" y="262"/>
                  </a:lnTo>
                  <a:lnTo>
                    <a:pt x="447" y="262"/>
                  </a:lnTo>
                  <a:lnTo>
                    <a:pt x="445" y="262"/>
                  </a:lnTo>
                  <a:lnTo>
                    <a:pt x="442" y="262"/>
                  </a:lnTo>
                  <a:lnTo>
                    <a:pt x="439" y="260"/>
                  </a:lnTo>
                  <a:lnTo>
                    <a:pt x="438" y="258"/>
                  </a:lnTo>
                  <a:lnTo>
                    <a:pt x="433" y="254"/>
                  </a:lnTo>
                  <a:lnTo>
                    <a:pt x="430" y="252"/>
                  </a:lnTo>
                  <a:lnTo>
                    <a:pt x="432" y="249"/>
                  </a:lnTo>
                  <a:lnTo>
                    <a:pt x="430" y="246"/>
                  </a:lnTo>
                  <a:lnTo>
                    <a:pt x="432" y="245"/>
                  </a:lnTo>
                  <a:lnTo>
                    <a:pt x="432" y="243"/>
                  </a:lnTo>
                  <a:lnTo>
                    <a:pt x="430" y="242"/>
                  </a:lnTo>
                  <a:lnTo>
                    <a:pt x="428" y="238"/>
                  </a:lnTo>
                  <a:lnTo>
                    <a:pt x="427" y="235"/>
                  </a:lnTo>
                  <a:lnTo>
                    <a:pt x="424" y="232"/>
                  </a:lnTo>
                  <a:lnTo>
                    <a:pt x="422" y="231"/>
                  </a:lnTo>
                  <a:lnTo>
                    <a:pt x="419" y="228"/>
                  </a:lnTo>
                  <a:lnTo>
                    <a:pt x="418" y="225"/>
                  </a:lnTo>
                  <a:lnTo>
                    <a:pt x="418" y="223"/>
                  </a:lnTo>
                  <a:lnTo>
                    <a:pt x="418" y="222"/>
                  </a:lnTo>
                  <a:lnTo>
                    <a:pt x="418" y="218"/>
                  </a:lnTo>
                  <a:lnTo>
                    <a:pt x="421" y="218"/>
                  </a:lnTo>
                  <a:lnTo>
                    <a:pt x="421" y="217"/>
                  </a:lnTo>
                  <a:lnTo>
                    <a:pt x="419" y="215"/>
                  </a:lnTo>
                  <a:lnTo>
                    <a:pt x="418" y="215"/>
                  </a:lnTo>
                  <a:lnTo>
                    <a:pt x="416" y="217"/>
                  </a:lnTo>
                  <a:lnTo>
                    <a:pt x="415" y="218"/>
                  </a:lnTo>
                  <a:lnTo>
                    <a:pt x="413" y="220"/>
                  </a:lnTo>
                  <a:lnTo>
                    <a:pt x="413" y="222"/>
                  </a:lnTo>
                  <a:lnTo>
                    <a:pt x="410" y="223"/>
                  </a:lnTo>
                  <a:lnTo>
                    <a:pt x="408" y="223"/>
                  </a:lnTo>
                  <a:lnTo>
                    <a:pt x="410" y="225"/>
                  </a:lnTo>
                  <a:lnTo>
                    <a:pt x="410" y="226"/>
                  </a:lnTo>
                  <a:lnTo>
                    <a:pt x="407" y="226"/>
                  </a:lnTo>
                  <a:lnTo>
                    <a:pt x="405" y="226"/>
                  </a:lnTo>
                  <a:lnTo>
                    <a:pt x="404" y="223"/>
                  </a:lnTo>
                  <a:lnTo>
                    <a:pt x="404" y="222"/>
                  </a:lnTo>
                  <a:lnTo>
                    <a:pt x="404" y="218"/>
                  </a:lnTo>
                  <a:lnTo>
                    <a:pt x="402" y="218"/>
                  </a:lnTo>
                  <a:lnTo>
                    <a:pt x="404" y="217"/>
                  </a:lnTo>
                  <a:lnTo>
                    <a:pt x="407" y="217"/>
                  </a:lnTo>
                  <a:lnTo>
                    <a:pt x="407" y="215"/>
                  </a:lnTo>
                  <a:lnTo>
                    <a:pt x="410" y="214"/>
                  </a:lnTo>
                  <a:lnTo>
                    <a:pt x="412" y="214"/>
                  </a:lnTo>
                  <a:lnTo>
                    <a:pt x="413" y="211"/>
                  </a:lnTo>
                  <a:lnTo>
                    <a:pt x="415" y="209"/>
                  </a:lnTo>
                  <a:lnTo>
                    <a:pt x="416" y="208"/>
                  </a:lnTo>
                  <a:lnTo>
                    <a:pt x="418" y="206"/>
                  </a:lnTo>
                  <a:lnTo>
                    <a:pt x="419" y="202"/>
                  </a:lnTo>
                  <a:lnTo>
                    <a:pt x="421" y="200"/>
                  </a:lnTo>
                  <a:lnTo>
                    <a:pt x="421" y="191"/>
                  </a:lnTo>
                  <a:lnTo>
                    <a:pt x="419" y="188"/>
                  </a:lnTo>
                  <a:lnTo>
                    <a:pt x="416" y="186"/>
                  </a:lnTo>
                  <a:lnTo>
                    <a:pt x="415" y="185"/>
                  </a:lnTo>
                  <a:lnTo>
                    <a:pt x="412" y="186"/>
                  </a:lnTo>
                  <a:lnTo>
                    <a:pt x="410" y="189"/>
                  </a:lnTo>
                  <a:lnTo>
                    <a:pt x="408" y="202"/>
                  </a:lnTo>
                  <a:lnTo>
                    <a:pt x="407" y="206"/>
                  </a:lnTo>
                  <a:lnTo>
                    <a:pt x="402" y="211"/>
                  </a:lnTo>
                  <a:lnTo>
                    <a:pt x="401" y="209"/>
                  </a:lnTo>
                  <a:lnTo>
                    <a:pt x="399" y="211"/>
                  </a:lnTo>
                  <a:lnTo>
                    <a:pt x="398" y="214"/>
                  </a:lnTo>
                  <a:lnTo>
                    <a:pt x="398" y="215"/>
                  </a:lnTo>
                  <a:lnTo>
                    <a:pt x="398" y="217"/>
                  </a:lnTo>
                  <a:lnTo>
                    <a:pt x="398" y="218"/>
                  </a:lnTo>
                  <a:lnTo>
                    <a:pt x="398" y="220"/>
                  </a:lnTo>
                  <a:lnTo>
                    <a:pt x="398" y="223"/>
                  </a:lnTo>
                  <a:lnTo>
                    <a:pt x="396" y="225"/>
                  </a:lnTo>
                  <a:lnTo>
                    <a:pt x="395" y="225"/>
                  </a:lnTo>
                  <a:lnTo>
                    <a:pt x="389" y="220"/>
                  </a:lnTo>
                  <a:lnTo>
                    <a:pt x="382" y="217"/>
                  </a:lnTo>
                  <a:lnTo>
                    <a:pt x="376" y="215"/>
                  </a:lnTo>
                  <a:lnTo>
                    <a:pt x="373" y="215"/>
                  </a:lnTo>
                  <a:lnTo>
                    <a:pt x="369" y="215"/>
                  </a:lnTo>
                  <a:lnTo>
                    <a:pt x="365" y="215"/>
                  </a:lnTo>
                  <a:lnTo>
                    <a:pt x="359" y="217"/>
                  </a:lnTo>
                  <a:lnTo>
                    <a:pt x="358" y="222"/>
                  </a:lnTo>
                  <a:lnTo>
                    <a:pt x="356" y="225"/>
                  </a:lnTo>
                  <a:lnTo>
                    <a:pt x="353" y="226"/>
                  </a:lnTo>
                  <a:lnTo>
                    <a:pt x="353" y="231"/>
                  </a:lnTo>
                  <a:lnTo>
                    <a:pt x="352" y="231"/>
                  </a:lnTo>
                  <a:lnTo>
                    <a:pt x="349" y="232"/>
                  </a:lnTo>
                  <a:lnTo>
                    <a:pt x="344" y="232"/>
                  </a:lnTo>
                  <a:lnTo>
                    <a:pt x="338" y="229"/>
                  </a:lnTo>
                  <a:lnTo>
                    <a:pt x="333" y="222"/>
                  </a:lnTo>
                  <a:lnTo>
                    <a:pt x="324" y="215"/>
                  </a:lnTo>
                  <a:lnTo>
                    <a:pt x="322" y="214"/>
                  </a:lnTo>
                  <a:lnTo>
                    <a:pt x="322" y="211"/>
                  </a:lnTo>
                  <a:lnTo>
                    <a:pt x="319" y="205"/>
                  </a:lnTo>
                  <a:lnTo>
                    <a:pt x="313" y="194"/>
                  </a:lnTo>
                  <a:lnTo>
                    <a:pt x="310" y="189"/>
                  </a:lnTo>
                  <a:lnTo>
                    <a:pt x="304" y="186"/>
                  </a:lnTo>
                  <a:lnTo>
                    <a:pt x="299" y="183"/>
                  </a:lnTo>
                  <a:lnTo>
                    <a:pt x="295" y="182"/>
                  </a:lnTo>
                  <a:lnTo>
                    <a:pt x="287" y="180"/>
                  </a:lnTo>
                  <a:lnTo>
                    <a:pt x="284" y="182"/>
                  </a:lnTo>
                  <a:lnTo>
                    <a:pt x="284" y="183"/>
                  </a:lnTo>
                  <a:lnTo>
                    <a:pt x="283" y="185"/>
                  </a:lnTo>
                  <a:lnTo>
                    <a:pt x="281" y="185"/>
                  </a:lnTo>
                  <a:lnTo>
                    <a:pt x="279" y="185"/>
                  </a:lnTo>
                  <a:lnTo>
                    <a:pt x="272" y="177"/>
                  </a:lnTo>
                  <a:lnTo>
                    <a:pt x="270" y="171"/>
                  </a:lnTo>
                  <a:lnTo>
                    <a:pt x="267" y="166"/>
                  </a:lnTo>
                  <a:lnTo>
                    <a:pt x="263" y="162"/>
                  </a:lnTo>
                  <a:lnTo>
                    <a:pt x="256" y="159"/>
                  </a:lnTo>
                  <a:lnTo>
                    <a:pt x="252" y="155"/>
                  </a:lnTo>
                  <a:lnTo>
                    <a:pt x="247" y="155"/>
                  </a:lnTo>
                  <a:lnTo>
                    <a:pt x="243" y="152"/>
                  </a:lnTo>
                  <a:lnTo>
                    <a:pt x="236" y="154"/>
                  </a:lnTo>
                  <a:lnTo>
                    <a:pt x="233" y="154"/>
                  </a:lnTo>
                  <a:lnTo>
                    <a:pt x="233" y="157"/>
                  </a:lnTo>
                  <a:lnTo>
                    <a:pt x="229" y="154"/>
                  </a:lnTo>
                  <a:lnTo>
                    <a:pt x="224" y="151"/>
                  </a:lnTo>
                  <a:lnTo>
                    <a:pt x="216" y="148"/>
                  </a:lnTo>
                  <a:lnTo>
                    <a:pt x="213" y="151"/>
                  </a:lnTo>
                  <a:lnTo>
                    <a:pt x="210" y="149"/>
                  </a:lnTo>
                  <a:lnTo>
                    <a:pt x="212" y="146"/>
                  </a:lnTo>
                  <a:lnTo>
                    <a:pt x="212" y="145"/>
                  </a:lnTo>
                  <a:lnTo>
                    <a:pt x="212" y="143"/>
                  </a:lnTo>
                  <a:lnTo>
                    <a:pt x="209" y="142"/>
                  </a:lnTo>
                  <a:lnTo>
                    <a:pt x="206" y="140"/>
                  </a:lnTo>
                  <a:lnTo>
                    <a:pt x="204" y="142"/>
                  </a:lnTo>
                  <a:lnTo>
                    <a:pt x="203" y="137"/>
                  </a:lnTo>
                  <a:lnTo>
                    <a:pt x="203" y="129"/>
                  </a:lnTo>
                  <a:lnTo>
                    <a:pt x="203" y="122"/>
                  </a:lnTo>
                  <a:lnTo>
                    <a:pt x="201" y="115"/>
                  </a:lnTo>
                  <a:lnTo>
                    <a:pt x="200" y="108"/>
                  </a:lnTo>
                  <a:lnTo>
                    <a:pt x="196" y="103"/>
                  </a:lnTo>
                  <a:lnTo>
                    <a:pt x="195" y="103"/>
                  </a:lnTo>
                  <a:lnTo>
                    <a:pt x="190" y="100"/>
                  </a:lnTo>
                  <a:lnTo>
                    <a:pt x="187" y="100"/>
                  </a:lnTo>
                  <a:lnTo>
                    <a:pt x="186" y="95"/>
                  </a:lnTo>
                  <a:lnTo>
                    <a:pt x="180" y="92"/>
                  </a:lnTo>
                  <a:lnTo>
                    <a:pt x="172" y="89"/>
                  </a:lnTo>
                  <a:lnTo>
                    <a:pt x="166" y="86"/>
                  </a:lnTo>
                  <a:lnTo>
                    <a:pt x="163" y="86"/>
                  </a:lnTo>
                  <a:lnTo>
                    <a:pt x="161" y="82"/>
                  </a:lnTo>
                  <a:lnTo>
                    <a:pt x="160" y="82"/>
                  </a:lnTo>
                  <a:lnTo>
                    <a:pt x="158" y="79"/>
                  </a:lnTo>
                  <a:lnTo>
                    <a:pt x="158" y="77"/>
                  </a:lnTo>
                  <a:lnTo>
                    <a:pt x="155" y="72"/>
                  </a:lnTo>
                  <a:lnTo>
                    <a:pt x="152" y="69"/>
                  </a:lnTo>
                  <a:lnTo>
                    <a:pt x="147" y="68"/>
                  </a:lnTo>
                  <a:lnTo>
                    <a:pt x="146" y="68"/>
                  </a:lnTo>
                  <a:lnTo>
                    <a:pt x="146" y="69"/>
                  </a:lnTo>
                  <a:lnTo>
                    <a:pt x="144" y="69"/>
                  </a:lnTo>
                  <a:lnTo>
                    <a:pt x="143" y="68"/>
                  </a:lnTo>
                  <a:lnTo>
                    <a:pt x="140" y="65"/>
                  </a:lnTo>
                  <a:lnTo>
                    <a:pt x="141" y="63"/>
                  </a:lnTo>
                  <a:lnTo>
                    <a:pt x="143" y="66"/>
                  </a:lnTo>
                  <a:lnTo>
                    <a:pt x="144" y="65"/>
                  </a:lnTo>
                  <a:lnTo>
                    <a:pt x="146" y="62"/>
                  </a:lnTo>
                  <a:lnTo>
                    <a:pt x="144" y="60"/>
                  </a:lnTo>
                  <a:lnTo>
                    <a:pt x="144" y="59"/>
                  </a:lnTo>
                  <a:lnTo>
                    <a:pt x="143" y="57"/>
                  </a:lnTo>
                  <a:lnTo>
                    <a:pt x="141" y="56"/>
                  </a:lnTo>
                  <a:lnTo>
                    <a:pt x="138" y="56"/>
                  </a:lnTo>
                  <a:lnTo>
                    <a:pt x="138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5" y="60"/>
                  </a:lnTo>
                  <a:lnTo>
                    <a:pt x="132" y="59"/>
                  </a:lnTo>
                  <a:lnTo>
                    <a:pt x="130" y="54"/>
                  </a:lnTo>
                  <a:lnTo>
                    <a:pt x="129" y="52"/>
                  </a:lnTo>
                  <a:lnTo>
                    <a:pt x="124" y="51"/>
                  </a:lnTo>
                  <a:lnTo>
                    <a:pt x="123" y="49"/>
                  </a:lnTo>
                  <a:lnTo>
                    <a:pt x="120" y="52"/>
                  </a:lnTo>
                  <a:lnTo>
                    <a:pt x="118" y="49"/>
                  </a:lnTo>
                  <a:lnTo>
                    <a:pt x="117" y="48"/>
                  </a:lnTo>
                  <a:lnTo>
                    <a:pt x="115" y="45"/>
                  </a:lnTo>
                  <a:lnTo>
                    <a:pt x="115" y="40"/>
                  </a:lnTo>
                  <a:lnTo>
                    <a:pt x="114" y="37"/>
                  </a:lnTo>
                  <a:lnTo>
                    <a:pt x="112" y="3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07" y="28"/>
                  </a:lnTo>
                  <a:lnTo>
                    <a:pt x="112" y="26"/>
                  </a:lnTo>
                  <a:lnTo>
                    <a:pt x="114" y="26"/>
                  </a:lnTo>
                  <a:lnTo>
                    <a:pt x="117" y="29"/>
                  </a:lnTo>
                  <a:lnTo>
                    <a:pt x="118" y="31"/>
                  </a:lnTo>
                  <a:lnTo>
                    <a:pt x="126" y="32"/>
                  </a:lnTo>
                  <a:lnTo>
                    <a:pt x="134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4" y="32"/>
                  </a:lnTo>
                  <a:lnTo>
                    <a:pt x="146" y="34"/>
                  </a:lnTo>
                  <a:lnTo>
                    <a:pt x="149" y="36"/>
                  </a:lnTo>
                  <a:lnTo>
                    <a:pt x="155" y="34"/>
                  </a:lnTo>
                  <a:lnTo>
                    <a:pt x="158" y="36"/>
                  </a:lnTo>
                  <a:lnTo>
                    <a:pt x="163" y="36"/>
                  </a:lnTo>
                  <a:lnTo>
                    <a:pt x="164" y="36"/>
                  </a:lnTo>
                  <a:lnTo>
                    <a:pt x="166" y="37"/>
                  </a:lnTo>
                  <a:lnTo>
                    <a:pt x="167" y="39"/>
                  </a:lnTo>
                  <a:lnTo>
                    <a:pt x="170" y="39"/>
                  </a:lnTo>
                  <a:lnTo>
                    <a:pt x="173" y="39"/>
                  </a:lnTo>
                  <a:lnTo>
                    <a:pt x="178" y="40"/>
                  </a:lnTo>
                  <a:lnTo>
                    <a:pt x="184" y="42"/>
                  </a:lnTo>
                  <a:lnTo>
                    <a:pt x="189" y="40"/>
                  </a:lnTo>
                  <a:lnTo>
                    <a:pt x="195" y="39"/>
                  </a:lnTo>
                  <a:lnTo>
                    <a:pt x="201" y="42"/>
                  </a:lnTo>
                  <a:lnTo>
                    <a:pt x="206" y="39"/>
                  </a:lnTo>
                  <a:lnTo>
                    <a:pt x="212" y="37"/>
                  </a:lnTo>
                  <a:lnTo>
                    <a:pt x="215" y="34"/>
                  </a:lnTo>
                  <a:lnTo>
                    <a:pt x="218" y="31"/>
                  </a:lnTo>
                  <a:lnTo>
                    <a:pt x="220" y="31"/>
                  </a:lnTo>
                  <a:lnTo>
                    <a:pt x="223" y="28"/>
                  </a:lnTo>
                  <a:lnTo>
                    <a:pt x="226" y="25"/>
                  </a:lnTo>
                  <a:lnTo>
                    <a:pt x="227" y="25"/>
                  </a:lnTo>
                  <a:lnTo>
                    <a:pt x="229" y="23"/>
                  </a:lnTo>
                  <a:lnTo>
                    <a:pt x="230" y="23"/>
                  </a:lnTo>
                  <a:lnTo>
                    <a:pt x="232" y="23"/>
                  </a:lnTo>
                  <a:lnTo>
                    <a:pt x="233" y="25"/>
                  </a:lnTo>
                  <a:lnTo>
                    <a:pt x="233" y="26"/>
                  </a:lnTo>
                  <a:lnTo>
                    <a:pt x="233" y="28"/>
                  </a:lnTo>
                  <a:lnTo>
                    <a:pt x="233" y="31"/>
                  </a:lnTo>
                  <a:lnTo>
                    <a:pt x="233" y="34"/>
                  </a:lnTo>
                  <a:lnTo>
                    <a:pt x="232" y="37"/>
                  </a:lnTo>
                  <a:lnTo>
                    <a:pt x="232" y="39"/>
                  </a:lnTo>
                  <a:lnTo>
                    <a:pt x="230" y="40"/>
                  </a:lnTo>
                  <a:lnTo>
                    <a:pt x="232" y="43"/>
                  </a:lnTo>
                  <a:lnTo>
                    <a:pt x="235" y="48"/>
                  </a:lnTo>
                  <a:lnTo>
                    <a:pt x="238" y="49"/>
                  </a:lnTo>
                  <a:lnTo>
                    <a:pt x="243" y="54"/>
                  </a:lnTo>
                  <a:lnTo>
                    <a:pt x="244" y="56"/>
                  </a:lnTo>
                  <a:lnTo>
                    <a:pt x="249" y="56"/>
                  </a:lnTo>
                  <a:lnTo>
                    <a:pt x="252" y="59"/>
                  </a:lnTo>
                  <a:lnTo>
                    <a:pt x="256" y="60"/>
                  </a:lnTo>
                  <a:lnTo>
                    <a:pt x="258" y="62"/>
                  </a:lnTo>
                  <a:lnTo>
                    <a:pt x="259" y="65"/>
                  </a:lnTo>
                  <a:lnTo>
                    <a:pt x="261" y="66"/>
                  </a:lnTo>
                  <a:lnTo>
                    <a:pt x="261" y="68"/>
                  </a:lnTo>
                  <a:lnTo>
                    <a:pt x="263" y="69"/>
                  </a:lnTo>
                  <a:lnTo>
                    <a:pt x="264" y="69"/>
                  </a:lnTo>
                  <a:lnTo>
                    <a:pt x="264" y="71"/>
                  </a:lnTo>
                  <a:lnTo>
                    <a:pt x="264" y="72"/>
                  </a:lnTo>
                  <a:lnTo>
                    <a:pt x="266" y="71"/>
                  </a:lnTo>
                  <a:lnTo>
                    <a:pt x="267" y="71"/>
                  </a:lnTo>
                  <a:lnTo>
                    <a:pt x="269" y="69"/>
                  </a:lnTo>
                  <a:lnTo>
                    <a:pt x="269" y="68"/>
                  </a:lnTo>
                  <a:lnTo>
                    <a:pt x="272" y="65"/>
                  </a:lnTo>
                  <a:lnTo>
                    <a:pt x="273" y="63"/>
                  </a:lnTo>
                  <a:lnTo>
                    <a:pt x="273" y="60"/>
                  </a:lnTo>
                  <a:lnTo>
                    <a:pt x="272" y="60"/>
                  </a:lnTo>
                  <a:lnTo>
                    <a:pt x="272" y="60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7"/>
                  </a:lnTo>
                  <a:lnTo>
                    <a:pt x="269" y="59"/>
                  </a:lnTo>
                  <a:lnTo>
                    <a:pt x="267" y="59"/>
                  </a:lnTo>
                  <a:lnTo>
                    <a:pt x="267" y="57"/>
                  </a:lnTo>
                  <a:lnTo>
                    <a:pt x="269" y="57"/>
                  </a:lnTo>
                  <a:lnTo>
                    <a:pt x="270" y="56"/>
                  </a:lnTo>
                  <a:lnTo>
                    <a:pt x="272" y="56"/>
                  </a:lnTo>
                  <a:lnTo>
                    <a:pt x="273" y="57"/>
                  </a:lnTo>
                  <a:lnTo>
                    <a:pt x="273" y="57"/>
                  </a:lnTo>
                  <a:lnTo>
                    <a:pt x="273" y="59"/>
                  </a:lnTo>
                  <a:lnTo>
                    <a:pt x="275" y="57"/>
                  </a:lnTo>
                  <a:lnTo>
                    <a:pt x="276" y="59"/>
                  </a:lnTo>
                  <a:lnTo>
                    <a:pt x="276" y="60"/>
                  </a:lnTo>
                  <a:lnTo>
                    <a:pt x="278" y="62"/>
                  </a:lnTo>
                  <a:lnTo>
                    <a:pt x="281" y="62"/>
                  </a:lnTo>
                  <a:lnTo>
                    <a:pt x="286" y="63"/>
                  </a:lnTo>
                  <a:lnTo>
                    <a:pt x="287" y="63"/>
                  </a:lnTo>
                  <a:lnTo>
                    <a:pt x="289" y="62"/>
                  </a:lnTo>
                  <a:lnTo>
                    <a:pt x="290" y="60"/>
                  </a:lnTo>
                  <a:lnTo>
                    <a:pt x="290" y="59"/>
                  </a:lnTo>
                  <a:lnTo>
                    <a:pt x="292" y="57"/>
                  </a:lnTo>
                  <a:lnTo>
                    <a:pt x="293" y="56"/>
                  </a:lnTo>
                  <a:lnTo>
                    <a:pt x="293" y="52"/>
                  </a:lnTo>
                  <a:lnTo>
                    <a:pt x="293" y="51"/>
                  </a:lnTo>
                  <a:lnTo>
                    <a:pt x="292" y="49"/>
                  </a:lnTo>
                  <a:lnTo>
                    <a:pt x="290" y="49"/>
                  </a:lnTo>
                  <a:lnTo>
                    <a:pt x="289" y="48"/>
                  </a:lnTo>
                  <a:lnTo>
                    <a:pt x="287" y="48"/>
                  </a:lnTo>
                  <a:lnTo>
                    <a:pt x="286" y="48"/>
                  </a:lnTo>
                  <a:lnTo>
                    <a:pt x="284" y="46"/>
                  </a:lnTo>
                  <a:lnTo>
                    <a:pt x="284" y="45"/>
                  </a:lnTo>
                  <a:lnTo>
                    <a:pt x="283" y="45"/>
                  </a:lnTo>
                  <a:lnTo>
                    <a:pt x="283" y="45"/>
                  </a:lnTo>
                  <a:lnTo>
                    <a:pt x="281" y="46"/>
                  </a:lnTo>
                  <a:lnTo>
                    <a:pt x="279" y="46"/>
                  </a:lnTo>
                  <a:lnTo>
                    <a:pt x="278" y="46"/>
                  </a:lnTo>
                  <a:lnTo>
                    <a:pt x="276" y="46"/>
                  </a:lnTo>
                  <a:lnTo>
                    <a:pt x="276" y="46"/>
                  </a:lnTo>
                  <a:lnTo>
                    <a:pt x="275" y="43"/>
                  </a:lnTo>
                  <a:lnTo>
                    <a:pt x="273" y="40"/>
                  </a:lnTo>
                  <a:lnTo>
                    <a:pt x="272" y="39"/>
                  </a:lnTo>
                  <a:lnTo>
                    <a:pt x="270" y="37"/>
                  </a:lnTo>
                  <a:lnTo>
                    <a:pt x="270" y="36"/>
                  </a:lnTo>
                  <a:lnTo>
                    <a:pt x="269" y="37"/>
                  </a:lnTo>
                  <a:lnTo>
                    <a:pt x="270" y="39"/>
                  </a:lnTo>
                  <a:lnTo>
                    <a:pt x="272" y="42"/>
                  </a:lnTo>
                  <a:lnTo>
                    <a:pt x="272" y="43"/>
                  </a:lnTo>
                  <a:lnTo>
                    <a:pt x="272" y="43"/>
                  </a:lnTo>
                  <a:lnTo>
                    <a:pt x="273" y="46"/>
                  </a:lnTo>
                  <a:lnTo>
                    <a:pt x="275" y="48"/>
                  </a:lnTo>
                  <a:lnTo>
                    <a:pt x="273" y="49"/>
                  </a:lnTo>
                  <a:lnTo>
                    <a:pt x="272" y="49"/>
                  </a:lnTo>
                  <a:lnTo>
                    <a:pt x="272" y="49"/>
                  </a:lnTo>
                  <a:lnTo>
                    <a:pt x="272" y="51"/>
                  </a:lnTo>
                  <a:lnTo>
                    <a:pt x="272" y="51"/>
                  </a:lnTo>
                  <a:lnTo>
                    <a:pt x="270" y="51"/>
                  </a:lnTo>
                  <a:lnTo>
                    <a:pt x="269" y="51"/>
                  </a:lnTo>
                  <a:lnTo>
                    <a:pt x="267" y="51"/>
                  </a:lnTo>
                  <a:lnTo>
                    <a:pt x="266" y="52"/>
                  </a:lnTo>
                  <a:lnTo>
                    <a:pt x="264" y="54"/>
                  </a:lnTo>
                  <a:lnTo>
                    <a:pt x="261" y="52"/>
                  </a:lnTo>
                  <a:lnTo>
                    <a:pt x="261" y="52"/>
                  </a:lnTo>
                  <a:lnTo>
                    <a:pt x="259" y="51"/>
                  </a:lnTo>
                  <a:lnTo>
                    <a:pt x="258" y="49"/>
                  </a:lnTo>
                  <a:lnTo>
                    <a:pt x="258" y="48"/>
                  </a:lnTo>
                  <a:lnTo>
                    <a:pt x="256" y="45"/>
                  </a:lnTo>
                  <a:lnTo>
                    <a:pt x="256" y="43"/>
                  </a:lnTo>
                  <a:lnTo>
                    <a:pt x="255" y="42"/>
                  </a:lnTo>
                  <a:lnTo>
                    <a:pt x="253" y="39"/>
                  </a:lnTo>
                  <a:lnTo>
                    <a:pt x="253" y="36"/>
                  </a:lnTo>
                  <a:lnTo>
                    <a:pt x="252" y="34"/>
                  </a:lnTo>
                  <a:lnTo>
                    <a:pt x="253" y="32"/>
                  </a:lnTo>
                  <a:lnTo>
                    <a:pt x="253" y="31"/>
                  </a:lnTo>
                  <a:lnTo>
                    <a:pt x="255" y="29"/>
                  </a:lnTo>
                  <a:lnTo>
                    <a:pt x="256" y="25"/>
                  </a:lnTo>
                  <a:lnTo>
                    <a:pt x="259" y="23"/>
                  </a:lnTo>
                  <a:lnTo>
                    <a:pt x="259" y="20"/>
                  </a:lnTo>
                  <a:lnTo>
                    <a:pt x="259" y="20"/>
                  </a:lnTo>
                  <a:lnTo>
                    <a:pt x="258" y="20"/>
                  </a:lnTo>
                  <a:lnTo>
                    <a:pt x="256" y="20"/>
                  </a:lnTo>
                  <a:lnTo>
                    <a:pt x="256" y="19"/>
                  </a:lnTo>
                  <a:lnTo>
                    <a:pt x="258" y="19"/>
                  </a:lnTo>
                  <a:lnTo>
                    <a:pt x="258" y="17"/>
                  </a:lnTo>
                  <a:lnTo>
                    <a:pt x="259" y="17"/>
                  </a:lnTo>
                  <a:lnTo>
                    <a:pt x="258" y="16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55" y="14"/>
                  </a:lnTo>
                  <a:lnTo>
                    <a:pt x="256" y="12"/>
                  </a:lnTo>
                  <a:lnTo>
                    <a:pt x="256" y="11"/>
                  </a:lnTo>
                  <a:lnTo>
                    <a:pt x="255" y="9"/>
                  </a:lnTo>
                  <a:lnTo>
                    <a:pt x="253" y="9"/>
                  </a:lnTo>
                  <a:lnTo>
                    <a:pt x="252" y="11"/>
                  </a:lnTo>
                  <a:lnTo>
                    <a:pt x="252" y="12"/>
                  </a:lnTo>
                  <a:lnTo>
                    <a:pt x="252" y="12"/>
                  </a:lnTo>
                  <a:lnTo>
                    <a:pt x="250" y="14"/>
                  </a:lnTo>
                  <a:lnTo>
                    <a:pt x="249" y="14"/>
                  </a:lnTo>
                  <a:lnTo>
                    <a:pt x="247" y="16"/>
                  </a:lnTo>
                  <a:lnTo>
                    <a:pt x="246" y="16"/>
                  </a:lnTo>
                  <a:lnTo>
                    <a:pt x="243" y="17"/>
                  </a:lnTo>
                  <a:lnTo>
                    <a:pt x="241" y="19"/>
                  </a:lnTo>
                  <a:lnTo>
                    <a:pt x="240" y="20"/>
                  </a:lnTo>
                  <a:lnTo>
                    <a:pt x="238" y="22"/>
                  </a:lnTo>
                  <a:lnTo>
                    <a:pt x="236" y="19"/>
                  </a:lnTo>
                  <a:lnTo>
                    <a:pt x="236" y="16"/>
                  </a:lnTo>
                  <a:lnTo>
                    <a:pt x="236" y="14"/>
                  </a:lnTo>
                  <a:lnTo>
                    <a:pt x="238" y="11"/>
                  </a:lnTo>
                  <a:lnTo>
                    <a:pt x="240" y="9"/>
                  </a:lnTo>
                  <a:lnTo>
                    <a:pt x="243" y="6"/>
                  </a:lnTo>
                  <a:lnTo>
                    <a:pt x="244" y="5"/>
                  </a:lnTo>
                  <a:lnTo>
                    <a:pt x="247" y="2"/>
                  </a:lnTo>
                  <a:lnTo>
                    <a:pt x="247" y="0"/>
                  </a:lnTo>
                  <a:lnTo>
                    <a:pt x="256" y="0"/>
                  </a:lnTo>
                  <a:lnTo>
                    <a:pt x="258" y="3"/>
                  </a:lnTo>
                  <a:lnTo>
                    <a:pt x="259" y="6"/>
                  </a:lnTo>
                  <a:lnTo>
                    <a:pt x="259" y="8"/>
                  </a:lnTo>
                  <a:lnTo>
                    <a:pt x="264" y="14"/>
                  </a:lnTo>
                  <a:lnTo>
                    <a:pt x="266" y="8"/>
                  </a:lnTo>
                  <a:lnTo>
                    <a:pt x="266" y="5"/>
                  </a:lnTo>
                  <a:lnTo>
                    <a:pt x="266" y="2"/>
                  </a:lnTo>
                  <a:lnTo>
                    <a:pt x="264" y="0"/>
                  </a:lnTo>
                  <a:lnTo>
                    <a:pt x="269" y="0"/>
                  </a:lnTo>
                  <a:lnTo>
                    <a:pt x="270" y="2"/>
                  </a:lnTo>
                  <a:lnTo>
                    <a:pt x="270" y="0"/>
                  </a:lnTo>
                  <a:lnTo>
                    <a:pt x="278" y="0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244475" y="1657350"/>
              <a:ext cx="738188" cy="690563"/>
            </a:xfrm>
            <a:custGeom>
              <a:avLst/>
              <a:gdLst>
                <a:gd name="T0" fmla="*/ 674 w 931"/>
                <a:gd name="T1" fmla="*/ 868 h 868"/>
                <a:gd name="T2" fmla="*/ 442 w 931"/>
                <a:gd name="T3" fmla="*/ 811 h 868"/>
                <a:gd name="T4" fmla="*/ 510 w 931"/>
                <a:gd name="T5" fmla="*/ 847 h 868"/>
                <a:gd name="T6" fmla="*/ 498 w 931"/>
                <a:gd name="T7" fmla="*/ 862 h 868"/>
                <a:gd name="T8" fmla="*/ 504 w 931"/>
                <a:gd name="T9" fmla="*/ 801 h 868"/>
                <a:gd name="T10" fmla="*/ 885 w 931"/>
                <a:gd name="T11" fmla="*/ 756 h 868"/>
                <a:gd name="T12" fmla="*/ 922 w 931"/>
                <a:gd name="T13" fmla="*/ 748 h 868"/>
                <a:gd name="T14" fmla="*/ 779 w 931"/>
                <a:gd name="T15" fmla="*/ 678 h 868"/>
                <a:gd name="T16" fmla="*/ 774 w 931"/>
                <a:gd name="T17" fmla="*/ 671 h 868"/>
                <a:gd name="T18" fmla="*/ 15 w 931"/>
                <a:gd name="T19" fmla="*/ 708 h 868"/>
                <a:gd name="T20" fmla="*/ 2 w 931"/>
                <a:gd name="T21" fmla="*/ 673 h 868"/>
                <a:gd name="T22" fmla="*/ 796 w 931"/>
                <a:gd name="T23" fmla="*/ 604 h 868"/>
                <a:gd name="T24" fmla="*/ 814 w 931"/>
                <a:gd name="T25" fmla="*/ 635 h 868"/>
                <a:gd name="T26" fmla="*/ 831 w 931"/>
                <a:gd name="T27" fmla="*/ 665 h 868"/>
                <a:gd name="T28" fmla="*/ 826 w 931"/>
                <a:gd name="T29" fmla="*/ 679 h 868"/>
                <a:gd name="T30" fmla="*/ 790 w 931"/>
                <a:gd name="T31" fmla="*/ 644 h 868"/>
                <a:gd name="T32" fmla="*/ 764 w 931"/>
                <a:gd name="T33" fmla="*/ 613 h 868"/>
                <a:gd name="T34" fmla="*/ 633 w 931"/>
                <a:gd name="T35" fmla="*/ 513 h 868"/>
                <a:gd name="T36" fmla="*/ 181 w 931"/>
                <a:gd name="T37" fmla="*/ 60 h 868"/>
                <a:gd name="T38" fmla="*/ 568 w 931"/>
                <a:gd name="T39" fmla="*/ 37 h 868"/>
                <a:gd name="T40" fmla="*/ 533 w 931"/>
                <a:gd name="T41" fmla="*/ 78 h 868"/>
                <a:gd name="T42" fmla="*/ 548 w 931"/>
                <a:gd name="T43" fmla="*/ 130 h 868"/>
                <a:gd name="T44" fmla="*/ 533 w 931"/>
                <a:gd name="T45" fmla="*/ 140 h 868"/>
                <a:gd name="T46" fmla="*/ 565 w 931"/>
                <a:gd name="T47" fmla="*/ 173 h 868"/>
                <a:gd name="T48" fmla="*/ 568 w 931"/>
                <a:gd name="T49" fmla="*/ 310 h 868"/>
                <a:gd name="T50" fmla="*/ 587 w 931"/>
                <a:gd name="T51" fmla="*/ 362 h 868"/>
                <a:gd name="T52" fmla="*/ 596 w 931"/>
                <a:gd name="T53" fmla="*/ 419 h 868"/>
                <a:gd name="T54" fmla="*/ 596 w 931"/>
                <a:gd name="T55" fmla="*/ 476 h 868"/>
                <a:gd name="T56" fmla="*/ 631 w 931"/>
                <a:gd name="T57" fmla="*/ 532 h 868"/>
                <a:gd name="T58" fmla="*/ 647 w 931"/>
                <a:gd name="T59" fmla="*/ 553 h 868"/>
                <a:gd name="T60" fmla="*/ 658 w 931"/>
                <a:gd name="T61" fmla="*/ 548 h 868"/>
                <a:gd name="T62" fmla="*/ 670 w 931"/>
                <a:gd name="T63" fmla="*/ 559 h 868"/>
                <a:gd name="T64" fmla="*/ 685 w 931"/>
                <a:gd name="T65" fmla="*/ 570 h 868"/>
                <a:gd name="T66" fmla="*/ 705 w 931"/>
                <a:gd name="T67" fmla="*/ 588 h 868"/>
                <a:gd name="T68" fmla="*/ 733 w 931"/>
                <a:gd name="T69" fmla="*/ 611 h 868"/>
                <a:gd name="T70" fmla="*/ 759 w 931"/>
                <a:gd name="T71" fmla="*/ 656 h 868"/>
                <a:gd name="T72" fmla="*/ 768 w 931"/>
                <a:gd name="T73" fmla="*/ 688 h 868"/>
                <a:gd name="T74" fmla="*/ 780 w 931"/>
                <a:gd name="T75" fmla="*/ 701 h 868"/>
                <a:gd name="T76" fmla="*/ 796 w 931"/>
                <a:gd name="T77" fmla="*/ 701 h 868"/>
                <a:gd name="T78" fmla="*/ 808 w 931"/>
                <a:gd name="T79" fmla="*/ 724 h 868"/>
                <a:gd name="T80" fmla="*/ 830 w 931"/>
                <a:gd name="T81" fmla="*/ 739 h 868"/>
                <a:gd name="T82" fmla="*/ 863 w 931"/>
                <a:gd name="T83" fmla="*/ 787 h 868"/>
                <a:gd name="T84" fmla="*/ 882 w 931"/>
                <a:gd name="T85" fmla="*/ 797 h 868"/>
                <a:gd name="T86" fmla="*/ 891 w 931"/>
                <a:gd name="T87" fmla="*/ 839 h 868"/>
                <a:gd name="T88" fmla="*/ 811 w 931"/>
                <a:gd name="T89" fmla="*/ 868 h 868"/>
                <a:gd name="T90" fmla="*/ 681 w 931"/>
                <a:gd name="T91" fmla="*/ 847 h 868"/>
                <a:gd name="T92" fmla="*/ 681 w 931"/>
                <a:gd name="T93" fmla="*/ 817 h 868"/>
                <a:gd name="T94" fmla="*/ 674 w 931"/>
                <a:gd name="T95" fmla="*/ 767 h 868"/>
                <a:gd name="T96" fmla="*/ 648 w 931"/>
                <a:gd name="T97" fmla="*/ 738 h 868"/>
                <a:gd name="T98" fmla="*/ 614 w 931"/>
                <a:gd name="T99" fmla="*/ 701 h 868"/>
                <a:gd name="T100" fmla="*/ 582 w 931"/>
                <a:gd name="T101" fmla="*/ 667 h 868"/>
                <a:gd name="T102" fmla="*/ 470 w 931"/>
                <a:gd name="T103" fmla="*/ 579 h 868"/>
                <a:gd name="T104" fmla="*/ 424 w 931"/>
                <a:gd name="T105" fmla="*/ 519 h 868"/>
                <a:gd name="T106" fmla="*/ 404 w 931"/>
                <a:gd name="T107" fmla="*/ 441 h 868"/>
                <a:gd name="T108" fmla="*/ 381 w 931"/>
                <a:gd name="T109" fmla="*/ 425 h 868"/>
                <a:gd name="T110" fmla="*/ 369 w 931"/>
                <a:gd name="T111" fmla="*/ 356 h 868"/>
                <a:gd name="T112" fmla="*/ 306 w 931"/>
                <a:gd name="T113" fmla="*/ 256 h 868"/>
                <a:gd name="T114" fmla="*/ 270 w 931"/>
                <a:gd name="T115" fmla="*/ 212 h 868"/>
                <a:gd name="T116" fmla="*/ 273 w 931"/>
                <a:gd name="T117" fmla="*/ 186 h 868"/>
                <a:gd name="T118" fmla="*/ 250 w 931"/>
                <a:gd name="T119" fmla="*/ 138 h 868"/>
                <a:gd name="T120" fmla="*/ 200 w 931"/>
                <a:gd name="T121" fmla="*/ 44 h 868"/>
                <a:gd name="T122" fmla="*/ 353 w 931"/>
                <a:gd name="T123" fmla="*/ 20 h 868"/>
                <a:gd name="T124" fmla="*/ 553 w 931"/>
                <a:gd name="T125" fmla="*/ 1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1" h="868">
                  <a:moveTo>
                    <a:pt x="681" y="864"/>
                  </a:moveTo>
                  <a:lnTo>
                    <a:pt x="684" y="865"/>
                  </a:lnTo>
                  <a:lnTo>
                    <a:pt x="687" y="867"/>
                  </a:lnTo>
                  <a:lnTo>
                    <a:pt x="687" y="868"/>
                  </a:lnTo>
                  <a:lnTo>
                    <a:pt x="682" y="868"/>
                  </a:lnTo>
                  <a:lnTo>
                    <a:pt x="681" y="867"/>
                  </a:lnTo>
                  <a:lnTo>
                    <a:pt x="679" y="867"/>
                  </a:lnTo>
                  <a:lnTo>
                    <a:pt x="679" y="865"/>
                  </a:lnTo>
                  <a:lnTo>
                    <a:pt x="679" y="865"/>
                  </a:lnTo>
                  <a:lnTo>
                    <a:pt x="681" y="864"/>
                  </a:lnTo>
                  <a:close/>
                  <a:moveTo>
                    <a:pt x="679" y="853"/>
                  </a:moveTo>
                  <a:lnTo>
                    <a:pt x="681" y="857"/>
                  </a:lnTo>
                  <a:lnTo>
                    <a:pt x="679" y="860"/>
                  </a:lnTo>
                  <a:lnTo>
                    <a:pt x="677" y="864"/>
                  </a:lnTo>
                  <a:lnTo>
                    <a:pt x="674" y="865"/>
                  </a:lnTo>
                  <a:lnTo>
                    <a:pt x="674" y="867"/>
                  </a:lnTo>
                  <a:lnTo>
                    <a:pt x="674" y="868"/>
                  </a:lnTo>
                  <a:lnTo>
                    <a:pt x="674" y="868"/>
                  </a:lnTo>
                  <a:lnTo>
                    <a:pt x="665" y="868"/>
                  </a:lnTo>
                  <a:lnTo>
                    <a:pt x="668" y="865"/>
                  </a:lnTo>
                  <a:lnTo>
                    <a:pt x="673" y="857"/>
                  </a:lnTo>
                  <a:lnTo>
                    <a:pt x="677" y="854"/>
                  </a:lnTo>
                  <a:lnTo>
                    <a:pt x="679" y="853"/>
                  </a:lnTo>
                  <a:close/>
                  <a:moveTo>
                    <a:pt x="444" y="811"/>
                  </a:moveTo>
                  <a:lnTo>
                    <a:pt x="444" y="813"/>
                  </a:lnTo>
                  <a:lnTo>
                    <a:pt x="446" y="811"/>
                  </a:lnTo>
                  <a:lnTo>
                    <a:pt x="447" y="813"/>
                  </a:lnTo>
                  <a:lnTo>
                    <a:pt x="449" y="813"/>
                  </a:lnTo>
                  <a:lnTo>
                    <a:pt x="447" y="813"/>
                  </a:lnTo>
                  <a:lnTo>
                    <a:pt x="446" y="814"/>
                  </a:lnTo>
                  <a:lnTo>
                    <a:pt x="444" y="814"/>
                  </a:lnTo>
                  <a:lnTo>
                    <a:pt x="442" y="814"/>
                  </a:lnTo>
                  <a:lnTo>
                    <a:pt x="442" y="813"/>
                  </a:lnTo>
                  <a:lnTo>
                    <a:pt x="442" y="811"/>
                  </a:lnTo>
                  <a:lnTo>
                    <a:pt x="444" y="811"/>
                  </a:lnTo>
                  <a:close/>
                  <a:moveTo>
                    <a:pt x="504" y="801"/>
                  </a:moveTo>
                  <a:lnTo>
                    <a:pt x="508" y="804"/>
                  </a:lnTo>
                  <a:lnTo>
                    <a:pt x="507" y="807"/>
                  </a:lnTo>
                  <a:lnTo>
                    <a:pt x="508" y="811"/>
                  </a:lnTo>
                  <a:lnTo>
                    <a:pt x="510" y="813"/>
                  </a:lnTo>
                  <a:lnTo>
                    <a:pt x="510" y="814"/>
                  </a:lnTo>
                  <a:lnTo>
                    <a:pt x="512" y="817"/>
                  </a:lnTo>
                  <a:lnTo>
                    <a:pt x="513" y="822"/>
                  </a:lnTo>
                  <a:lnTo>
                    <a:pt x="512" y="827"/>
                  </a:lnTo>
                  <a:lnTo>
                    <a:pt x="512" y="830"/>
                  </a:lnTo>
                  <a:lnTo>
                    <a:pt x="513" y="834"/>
                  </a:lnTo>
                  <a:lnTo>
                    <a:pt x="513" y="837"/>
                  </a:lnTo>
                  <a:lnTo>
                    <a:pt x="513" y="842"/>
                  </a:lnTo>
                  <a:lnTo>
                    <a:pt x="513" y="844"/>
                  </a:lnTo>
                  <a:lnTo>
                    <a:pt x="513" y="845"/>
                  </a:lnTo>
                  <a:lnTo>
                    <a:pt x="510" y="847"/>
                  </a:lnTo>
                  <a:lnTo>
                    <a:pt x="510" y="848"/>
                  </a:lnTo>
                  <a:lnTo>
                    <a:pt x="508" y="850"/>
                  </a:lnTo>
                  <a:lnTo>
                    <a:pt x="508" y="851"/>
                  </a:lnTo>
                  <a:lnTo>
                    <a:pt x="508" y="853"/>
                  </a:lnTo>
                  <a:lnTo>
                    <a:pt x="510" y="856"/>
                  </a:lnTo>
                  <a:lnTo>
                    <a:pt x="508" y="859"/>
                  </a:lnTo>
                  <a:lnTo>
                    <a:pt x="510" y="862"/>
                  </a:lnTo>
                  <a:lnTo>
                    <a:pt x="508" y="862"/>
                  </a:lnTo>
                  <a:lnTo>
                    <a:pt x="510" y="864"/>
                  </a:lnTo>
                  <a:lnTo>
                    <a:pt x="508" y="864"/>
                  </a:lnTo>
                  <a:lnTo>
                    <a:pt x="507" y="862"/>
                  </a:lnTo>
                  <a:lnTo>
                    <a:pt x="505" y="862"/>
                  </a:lnTo>
                  <a:lnTo>
                    <a:pt x="504" y="864"/>
                  </a:lnTo>
                  <a:lnTo>
                    <a:pt x="502" y="864"/>
                  </a:lnTo>
                  <a:lnTo>
                    <a:pt x="501" y="862"/>
                  </a:lnTo>
                  <a:lnTo>
                    <a:pt x="499" y="862"/>
                  </a:lnTo>
                  <a:lnTo>
                    <a:pt x="498" y="862"/>
                  </a:lnTo>
                  <a:lnTo>
                    <a:pt x="496" y="856"/>
                  </a:lnTo>
                  <a:lnTo>
                    <a:pt x="493" y="853"/>
                  </a:lnTo>
                  <a:lnTo>
                    <a:pt x="490" y="851"/>
                  </a:lnTo>
                  <a:lnTo>
                    <a:pt x="487" y="853"/>
                  </a:lnTo>
                  <a:lnTo>
                    <a:pt x="484" y="853"/>
                  </a:lnTo>
                  <a:lnTo>
                    <a:pt x="482" y="856"/>
                  </a:lnTo>
                  <a:lnTo>
                    <a:pt x="481" y="854"/>
                  </a:lnTo>
                  <a:lnTo>
                    <a:pt x="482" y="848"/>
                  </a:lnTo>
                  <a:lnTo>
                    <a:pt x="485" y="847"/>
                  </a:lnTo>
                  <a:lnTo>
                    <a:pt x="495" y="834"/>
                  </a:lnTo>
                  <a:lnTo>
                    <a:pt x="501" y="827"/>
                  </a:lnTo>
                  <a:lnTo>
                    <a:pt x="498" y="821"/>
                  </a:lnTo>
                  <a:lnTo>
                    <a:pt x="496" y="814"/>
                  </a:lnTo>
                  <a:lnTo>
                    <a:pt x="498" y="810"/>
                  </a:lnTo>
                  <a:lnTo>
                    <a:pt x="499" y="804"/>
                  </a:lnTo>
                  <a:lnTo>
                    <a:pt x="501" y="802"/>
                  </a:lnTo>
                  <a:lnTo>
                    <a:pt x="504" y="801"/>
                  </a:lnTo>
                  <a:close/>
                  <a:moveTo>
                    <a:pt x="876" y="747"/>
                  </a:moveTo>
                  <a:lnTo>
                    <a:pt x="880" y="747"/>
                  </a:lnTo>
                  <a:lnTo>
                    <a:pt x="889" y="754"/>
                  </a:lnTo>
                  <a:lnTo>
                    <a:pt x="891" y="756"/>
                  </a:lnTo>
                  <a:lnTo>
                    <a:pt x="893" y="757"/>
                  </a:lnTo>
                  <a:lnTo>
                    <a:pt x="894" y="759"/>
                  </a:lnTo>
                  <a:lnTo>
                    <a:pt x="896" y="759"/>
                  </a:lnTo>
                  <a:lnTo>
                    <a:pt x="897" y="761"/>
                  </a:lnTo>
                  <a:lnTo>
                    <a:pt x="897" y="762"/>
                  </a:lnTo>
                  <a:lnTo>
                    <a:pt x="896" y="764"/>
                  </a:lnTo>
                  <a:lnTo>
                    <a:pt x="894" y="765"/>
                  </a:lnTo>
                  <a:lnTo>
                    <a:pt x="893" y="764"/>
                  </a:lnTo>
                  <a:lnTo>
                    <a:pt x="893" y="762"/>
                  </a:lnTo>
                  <a:lnTo>
                    <a:pt x="893" y="762"/>
                  </a:lnTo>
                  <a:lnTo>
                    <a:pt x="891" y="759"/>
                  </a:lnTo>
                  <a:lnTo>
                    <a:pt x="888" y="757"/>
                  </a:lnTo>
                  <a:lnTo>
                    <a:pt x="885" y="756"/>
                  </a:lnTo>
                  <a:lnTo>
                    <a:pt x="883" y="753"/>
                  </a:lnTo>
                  <a:lnTo>
                    <a:pt x="879" y="753"/>
                  </a:lnTo>
                  <a:lnTo>
                    <a:pt x="880" y="751"/>
                  </a:lnTo>
                  <a:lnTo>
                    <a:pt x="879" y="750"/>
                  </a:lnTo>
                  <a:lnTo>
                    <a:pt x="877" y="748"/>
                  </a:lnTo>
                  <a:lnTo>
                    <a:pt x="877" y="748"/>
                  </a:lnTo>
                  <a:lnTo>
                    <a:pt x="876" y="747"/>
                  </a:lnTo>
                  <a:close/>
                  <a:moveTo>
                    <a:pt x="929" y="736"/>
                  </a:moveTo>
                  <a:lnTo>
                    <a:pt x="931" y="738"/>
                  </a:lnTo>
                  <a:lnTo>
                    <a:pt x="931" y="739"/>
                  </a:lnTo>
                  <a:lnTo>
                    <a:pt x="931" y="741"/>
                  </a:lnTo>
                  <a:lnTo>
                    <a:pt x="931" y="742"/>
                  </a:lnTo>
                  <a:lnTo>
                    <a:pt x="931" y="745"/>
                  </a:lnTo>
                  <a:lnTo>
                    <a:pt x="929" y="747"/>
                  </a:lnTo>
                  <a:lnTo>
                    <a:pt x="926" y="748"/>
                  </a:lnTo>
                  <a:lnTo>
                    <a:pt x="923" y="747"/>
                  </a:lnTo>
                  <a:lnTo>
                    <a:pt x="922" y="748"/>
                  </a:lnTo>
                  <a:lnTo>
                    <a:pt x="922" y="747"/>
                  </a:lnTo>
                  <a:lnTo>
                    <a:pt x="920" y="741"/>
                  </a:lnTo>
                  <a:lnTo>
                    <a:pt x="920" y="738"/>
                  </a:lnTo>
                  <a:lnTo>
                    <a:pt x="922" y="738"/>
                  </a:lnTo>
                  <a:lnTo>
                    <a:pt x="923" y="736"/>
                  </a:lnTo>
                  <a:lnTo>
                    <a:pt x="926" y="738"/>
                  </a:lnTo>
                  <a:lnTo>
                    <a:pt x="929" y="736"/>
                  </a:lnTo>
                  <a:close/>
                  <a:moveTo>
                    <a:pt x="776" y="670"/>
                  </a:moveTo>
                  <a:lnTo>
                    <a:pt x="776" y="670"/>
                  </a:lnTo>
                  <a:lnTo>
                    <a:pt x="777" y="671"/>
                  </a:lnTo>
                  <a:lnTo>
                    <a:pt x="777" y="671"/>
                  </a:lnTo>
                  <a:lnTo>
                    <a:pt x="777" y="673"/>
                  </a:lnTo>
                  <a:lnTo>
                    <a:pt x="777" y="673"/>
                  </a:lnTo>
                  <a:lnTo>
                    <a:pt x="777" y="674"/>
                  </a:lnTo>
                  <a:lnTo>
                    <a:pt x="777" y="674"/>
                  </a:lnTo>
                  <a:lnTo>
                    <a:pt x="777" y="676"/>
                  </a:lnTo>
                  <a:lnTo>
                    <a:pt x="779" y="678"/>
                  </a:lnTo>
                  <a:lnTo>
                    <a:pt x="777" y="679"/>
                  </a:lnTo>
                  <a:lnTo>
                    <a:pt x="779" y="679"/>
                  </a:lnTo>
                  <a:lnTo>
                    <a:pt x="779" y="681"/>
                  </a:lnTo>
                  <a:lnTo>
                    <a:pt x="779" y="681"/>
                  </a:lnTo>
                  <a:lnTo>
                    <a:pt x="779" y="681"/>
                  </a:lnTo>
                  <a:lnTo>
                    <a:pt x="777" y="681"/>
                  </a:lnTo>
                  <a:lnTo>
                    <a:pt x="777" y="681"/>
                  </a:lnTo>
                  <a:lnTo>
                    <a:pt x="777" y="679"/>
                  </a:lnTo>
                  <a:lnTo>
                    <a:pt x="777" y="679"/>
                  </a:lnTo>
                  <a:lnTo>
                    <a:pt x="776" y="678"/>
                  </a:lnTo>
                  <a:lnTo>
                    <a:pt x="776" y="678"/>
                  </a:lnTo>
                  <a:lnTo>
                    <a:pt x="777" y="676"/>
                  </a:lnTo>
                  <a:lnTo>
                    <a:pt x="776" y="676"/>
                  </a:lnTo>
                  <a:lnTo>
                    <a:pt x="776" y="674"/>
                  </a:lnTo>
                  <a:lnTo>
                    <a:pt x="776" y="674"/>
                  </a:lnTo>
                  <a:lnTo>
                    <a:pt x="774" y="673"/>
                  </a:lnTo>
                  <a:lnTo>
                    <a:pt x="774" y="671"/>
                  </a:lnTo>
                  <a:lnTo>
                    <a:pt x="774" y="671"/>
                  </a:lnTo>
                  <a:lnTo>
                    <a:pt x="776" y="670"/>
                  </a:lnTo>
                  <a:close/>
                  <a:moveTo>
                    <a:pt x="15" y="653"/>
                  </a:moveTo>
                  <a:lnTo>
                    <a:pt x="18" y="654"/>
                  </a:lnTo>
                  <a:lnTo>
                    <a:pt x="15" y="658"/>
                  </a:lnTo>
                  <a:lnTo>
                    <a:pt x="14" y="661"/>
                  </a:lnTo>
                  <a:lnTo>
                    <a:pt x="14" y="662"/>
                  </a:lnTo>
                  <a:lnTo>
                    <a:pt x="14" y="667"/>
                  </a:lnTo>
                  <a:lnTo>
                    <a:pt x="17" y="670"/>
                  </a:lnTo>
                  <a:lnTo>
                    <a:pt x="18" y="671"/>
                  </a:lnTo>
                  <a:lnTo>
                    <a:pt x="22" y="676"/>
                  </a:lnTo>
                  <a:lnTo>
                    <a:pt x="23" y="685"/>
                  </a:lnTo>
                  <a:lnTo>
                    <a:pt x="23" y="688"/>
                  </a:lnTo>
                  <a:lnTo>
                    <a:pt x="23" y="694"/>
                  </a:lnTo>
                  <a:lnTo>
                    <a:pt x="23" y="704"/>
                  </a:lnTo>
                  <a:lnTo>
                    <a:pt x="18" y="708"/>
                  </a:lnTo>
                  <a:lnTo>
                    <a:pt x="15" y="708"/>
                  </a:lnTo>
                  <a:lnTo>
                    <a:pt x="14" y="710"/>
                  </a:lnTo>
                  <a:lnTo>
                    <a:pt x="12" y="710"/>
                  </a:lnTo>
                  <a:lnTo>
                    <a:pt x="12" y="711"/>
                  </a:lnTo>
                  <a:lnTo>
                    <a:pt x="11" y="710"/>
                  </a:lnTo>
                  <a:lnTo>
                    <a:pt x="12" y="708"/>
                  </a:lnTo>
                  <a:lnTo>
                    <a:pt x="14" y="707"/>
                  </a:lnTo>
                  <a:lnTo>
                    <a:pt x="12" y="704"/>
                  </a:lnTo>
                  <a:lnTo>
                    <a:pt x="11" y="701"/>
                  </a:lnTo>
                  <a:lnTo>
                    <a:pt x="12" y="698"/>
                  </a:lnTo>
                  <a:lnTo>
                    <a:pt x="11" y="693"/>
                  </a:lnTo>
                  <a:lnTo>
                    <a:pt x="8" y="691"/>
                  </a:lnTo>
                  <a:lnTo>
                    <a:pt x="11" y="688"/>
                  </a:lnTo>
                  <a:lnTo>
                    <a:pt x="9" y="684"/>
                  </a:lnTo>
                  <a:lnTo>
                    <a:pt x="8" y="681"/>
                  </a:lnTo>
                  <a:lnTo>
                    <a:pt x="5" y="679"/>
                  </a:lnTo>
                  <a:lnTo>
                    <a:pt x="2" y="676"/>
                  </a:lnTo>
                  <a:lnTo>
                    <a:pt x="2" y="673"/>
                  </a:lnTo>
                  <a:lnTo>
                    <a:pt x="0" y="670"/>
                  </a:lnTo>
                  <a:lnTo>
                    <a:pt x="0" y="667"/>
                  </a:lnTo>
                  <a:lnTo>
                    <a:pt x="0" y="664"/>
                  </a:lnTo>
                  <a:lnTo>
                    <a:pt x="2" y="661"/>
                  </a:lnTo>
                  <a:lnTo>
                    <a:pt x="5" y="658"/>
                  </a:lnTo>
                  <a:lnTo>
                    <a:pt x="9" y="656"/>
                  </a:lnTo>
                  <a:lnTo>
                    <a:pt x="12" y="654"/>
                  </a:lnTo>
                  <a:lnTo>
                    <a:pt x="15" y="653"/>
                  </a:lnTo>
                  <a:close/>
                  <a:moveTo>
                    <a:pt x="774" y="587"/>
                  </a:moveTo>
                  <a:lnTo>
                    <a:pt x="776" y="587"/>
                  </a:lnTo>
                  <a:lnTo>
                    <a:pt x="776" y="590"/>
                  </a:lnTo>
                  <a:lnTo>
                    <a:pt x="779" y="590"/>
                  </a:lnTo>
                  <a:lnTo>
                    <a:pt x="782" y="590"/>
                  </a:lnTo>
                  <a:lnTo>
                    <a:pt x="783" y="593"/>
                  </a:lnTo>
                  <a:lnTo>
                    <a:pt x="790" y="598"/>
                  </a:lnTo>
                  <a:lnTo>
                    <a:pt x="791" y="602"/>
                  </a:lnTo>
                  <a:lnTo>
                    <a:pt x="796" y="604"/>
                  </a:lnTo>
                  <a:lnTo>
                    <a:pt x="796" y="605"/>
                  </a:lnTo>
                  <a:lnTo>
                    <a:pt x="797" y="607"/>
                  </a:lnTo>
                  <a:lnTo>
                    <a:pt x="796" y="608"/>
                  </a:lnTo>
                  <a:lnTo>
                    <a:pt x="799" y="611"/>
                  </a:lnTo>
                  <a:lnTo>
                    <a:pt x="800" y="615"/>
                  </a:lnTo>
                  <a:lnTo>
                    <a:pt x="800" y="616"/>
                  </a:lnTo>
                  <a:lnTo>
                    <a:pt x="802" y="618"/>
                  </a:lnTo>
                  <a:lnTo>
                    <a:pt x="800" y="619"/>
                  </a:lnTo>
                  <a:lnTo>
                    <a:pt x="799" y="622"/>
                  </a:lnTo>
                  <a:lnTo>
                    <a:pt x="799" y="625"/>
                  </a:lnTo>
                  <a:lnTo>
                    <a:pt x="799" y="627"/>
                  </a:lnTo>
                  <a:lnTo>
                    <a:pt x="799" y="631"/>
                  </a:lnTo>
                  <a:lnTo>
                    <a:pt x="803" y="635"/>
                  </a:lnTo>
                  <a:lnTo>
                    <a:pt x="810" y="635"/>
                  </a:lnTo>
                  <a:lnTo>
                    <a:pt x="811" y="636"/>
                  </a:lnTo>
                  <a:lnTo>
                    <a:pt x="813" y="636"/>
                  </a:lnTo>
                  <a:lnTo>
                    <a:pt x="814" y="635"/>
                  </a:lnTo>
                  <a:lnTo>
                    <a:pt x="816" y="635"/>
                  </a:lnTo>
                  <a:lnTo>
                    <a:pt x="817" y="636"/>
                  </a:lnTo>
                  <a:lnTo>
                    <a:pt x="820" y="635"/>
                  </a:lnTo>
                  <a:lnTo>
                    <a:pt x="823" y="635"/>
                  </a:lnTo>
                  <a:lnTo>
                    <a:pt x="825" y="636"/>
                  </a:lnTo>
                  <a:lnTo>
                    <a:pt x="830" y="635"/>
                  </a:lnTo>
                  <a:lnTo>
                    <a:pt x="831" y="638"/>
                  </a:lnTo>
                  <a:lnTo>
                    <a:pt x="830" y="641"/>
                  </a:lnTo>
                  <a:lnTo>
                    <a:pt x="830" y="644"/>
                  </a:lnTo>
                  <a:lnTo>
                    <a:pt x="831" y="647"/>
                  </a:lnTo>
                  <a:lnTo>
                    <a:pt x="831" y="650"/>
                  </a:lnTo>
                  <a:lnTo>
                    <a:pt x="831" y="653"/>
                  </a:lnTo>
                  <a:lnTo>
                    <a:pt x="831" y="653"/>
                  </a:lnTo>
                  <a:lnTo>
                    <a:pt x="831" y="654"/>
                  </a:lnTo>
                  <a:lnTo>
                    <a:pt x="831" y="659"/>
                  </a:lnTo>
                  <a:lnTo>
                    <a:pt x="831" y="664"/>
                  </a:lnTo>
                  <a:lnTo>
                    <a:pt x="831" y="665"/>
                  </a:lnTo>
                  <a:lnTo>
                    <a:pt x="833" y="670"/>
                  </a:lnTo>
                  <a:lnTo>
                    <a:pt x="834" y="671"/>
                  </a:lnTo>
                  <a:lnTo>
                    <a:pt x="833" y="673"/>
                  </a:lnTo>
                  <a:lnTo>
                    <a:pt x="834" y="676"/>
                  </a:lnTo>
                  <a:lnTo>
                    <a:pt x="836" y="676"/>
                  </a:lnTo>
                  <a:lnTo>
                    <a:pt x="839" y="676"/>
                  </a:lnTo>
                  <a:lnTo>
                    <a:pt x="839" y="678"/>
                  </a:lnTo>
                  <a:lnTo>
                    <a:pt x="842" y="678"/>
                  </a:lnTo>
                  <a:lnTo>
                    <a:pt x="840" y="682"/>
                  </a:lnTo>
                  <a:lnTo>
                    <a:pt x="840" y="685"/>
                  </a:lnTo>
                  <a:lnTo>
                    <a:pt x="840" y="690"/>
                  </a:lnTo>
                  <a:lnTo>
                    <a:pt x="839" y="690"/>
                  </a:lnTo>
                  <a:lnTo>
                    <a:pt x="837" y="688"/>
                  </a:lnTo>
                  <a:lnTo>
                    <a:pt x="834" y="687"/>
                  </a:lnTo>
                  <a:lnTo>
                    <a:pt x="833" y="684"/>
                  </a:lnTo>
                  <a:lnTo>
                    <a:pt x="828" y="682"/>
                  </a:lnTo>
                  <a:lnTo>
                    <a:pt x="826" y="679"/>
                  </a:lnTo>
                  <a:lnTo>
                    <a:pt x="823" y="678"/>
                  </a:lnTo>
                  <a:lnTo>
                    <a:pt x="822" y="678"/>
                  </a:lnTo>
                  <a:lnTo>
                    <a:pt x="819" y="674"/>
                  </a:lnTo>
                  <a:lnTo>
                    <a:pt x="819" y="673"/>
                  </a:lnTo>
                  <a:lnTo>
                    <a:pt x="817" y="671"/>
                  </a:lnTo>
                  <a:lnTo>
                    <a:pt x="816" y="668"/>
                  </a:lnTo>
                  <a:lnTo>
                    <a:pt x="814" y="667"/>
                  </a:lnTo>
                  <a:lnTo>
                    <a:pt x="811" y="664"/>
                  </a:lnTo>
                  <a:lnTo>
                    <a:pt x="810" y="661"/>
                  </a:lnTo>
                  <a:lnTo>
                    <a:pt x="808" y="661"/>
                  </a:lnTo>
                  <a:lnTo>
                    <a:pt x="807" y="659"/>
                  </a:lnTo>
                  <a:lnTo>
                    <a:pt x="805" y="659"/>
                  </a:lnTo>
                  <a:lnTo>
                    <a:pt x="802" y="656"/>
                  </a:lnTo>
                  <a:lnTo>
                    <a:pt x="800" y="653"/>
                  </a:lnTo>
                  <a:lnTo>
                    <a:pt x="796" y="651"/>
                  </a:lnTo>
                  <a:lnTo>
                    <a:pt x="793" y="648"/>
                  </a:lnTo>
                  <a:lnTo>
                    <a:pt x="790" y="644"/>
                  </a:lnTo>
                  <a:lnTo>
                    <a:pt x="790" y="642"/>
                  </a:lnTo>
                  <a:lnTo>
                    <a:pt x="788" y="639"/>
                  </a:lnTo>
                  <a:lnTo>
                    <a:pt x="787" y="636"/>
                  </a:lnTo>
                  <a:lnTo>
                    <a:pt x="783" y="636"/>
                  </a:lnTo>
                  <a:lnTo>
                    <a:pt x="780" y="638"/>
                  </a:lnTo>
                  <a:lnTo>
                    <a:pt x="779" y="636"/>
                  </a:lnTo>
                  <a:lnTo>
                    <a:pt x="777" y="633"/>
                  </a:lnTo>
                  <a:lnTo>
                    <a:pt x="777" y="630"/>
                  </a:lnTo>
                  <a:lnTo>
                    <a:pt x="776" y="628"/>
                  </a:lnTo>
                  <a:lnTo>
                    <a:pt x="774" y="627"/>
                  </a:lnTo>
                  <a:lnTo>
                    <a:pt x="773" y="624"/>
                  </a:lnTo>
                  <a:lnTo>
                    <a:pt x="773" y="624"/>
                  </a:lnTo>
                  <a:lnTo>
                    <a:pt x="771" y="621"/>
                  </a:lnTo>
                  <a:lnTo>
                    <a:pt x="770" y="619"/>
                  </a:lnTo>
                  <a:lnTo>
                    <a:pt x="768" y="618"/>
                  </a:lnTo>
                  <a:lnTo>
                    <a:pt x="767" y="615"/>
                  </a:lnTo>
                  <a:lnTo>
                    <a:pt x="764" y="613"/>
                  </a:lnTo>
                  <a:lnTo>
                    <a:pt x="764" y="608"/>
                  </a:lnTo>
                  <a:lnTo>
                    <a:pt x="764" y="604"/>
                  </a:lnTo>
                  <a:lnTo>
                    <a:pt x="767" y="601"/>
                  </a:lnTo>
                  <a:lnTo>
                    <a:pt x="768" y="595"/>
                  </a:lnTo>
                  <a:lnTo>
                    <a:pt x="767" y="591"/>
                  </a:lnTo>
                  <a:lnTo>
                    <a:pt x="767" y="588"/>
                  </a:lnTo>
                  <a:lnTo>
                    <a:pt x="768" y="588"/>
                  </a:lnTo>
                  <a:lnTo>
                    <a:pt x="770" y="590"/>
                  </a:lnTo>
                  <a:lnTo>
                    <a:pt x="771" y="590"/>
                  </a:lnTo>
                  <a:lnTo>
                    <a:pt x="773" y="590"/>
                  </a:lnTo>
                  <a:lnTo>
                    <a:pt x="774" y="588"/>
                  </a:lnTo>
                  <a:lnTo>
                    <a:pt x="774" y="587"/>
                  </a:lnTo>
                  <a:close/>
                  <a:moveTo>
                    <a:pt x="631" y="507"/>
                  </a:moveTo>
                  <a:lnTo>
                    <a:pt x="634" y="507"/>
                  </a:lnTo>
                  <a:lnTo>
                    <a:pt x="634" y="510"/>
                  </a:lnTo>
                  <a:lnTo>
                    <a:pt x="636" y="512"/>
                  </a:lnTo>
                  <a:lnTo>
                    <a:pt x="633" y="513"/>
                  </a:lnTo>
                  <a:lnTo>
                    <a:pt x="631" y="512"/>
                  </a:lnTo>
                  <a:lnTo>
                    <a:pt x="631" y="508"/>
                  </a:lnTo>
                  <a:lnTo>
                    <a:pt x="631" y="507"/>
                  </a:lnTo>
                  <a:close/>
                  <a:moveTo>
                    <a:pt x="361" y="413"/>
                  </a:moveTo>
                  <a:lnTo>
                    <a:pt x="361" y="413"/>
                  </a:lnTo>
                  <a:lnTo>
                    <a:pt x="363" y="415"/>
                  </a:lnTo>
                  <a:lnTo>
                    <a:pt x="363" y="416"/>
                  </a:lnTo>
                  <a:lnTo>
                    <a:pt x="361" y="416"/>
                  </a:lnTo>
                  <a:lnTo>
                    <a:pt x="359" y="415"/>
                  </a:lnTo>
                  <a:lnTo>
                    <a:pt x="359" y="415"/>
                  </a:lnTo>
                  <a:lnTo>
                    <a:pt x="361" y="413"/>
                  </a:lnTo>
                  <a:close/>
                  <a:moveTo>
                    <a:pt x="178" y="55"/>
                  </a:moveTo>
                  <a:lnTo>
                    <a:pt x="180" y="55"/>
                  </a:lnTo>
                  <a:lnTo>
                    <a:pt x="180" y="55"/>
                  </a:lnTo>
                  <a:lnTo>
                    <a:pt x="180" y="58"/>
                  </a:lnTo>
                  <a:lnTo>
                    <a:pt x="181" y="58"/>
                  </a:lnTo>
                  <a:lnTo>
                    <a:pt x="181" y="60"/>
                  </a:lnTo>
                  <a:lnTo>
                    <a:pt x="180" y="60"/>
                  </a:lnTo>
                  <a:lnTo>
                    <a:pt x="180" y="58"/>
                  </a:lnTo>
                  <a:lnTo>
                    <a:pt x="180" y="56"/>
                  </a:lnTo>
                  <a:lnTo>
                    <a:pt x="178" y="56"/>
                  </a:lnTo>
                  <a:lnTo>
                    <a:pt x="178" y="55"/>
                  </a:lnTo>
                  <a:close/>
                  <a:moveTo>
                    <a:pt x="582" y="0"/>
                  </a:moveTo>
                  <a:lnTo>
                    <a:pt x="582" y="0"/>
                  </a:lnTo>
                  <a:lnTo>
                    <a:pt x="582" y="4"/>
                  </a:lnTo>
                  <a:lnTo>
                    <a:pt x="581" y="7"/>
                  </a:lnTo>
                  <a:lnTo>
                    <a:pt x="578" y="10"/>
                  </a:lnTo>
                  <a:lnTo>
                    <a:pt x="578" y="12"/>
                  </a:lnTo>
                  <a:lnTo>
                    <a:pt x="573" y="15"/>
                  </a:lnTo>
                  <a:lnTo>
                    <a:pt x="573" y="17"/>
                  </a:lnTo>
                  <a:lnTo>
                    <a:pt x="570" y="21"/>
                  </a:lnTo>
                  <a:lnTo>
                    <a:pt x="571" y="26"/>
                  </a:lnTo>
                  <a:lnTo>
                    <a:pt x="571" y="29"/>
                  </a:lnTo>
                  <a:lnTo>
                    <a:pt x="568" y="37"/>
                  </a:lnTo>
                  <a:lnTo>
                    <a:pt x="567" y="40"/>
                  </a:lnTo>
                  <a:lnTo>
                    <a:pt x="567" y="40"/>
                  </a:lnTo>
                  <a:lnTo>
                    <a:pt x="567" y="40"/>
                  </a:lnTo>
                  <a:lnTo>
                    <a:pt x="565" y="41"/>
                  </a:lnTo>
                  <a:lnTo>
                    <a:pt x="562" y="41"/>
                  </a:lnTo>
                  <a:lnTo>
                    <a:pt x="553" y="41"/>
                  </a:lnTo>
                  <a:lnTo>
                    <a:pt x="550" y="43"/>
                  </a:lnTo>
                  <a:lnTo>
                    <a:pt x="547" y="46"/>
                  </a:lnTo>
                  <a:lnTo>
                    <a:pt x="545" y="50"/>
                  </a:lnTo>
                  <a:lnTo>
                    <a:pt x="544" y="55"/>
                  </a:lnTo>
                  <a:lnTo>
                    <a:pt x="544" y="58"/>
                  </a:lnTo>
                  <a:lnTo>
                    <a:pt x="544" y="61"/>
                  </a:lnTo>
                  <a:lnTo>
                    <a:pt x="542" y="66"/>
                  </a:lnTo>
                  <a:lnTo>
                    <a:pt x="541" y="69"/>
                  </a:lnTo>
                  <a:lnTo>
                    <a:pt x="539" y="73"/>
                  </a:lnTo>
                  <a:lnTo>
                    <a:pt x="535" y="75"/>
                  </a:lnTo>
                  <a:lnTo>
                    <a:pt x="533" y="78"/>
                  </a:lnTo>
                  <a:lnTo>
                    <a:pt x="532" y="81"/>
                  </a:lnTo>
                  <a:lnTo>
                    <a:pt x="533" y="83"/>
                  </a:lnTo>
                  <a:lnTo>
                    <a:pt x="538" y="87"/>
                  </a:lnTo>
                  <a:lnTo>
                    <a:pt x="541" y="93"/>
                  </a:lnTo>
                  <a:lnTo>
                    <a:pt x="544" y="100"/>
                  </a:lnTo>
                  <a:lnTo>
                    <a:pt x="545" y="107"/>
                  </a:lnTo>
                  <a:lnTo>
                    <a:pt x="545" y="110"/>
                  </a:lnTo>
                  <a:lnTo>
                    <a:pt x="544" y="113"/>
                  </a:lnTo>
                  <a:lnTo>
                    <a:pt x="542" y="116"/>
                  </a:lnTo>
                  <a:lnTo>
                    <a:pt x="542" y="120"/>
                  </a:lnTo>
                  <a:lnTo>
                    <a:pt x="542" y="121"/>
                  </a:lnTo>
                  <a:lnTo>
                    <a:pt x="544" y="121"/>
                  </a:lnTo>
                  <a:lnTo>
                    <a:pt x="545" y="123"/>
                  </a:lnTo>
                  <a:lnTo>
                    <a:pt x="547" y="123"/>
                  </a:lnTo>
                  <a:lnTo>
                    <a:pt x="548" y="126"/>
                  </a:lnTo>
                  <a:lnTo>
                    <a:pt x="548" y="127"/>
                  </a:lnTo>
                  <a:lnTo>
                    <a:pt x="548" y="130"/>
                  </a:lnTo>
                  <a:lnTo>
                    <a:pt x="548" y="132"/>
                  </a:lnTo>
                  <a:lnTo>
                    <a:pt x="548" y="138"/>
                  </a:lnTo>
                  <a:lnTo>
                    <a:pt x="548" y="143"/>
                  </a:lnTo>
                  <a:lnTo>
                    <a:pt x="548" y="146"/>
                  </a:lnTo>
                  <a:lnTo>
                    <a:pt x="548" y="150"/>
                  </a:lnTo>
                  <a:lnTo>
                    <a:pt x="548" y="150"/>
                  </a:lnTo>
                  <a:lnTo>
                    <a:pt x="545" y="149"/>
                  </a:lnTo>
                  <a:lnTo>
                    <a:pt x="544" y="149"/>
                  </a:lnTo>
                  <a:lnTo>
                    <a:pt x="541" y="147"/>
                  </a:lnTo>
                  <a:lnTo>
                    <a:pt x="539" y="147"/>
                  </a:lnTo>
                  <a:lnTo>
                    <a:pt x="538" y="146"/>
                  </a:lnTo>
                  <a:lnTo>
                    <a:pt x="536" y="146"/>
                  </a:lnTo>
                  <a:lnTo>
                    <a:pt x="536" y="144"/>
                  </a:lnTo>
                  <a:lnTo>
                    <a:pt x="536" y="143"/>
                  </a:lnTo>
                  <a:lnTo>
                    <a:pt x="535" y="140"/>
                  </a:lnTo>
                  <a:lnTo>
                    <a:pt x="533" y="140"/>
                  </a:lnTo>
                  <a:lnTo>
                    <a:pt x="533" y="140"/>
                  </a:lnTo>
                  <a:lnTo>
                    <a:pt x="533" y="143"/>
                  </a:lnTo>
                  <a:lnTo>
                    <a:pt x="533" y="144"/>
                  </a:lnTo>
                  <a:lnTo>
                    <a:pt x="536" y="149"/>
                  </a:lnTo>
                  <a:lnTo>
                    <a:pt x="536" y="149"/>
                  </a:lnTo>
                  <a:lnTo>
                    <a:pt x="538" y="150"/>
                  </a:lnTo>
                  <a:lnTo>
                    <a:pt x="539" y="150"/>
                  </a:lnTo>
                  <a:lnTo>
                    <a:pt x="544" y="152"/>
                  </a:lnTo>
                  <a:lnTo>
                    <a:pt x="547" y="153"/>
                  </a:lnTo>
                  <a:lnTo>
                    <a:pt x="548" y="155"/>
                  </a:lnTo>
                  <a:lnTo>
                    <a:pt x="550" y="156"/>
                  </a:lnTo>
                  <a:lnTo>
                    <a:pt x="553" y="159"/>
                  </a:lnTo>
                  <a:lnTo>
                    <a:pt x="556" y="161"/>
                  </a:lnTo>
                  <a:lnTo>
                    <a:pt x="559" y="164"/>
                  </a:lnTo>
                  <a:lnTo>
                    <a:pt x="561" y="167"/>
                  </a:lnTo>
                  <a:lnTo>
                    <a:pt x="562" y="170"/>
                  </a:lnTo>
                  <a:lnTo>
                    <a:pt x="565" y="170"/>
                  </a:lnTo>
                  <a:lnTo>
                    <a:pt x="565" y="173"/>
                  </a:lnTo>
                  <a:lnTo>
                    <a:pt x="568" y="186"/>
                  </a:lnTo>
                  <a:lnTo>
                    <a:pt x="570" y="190"/>
                  </a:lnTo>
                  <a:lnTo>
                    <a:pt x="571" y="193"/>
                  </a:lnTo>
                  <a:lnTo>
                    <a:pt x="573" y="198"/>
                  </a:lnTo>
                  <a:lnTo>
                    <a:pt x="573" y="201"/>
                  </a:lnTo>
                  <a:lnTo>
                    <a:pt x="567" y="209"/>
                  </a:lnTo>
                  <a:lnTo>
                    <a:pt x="564" y="215"/>
                  </a:lnTo>
                  <a:lnTo>
                    <a:pt x="562" y="223"/>
                  </a:lnTo>
                  <a:lnTo>
                    <a:pt x="562" y="247"/>
                  </a:lnTo>
                  <a:lnTo>
                    <a:pt x="559" y="259"/>
                  </a:lnTo>
                  <a:lnTo>
                    <a:pt x="559" y="269"/>
                  </a:lnTo>
                  <a:lnTo>
                    <a:pt x="558" y="286"/>
                  </a:lnTo>
                  <a:lnTo>
                    <a:pt x="556" y="290"/>
                  </a:lnTo>
                  <a:lnTo>
                    <a:pt x="558" y="298"/>
                  </a:lnTo>
                  <a:lnTo>
                    <a:pt x="561" y="304"/>
                  </a:lnTo>
                  <a:lnTo>
                    <a:pt x="564" y="307"/>
                  </a:lnTo>
                  <a:lnTo>
                    <a:pt x="568" y="310"/>
                  </a:lnTo>
                  <a:lnTo>
                    <a:pt x="568" y="312"/>
                  </a:lnTo>
                  <a:lnTo>
                    <a:pt x="565" y="315"/>
                  </a:lnTo>
                  <a:lnTo>
                    <a:pt x="565" y="319"/>
                  </a:lnTo>
                  <a:lnTo>
                    <a:pt x="567" y="322"/>
                  </a:lnTo>
                  <a:lnTo>
                    <a:pt x="570" y="324"/>
                  </a:lnTo>
                  <a:lnTo>
                    <a:pt x="581" y="330"/>
                  </a:lnTo>
                  <a:lnTo>
                    <a:pt x="584" y="332"/>
                  </a:lnTo>
                  <a:lnTo>
                    <a:pt x="584" y="332"/>
                  </a:lnTo>
                  <a:lnTo>
                    <a:pt x="584" y="333"/>
                  </a:lnTo>
                  <a:lnTo>
                    <a:pt x="585" y="335"/>
                  </a:lnTo>
                  <a:lnTo>
                    <a:pt x="585" y="341"/>
                  </a:lnTo>
                  <a:lnTo>
                    <a:pt x="585" y="344"/>
                  </a:lnTo>
                  <a:lnTo>
                    <a:pt x="585" y="347"/>
                  </a:lnTo>
                  <a:lnTo>
                    <a:pt x="585" y="349"/>
                  </a:lnTo>
                  <a:lnTo>
                    <a:pt x="585" y="350"/>
                  </a:lnTo>
                  <a:lnTo>
                    <a:pt x="587" y="353"/>
                  </a:lnTo>
                  <a:lnTo>
                    <a:pt x="587" y="362"/>
                  </a:lnTo>
                  <a:lnTo>
                    <a:pt x="587" y="364"/>
                  </a:lnTo>
                  <a:lnTo>
                    <a:pt x="588" y="367"/>
                  </a:lnTo>
                  <a:lnTo>
                    <a:pt x="587" y="369"/>
                  </a:lnTo>
                  <a:lnTo>
                    <a:pt x="585" y="373"/>
                  </a:lnTo>
                  <a:lnTo>
                    <a:pt x="587" y="378"/>
                  </a:lnTo>
                  <a:lnTo>
                    <a:pt x="588" y="381"/>
                  </a:lnTo>
                  <a:lnTo>
                    <a:pt x="587" y="387"/>
                  </a:lnTo>
                  <a:lnTo>
                    <a:pt x="588" y="393"/>
                  </a:lnTo>
                  <a:lnTo>
                    <a:pt x="593" y="399"/>
                  </a:lnTo>
                  <a:lnTo>
                    <a:pt x="595" y="402"/>
                  </a:lnTo>
                  <a:lnTo>
                    <a:pt x="595" y="404"/>
                  </a:lnTo>
                  <a:lnTo>
                    <a:pt x="595" y="407"/>
                  </a:lnTo>
                  <a:lnTo>
                    <a:pt x="595" y="409"/>
                  </a:lnTo>
                  <a:lnTo>
                    <a:pt x="596" y="410"/>
                  </a:lnTo>
                  <a:lnTo>
                    <a:pt x="598" y="413"/>
                  </a:lnTo>
                  <a:lnTo>
                    <a:pt x="598" y="416"/>
                  </a:lnTo>
                  <a:lnTo>
                    <a:pt x="596" y="419"/>
                  </a:lnTo>
                  <a:lnTo>
                    <a:pt x="596" y="424"/>
                  </a:lnTo>
                  <a:lnTo>
                    <a:pt x="598" y="427"/>
                  </a:lnTo>
                  <a:lnTo>
                    <a:pt x="598" y="432"/>
                  </a:lnTo>
                  <a:lnTo>
                    <a:pt x="596" y="436"/>
                  </a:lnTo>
                  <a:lnTo>
                    <a:pt x="596" y="438"/>
                  </a:lnTo>
                  <a:lnTo>
                    <a:pt x="596" y="447"/>
                  </a:lnTo>
                  <a:lnTo>
                    <a:pt x="595" y="450"/>
                  </a:lnTo>
                  <a:lnTo>
                    <a:pt x="595" y="452"/>
                  </a:lnTo>
                  <a:lnTo>
                    <a:pt x="595" y="453"/>
                  </a:lnTo>
                  <a:lnTo>
                    <a:pt x="596" y="456"/>
                  </a:lnTo>
                  <a:lnTo>
                    <a:pt x="595" y="459"/>
                  </a:lnTo>
                  <a:lnTo>
                    <a:pt x="595" y="462"/>
                  </a:lnTo>
                  <a:lnTo>
                    <a:pt x="593" y="465"/>
                  </a:lnTo>
                  <a:lnTo>
                    <a:pt x="591" y="468"/>
                  </a:lnTo>
                  <a:lnTo>
                    <a:pt x="593" y="472"/>
                  </a:lnTo>
                  <a:lnTo>
                    <a:pt x="595" y="473"/>
                  </a:lnTo>
                  <a:lnTo>
                    <a:pt x="596" y="476"/>
                  </a:lnTo>
                  <a:lnTo>
                    <a:pt x="598" y="478"/>
                  </a:lnTo>
                  <a:lnTo>
                    <a:pt x="598" y="481"/>
                  </a:lnTo>
                  <a:lnTo>
                    <a:pt x="599" y="484"/>
                  </a:lnTo>
                  <a:lnTo>
                    <a:pt x="602" y="484"/>
                  </a:lnTo>
                  <a:lnTo>
                    <a:pt x="604" y="488"/>
                  </a:lnTo>
                  <a:lnTo>
                    <a:pt x="605" y="492"/>
                  </a:lnTo>
                  <a:lnTo>
                    <a:pt x="605" y="496"/>
                  </a:lnTo>
                  <a:lnTo>
                    <a:pt x="610" y="502"/>
                  </a:lnTo>
                  <a:lnTo>
                    <a:pt x="611" y="507"/>
                  </a:lnTo>
                  <a:lnTo>
                    <a:pt x="613" y="510"/>
                  </a:lnTo>
                  <a:lnTo>
                    <a:pt x="622" y="515"/>
                  </a:lnTo>
                  <a:lnTo>
                    <a:pt x="622" y="519"/>
                  </a:lnTo>
                  <a:lnTo>
                    <a:pt x="625" y="521"/>
                  </a:lnTo>
                  <a:lnTo>
                    <a:pt x="630" y="522"/>
                  </a:lnTo>
                  <a:lnTo>
                    <a:pt x="631" y="525"/>
                  </a:lnTo>
                  <a:lnTo>
                    <a:pt x="633" y="527"/>
                  </a:lnTo>
                  <a:lnTo>
                    <a:pt x="631" y="532"/>
                  </a:lnTo>
                  <a:lnTo>
                    <a:pt x="634" y="536"/>
                  </a:lnTo>
                  <a:lnTo>
                    <a:pt x="634" y="536"/>
                  </a:lnTo>
                  <a:lnTo>
                    <a:pt x="634" y="536"/>
                  </a:lnTo>
                  <a:lnTo>
                    <a:pt x="633" y="538"/>
                  </a:lnTo>
                  <a:lnTo>
                    <a:pt x="633" y="539"/>
                  </a:lnTo>
                  <a:lnTo>
                    <a:pt x="634" y="539"/>
                  </a:lnTo>
                  <a:lnTo>
                    <a:pt x="634" y="541"/>
                  </a:lnTo>
                  <a:lnTo>
                    <a:pt x="634" y="542"/>
                  </a:lnTo>
                  <a:lnTo>
                    <a:pt x="636" y="545"/>
                  </a:lnTo>
                  <a:lnTo>
                    <a:pt x="638" y="547"/>
                  </a:lnTo>
                  <a:lnTo>
                    <a:pt x="639" y="547"/>
                  </a:lnTo>
                  <a:lnTo>
                    <a:pt x="641" y="547"/>
                  </a:lnTo>
                  <a:lnTo>
                    <a:pt x="642" y="547"/>
                  </a:lnTo>
                  <a:lnTo>
                    <a:pt x="644" y="548"/>
                  </a:lnTo>
                  <a:lnTo>
                    <a:pt x="644" y="550"/>
                  </a:lnTo>
                  <a:lnTo>
                    <a:pt x="644" y="551"/>
                  </a:lnTo>
                  <a:lnTo>
                    <a:pt x="647" y="553"/>
                  </a:lnTo>
                  <a:lnTo>
                    <a:pt x="650" y="551"/>
                  </a:lnTo>
                  <a:lnTo>
                    <a:pt x="651" y="551"/>
                  </a:lnTo>
                  <a:lnTo>
                    <a:pt x="653" y="551"/>
                  </a:lnTo>
                  <a:lnTo>
                    <a:pt x="653" y="550"/>
                  </a:lnTo>
                  <a:lnTo>
                    <a:pt x="653" y="550"/>
                  </a:lnTo>
                  <a:lnTo>
                    <a:pt x="651" y="550"/>
                  </a:lnTo>
                  <a:lnTo>
                    <a:pt x="651" y="548"/>
                  </a:lnTo>
                  <a:lnTo>
                    <a:pt x="651" y="547"/>
                  </a:lnTo>
                  <a:lnTo>
                    <a:pt x="653" y="548"/>
                  </a:lnTo>
                  <a:lnTo>
                    <a:pt x="653" y="547"/>
                  </a:lnTo>
                  <a:lnTo>
                    <a:pt x="653" y="547"/>
                  </a:lnTo>
                  <a:lnTo>
                    <a:pt x="654" y="547"/>
                  </a:lnTo>
                  <a:lnTo>
                    <a:pt x="654" y="547"/>
                  </a:lnTo>
                  <a:lnTo>
                    <a:pt x="654" y="547"/>
                  </a:lnTo>
                  <a:lnTo>
                    <a:pt x="656" y="547"/>
                  </a:lnTo>
                  <a:lnTo>
                    <a:pt x="656" y="548"/>
                  </a:lnTo>
                  <a:lnTo>
                    <a:pt x="658" y="548"/>
                  </a:lnTo>
                  <a:lnTo>
                    <a:pt x="658" y="548"/>
                  </a:lnTo>
                  <a:lnTo>
                    <a:pt x="658" y="548"/>
                  </a:lnTo>
                  <a:lnTo>
                    <a:pt x="659" y="548"/>
                  </a:lnTo>
                  <a:lnTo>
                    <a:pt x="661" y="548"/>
                  </a:lnTo>
                  <a:lnTo>
                    <a:pt x="662" y="550"/>
                  </a:lnTo>
                  <a:lnTo>
                    <a:pt x="664" y="551"/>
                  </a:lnTo>
                  <a:lnTo>
                    <a:pt x="664" y="551"/>
                  </a:lnTo>
                  <a:lnTo>
                    <a:pt x="665" y="551"/>
                  </a:lnTo>
                  <a:lnTo>
                    <a:pt x="665" y="553"/>
                  </a:lnTo>
                  <a:lnTo>
                    <a:pt x="667" y="555"/>
                  </a:lnTo>
                  <a:lnTo>
                    <a:pt x="667" y="556"/>
                  </a:lnTo>
                  <a:lnTo>
                    <a:pt x="668" y="556"/>
                  </a:lnTo>
                  <a:lnTo>
                    <a:pt x="668" y="558"/>
                  </a:lnTo>
                  <a:lnTo>
                    <a:pt x="670" y="558"/>
                  </a:lnTo>
                  <a:lnTo>
                    <a:pt x="670" y="558"/>
                  </a:lnTo>
                  <a:lnTo>
                    <a:pt x="670" y="559"/>
                  </a:lnTo>
                  <a:lnTo>
                    <a:pt x="670" y="559"/>
                  </a:lnTo>
                  <a:lnTo>
                    <a:pt x="671" y="559"/>
                  </a:lnTo>
                  <a:lnTo>
                    <a:pt x="671" y="559"/>
                  </a:lnTo>
                  <a:lnTo>
                    <a:pt x="673" y="561"/>
                  </a:lnTo>
                  <a:lnTo>
                    <a:pt x="673" y="562"/>
                  </a:lnTo>
                  <a:lnTo>
                    <a:pt x="674" y="561"/>
                  </a:lnTo>
                  <a:lnTo>
                    <a:pt x="674" y="561"/>
                  </a:lnTo>
                  <a:lnTo>
                    <a:pt x="676" y="562"/>
                  </a:lnTo>
                  <a:lnTo>
                    <a:pt x="676" y="562"/>
                  </a:lnTo>
                  <a:lnTo>
                    <a:pt x="677" y="564"/>
                  </a:lnTo>
                  <a:lnTo>
                    <a:pt x="677" y="565"/>
                  </a:lnTo>
                  <a:lnTo>
                    <a:pt x="677" y="565"/>
                  </a:lnTo>
                  <a:lnTo>
                    <a:pt x="679" y="567"/>
                  </a:lnTo>
                  <a:lnTo>
                    <a:pt x="681" y="568"/>
                  </a:lnTo>
                  <a:lnTo>
                    <a:pt x="681" y="568"/>
                  </a:lnTo>
                  <a:lnTo>
                    <a:pt x="682" y="570"/>
                  </a:lnTo>
                  <a:lnTo>
                    <a:pt x="684" y="570"/>
                  </a:lnTo>
                  <a:lnTo>
                    <a:pt x="685" y="570"/>
                  </a:lnTo>
                  <a:lnTo>
                    <a:pt x="688" y="573"/>
                  </a:lnTo>
                  <a:lnTo>
                    <a:pt x="688" y="575"/>
                  </a:lnTo>
                  <a:lnTo>
                    <a:pt x="690" y="576"/>
                  </a:lnTo>
                  <a:lnTo>
                    <a:pt x="690" y="578"/>
                  </a:lnTo>
                  <a:lnTo>
                    <a:pt x="691" y="579"/>
                  </a:lnTo>
                  <a:lnTo>
                    <a:pt x="693" y="579"/>
                  </a:lnTo>
                  <a:lnTo>
                    <a:pt x="693" y="579"/>
                  </a:lnTo>
                  <a:lnTo>
                    <a:pt x="694" y="581"/>
                  </a:lnTo>
                  <a:lnTo>
                    <a:pt x="694" y="581"/>
                  </a:lnTo>
                  <a:lnTo>
                    <a:pt x="694" y="582"/>
                  </a:lnTo>
                  <a:lnTo>
                    <a:pt x="696" y="582"/>
                  </a:lnTo>
                  <a:lnTo>
                    <a:pt x="697" y="582"/>
                  </a:lnTo>
                  <a:lnTo>
                    <a:pt x="699" y="582"/>
                  </a:lnTo>
                  <a:lnTo>
                    <a:pt x="702" y="584"/>
                  </a:lnTo>
                  <a:lnTo>
                    <a:pt x="702" y="585"/>
                  </a:lnTo>
                  <a:lnTo>
                    <a:pt x="704" y="588"/>
                  </a:lnTo>
                  <a:lnTo>
                    <a:pt x="705" y="588"/>
                  </a:lnTo>
                  <a:lnTo>
                    <a:pt x="707" y="590"/>
                  </a:lnTo>
                  <a:lnTo>
                    <a:pt x="708" y="591"/>
                  </a:lnTo>
                  <a:lnTo>
                    <a:pt x="710" y="593"/>
                  </a:lnTo>
                  <a:lnTo>
                    <a:pt x="711" y="595"/>
                  </a:lnTo>
                  <a:lnTo>
                    <a:pt x="713" y="596"/>
                  </a:lnTo>
                  <a:lnTo>
                    <a:pt x="714" y="599"/>
                  </a:lnTo>
                  <a:lnTo>
                    <a:pt x="717" y="601"/>
                  </a:lnTo>
                  <a:lnTo>
                    <a:pt x="720" y="604"/>
                  </a:lnTo>
                  <a:lnTo>
                    <a:pt x="722" y="604"/>
                  </a:lnTo>
                  <a:lnTo>
                    <a:pt x="724" y="604"/>
                  </a:lnTo>
                  <a:lnTo>
                    <a:pt x="725" y="605"/>
                  </a:lnTo>
                  <a:lnTo>
                    <a:pt x="725" y="608"/>
                  </a:lnTo>
                  <a:lnTo>
                    <a:pt x="727" y="610"/>
                  </a:lnTo>
                  <a:lnTo>
                    <a:pt x="728" y="610"/>
                  </a:lnTo>
                  <a:lnTo>
                    <a:pt x="730" y="610"/>
                  </a:lnTo>
                  <a:lnTo>
                    <a:pt x="731" y="611"/>
                  </a:lnTo>
                  <a:lnTo>
                    <a:pt x="733" y="611"/>
                  </a:lnTo>
                  <a:lnTo>
                    <a:pt x="734" y="613"/>
                  </a:lnTo>
                  <a:lnTo>
                    <a:pt x="750" y="630"/>
                  </a:lnTo>
                  <a:lnTo>
                    <a:pt x="754" y="635"/>
                  </a:lnTo>
                  <a:lnTo>
                    <a:pt x="756" y="636"/>
                  </a:lnTo>
                  <a:lnTo>
                    <a:pt x="757" y="639"/>
                  </a:lnTo>
                  <a:lnTo>
                    <a:pt x="759" y="641"/>
                  </a:lnTo>
                  <a:lnTo>
                    <a:pt x="759" y="642"/>
                  </a:lnTo>
                  <a:lnTo>
                    <a:pt x="756" y="644"/>
                  </a:lnTo>
                  <a:lnTo>
                    <a:pt x="754" y="647"/>
                  </a:lnTo>
                  <a:lnTo>
                    <a:pt x="753" y="648"/>
                  </a:lnTo>
                  <a:lnTo>
                    <a:pt x="753" y="650"/>
                  </a:lnTo>
                  <a:lnTo>
                    <a:pt x="754" y="651"/>
                  </a:lnTo>
                  <a:lnTo>
                    <a:pt x="756" y="651"/>
                  </a:lnTo>
                  <a:lnTo>
                    <a:pt x="756" y="654"/>
                  </a:lnTo>
                  <a:lnTo>
                    <a:pt x="757" y="656"/>
                  </a:lnTo>
                  <a:lnTo>
                    <a:pt x="757" y="656"/>
                  </a:lnTo>
                  <a:lnTo>
                    <a:pt x="759" y="656"/>
                  </a:lnTo>
                  <a:lnTo>
                    <a:pt x="759" y="658"/>
                  </a:lnTo>
                  <a:lnTo>
                    <a:pt x="760" y="658"/>
                  </a:lnTo>
                  <a:lnTo>
                    <a:pt x="760" y="658"/>
                  </a:lnTo>
                  <a:lnTo>
                    <a:pt x="760" y="659"/>
                  </a:lnTo>
                  <a:lnTo>
                    <a:pt x="762" y="662"/>
                  </a:lnTo>
                  <a:lnTo>
                    <a:pt x="764" y="664"/>
                  </a:lnTo>
                  <a:lnTo>
                    <a:pt x="765" y="665"/>
                  </a:lnTo>
                  <a:lnTo>
                    <a:pt x="767" y="667"/>
                  </a:lnTo>
                  <a:lnTo>
                    <a:pt x="768" y="671"/>
                  </a:lnTo>
                  <a:lnTo>
                    <a:pt x="771" y="676"/>
                  </a:lnTo>
                  <a:lnTo>
                    <a:pt x="773" y="678"/>
                  </a:lnTo>
                  <a:lnTo>
                    <a:pt x="771" y="681"/>
                  </a:lnTo>
                  <a:lnTo>
                    <a:pt x="770" y="681"/>
                  </a:lnTo>
                  <a:lnTo>
                    <a:pt x="770" y="682"/>
                  </a:lnTo>
                  <a:lnTo>
                    <a:pt x="768" y="684"/>
                  </a:lnTo>
                  <a:lnTo>
                    <a:pt x="768" y="685"/>
                  </a:lnTo>
                  <a:lnTo>
                    <a:pt x="768" y="688"/>
                  </a:lnTo>
                  <a:lnTo>
                    <a:pt x="770" y="688"/>
                  </a:lnTo>
                  <a:lnTo>
                    <a:pt x="771" y="691"/>
                  </a:lnTo>
                  <a:lnTo>
                    <a:pt x="771" y="694"/>
                  </a:lnTo>
                  <a:lnTo>
                    <a:pt x="770" y="696"/>
                  </a:lnTo>
                  <a:lnTo>
                    <a:pt x="770" y="698"/>
                  </a:lnTo>
                  <a:lnTo>
                    <a:pt x="771" y="699"/>
                  </a:lnTo>
                  <a:lnTo>
                    <a:pt x="771" y="702"/>
                  </a:lnTo>
                  <a:lnTo>
                    <a:pt x="773" y="705"/>
                  </a:lnTo>
                  <a:lnTo>
                    <a:pt x="774" y="705"/>
                  </a:lnTo>
                  <a:lnTo>
                    <a:pt x="774" y="707"/>
                  </a:lnTo>
                  <a:lnTo>
                    <a:pt x="777" y="708"/>
                  </a:lnTo>
                  <a:lnTo>
                    <a:pt x="782" y="707"/>
                  </a:lnTo>
                  <a:lnTo>
                    <a:pt x="782" y="707"/>
                  </a:lnTo>
                  <a:lnTo>
                    <a:pt x="782" y="705"/>
                  </a:lnTo>
                  <a:lnTo>
                    <a:pt x="783" y="704"/>
                  </a:lnTo>
                  <a:lnTo>
                    <a:pt x="780" y="702"/>
                  </a:lnTo>
                  <a:lnTo>
                    <a:pt x="780" y="701"/>
                  </a:lnTo>
                  <a:lnTo>
                    <a:pt x="782" y="699"/>
                  </a:lnTo>
                  <a:lnTo>
                    <a:pt x="780" y="699"/>
                  </a:lnTo>
                  <a:lnTo>
                    <a:pt x="782" y="698"/>
                  </a:lnTo>
                  <a:lnTo>
                    <a:pt x="782" y="698"/>
                  </a:lnTo>
                  <a:lnTo>
                    <a:pt x="785" y="698"/>
                  </a:lnTo>
                  <a:lnTo>
                    <a:pt x="787" y="698"/>
                  </a:lnTo>
                  <a:lnTo>
                    <a:pt x="788" y="696"/>
                  </a:lnTo>
                  <a:lnTo>
                    <a:pt x="788" y="694"/>
                  </a:lnTo>
                  <a:lnTo>
                    <a:pt x="790" y="698"/>
                  </a:lnTo>
                  <a:lnTo>
                    <a:pt x="790" y="699"/>
                  </a:lnTo>
                  <a:lnTo>
                    <a:pt x="793" y="702"/>
                  </a:lnTo>
                  <a:lnTo>
                    <a:pt x="793" y="701"/>
                  </a:lnTo>
                  <a:lnTo>
                    <a:pt x="793" y="701"/>
                  </a:lnTo>
                  <a:lnTo>
                    <a:pt x="796" y="699"/>
                  </a:lnTo>
                  <a:lnTo>
                    <a:pt x="797" y="699"/>
                  </a:lnTo>
                  <a:lnTo>
                    <a:pt x="796" y="701"/>
                  </a:lnTo>
                  <a:lnTo>
                    <a:pt x="796" y="701"/>
                  </a:lnTo>
                  <a:lnTo>
                    <a:pt x="796" y="704"/>
                  </a:lnTo>
                  <a:lnTo>
                    <a:pt x="799" y="705"/>
                  </a:lnTo>
                  <a:lnTo>
                    <a:pt x="799" y="705"/>
                  </a:lnTo>
                  <a:lnTo>
                    <a:pt x="797" y="705"/>
                  </a:lnTo>
                  <a:lnTo>
                    <a:pt x="797" y="707"/>
                  </a:lnTo>
                  <a:lnTo>
                    <a:pt x="799" y="708"/>
                  </a:lnTo>
                  <a:lnTo>
                    <a:pt x="799" y="710"/>
                  </a:lnTo>
                  <a:lnTo>
                    <a:pt x="800" y="710"/>
                  </a:lnTo>
                  <a:lnTo>
                    <a:pt x="800" y="711"/>
                  </a:lnTo>
                  <a:lnTo>
                    <a:pt x="799" y="713"/>
                  </a:lnTo>
                  <a:lnTo>
                    <a:pt x="799" y="716"/>
                  </a:lnTo>
                  <a:lnTo>
                    <a:pt x="799" y="718"/>
                  </a:lnTo>
                  <a:lnTo>
                    <a:pt x="800" y="719"/>
                  </a:lnTo>
                  <a:lnTo>
                    <a:pt x="802" y="721"/>
                  </a:lnTo>
                  <a:lnTo>
                    <a:pt x="802" y="724"/>
                  </a:lnTo>
                  <a:lnTo>
                    <a:pt x="805" y="724"/>
                  </a:lnTo>
                  <a:lnTo>
                    <a:pt x="808" y="724"/>
                  </a:lnTo>
                  <a:lnTo>
                    <a:pt x="810" y="722"/>
                  </a:lnTo>
                  <a:lnTo>
                    <a:pt x="811" y="721"/>
                  </a:lnTo>
                  <a:lnTo>
                    <a:pt x="813" y="719"/>
                  </a:lnTo>
                  <a:lnTo>
                    <a:pt x="816" y="718"/>
                  </a:lnTo>
                  <a:lnTo>
                    <a:pt x="817" y="716"/>
                  </a:lnTo>
                  <a:lnTo>
                    <a:pt x="820" y="718"/>
                  </a:lnTo>
                  <a:lnTo>
                    <a:pt x="823" y="719"/>
                  </a:lnTo>
                  <a:lnTo>
                    <a:pt x="823" y="721"/>
                  </a:lnTo>
                  <a:lnTo>
                    <a:pt x="825" y="724"/>
                  </a:lnTo>
                  <a:lnTo>
                    <a:pt x="826" y="724"/>
                  </a:lnTo>
                  <a:lnTo>
                    <a:pt x="826" y="725"/>
                  </a:lnTo>
                  <a:lnTo>
                    <a:pt x="826" y="728"/>
                  </a:lnTo>
                  <a:lnTo>
                    <a:pt x="828" y="728"/>
                  </a:lnTo>
                  <a:lnTo>
                    <a:pt x="828" y="731"/>
                  </a:lnTo>
                  <a:lnTo>
                    <a:pt x="826" y="734"/>
                  </a:lnTo>
                  <a:lnTo>
                    <a:pt x="830" y="739"/>
                  </a:lnTo>
                  <a:lnTo>
                    <a:pt x="830" y="739"/>
                  </a:lnTo>
                  <a:lnTo>
                    <a:pt x="831" y="744"/>
                  </a:lnTo>
                  <a:lnTo>
                    <a:pt x="833" y="750"/>
                  </a:lnTo>
                  <a:lnTo>
                    <a:pt x="837" y="753"/>
                  </a:lnTo>
                  <a:lnTo>
                    <a:pt x="837" y="756"/>
                  </a:lnTo>
                  <a:lnTo>
                    <a:pt x="837" y="759"/>
                  </a:lnTo>
                  <a:lnTo>
                    <a:pt x="839" y="764"/>
                  </a:lnTo>
                  <a:lnTo>
                    <a:pt x="840" y="767"/>
                  </a:lnTo>
                  <a:lnTo>
                    <a:pt x="840" y="770"/>
                  </a:lnTo>
                  <a:lnTo>
                    <a:pt x="840" y="773"/>
                  </a:lnTo>
                  <a:lnTo>
                    <a:pt x="842" y="777"/>
                  </a:lnTo>
                  <a:lnTo>
                    <a:pt x="845" y="779"/>
                  </a:lnTo>
                  <a:lnTo>
                    <a:pt x="845" y="781"/>
                  </a:lnTo>
                  <a:lnTo>
                    <a:pt x="848" y="782"/>
                  </a:lnTo>
                  <a:lnTo>
                    <a:pt x="853" y="782"/>
                  </a:lnTo>
                  <a:lnTo>
                    <a:pt x="853" y="785"/>
                  </a:lnTo>
                  <a:lnTo>
                    <a:pt x="857" y="787"/>
                  </a:lnTo>
                  <a:lnTo>
                    <a:pt x="863" y="787"/>
                  </a:lnTo>
                  <a:lnTo>
                    <a:pt x="870" y="785"/>
                  </a:lnTo>
                  <a:lnTo>
                    <a:pt x="874" y="784"/>
                  </a:lnTo>
                  <a:lnTo>
                    <a:pt x="877" y="785"/>
                  </a:lnTo>
                  <a:lnTo>
                    <a:pt x="876" y="787"/>
                  </a:lnTo>
                  <a:lnTo>
                    <a:pt x="879" y="787"/>
                  </a:lnTo>
                  <a:lnTo>
                    <a:pt x="879" y="788"/>
                  </a:lnTo>
                  <a:lnTo>
                    <a:pt x="877" y="790"/>
                  </a:lnTo>
                  <a:lnTo>
                    <a:pt x="877" y="790"/>
                  </a:lnTo>
                  <a:lnTo>
                    <a:pt x="879" y="791"/>
                  </a:lnTo>
                  <a:lnTo>
                    <a:pt x="880" y="790"/>
                  </a:lnTo>
                  <a:lnTo>
                    <a:pt x="880" y="790"/>
                  </a:lnTo>
                  <a:lnTo>
                    <a:pt x="883" y="790"/>
                  </a:lnTo>
                  <a:lnTo>
                    <a:pt x="883" y="791"/>
                  </a:lnTo>
                  <a:lnTo>
                    <a:pt x="883" y="793"/>
                  </a:lnTo>
                  <a:lnTo>
                    <a:pt x="882" y="793"/>
                  </a:lnTo>
                  <a:lnTo>
                    <a:pt x="880" y="796"/>
                  </a:lnTo>
                  <a:lnTo>
                    <a:pt x="882" y="797"/>
                  </a:lnTo>
                  <a:lnTo>
                    <a:pt x="882" y="799"/>
                  </a:lnTo>
                  <a:lnTo>
                    <a:pt x="882" y="802"/>
                  </a:lnTo>
                  <a:lnTo>
                    <a:pt x="879" y="810"/>
                  </a:lnTo>
                  <a:lnTo>
                    <a:pt x="879" y="813"/>
                  </a:lnTo>
                  <a:lnTo>
                    <a:pt x="879" y="814"/>
                  </a:lnTo>
                  <a:lnTo>
                    <a:pt x="879" y="817"/>
                  </a:lnTo>
                  <a:lnTo>
                    <a:pt x="880" y="819"/>
                  </a:lnTo>
                  <a:lnTo>
                    <a:pt x="882" y="822"/>
                  </a:lnTo>
                  <a:lnTo>
                    <a:pt x="883" y="824"/>
                  </a:lnTo>
                  <a:lnTo>
                    <a:pt x="885" y="825"/>
                  </a:lnTo>
                  <a:lnTo>
                    <a:pt x="889" y="831"/>
                  </a:lnTo>
                  <a:lnTo>
                    <a:pt x="889" y="831"/>
                  </a:lnTo>
                  <a:lnTo>
                    <a:pt x="891" y="833"/>
                  </a:lnTo>
                  <a:lnTo>
                    <a:pt x="893" y="833"/>
                  </a:lnTo>
                  <a:lnTo>
                    <a:pt x="891" y="834"/>
                  </a:lnTo>
                  <a:lnTo>
                    <a:pt x="891" y="836"/>
                  </a:lnTo>
                  <a:lnTo>
                    <a:pt x="891" y="839"/>
                  </a:lnTo>
                  <a:lnTo>
                    <a:pt x="889" y="839"/>
                  </a:lnTo>
                  <a:lnTo>
                    <a:pt x="889" y="842"/>
                  </a:lnTo>
                  <a:lnTo>
                    <a:pt x="888" y="847"/>
                  </a:lnTo>
                  <a:lnTo>
                    <a:pt x="889" y="853"/>
                  </a:lnTo>
                  <a:lnTo>
                    <a:pt x="891" y="854"/>
                  </a:lnTo>
                  <a:lnTo>
                    <a:pt x="891" y="854"/>
                  </a:lnTo>
                  <a:lnTo>
                    <a:pt x="893" y="856"/>
                  </a:lnTo>
                  <a:lnTo>
                    <a:pt x="891" y="859"/>
                  </a:lnTo>
                  <a:lnTo>
                    <a:pt x="889" y="860"/>
                  </a:lnTo>
                  <a:lnTo>
                    <a:pt x="889" y="864"/>
                  </a:lnTo>
                  <a:lnTo>
                    <a:pt x="891" y="865"/>
                  </a:lnTo>
                  <a:lnTo>
                    <a:pt x="893" y="868"/>
                  </a:lnTo>
                  <a:lnTo>
                    <a:pt x="896" y="868"/>
                  </a:lnTo>
                  <a:lnTo>
                    <a:pt x="896" y="868"/>
                  </a:lnTo>
                  <a:lnTo>
                    <a:pt x="868" y="868"/>
                  </a:lnTo>
                  <a:lnTo>
                    <a:pt x="840" y="868"/>
                  </a:lnTo>
                  <a:lnTo>
                    <a:pt x="811" y="868"/>
                  </a:lnTo>
                  <a:lnTo>
                    <a:pt x="782" y="868"/>
                  </a:lnTo>
                  <a:lnTo>
                    <a:pt x="753" y="868"/>
                  </a:lnTo>
                  <a:lnTo>
                    <a:pt x="725" y="868"/>
                  </a:lnTo>
                  <a:lnTo>
                    <a:pt x="696" y="868"/>
                  </a:lnTo>
                  <a:lnTo>
                    <a:pt x="688" y="868"/>
                  </a:lnTo>
                  <a:lnTo>
                    <a:pt x="690" y="867"/>
                  </a:lnTo>
                  <a:lnTo>
                    <a:pt x="691" y="864"/>
                  </a:lnTo>
                  <a:lnTo>
                    <a:pt x="693" y="862"/>
                  </a:lnTo>
                  <a:lnTo>
                    <a:pt x="691" y="862"/>
                  </a:lnTo>
                  <a:lnTo>
                    <a:pt x="690" y="860"/>
                  </a:lnTo>
                  <a:lnTo>
                    <a:pt x="687" y="859"/>
                  </a:lnTo>
                  <a:lnTo>
                    <a:pt x="685" y="859"/>
                  </a:lnTo>
                  <a:lnTo>
                    <a:pt x="682" y="859"/>
                  </a:lnTo>
                  <a:lnTo>
                    <a:pt x="682" y="856"/>
                  </a:lnTo>
                  <a:lnTo>
                    <a:pt x="682" y="851"/>
                  </a:lnTo>
                  <a:lnTo>
                    <a:pt x="682" y="848"/>
                  </a:lnTo>
                  <a:lnTo>
                    <a:pt x="681" y="847"/>
                  </a:lnTo>
                  <a:lnTo>
                    <a:pt x="681" y="847"/>
                  </a:lnTo>
                  <a:lnTo>
                    <a:pt x="682" y="845"/>
                  </a:lnTo>
                  <a:lnTo>
                    <a:pt x="684" y="840"/>
                  </a:lnTo>
                  <a:lnTo>
                    <a:pt x="685" y="837"/>
                  </a:lnTo>
                  <a:lnTo>
                    <a:pt x="687" y="834"/>
                  </a:lnTo>
                  <a:lnTo>
                    <a:pt x="690" y="831"/>
                  </a:lnTo>
                  <a:lnTo>
                    <a:pt x="688" y="830"/>
                  </a:lnTo>
                  <a:lnTo>
                    <a:pt x="688" y="828"/>
                  </a:lnTo>
                  <a:lnTo>
                    <a:pt x="687" y="825"/>
                  </a:lnTo>
                  <a:lnTo>
                    <a:pt x="685" y="824"/>
                  </a:lnTo>
                  <a:lnTo>
                    <a:pt x="684" y="824"/>
                  </a:lnTo>
                  <a:lnTo>
                    <a:pt x="682" y="825"/>
                  </a:lnTo>
                  <a:lnTo>
                    <a:pt x="681" y="825"/>
                  </a:lnTo>
                  <a:lnTo>
                    <a:pt x="679" y="824"/>
                  </a:lnTo>
                  <a:lnTo>
                    <a:pt x="679" y="822"/>
                  </a:lnTo>
                  <a:lnTo>
                    <a:pt x="679" y="821"/>
                  </a:lnTo>
                  <a:lnTo>
                    <a:pt x="681" y="817"/>
                  </a:lnTo>
                  <a:lnTo>
                    <a:pt x="682" y="813"/>
                  </a:lnTo>
                  <a:lnTo>
                    <a:pt x="685" y="807"/>
                  </a:lnTo>
                  <a:lnTo>
                    <a:pt x="688" y="796"/>
                  </a:lnTo>
                  <a:lnTo>
                    <a:pt x="690" y="791"/>
                  </a:lnTo>
                  <a:lnTo>
                    <a:pt x="691" y="787"/>
                  </a:lnTo>
                  <a:lnTo>
                    <a:pt x="690" y="784"/>
                  </a:lnTo>
                  <a:lnTo>
                    <a:pt x="688" y="782"/>
                  </a:lnTo>
                  <a:lnTo>
                    <a:pt x="687" y="781"/>
                  </a:lnTo>
                  <a:lnTo>
                    <a:pt x="687" y="777"/>
                  </a:lnTo>
                  <a:lnTo>
                    <a:pt x="687" y="774"/>
                  </a:lnTo>
                  <a:lnTo>
                    <a:pt x="687" y="774"/>
                  </a:lnTo>
                  <a:lnTo>
                    <a:pt x="685" y="773"/>
                  </a:lnTo>
                  <a:lnTo>
                    <a:pt x="685" y="771"/>
                  </a:lnTo>
                  <a:lnTo>
                    <a:pt x="684" y="768"/>
                  </a:lnTo>
                  <a:lnTo>
                    <a:pt x="681" y="767"/>
                  </a:lnTo>
                  <a:lnTo>
                    <a:pt x="677" y="767"/>
                  </a:lnTo>
                  <a:lnTo>
                    <a:pt x="674" y="767"/>
                  </a:lnTo>
                  <a:lnTo>
                    <a:pt x="673" y="767"/>
                  </a:lnTo>
                  <a:lnTo>
                    <a:pt x="673" y="764"/>
                  </a:lnTo>
                  <a:lnTo>
                    <a:pt x="673" y="761"/>
                  </a:lnTo>
                  <a:lnTo>
                    <a:pt x="673" y="756"/>
                  </a:lnTo>
                  <a:lnTo>
                    <a:pt x="671" y="751"/>
                  </a:lnTo>
                  <a:lnTo>
                    <a:pt x="670" y="750"/>
                  </a:lnTo>
                  <a:lnTo>
                    <a:pt x="668" y="750"/>
                  </a:lnTo>
                  <a:lnTo>
                    <a:pt x="665" y="750"/>
                  </a:lnTo>
                  <a:lnTo>
                    <a:pt x="661" y="750"/>
                  </a:lnTo>
                  <a:lnTo>
                    <a:pt x="659" y="751"/>
                  </a:lnTo>
                  <a:lnTo>
                    <a:pt x="654" y="750"/>
                  </a:lnTo>
                  <a:lnTo>
                    <a:pt x="654" y="747"/>
                  </a:lnTo>
                  <a:lnTo>
                    <a:pt x="656" y="747"/>
                  </a:lnTo>
                  <a:lnTo>
                    <a:pt x="654" y="745"/>
                  </a:lnTo>
                  <a:lnTo>
                    <a:pt x="654" y="742"/>
                  </a:lnTo>
                  <a:lnTo>
                    <a:pt x="651" y="742"/>
                  </a:lnTo>
                  <a:lnTo>
                    <a:pt x="648" y="738"/>
                  </a:lnTo>
                  <a:lnTo>
                    <a:pt x="642" y="736"/>
                  </a:lnTo>
                  <a:lnTo>
                    <a:pt x="642" y="733"/>
                  </a:lnTo>
                  <a:lnTo>
                    <a:pt x="642" y="730"/>
                  </a:lnTo>
                  <a:lnTo>
                    <a:pt x="641" y="728"/>
                  </a:lnTo>
                  <a:lnTo>
                    <a:pt x="641" y="725"/>
                  </a:lnTo>
                  <a:lnTo>
                    <a:pt x="639" y="722"/>
                  </a:lnTo>
                  <a:lnTo>
                    <a:pt x="636" y="722"/>
                  </a:lnTo>
                  <a:lnTo>
                    <a:pt x="633" y="716"/>
                  </a:lnTo>
                  <a:lnTo>
                    <a:pt x="634" y="713"/>
                  </a:lnTo>
                  <a:lnTo>
                    <a:pt x="631" y="710"/>
                  </a:lnTo>
                  <a:lnTo>
                    <a:pt x="628" y="710"/>
                  </a:lnTo>
                  <a:lnTo>
                    <a:pt x="628" y="707"/>
                  </a:lnTo>
                  <a:lnTo>
                    <a:pt x="625" y="704"/>
                  </a:lnTo>
                  <a:lnTo>
                    <a:pt x="622" y="701"/>
                  </a:lnTo>
                  <a:lnTo>
                    <a:pt x="618" y="701"/>
                  </a:lnTo>
                  <a:lnTo>
                    <a:pt x="616" y="701"/>
                  </a:lnTo>
                  <a:lnTo>
                    <a:pt x="614" y="701"/>
                  </a:lnTo>
                  <a:lnTo>
                    <a:pt x="613" y="701"/>
                  </a:lnTo>
                  <a:lnTo>
                    <a:pt x="611" y="699"/>
                  </a:lnTo>
                  <a:lnTo>
                    <a:pt x="610" y="696"/>
                  </a:lnTo>
                  <a:lnTo>
                    <a:pt x="610" y="693"/>
                  </a:lnTo>
                  <a:lnTo>
                    <a:pt x="608" y="691"/>
                  </a:lnTo>
                  <a:lnTo>
                    <a:pt x="607" y="691"/>
                  </a:lnTo>
                  <a:lnTo>
                    <a:pt x="604" y="694"/>
                  </a:lnTo>
                  <a:lnTo>
                    <a:pt x="602" y="688"/>
                  </a:lnTo>
                  <a:lnTo>
                    <a:pt x="602" y="682"/>
                  </a:lnTo>
                  <a:lnTo>
                    <a:pt x="601" y="679"/>
                  </a:lnTo>
                  <a:lnTo>
                    <a:pt x="599" y="676"/>
                  </a:lnTo>
                  <a:lnTo>
                    <a:pt x="599" y="673"/>
                  </a:lnTo>
                  <a:lnTo>
                    <a:pt x="598" y="670"/>
                  </a:lnTo>
                  <a:lnTo>
                    <a:pt x="593" y="668"/>
                  </a:lnTo>
                  <a:lnTo>
                    <a:pt x="588" y="667"/>
                  </a:lnTo>
                  <a:lnTo>
                    <a:pt x="585" y="670"/>
                  </a:lnTo>
                  <a:lnTo>
                    <a:pt x="582" y="667"/>
                  </a:lnTo>
                  <a:lnTo>
                    <a:pt x="582" y="662"/>
                  </a:lnTo>
                  <a:lnTo>
                    <a:pt x="581" y="661"/>
                  </a:lnTo>
                  <a:lnTo>
                    <a:pt x="581" y="656"/>
                  </a:lnTo>
                  <a:lnTo>
                    <a:pt x="579" y="653"/>
                  </a:lnTo>
                  <a:lnTo>
                    <a:pt x="578" y="653"/>
                  </a:lnTo>
                  <a:lnTo>
                    <a:pt x="573" y="653"/>
                  </a:lnTo>
                  <a:lnTo>
                    <a:pt x="565" y="645"/>
                  </a:lnTo>
                  <a:lnTo>
                    <a:pt x="562" y="641"/>
                  </a:lnTo>
                  <a:lnTo>
                    <a:pt x="558" y="635"/>
                  </a:lnTo>
                  <a:lnTo>
                    <a:pt x="550" y="627"/>
                  </a:lnTo>
                  <a:lnTo>
                    <a:pt x="542" y="619"/>
                  </a:lnTo>
                  <a:lnTo>
                    <a:pt x="522" y="611"/>
                  </a:lnTo>
                  <a:lnTo>
                    <a:pt x="508" y="610"/>
                  </a:lnTo>
                  <a:lnTo>
                    <a:pt x="501" y="598"/>
                  </a:lnTo>
                  <a:lnTo>
                    <a:pt x="493" y="591"/>
                  </a:lnTo>
                  <a:lnTo>
                    <a:pt x="479" y="585"/>
                  </a:lnTo>
                  <a:lnTo>
                    <a:pt x="470" y="579"/>
                  </a:lnTo>
                  <a:lnTo>
                    <a:pt x="467" y="575"/>
                  </a:lnTo>
                  <a:lnTo>
                    <a:pt x="462" y="573"/>
                  </a:lnTo>
                  <a:lnTo>
                    <a:pt x="459" y="576"/>
                  </a:lnTo>
                  <a:lnTo>
                    <a:pt x="456" y="573"/>
                  </a:lnTo>
                  <a:lnTo>
                    <a:pt x="453" y="571"/>
                  </a:lnTo>
                  <a:lnTo>
                    <a:pt x="452" y="568"/>
                  </a:lnTo>
                  <a:lnTo>
                    <a:pt x="447" y="565"/>
                  </a:lnTo>
                  <a:lnTo>
                    <a:pt x="444" y="561"/>
                  </a:lnTo>
                  <a:lnTo>
                    <a:pt x="439" y="561"/>
                  </a:lnTo>
                  <a:lnTo>
                    <a:pt x="427" y="550"/>
                  </a:lnTo>
                  <a:lnTo>
                    <a:pt x="427" y="545"/>
                  </a:lnTo>
                  <a:lnTo>
                    <a:pt x="429" y="541"/>
                  </a:lnTo>
                  <a:lnTo>
                    <a:pt x="429" y="536"/>
                  </a:lnTo>
                  <a:lnTo>
                    <a:pt x="429" y="532"/>
                  </a:lnTo>
                  <a:lnTo>
                    <a:pt x="427" y="528"/>
                  </a:lnTo>
                  <a:lnTo>
                    <a:pt x="427" y="524"/>
                  </a:lnTo>
                  <a:lnTo>
                    <a:pt x="424" y="519"/>
                  </a:lnTo>
                  <a:lnTo>
                    <a:pt x="422" y="516"/>
                  </a:lnTo>
                  <a:lnTo>
                    <a:pt x="419" y="515"/>
                  </a:lnTo>
                  <a:lnTo>
                    <a:pt x="416" y="513"/>
                  </a:lnTo>
                  <a:lnTo>
                    <a:pt x="410" y="513"/>
                  </a:lnTo>
                  <a:lnTo>
                    <a:pt x="409" y="510"/>
                  </a:lnTo>
                  <a:lnTo>
                    <a:pt x="412" y="498"/>
                  </a:lnTo>
                  <a:lnTo>
                    <a:pt x="413" y="488"/>
                  </a:lnTo>
                  <a:lnTo>
                    <a:pt x="412" y="482"/>
                  </a:lnTo>
                  <a:lnTo>
                    <a:pt x="412" y="481"/>
                  </a:lnTo>
                  <a:lnTo>
                    <a:pt x="410" y="479"/>
                  </a:lnTo>
                  <a:lnTo>
                    <a:pt x="410" y="478"/>
                  </a:lnTo>
                  <a:lnTo>
                    <a:pt x="410" y="475"/>
                  </a:lnTo>
                  <a:lnTo>
                    <a:pt x="412" y="468"/>
                  </a:lnTo>
                  <a:lnTo>
                    <a:pt x="410" y="461"/>
                  </a:lnTo>
                  <a:lnTo>
                    <a:pt x="410" y="453"/>
                  </a:lnTo>
                  <a:lnTo>
                    <a:pt x="407" y="447"/>
                  </a:lnTo>
                  <a:lnTo>
                    <a:pt x="404" y="441"/>
                  </a:lnTo>
                  <a:lnTo>
                    <a:pt x="399" y="436"/>
                  </a:lnTo>
                  <a:lnTo>
                    <a:pt x="395" y="433"/>
                  </a:lnTo>
                  <a:lnTo>
                    <a:pt x="389" y="432"/>
                  </a:lnTo>
                  <a:lnTo>
                    <a:pt x="383" y="432"/>
                  </a:lnTo>
                  <a:lnTo>
                    <a:pt x="387" y="427"/>
                  </a:lnTo>
                  <a:lnTo>
                    <a:pt x="389" y="424"/>
                  </a:lnTo>
                  <a:lnTo>
                    <a:pt x="389" y="422"/>
                  </a:lnTo>
                  <a:lnTo>
                    <a:pt x="389" y="419"/>
                  </a:lnTo>
                  <a:lnTo>
                    <a:pt x="386" y="416"/>
                  </a:lnTo>
                  <a:lnTo>
                    <a:pt x="383" y="415"/>
                  </a:lnTo>
                  <a:lnTo>
                    <a:pt x="381" y="413"/>
                  </a:lnTo>
                  <a:lnTo>
                    <a:pt x="383" y="416"/>
                  </a:lnTo>
                  <a:lnTo>
                    <a:pt x="384" y="418"/>
                  </a:lnTo>
                  <a:lnTo>
                    <a:pt x="384" y="421"/>
                  </a:lnTo>
                  <a:lnTo>
                    <a:pt x="384" y="424"/>
                  </a:lnTo>
                  <a:lnTo>
                    <a:pt x="383" y="425"/>
                  </a:lnTo>
                  <a:lnTo>
                    <a:pt x="381" y="425"/>
                  </a:lnTo>
                  <a:lnTo>
                    <a:pt x="381" y="424"/>
                  </a:lnTo>
                  <a:lnTo>
                    <a:pt x="378" y="422"/>
                  </a:lnTo>
                  <a:lnTo>
                    <a:pt x="376" y="422"/>
                  </a:lnTo>
                  <a:lnTo>
                    <a:pt x="376" y="425"/>
                  </a:lnTo>
                  <a:lnTo>
                    <a:pt x="376" y="427"/>
                  </a:lnTo>
                  <a:lnTo>
                    <a:pt x="378" y="427"/>
                  </a:lnTo>
                  <a:lnTo>
                    <a:pt x="379" y="429"/>
                  </a:lnTo>
                  <a:lnTo>
                    <a:pt x="379" y="433"/>
                  </a:lnTo>
                  <a:lnTo>
                    <a:pt x="383" y="439"/>
                  </a:lnTo>
                  <a:lnTo>
                    <a:pt x="378" y="439"/>
                  </a:lnTo>
                  <a:lnTo>
                    <a:pt x="376" y="433"/>
                  </a:lnTo>
                  <a:lnTo>
                    <a:pt x="373" y="424"/>
                  </a:lnTo>
                  <a:lnTo>
                    <a:pt x="370" y="416"/>
                  </a:lnTo>
                  <a:lnTo>
                    <a:pt x="373" y="389"/>
                  </a:lnTo>
                  <a:lnTo>
                    <a:pt x="373" y="370"/>
                  </a:lnTo>
                  <a:lnTo>
                    <a:pt x="370" y="361"/>
                  </a:lnTo>
                  <a:lnTo>
                    <a:pt x="369" y="356"/>
                  </a:lnTo>
                  <a:lnTo>
                    <a:pt x="367" y="355"/>
                  </a:lnTo>
                  <a:lnTo>
                    <a:pt x="361" y="353"/>
                  </a:lnTo>
                  <a:lnTo>
                    <a:pt x="355" y="347"/>
                  </a:lnTo>
                  <a:lnTo>
                    <a:pt x="350" y="345"/>
                  </a:lnTo>
                  <a:lnTo>
                    <a:pt x="347" y="341"/>
                  </a:lnTo>
                  <a:lnTo>
                    <a:pt x="344" y="336"/>
                  </a:lnTo>
                  <a:lnTo>
                    <a:pt x="343" y="333"/>
                  </a:lnTo>
                  <a:lnTo>
                    <a:pt x="338" y="329"/>
                  </a:lnTo>
                  <a:lnTo>
                    <a:pt x="336" y="327"/>
                  </a:lnTo>
                  <a:lnTo>
                    <a:pt x="330" y="329"/>
                  </a:lnTo>
                  <a:lnTo>
                    <a:pt x="326" y="329"/>
                  </a:lnTo>
                  <a:lnTo>
                    <a:pt x="324" y="322"/>
                  </a:lnTo>
                  <a:lnTo>
                    <a:pt x="327" y="315"/>
                  </a:lnTo>
                  <a:lnTo>
                    <a:pt x="327" y="304"/>
                  </a:lnTo>
                  <a:lnTo>
                    <a:pt x="329" y="293"/>
                  </a:lnTo>
                  <a:lnTo>
                    <a:pt x="324" y="279"/>
                  </a:lnTo>
                  <a:lnTo>
                    <a:pt x="306" y="256"/>
                  </a:lnTo>
                  <a:lnTo>
                    <a:pt x="300" y="244"/>
                  </a:lnTo>
                  <a:lnTo>
                    <a:pt x="298" y="243"/>
                  </a:lnTo>
                  <a:lnTo>
                    <a:pt x="296" y="241"/>
                  </a:lnTo>
                  <a:lnTo>
                    <a:pt x="293" y="238"/>
                  </a:lnTo>
                  <a:lnTo>
                    <a:pt x="292" y="236"/>
                  </a:lnTo>
                  <a:lnTo>
                    <a:pt x="290" y="236"/>
                  </a:lnTo>
                  <a:lnTo>
                    <a:pt x="287" y="233"/>
                  </a:lnTo>
                  <a:lnTo>
                    <a:pt x="286" y="232"/>
                  </a:lnTo>
                  <a:lnTo>
                    <a:pt x="283" y="232"/>
                  </a:lnTo>
                  <a:lnTo>
                    <a:pt x="283" y="230"/>
                  </a:lnTo>
                  <a:lnTo>
                    <a:pt x="283" y="229"/>
                  </a:lnTo>
                  <a:lnTo>
                    <a:pt x="281" y="227"/>
                  </a:lnTo>
                  <a:lnTo>
                    <a:pt x="275" y="221"/>
                  </a:lnTo>
                  <a:lnTo>
                    <a:pt x="275" y="219"/>
                  </a:lnTo>
                  <a:lnTo>
                    <a:pt x="270" y="218"/>
                  </a:lnTo>
                  <a:lnTo>
                    <a:pt x="270" y="215"/>
                  </a:lnTo>
                  <a:lnTo>
                    <a:pt x="270" y="212"/>
                  </a:lnTo>
                  <a:lnTo>
                    <a:pt x="270" y="213"/>
                  </a:lnTo>
                  <a:lnTo>
                    <a:pt x="272" y="212"/>
                  </a:lnTo>
                  <a:lnTo>
                    <a:pt x="275" y="212"/>
                  </a:lnTo>
                  <a:lnTo>
                    <a:pt x="272" y="209"/>
                  </a:lnTo>
                  <a:lnTo>
                    <a:pt x="273" y="206"/>
                  </a:lnTo>
                  <a:lnTo>
                    <a:pt x="273" y="203"/>
                  </a:lnTo>
                  <a:lnTo>
                    <a:pt x="275" y="198"/>
                  </a:lnTo>
                  <a:lnTo>
                    <a:pt x="273" y="193"/>
                  </a:lnTo>
                  <a:lnTo>
                    <a:pt x="272" y="190"/>
                  </a:lnTo>
                  <a:lnTo>
                    <a:pt x="270" y="189"/>
                  </a:lnTo>
                  <a:lnTo>
                    <a:pt x="269" y="189"/>
                  </a:lnTo>
                  <a:lnTo>
                    <a:pt x="264" y="187"/>
                  </a:lnTo>
                  <a:lnTo>
                    <a:pt x="260" y="183"/>
                  </a:lnTo>
                  <a:lnTo>
                    <a:pt x="258" y="179"/>
                  </a:lnTo>
                  <a:lnTo>
                    <a:pt x="266" y="181"/>
                  </a:lnTo>
                  <a:lnTo>
                    <a:pt x="270" y="184"/>
                  </a:lnTo>
                  <a:lnTo>
                    <a:pt x="273" y="186"/>
                  </a:lnTo>
                  <a:lnTo>
                    <a:pt x="277" y="183"/>
                  </a:lnTo>
                  <a:lnTo>
                    <a:pt x="278" y="179"/>
                  </a:lnTo>
                  <a:lnTo>
                    <a:pt x="280" y="176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81" y="163"/>
                  </a:lnTo>
                  <a:lnTo>
                    <a:pt x="280" y="159"/>
                  </a:lnTo>
                  <a:lnTo>
                    <a:pt x="273" y="159"/>
                  </a:lnTo>
                  <a:lnTo>
                    <a:pt x="270" y="158"/>
                  </a:lnTo>
                  <a:lnTo>
                    <a:pt x="267" y="153"/>
                  </a:lnTo>
                  <a:lnTo>
                    <a:pt x="264" y="152"/>
                  </a:lnTo>
                  <a:lnTo>
                    <a:pt x="261" y="152"/>
                  </a:lnTo>
                  <a:lnTo>
                    <a:pt x="258" y="150"/>
                  </a:lnTo>
                  <a:lnTo>
                    <a:pt x="258" y="146"/>
                  </a:lnTo>
                  <a:lnTo>
                    <a:pt x="258" y="140"/>
                  </a:lnTo>
                  <a:lnTo>
                    <a:pt x="255" y="138"/>
                  </a:lnTo>
                  <a:lnTo>
                    <a:pt x="250" y="138"/>
                  </a:lnTo>
                  <a:lnTo>
                    <a:pt x="244" y="136"/>
                  </a:lnTo>
                  <a:lnTo>
                    <a:pt x="240" y="130"/>
                  </a:lnTo>
                  <a:lnTo>
                    <a:pt x="238" y="127"/>
                  </a:lnTo>
                  <a:lnTo>
                    <a:pt x="238" y="121"/>
                  </a:lnTo>
                  <a:lnTo>
                    <a:pt x="237" y="109"/>
                  </a:lnTo>
                  <a:lnTo>
                    <a:pt x="234" y="100"/>
                  </a:lnTo>
                  <a:lnTo>
                    <a:pt x="230" y="92"/>
                  </a:lnTo>
                  <a:lnTo>
                    <a:pt x="229" y="89"/>
                  </a:lnTo>
                  <a:lnTo>
                    <a:pt x="227" y="87"/>
                  </a:lnTo>
                  <a:lnTo>
                    <a:pt x="224" y="86"/>
                  </a:lnTo>
                  <a:lnTo>
                    <a:pt x="217" y="84"/>
                  </a:lnTo>
                  <a:lnTo>
                    <a:pt x="215" y="81"/>
                  </a:lnTo>
                  <a:lnTo>
                    <a:pt x="207" y="64"/>
                  </a:lnTo>
                  <a:lnTo>
                    <a:pt x="204" y="56"/>
                  </a:lnTo>
                  <a:lnTo>
                    <a:pt x="201" y="50"/>
                  </a:lnTo>
                  <a:lnTo>
                    <a:pt x="200" y="47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198" y="37"/>
                  </a:lnTo>
                  <a:lnTo>
                    <a:pt x="200" y="35"/>
                  </a:lnTo>
                  <a:lnTo>
                    <a:pt x="198" y="33"/>
                  </a:lnTo>
                  <a:lnTo>
                    <a:pt x="212" y="32"/>
                  </a:lnTo>
                  <a:lnTo>
                    <a:pt x="223" y="32"/>
                  </a:lnTo>
                  <a:lnTo>
                    <a:pt x="235" y="30"/>
                  </a:lnTo>
                  <a:lnTo>
                    <a:pt x="247" y="29"/>
                  </a:lnTo>
                  <a:lnTo>
                    <a:pt x="258" y="27"/>
                  </a:lnTo>
                  <a:lnTo>
                    <a:pt x="270" y="27"/>
                  </a:lnTo>
                  <a:lnTo>
                    <a:pt x="283" y="26"/>
                  </a:lnTo>
                  <a:lnTo>
                    <a:pt x="293" y="24"/>
                  </a:lnTo>
                  <a:lnTo>
                    <a:pt x="306" y="24"/>
                  </a:lnTo>
                  <a:lnTo>
                    <a:pt x="318" y="23"/>
                  </a:lnTo>
                  <a:lnTo>
                    <a:pt x="329" y="21"/>
                  </a:lnTo>
                  <a:lnTo>
                    <a:pt x="341" y="21"/>
                  </a:lnTo>
                  <a:lnTo>
                    <a:pt x="353" y="20"/>
                  </a:lnTo>
                  <a:lnTo>
                    <a:pt x="364" y="18"/>
                  </a:lnTo>
                  <a:lnTo>
                    <a:pt x="376" y="18"/>
                  </a:lnTo>
                  <a:lnTo>
                    <a:pt x="389" y="17"/>
                  </a:lnTo>
                  <a:lnTo>
                    <a:pt x="399" y="15"/>
                  </a:lnTo>
                  <a:lnTo>
                    <a:pt x="412" y="15"/>
                  </a:lnTo>
                  <a:lnTo>
                    <a:pt x="424" y="13"/>
                  </a:lnTo>
                  <a:lnTo>
                    <a:pt x="435" y="12"/>
                  </a:lnTo>
                  <a:lnTo>
                    <a:pt x="447" y="12"/>
                  </a:lnTo>
                  <a:lnTo>
                    <a:pt x="459" y="10"/>
                  </a:lnTo>
                  <a:lnTo>
                    <a:pt x="470" y="9"/>
                  </a:lnTo>
                  <a:lnTo>
                    <a:pt x="482" y="7"/>
                  </a:lnTo>
                  <a:lnTo>
                    <a:pt x="493" y="7"/>
                  </a:lnTo>
                  <a:lnTo>
                    <a:pt x="505" y="6"/>
                  </a:lnTo>
                  <a:lnTo>
                    <a:pt x="518" y="4"/>
                  </a:lnTo>
                  <a:lnTo>
                    <a:pt x="528" y="4"/>
                  </a:lnTo>
                  <a:lnTo>
                    <a:pt x="541" y="3"/>
                  </a:lnTo>
                  <a:lnTo>
                    <a:pt x="553" y="1"/>
                  </a:lnTo>
                  <a:lnTo>
                    <a:pt x="564" y="1"/>
                  </a:lnTo>
                  <a:lnTo>
                    <a:pt x="576" y="0"/>
                  </a:lnTo>
                  <a:lnTo>
                    <a:pt x="58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7"/>
            <p:cNvSpPr>
              <a:spLocks/>
            </p:cNvSpPr>
            <p:nvPr/>
          </p:nvSpPr>
          <p:spPr bwMode="auto">
            <a:xfrm>
              <a:off x="2212975" y="3121025"/>
              <a:ext cx="127000" cy="107950"/>
            </a:xfrm>
            <a:custGeom>
              <a:avLst/>
              <a:gdLst>
                <a:gd name="T0" fmla="*/ 96 w 162"/>
                <a:gd name="T1" fmla="*/ 4 h 137"/>
                <a:gd name="T2" fmla="*/ 100 w 162"/>
                <a:gd name="T3" fmla="*/ 17 h 137"/>
                <a:gd name="T4" fmla="*/ 108 w 162"/>
                <a:gd name="T5" fmla="*/ 17 h 137"/>
                <a:gd name="T6" fmla="*/ 111 w 162"/>
                <a:gd name="T7" fmla="*/ 15 h 137"/>
                <a:gd name="T8" fmla="*/ 114 w 162"/>
                <a:gd name="T9" fmla="*/ 23 h 137"/>
                <a:gd name="T10" fmla="*/ 122 w 162"/>
                <a:gd name="T11" fmla="*/ 26 h 137"/>
                <a:gd name="T12" fmla="*/ 128 w 162"/>
                <a:gd name="T13" fmla="*/ 31 h 137"/>
                <a:gd name="T14" fmla="*/ 137 w 162"/>
                <a:gd name="T15" fmla="*/ 32 h 137"/>
                <a:gd name="T16" fmla="*/ 139 w 162"/>
                <a:gd name="T17" fmla="*/ 49 h 137"/>
                <a:gd name="T18" fmla="*/ 145 w 162"/>
                <a:gd name="T19" fmla="*/ 61 h 137"/>
                <a:gd name="T20" fmla="*/ 156 w 162"/>
                <a:gd name="T21" fmla="*/ 67 h 137"/>
                <a:gd name="T22" fmla="*/ 162 w 162"/>
                <a:gd name="T23" fmla="*/ 77 h 137"/>
                <a:gd name="T24" fmla="*/ 162 w 162"/>
                <a:gd name="T25" fmla="*/ 78 h 137"/>
                <a:gd name="T26" fmla="*/ 154 w 162"/>
                <a:gd name="T27" fmla="*/ 87 h 137"/>
                <a:gd name="T28" fmla="*/ 143 w 162"/>
                <a:gd name="T29" fmla="*/ 94 h 137"/>
                <a:gd name="T30" fmla="*/ 134 w 162"/>
                <a:gd name="T31" fmla="*/ 100 h 137"/>
                <a:gd name="T32" fmla="*/ 128 w 162"/>
                <a:gd name="T33" fmla="*/ 110 h 137"/>
                <a:gd name="T34" fmla="*/ 122 w 162"/>
                <a:gd name="T35" fmla="*/ 121 h 137"/>
                <a:gd name="T36" fmla="*/ 111 w 162"/>
                <a:gd name="T37" fmla="*/ 126 h 137"/>
                <a:gd name="T38" fmla="*/ 100 w 162"/>
                <a:gd name="T39" fmla="*/ 135 h 137"/>
                <a:gd name="T40" fmla="*/ 88 w 162"/>
                <a:gd name="T41" fmla="*/ 135 h 137"/>
                <a:gd name="T42" fmla="*/ 73 w 162"/>
                <a:gd name="T43" fmla="*/ 134 h 137"/>
                <a:gd name="T44" fmla="*/ 54 w 162"/>
                <a:gd name="T45" fmla="*/ 130 h 137"/>
                <a:gd name="T46" fmla="*/ 37 w 162"/>
                <a:gd name="T47" fmla="*/ 118 h 137"/>
                <a:gd name="T48" fmla="*/ 20 w 162"/>
                <a:gd name="T49" fmla="*/ 121 h 137"/>
                <a:gd name="T50" fmla="*/ 5 w 162"/>
                <a:gd name="T51" fmla="*/ 117 h 137"/>
                <a:gd name="T52" fmla="*/ 0 w 162"/>
                <a:gd name="T53" fmla="*/ 101 h 137"/>
                <a:gd name="T54" fmla="*/ 4 w 162"/>
                <a:gd name="T55" fmla="*/ 90 h 137"/>
                <a:gd name="T56" fmla="*/ 10 w 162"/>
                <a:gd name="T57" fmla="*/ 81 h 137"/>
                <a:gd name="T58" fmla="*/ 16 w 162"/>
                <a:gd name="T59" fmla="*/ 71 h 137"/>
                <a:gd name="T60" fmla="*/ 25 w 162"/>
                <a:gd name="T61" fmla="*/ 60 h 137"/>
                <a:gd name="T62" fmla="*/ 33 w 162"/>
                <a:gd name="T63" fmla="*/ 47 h 137"/>
                <a:gd name="T64" fmla="*/ 30 w 162"/>
                <a:gd name="T65" fmla="*/ 38 h 137"/>
                <a:gd name="T66" fmla="*/ 39 w 162"/>
                <a:gd name="T67" fmla="*/ 27 h 137"/>
                <a:gd name="T68" fmla="*/ 53 w 162"/>
                <a:gd name="T69" fmla="*/ 27 h 137"/>
                <a:gd name="T70" fmla="*/ 60 w 162"/>
                <a:gd name="T71" fmla="*/ 26 h 137"/>
                <a:gd name="T72" fmla="*/ 63 w 162"/>
                <a:gd name="T73" fmla="*/ 20 h 137"/>
                <a:gd name="T74" fmla="*/ 65 w 162"/>
                <a:gd name="T75" fmla="*/ 17 h 137"/>
                <a:gd name="T76" fmla="*/ 68 w 162"/>
                <a:gd name="T77" fmla="*/ 17 h 137"/>
                <a:gd name="T78" fmla="*/ 73 w 162"/>
                <a:gd name="T79" fmla="*/ 17 h 137"/>
                <a:gd name="T80" fmla="*/ 77 w 162"/>
                <a:gd name="T81" fmla="*/ 12 h 137"/>
                <a:gd name="T82" fmla="*/ 85 w 162"/>
                <a:gd name="T83" fmla="*/ 9 h 137"/>
                <a:gd name="T84" fmla="*/ 91 w 162"/>
                <a:gd name="T8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7">
                  <a:moveTo>
                    <a:pt x="91" y="0"/>
                  </a:moveTo>
                  <a:lnTo>
                    <a:pt x="94" y="1"/>
                  </a:lnTo>
                  <a:lnTo>
                    <a:pt x="96" y="4"/>
                  </a:lnTo>
                  <a:lnTo>
                    <a:pt x="97" y="9"/>
                  </a:lnTo>
                  <a:lnTo>
                    <a:pt x="99" y="12"/>
                  </a:lnTo>
                  <a:lnTo>
                    <a:pt x="100" y="17"/>
                  </a:lnTo>
                  <a:lnTo>
                    <a:pt x="103" y="18"/>
                  </a:lnTo>
                  <a:lnTo>
                    <a:pt x="106" y="18"/>
                  </a:lnTo>
                  <a:lnTo>
                    <a:pt x="108" y="17"/>
                  </a:lnTo>
                  <a:lnTo>
                    <a:pt x="108" y="17"/>
                  </a:lnTo>
                  <a:lnTo>
                    <a:pt x="110" y="15"/>
                  </a:lnTo>
                  <a:lnTo>
                    <a:pt x="111" y="15"/>
                  </a:lnTo>
                  <a:lnTo>
                    <a:pt x="113" y="17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6" y="24"/>
                  </a:lnTo>
                  <a:lnTo>
                    <a:pt x="119" y="24"/>
                  </a:lnTo>
                  <a:lnTo>
                    <a:pt x="122" y="26"/>
                  </a:lnTo>
                  <a:lnTo>
                    <a:pt x="123" y="27"/>
                  </a:lnTo>
                  <a:lnTo>
                    <a:pt x="125" y="29"/>
                  </a:lnTo>
                  <a:lnTo>
                    <a:pt x="128" y="31"/>
                  </a:lnTo>
                  <a:lnTo>
                    <a:pt x="131" y="31"/>
                  </a:lnTo>
                  <a:lnTo>
                    <a:pt x="134" y="31"/>
                  </a:lnTo>
                  <a:lnTo>
                    <a:pt x="137" y="32"/>
                  </a:lnTo>
                  <a:lnTo>
                    <a:pt x="140" y="37"/>
                  </a:lnTo>
                  <a:lnTo>
                    <a:pt x="140" y="43"/>
                  </a:lnTo>
                  <a:lnTo>
                    <a:pt x="139" y="49"/>
                  </a:lnTo>
                  <a:lnTo>
                    <a:pt x="139" y="54"/>
                  </a:lnTo>
                  <a:lnTo>
                    <a:pt x="140" y="58"/>
                  </a:lnTo>
                  <a:lnTo>
                    <a:pt x="145" y="61"/>
                  </a:lnTo>
                  <a:lnTo>
                    <a:pt x="149" y="63"/>
                  </a:lnTo>
                  <a:lnTo>
                    <a:pt x="153" y="64"/>
                  </a:lnTo>
                  <a:lnTo>
                    <a:pt x="156" y="67"/>
                  </a:lnTo>
                  <a:lnTo>
                    <a:pt x="159" y="71"/>
                  </a:lnTo>
                  <a:lnTo>
                    <a:pt x="160" y="74"/>
                  </a:lnTo>
                  <a:lnTo>
                    <a:pt x="162" y="77"/>
                  </a:lnTo>
                  <a:lnTo>
                    <a:pt x="162" y="77"/>
                  </a:lnTo>
                  <a:lnTo>
                    <a:pt x="162" y="78"/>
                  </a:lnTo>
                  <a:lnTo>
                    <a:pt x="162" y="78"/>
                  </a:lnTo>
                  <a:lnTo>
                    <a:pt x="160" y="78"/>
                  </a:lnTo>
                  <a:lnTo>
                    <a:pt x="157" y="84"/>
                  </a:lnTo>
                  <a:lnTo>
                    <a:pt x="154" y="87"/>
                  </a:lnTo>
                  <a:lnTo>
                    <a:pt x="151" y="89"/>
                  </a:lnTo>
                  <a:lnTo>
                    <a:pt x="146" y="90"/>
                  </a:lnTo>
                  <a:lnTo>
                    <a:pt x="143" y="94"/>
                  </a:lnTo>
                  <a:lnTo>
                    <a:pt x="140" y="97"/>
                  </a:lnTo>
                  <a:lnTo>
                    <a:pt x="137" y="98"/>
                  </a:lnTo>
                  <a:lnTo>
                    <a:pt x="134" y="100"/>
                  </a:lnTo>
                  <a:lnTo>
                    <a:pt x="130" y="103"/>
                  </a:lnTo>
                  <a:lnTo>
                    <a:pt x="128" y="106"/>
                  </a:lnTo>
                  <a:lnTo>
                    <a:pt x="128" y="110"/>
                  </a:lnTo>
                  <a:lnTo>
                    <a:pt x="126" y="115"/>
                  </a:lnTo>
                  <a:lnTo>
                    <a:pt x="125" y="120"/>
                  </a:lnTo>
                  <a:lnTo>
                    <a:pt x="122" y="121"/>
                  </a:lnTo>
                  <a:lnTo>
                    <a:pt x="119" y="121"/>
                  </a:lnTo>
                  <a:lnTo>
                    <a:pt x="114" y="123"/>
                  </a:lnTo>
                  <a:lnTo>
                    <a:pt x="111" y="126"/>
                  </a:lnTo>
                  <a:lnTo>
                    <a:pt x="108" y="129"/>
                  </a:lnTo>
                  <a:lnTo>
                    <a:pt x="105" y="132"/>
                  </a:lnTo>
                  <a:lnTo>
                    <a:pt x="100" y="135"/>
                  </a:lnTo>
                  <a:lnTo>
                    <a:pt x="96" y="137"/>
                  </a:lnTo>
                  <a:lnTo>
                    <a:pt x="91" y="137"/>
                  </a:lnTo>
                  <a:lnTo>
                    <a:pt x="88" y="135"/>
                  </a:lnTo>
                  <a:lnTo>
                    <a:pt x="83" y="135"/>
                  </a:lnTo>
                  <a:lnTo>
                    <a:pt x="77" y="134"/>
                  </a:lnTo>
                  <a:lnTo>
                    <a:pt x="73" y="134"/>
                  </a:lnTo>
                  <a:lnTo>
                    <a:pt x="68" y="132"/>
                  </a:lnTo>
                  <a:lnTo>
                    <a:pt x="63" y="132"/>
                  </a:lnTo>
                  <a:lnTo>
                    <a:pt x="54" y="130"/>
                  </a:lnTo>
                  <a:lnTo>
                    <a:pt x="50" y="126"/>
                  </a:lnTo>
                  <a:lnTo>
                    <a:pt x="43" y="121"/>
                  </a:lnTo>
                  <a:lnTo>
                    <a:pt x="37" y="118"/>
                  </a:lnTo>
                  <a:lnTo>
                    <a:pt x="31" y="118"/>
                  </a:lnTo>
                  <a:lnTo>
                    <a:pt x="27" y="118"/>
                  </a:lnTo>
                  <a:lnTo>
                    <a:pt x="20" y="121"/>
                  </a:lnTo>
                  <a:lnTo>
                    <a:pt x="16" y="123"/>
                  </a:lnTo>
                  <a:lnTo>
                    <a:pt x="11" y="120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6"/>
                  </a:lnTo>
                  <a:lnTo>
                    <a:pt x="0" y="101"/>
                  </a:lnTo>
                  <a:lnTo>
                    <a:pt x="0" y="98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7"/>
                  </a:lnTo>
                  <a:lnTo>
                    <a:pt x="7" y="84"/>
                  </a:lnTo>
                  <a:lnTo>
                    <a:pt x="10" y="81"/>
                  </a:lnTo>
                  <a:lnTo>
                    <a:pt x="11" y="78"/>
                  </a:lnTo>
                  <a:lnTo>
                    <a:pt x="14" y="75"/>
                  </a:lnTo>
                  <a:lnTo>
                    <a:pt x="16" y="71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5" y="60"/>
                  </a:lnTo>
                  <a:lnTo>
                    <a:pt x="28" y="55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4" y="43"/>
                  </a:lnTo>
                  <a:lnTo>
                    <a:pt x="33" y="40"/>
                  </a:lnTo>
                  <a:lnTo>
                    <a:pt x="30" y="38"/>
                  </a:lnTo>
                  <a:lnTo>
                    <a:pt x="30" y="35"/>
                  </a:lnTo>
                  <a:lnTo>
                    <a:pt x="33" y="29"/>
                  </a:lnTo>
                  <a:lnTo>
                    <a:pt x="39" y="27"/>
                  </a:lnTo>
                  <a:lnTo>
                    <a:pt x="45" y="26"/>
                  </a:lnTo>
                  <a:lnTo>
                    <a:pt x="50" y="27"/>
                  </a:lnTo>
                  <a:lnTo>
                    <a:pt x="53" y="27"/>
                  </a:lnTo>
                  <a:lnTo>
                    <a:pt x="56" y="27"/>
                  </a:lnTo>
                  <a:lnTo>
                    <a:pt x="59" y="26"/>
                  </a:lnTo>
                  <a:lnTo>
                    <a:pt x="60" y="26"/>
                  </a:lnTo>
                  <a:lnTo>
                    <a:pt x="62" y="23"/>
                  </a:lnTo>
                  <a:lnTo>
                    <a:pt x="63" y="21"/>
                  </a:lnTo>
                  <a:lnTo>
                    <a:pt x="63" y="20"/>
                  </a:lnTo>
                  <a:lnTo>
                    <a:pt x="65" y="18"/>
                  </a:lnTo>
                  <a:lnTo>
                    <a:pt x="65" y="18"/>
                  </a:lnTo>
                  <a:lnTo>
                    <a:pt x="65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8" y="17"/>
                  </a:lnTo>
                  <a:lnTo>
                    <a:pt x="70" y="17"/>
                  </a:lnTo>
                  <a:lnTo>
                    <a:pt x="71" y="18"/>
                  </a:lnTo>
                  <a:lnTo>
                    <a:pt x="73" y="17"/>
                  </a:lnTo>
                  <a:lnTo>
                    <a:pt x="74" y="15"/>
                  </a:lnTo>
                  <a:lnTo>
                    <a:pt x="76" y="14"/>
                  </a:lnTo>
                  <a:lnTo>
                    <a:pt x="77" y="12"/>
                  </a:lnTo>
                  <a:lnTo>
                    <a:pt x="79" y="11"/>
                  </a:lnTo>
                  <a:lnTo>
                    <a:pt x="82" y="12"/>
                  </a:lnTo>
                  <a:lnTo>
                    <a:pt x="85" y="9"/>
                  </a:lnTo>
                  <a:lnTo>
                    <a:pt x="86" y="6"/>
                  </a:lnTo>
                  <a:lnTo>
                    <a:pt x="88" y="3"/>
                  </a:lnTo>
                  <a:lnTo>
                    <a:pt x="9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Roboto Cn" pitchFamily="2" charset="0"/>
              </a:rPr>
              <a:t>Mexico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ea typeface="Roboto Cn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ed Rectangle 6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4" name="Group 7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29390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38796" y="1720312"/>
            <a:ext cx="3641007" cy="2985038"/>
            <a:chOff x="1435100" y="2716213"/>
            <a:chExt cx="2960688" cy="2427287"/>
          </a:xfrm>
          <a:solidFill>
            <a:schemeClr val="bg1">
              <a:lumMod val="75000"/>
            </a:schemeClr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435100" y="3314700"/>
              <a:ext cx="449263" cy="698500"/>
            </a:xfrm>
            <a:custGeom>
              <a:avLst/>
              <a:gdLst>
                <a:gd name="T0" fmla="*/ 103 w 104"/>
                <a:gd name="T1" fmla="*/ 157 h 162"/>
                <a:gd name="T2" fmla="*/ 102 w 104"/>
                <a:gd name="T3" fmla="*/ 153 h 162"/>
                <a:gd name="T4" fmla="*/ 102 w 104"/>
                <a:gd name="T5" fmla="*/ 147 h 162"/>
                <a:gd name="T6" fmla="*/ 99 w 104"/>
                <a:gd name="T7" fmla="*/ 148 h 162"/>
                <a:gd name="T8" fmla="*/ 93 w 104"/>
                <a:gd name="T9" fmla="*/ 146 h 162"/>
                <a:gd name="T10" fmla="*/ 91 w 104"/>
                <a:gd name="T11" fmla="*/ 146 h 162"/>
                <a:gd name="T12" fmla="*/ 88 w 104"/>
                <a:gd name="T13" fmla="*/ 145 h 162"/>
                <a:gd name="T14" fmla="*/ 89 w 104"/>
                <a:gd name="T15" fmla="*/ 142 h 162"/>
                <a:gd name="T16" fmla="*/ 89 w 104"/>
                <a:gd name="T17" fmla="*/ 140 h 162"/>
                <a:gd name="T18" fmla="*/ 90 w 104"/>
                <a:gd name="T19" fmla="*/ 137 h 162"/>
                <a:gd name="T20" fmla="*/ 88 w 104"/>
                <a:gd name="T21" fmla="*/ 133 h 162"/>
                <a:gd name="T22" fmla="*/ 87 w 104"/>
                <a:gd name="T23" fmla="*/ 130 h 162"/>
                <a:gd name="T24" fmla="*/ 86 w 104"/>
                <a:gd name="T25" fmla="*/ 126 h 162"/>
                <a:gd name="T26" fmla="*/ 85 w 104"/>
                <a:gd name="T27" fmla="*/ 123 h 162"/>
                <a:gd name="T28" fmla="*/ 83 w 104"/>
                <a:gd name="T29" fmla="*/ 122 h 162"/>
                <a:gd name="T30" fmla="*/ 82 w 104"/>
                <a:gd name="T31" fmla="*/ 120 h 162"/>
                <a:gd name="T32" fmla="*/ 83 w 104"/>
                <a:gd name="T33" fmla="*/ 117 h 162"/>
                <a:gd name="T34" fmla="*/ 83 w 104"/>
                <a:gd name="T35" fmla="*/ 115 h 162"/>
                <a:gd name="T36" fmla="*/ 83 w 104"/>
                <a:gd name="T37" fmla="*/ 113 h 162"/>
                <a:gd name="T38" fmla="*/ 83 w 104"/>
                <a:gd name="T39" fmla="*/ 111 h 162"/>
                <a:gd name="T40" fmla="*/ 85 w 104"/>
                <a:gd name="T41" fmla="*/ 109 h 162"/>
                <a:gd name="T42" fmla="*/ 84 w 104"/>
                <a:gd name="T43" fmla="*/ 106 h 162"/>
                <a:gd name="T44" fmla="*/ 85 w 104"/>
                <a:gd name="T45" fmla="*/ 104 h 162"/>
                <a:gd name="T46" fmla="*/ 86 w 104"/>
                <a:gd name="T47" fmla="*/ 101 h 162"/>
                <a:gd name="T48" fmla="*/ 85 w 104"/>
                <a:gd name="T49" fmla="*/ 100 h 162"/>
                <a:gd name="T50" fmla="*/ 87 w 104"/>
                <a:gd name="T51" fmla="*/ 99 h 162"/>
                <a:gd name="T52" fmla="*/ 85 w 104"/>
                <a:gd name="T53" fmla="*/ 96 h 162"/>
                <a:gd name="T54" fmla="*/ 84 w 104"/>
                <a:gd name="T55" fmla="*/ 93 h 162"/>
                <a:gd name="T56" fmla="*/ 85 w 104"/>
                <a:gd name="T57" fmla="*/ 89 h 162"/>
                <a:gd name="T58" fmla="*/ 84 w 104"/>
                <a:gd name="T59" fmla="*/ 87 h 162"/>
                <a:gd name="T60" fmla="*/ 82 w 104"/>
                <a:gd name="T61" fmla="*/ 87 h 162"/>
                <a:gd name="T62" fmla="*/ 82 w 104"/>
                <a:gd name="T63" fmla="*/ 84 h 162"/>
                <a:gd name="T64" fmla="*/ 81 w 104"/>
                <a:gd name="T65" fmla="*/ 80 h 162"/>
                <a:gd name="T66" fmla="*/ 81 w 104"/>
                <a:gd name="T67" fmla="*/ 78 h 162"/>
                <a:gd name="T68" fmla="*/ 82 w 104"/>
                <a:gd name="T69" fmla="*/ 76 h 162"/>
                <a:gd name="T70" fmla="*/ 82 w 104"/>
                <a:gd name="T71" fmla="*/ 74 h 162"/>
                <a:gd name="T72" fmla="*/ 84 w 104"/>
                <a:gd name="T73" fmla="*/ 73 h 162"/>
                <a:gd name="T74" fmla="*/ 86 w 104"/>
                <a:gd name="T75" fmla="*/ 72 h 162"/>
                <a:gd name="T76" fmla="*/ 87 w 104"/>
                <a:gd name="T77" fmla="*/ 69 h 162"/>
                <a:gd name="T78" fmla="*/ 88 w 104"/>
                <a:gd name="T79" fmla="*/ 66 h 162"/>
                <a:gd name="T80" fmla="*/ 87 w 104"/>
                <a:gd name="T81" fmla="*/ 64 h 162"/>
                <a:gd name="T82" fmla="*/ 86 w 104"/>
                <a:gd name="T83" fmla="*/ 63 h 162"/>
                <a:gd name="T84" fmla="*/ 83 w 104"/>
                <a:gd name="T85" fmla="*/ 63 h 162"/>
                <a:gd name="T86" fmla="*/ 85 w 104"/>
                <a:gd name="T87" fmla="*/ 59 h 162"/>
                <a:gd name="T88" fmla="*/ 86 w 104"/>
                <a:gd name="T89" fmla="*/ 56 h 162"/>
                <a:gd name="T90" fmla="*/ 87 w 104"/>
                <a:gd name="T91" fmla="*/ 53 h 162"/>
                <a:gd name="T92" fmla="*/ 87 w 104"/>
                <a:gd name="T93" fmla="*/ 50 h 162"/>
                <a:gd name="T94" fmla="*/ 83 w 104"/>
                <a:gd name="T95" fmla="*/ 46 h 162"/>
                <a:gd name="T96" fmla="*/ 78 w 104"/>
                <a:gd name="T97" fmla="*/ 43 h 162"/>
                <a:gd name="T98" fmla="*/ 80 w 104"/>
                <a:gd name="T99" fmla="*/ 41 h 162"/>
                <a:gd name="T100" fmla="*/ 81 w 104"/>
                <a:gd name="T101" fmla="*/ 38 h 162"/>
                <a:gd name="T102" fmla="*/ 82 w 104"/>
                <a:gd name="T103" fmla="*/ 35 h 162"/>
                <a:gd name="T104" fmla="*/ 87 w 104"/>
                <a:gd name="T105" fmla="*/ 27 h 162"/>
                <a:gd name="T106" fmla="*/ 90 w 104"/>
                <a:gd name="T107" fmla="*/ 20 h 162"/>
                <a:gd name="T108" fmla="*/ 86 w 104"/>
                <a:gd name="T109" fmla="*/ 10 h 162"/>
                <a:gd name="T110" fmla="*/ 85 w 104"/>
                <a:gd name="T111" fmla="*/ 11 h 162"/>
                <a:gd name="T112" fmla="*/ 81 w 104"/>
                <a:gd name="T113" fmla="*/ 2 h 162"/>
                <a:gd name="T114" fmla="*/ 67 w 104"/>
                <a:gd name="T115" fmla="*/ 15 h 162"/>
                <a:gd name="T116" fmla="*/ 37 w 104"/>
                <a:gd name="T117" fmla="*/ 55 h 162"/>
                <a:gd name="T118" fmla="*/ 7 w 104"/>
                <a:gd name="T119" fmla="*/ 98 h 162"/>
                <a:gd name="T120" fmla="*/ 37 w 104"/>
                <a:gd name="T121" fmla="*/ 134 h 162"/>
                <a:gd name="T122" fmla="*/ 104 w 104"/>
                <a:gd name="T123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162">
                  <a:moveTo>
                    <a:pt x="104" y="161"/>
                  </a:moveTo>
                  <a:lnTo>
                    <a:pt x="104" y="161"/>
                  </a:lnTo>
                  <a:lnTo>
                    <a:pt x="104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0"/>
                  </a:lnTo>
                  <a:lnTo>
                    <a:pt x="103" y="160"/>
                  </a:lnTo>
                  <a:lnTo>
                    <a:pt x="103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7"/>
                  </a:lnTo>
                  <a:lnTo>
                    <a:pt x="103" y="157"/>
                  </a:lnTo>
                  <a:lnTo>
                    <a:pt x="103" y="157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4" y="156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55"/>
                  </a:lnTo>
                  <a:lnTo>
                    <a:pt x="103" y="155"/>
                  </a:lnTo>
                  <a:lnTo>
                    <a:pt x="103" y="155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2" y="153"/>
                  </a:lnTo>
                  <a:lnTo>
                    <a:pt x="102" y="152"/>
                  </a:lnTo>
                  <a:lnTo>
                    <a:pt x="102" y="151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3" y="150"/>
                  </a:lnTo>
                  <a:lnTo>
                    <a:pt x="104" y="150"/>
                  </a:lnTo>
                  <a:lnTo>
                    <a:pt x="104" y="150"/>
                  </a:lnTo>
                  <a:lnTo>
                    <a:pt x="104" y="150"/>
                  </a:lnTo>
                  <a:lnTo>
                    <a:pt x="104" y="149"/>
                  </a:lnTo>
                  <a:lnTo>
                    <a:pt x="104" y="149"/>
                  </a:lnTo>
                  <a:lnTo>
                    <a:pt x="104" y="149"/>
                  </a:lnTo>
                  <a:lnTo>
                    <a:pt x="104" y="148"/>
                  </a:lnTo>
                  <a:lnTo>
                    <a:pt x="104" y="148"/>
                  </a:lnTo>
                  <a:lnTo>
                    <a:pt x="103" y="148"/>
                  </a:lnTo>
                  <a:lnTo>
                    <a:pt x="103" y="148"/>
                  </a:lnTo>
                  <a:lnTo>
                    <a:pt x="103" y="148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7" y="148"/>
                  </a:lnTo>
                  <a:lnTo>
                    <a:pt x="97" y="148"/>
                  </a:lnTo>
                  <a:lnTo>
                    <a:pt x="97" y="147"/>
                  </a:lnTo>
                  <a:lnTo>
                    <a:pt x="97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6"/>
                  </a:lnTo>
                  <a:lnTo>
                    <a:pt x="96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7"/>
                  </a:lnTo>
                  <a:lnTo>
                    <a:pt x="94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0" y="145"/>
                  </a:lnTo>
                  <a:lnTo>
                    <a:pt x="90" y="145"/>
                  </a:lnTo>
                  <a:lnTo>
                    <a:pt x="90" y="146"/>
                  </a:lnTo>
                  <a:lnTo>
                    <a:pt x="90" y="146"/>
                  </a:lnTo>
                  <a:lnTo>
                    <a:pt x="90" y="146"/>
                  </a:lnTo>
                  <a:lnTo>
                    <a:pt x="89" y="146"/>
                  </a:lnTo>
                  <a:lnTo>
                    <a:pt x="89" y="146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8" y="144"/>
                  </a:lnTo>
                  <a:lnTo>
                    <a:pt x="89" y="144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2"/>
                  </a:lnTo>
                  <a:lnTo>
                    <a:pt x="88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6" y="128"/>
                  </a:lnTo>
                  <a:lnTo>
                    <a:pt x="86" y="128"/>
                  </a:lnTo>
                  <a:lnTo>
                    <a:pt x="86" y="128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3" y="123"/>
                  </a:lnTo>
                  <a:lnTo>
                    <a:pt x="83" y="123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3" y="119"/>
                  </a:lnTo>
                  <a:lnTo>
                    <a:pt x="83" y="119"/>
                  </a:lnTo>
                  <a:lnTo>
                    <a:pt x="83" y="119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7"/>
                  </a:lnTo>
                  <a:lnTo>
                    <a:pt x="83" y="117"/>
                  </a:lnTo>
                  <a:lnTo>
                    <a:pt x="83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6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2" y="115"/>
                  </a:lnTo>
                  <a:lnTo>
                    <a:pt x="82" y="115"/>
                  </a:lnTo>
                  <a:lnTo>
                    <a:pt x="82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4" y="109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7" y="10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7" y="99"/>
                  </a:lnTo>
                  <a:lnTo>
                    <a:pt x="87" y="99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7"/>
                  </a:lnTo>
                  <a:lnTo>
                    <a:pt x="86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5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5" y="94"/>
                  </a:lnTo>
                  <a:lnTo>
                    <a:pt x="85" y="94"/>
                  </a:lnTo>
                  <a:lnTo>
                    <a:pt x="85" y="94"/>
                  </a:lnTo>
                  <a:lnTo>
                    <a:pt x="85" y="93"/>
                  </a:lnTo>
                  <a:lnTo>
                    <a:pt x="85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5" y="92"/>
                  </a:lnTo>
                  <a:lnTo>
                    <a:pt x="85" y="92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6"/>
                  </a:lnTo>
                  <a:lnTo>
                    <a:pt x="81" y="86"/>
                  </a:lnTo>
                  <a:lnTo>
                    <a:pt x="81" y="86"/>
                  </a:lnTo>
                  <a:lnTo>
                    <a:pt x="82" y="86"/>
                  </a:lnTo>
                  <a:lnTo>
                    <a:pt x="82" y="86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1" y="80"/>
                  </a:lnTo>
                  <a:lnTo>
                    <a:pt x="81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5"/>
                  </a:lnTo>
                  <a:lnTo>
                    <a:pt x="83" y="75"/>
                  </a:lnTo>
                  <a:lnTo>
                    <a:pt x="83" y="75"/>
                  </a:lnTo>
                  <a:lnTo>
                    <a:pt x="83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1" y="75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3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5" y="73"/>
                  </a:lnTo>
                  <a:lnTo>
                    <a:pt x="85" y="73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7" y="69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5"/>
                  </a:lnTo>
                  <a:lnTo>
                    <a:pt x="89" y="65"/>
                  </a:lnTo>
                  <a:lnTo>
                    <a:pt x="89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5" y="60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6"/>
                  </a:lnTo>
                  <a:lnTo>
                    <a:pt x="85" y="56"/>
                  </a:lnTo>
                  <a:lnTo>
                    <a:pt x="86" y="56"/>
                  </a:lnTo>
                  <a:lnTo>
                    <a:pt x="86" y="57"/>
                  </a:lnTo>
                  <a:lnTo>
                    <a:pt x="86" y="57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9" y="49"/>
                  </a:lnTo>
                  <a:lnTo>
                    <a:pt x="89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7" y="49"/>
                  </a:lnTo>
                  <a:lnTo>
                    <a:pt x="87" y="48"/>
                  </a:lnTo>
                  <a:lnTo>
                    <a:pt x="87" y="48"/>
                  </a:lnTo>
                  <a:lnTo>
                    <a:pt x="86" y="48"/>
                  </a:lnTo>
                  <a:lnTo>
                    <a:pt x="85" y="48"/>
                  </a:lnTo>
                  <a:lnTo>
                    <a:pt x="85" y="47"/>
                  </a:lnTo>
                  <a:lnTo>
                    <a:pt x="84" y="47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3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3"/>
                  </a:lnTo>
                  <a:lnTo>
                    <a:pt x="83" y="32"/>
                  </a:lnTo>
                  <a:lnTo>
                    <a:pt x="84" y="31"/>
                  </a:lnTo>
                  <a:lnTo>
                    <a:pt x="85" y="30"/>
                  </a:lnTo>
                  <a:lnTo>
                    <a:pt x="85" y="29"/>
                  </a:lnTo>
                  <a:lnTo>
                    <a:pt x="87" y="27"/>
                  </a:lnTo>
                  <a:lnTo>
                    <a:pt x="87" y="26"/>
                  </a:lnTo>
                  <a:lnTo>
                    <a:pt x="88" y="25"/>
                  </a:lnTo>
                  <a:lnTo>
                    <a:pt x="89" y="24"/>
                  </a:lnTo>
                  <a:lnTo>
                    <a:pt x="89" y="23"/>
                  </a:lnTo>
                  <a:lnTo>
                    <a:pt x="89" y="23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1"/>
                  </a:lnTo>
                  <a:lnTo>
                    <a:pt x="91" y="21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88" y="16"/>
                  </a:lnTo>
                  <a:lnTo>
                    <a:pt x="88" y="17"/>
                  </a:lnTo>
                  <a:lnTo>
                    <a:pt x="88" y="16"/>
                  </a:lnTo>
                  <a:lnTo>
                    <a:pt x="87" y="16"/>
                  </a:lnTo>
                  <a:lnTo>
                    <a:pt x="87" y="14"/>
                  </a:lnTo>
                  <a:lnTo>
                    <a:pt x="86" y="13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8"/>
                  </a:lnTo>
                  <a:lnTo>
                    <a:pt x="85" y="8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6"/>
                  </a:lnTo>
                  <a:lnTo>
                    <a:pt x="85" y="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4" y="5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3"/>
                  </a:lnTo>
                  <a:lnTo>
                    <a:pt x="82" y="2"/>
                  </a:lnTo>
                  <a:lnTo>
                    <a:pt x="81" y="2"/>
                  </a:lnTo>
                  <a:lnTo>
                    <a:pt x="80" y="2"/>
                  </a:lnTo>
                  <a:lnTo>
                    <a:pt x="80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3"/>
                  </a:lnTo>
                  <a:lnTo>
                    <a:pt x="75" y="5"/>
                  </a:lnTo>
                  <a:lnTo>
                    <a:pt x="73" y="6"/>
                  </a:lnTo>
                  <a:lnTo>
                    <a:pt x="72" y="8"/>
                  </a:lnTo>
                  <a:lnTo>
                    <a:pt x="71" y="10"/>
                  </a:lnTo>
                  <a:lnTo>
                    <a:pt x="70" y="11"/>
                  </a:lnTo>
                  <a:lnTo>
                    <a:pt x="68" y="13"/>
                  </a:lnTo>
                  <a:lnTo>
                    <a:pt x="67" y="15"/>
                  </a:lnTo>
                  <a:lnTo>
                    <a:pt x="66" y="16"/>
                  </a:lnTo>
                  <a:lnTo>
                    <a:pt x="65" y="18"/>
                  </a:lnTo>
                  <a:lnTo>
                    <a:pt x="63" y="20"/>
                  </a:lnTo>
                  <a:lnTo>
                    <a:pt x="62" y="21"/>
                  </a:lnTo>
                  <a:lnTo>
                    <a:pt x="61" y="23"/>
                  </a:lnTo>
                  <a:lnTo>
                    <a:pt x="60" y="25"/>
                  </a:lnTo>
                  <a:lnTo>
                    <a:pt x="58" y="26"/>
                  </a:lnTo>
                  <a:lnTo>
                    <a:pt x="57" y="28"/>
                  </a:lnTo>
                  <a:lnTo>
                    <a:pt x="56" y="30"/>
                  </a:lnTo>
                  <a:lnTo>
                    <a:pt x="55" y="31"/>
                  </a:lnTo>
                  <a:lnTo>
                    <a:pt x="53" y="33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48" y="40"/>
                  </a:lnTo>
                  <a:lnTo>
                    <a:pt x="47" y="41"/>
                  </a:lnTo>
                  <a:lnTo>
                    <a:pt x="46" y="43"/>
                  </a:lnTo>
                  <a:lnTo>
                    <a:pt x="45" y="45"/>
                  </a:lnTo>
                  <a:lnTo>
                    <a:pt x="44" y="46"/>
                  </a:lnTo>
                  <a:lnTo>
                    <a:pt x="42" y="48"/>
                  </a:lnTo>
                  <a:lnTo>
                    <a:pt x="41" y="50"/>
                  </a:lnTo>
                  <a:lnTo>
                    <a:pt x="40" y="52"/>
                  </a:lnTo>
                  <a:lnTo>
                    <a:pt x="39" y="53"/>
                  </a:lnTo>
                  <a:lnTo>
                    <a:pt x="37" y="55"/>
                  </a:lnTo>
                  <a:lnTo>
                    <a:pt x="36" y="57"/>
                  </a:lnTo>
                  <a:lnTo>
                    <a:pt x="35" y="58"/>
                  </a:lnTo>
                  <a:lnTo>
                    <a:pt x="34" y="60"/>
                  </a:lnTo>
                  <a:lnTo>
                    <a:pt x="33" y="62"/>
                  </a:lnTo>
                  <a:lnTo>
                    <a:pt x="31" y="63"/>
                  </a:lnTo>
                  <a:lnTo>
                    <a:pt x="30" y="65"/>
                  </a:lnTo>
                  <a:lnTo>
                    <a:pt x="29" y="67"/>
                  </a:lnTo>
                  <a:lnTo>
                    <a:pt x="28" y="69"/>
                  </a:lnTo>
                  <a:lnTo>
                    <a:pt x="26" y="70"/>
                  </a:lnTo>
                  <a:lnTo>
                    <a:pt x="25" y="72"/>
                  </a:lnTo>
                  <a:lnTo>
                    <a:pt x="24" y="74"/>
                  </a:lnTo>
                  <a:lnTo>
                    <a:pt x="23" y="75"/>
                  </a:lnTo>
                  <a:lnTo>
                    <a:pt x="22" y="77"/>
                  </a:lnTo>
                  <a:lnTo>
                    <a:pt x="20" y="79"/>
                  </a:lnTo>
                  <a:lnTo>
                    <a:pt x="19" y="80"/>
                  </a:lnTo>
                  <a:lnTo>
                    <a:pt x="18" y="82"/>
                  </a:lnTo>
                  <a:lnTo>
                    <a:pt x="17" y="84"/>
                  </a:lnTo>
                  <a:lnTo>
                    <a:pt x="14" y="87"/>
                  </a:lnTo>
                  <a:lnTo>
                    <a:pt x="13" y="89"/>
                  </a:lnTo>
                  <a:lnTo>
                    <a:pt x="12" y="91"/>
                  </a:lnTo>
                  <a:lnTo>
                    <a:pt x="11" y="92"/>
                  </a:lnTo>
                  <a:lnTo>
                    <a:pt x="10" y="94"/>
                  </a:lnTo>
                  <a:lnTo>
                    <a:pt x="9" y="96"/>
                  </a:lnTo>
                  <a:lnTo>
                    <a:pt x="7" y="98"/>
                  </a:lnTo>
                  <a:lnTo>
                    <a:pt x="6" y="99"/>
                  </a:lnTo>
                  <a:lnTo>
                    <a:pt x="5" y="101"/>
                  </a:lnTo>
                  <a:lnTo>
                    <a:pt x="4" y="103"/>
                  </a:lnTo>
                  <a:lnTo>
                    <a:pt x="3" y="105"/>
                  </a:lnTo>
                  <a:lnTo>
                    <a:pt x="1" y="106"/>
                  </a:lnTo>
                  <a:lnTo>
                    <a:pt x="0" y="108"/>
                  </a:lnTo>
                  <a:lnTo>
                    <a:pt x="2" y="111"/>
                  </a:lnTo>
                  <a:lnTo>
                    <a:pt x="3" y="110"/>
                  </a:lnTo>
                  <a:lnTo>
                    <a:pt x="5" y="113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1" y="115"/>
                  </a:lnTo>
                  <a:lnTo>
                    <a:pt x="9" y="117"/>
                  </a:lnTo>
                  <a:lnTo>
                    <a:pt x="9" y="119"/>
                  </a:lnTo>
                  <a:lnTo>
                    <a:pt x="12" y="120"/>
                  </a:lnTo>
                  <a:lnTo>
                    <a:pt x="15" y="122"/>
                  </a:lnTo>
                  <a:lnTo>
                    <a:pt x="17" y="124"/>
                  </a:lnTo>
                  <a:lnTo>
                    <a:pt x="20" y="125"/>
                  </a:lnTo>
                  <a:lnTo>
                    <a:pt x="23" y="127"/>
                  </a:lnTo>
                  <a:lnTo>
                    <a:pt x="26" y="128"/>
                  </a:lnTo>
                  <a:lnTo>
                    <a:pt x="29" y="130"/>
                  </a:lnTo>
                  <a:lnTo>
                    <a:pt x="32" y="131"/>
                  </a:lnTo>
                  <a:lnTo>
                    <a:pt x="35" y="133"/>
                  </a:lnTo>
                  <a:lnTo>
                    <a:pt x="37" y="134"/>
                  </a:lnTo>
                  <a:lnTo>
                    <a:pt x="40" y="136"/>
                  </a:lnTo>
                  <a:lnTo>
                    <a:pt x="43" y="137"/>
                  </a:lnTo>
                  <a:lnTo>
                    <a:pt x="46" y="139"/>
                  </a:lnTo>
                  <a:lnTo>
                    <a:pt x="49" y="140"/>
                  </a:lnTo>
                  <a:lnTo>
                    <a:pt x="52" y="141"/>
                  </a:lnTo>
                  <a:lnTo>
                    <a:pt x="55" y="143"/>
                  </a:lnTo>
                  <a:lnTo>
                    <a:pt x="58" y="144"/>
                  </a:lnTo>
                  <a:lnTo>
                    <a:pt x="61" y="146"/>
                  </a:lnTo>
                  <a:lnTo>
                    <a:pt x="64" y="147"/>
                  </a:lnTo>
                  <a:lnTo>
                    <a:pt x="67" y="148"/>
                  </a:lnTo>
                  <a:lnTo>
                    <a:pt x="70" y="149"/>
                  </a:lnTo>
                  <a:lnTo>
                    <a:pt x="73" y="151"/>
                  </a:lnTo>
                  <a:lnTo>
                    <a:pt x="76" y="152"/>
                  </a:lnTo>
                  <a:lnTo>
                    <a:pt x="79" y="153"/>
                  </a:lnTo>
                  <a:lnTo>
                    <a:pt x="82" y="154"/>
                  </a:lnTo>
                  <a:lnTo>
                    <a:pt x="85" y="155"/>
                  </a:lnTo>
                  <a:lnTo>
                    <a:pt x="89" y="157"/>
                  </a:lnTo>
                  <a:lnTo>
                    <a:pt x="92" y="158"/>
                  </a:lnTo>
                  <a:lnTo>
                    <a:pt x="95" y="159"/>
                  </a:lnTo>
                  <a:lnTo>
                    <a:pt x="98" y="160"/>
                  </a:lnTo>
                  <a:lnTo>
                    <a:pt x="101" y="161"/>
                  </a:lnTo>
                  <a:lnTo>
                    <a:pt x="104" y="162"/>
                  </a:lnTo>
                  <a:lnTo>
                    <a:pt x="104" y="162"/>
                  </a:lnTo>
                  <a:lnTo>
                    <a:pt x="104" y="16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798638" y="3336925"/>
              <a:ext cx="12700" cy="4762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1 w 3"/>
                <a:gd name="T11" fmla="*/ 0 h 1"/>
                <a:gd name="T12" fmla="*/ 1 w 3"/>
                <a:gd name="T13" fmla="*/ 0 h 1"/>
                <a:gd name="T14" fmla="*/ 1 w 3"/>
                <a:gd name="T15" fmla="*/ 1 h 1"/>
                <a:gd name="T16" fmla="*/ 1 w 3"/>
                <a:gd name="T17" fmla="*/ 1 h 1"/>
                <a:gd name="T18" fmla="*/ 1 w 3"/>
                <a:gd name="T19" fmla="*/ 1 h 1"/>
                <a:gd name="T20" fmla="*/ 1 w 3"/>
                <a:gd name="T21" fmla="*/ 1 h 1"/>
                <a:gd name="T22" fmla="*/ 1 w 3"/>
                <a:gd name="T23" fmla="*/ 1 h 1"/>
                <a:gd name="T24" fmla="*/ 2 w 3"/>
                <a:gd name="T25" fmla="*/ 1 h 1"/>
                <a:gd name="T26" fmla="*/ 2 w 3"/>
                <a:gd name="T27" fmla="*/ 1 h 1"/>
                <a:gd name="T28" fmla="*/ 2 w 3"/>
                <a:gd name="T29" fmla="*/ 1 h 1"/>
                <a:gd name="T30" fmla="*/ 2 w 3"/>
                <a:gd name="T31" fmla="*/ 1 h 1"/>
                <a:gd name="T32" fmla="*/ 3 w 3"/>
                <a:gd name="T33" fmla="*/ 1 h 1"/>
                <a:gd name="T34" fmla="*/ 3 w 3"/>
                <a:gd name="T35" fmla="*/ 1 h 1"/>
                <a:gd name="T36" fmla="*/ 3 w 3"/>
                <a:gd name="T37" fmla="*/ 1 h 1"/>
                <a:gd name="T38" fmla="*/ 2 w 3"/>
                <a:gd name="T39" fmla="*/ 0 h 1"/>
                <a:gd name="T40" fmla="*/ 2 w 3"/>
                <a:gd name="T41" fmla="*/ 0 h 1"/>
                <a:gd name="T42" fmla="*/ 2 w 3"/>
                <a:gd name="T43" fmla="*/ 0 h 1"/>
                <a:gd name="T44" fmla="*/ 2 w 3"/>
                <a:gd name="T45" fmla="*/ 0 h 1"/>
                <a:gd name="T46" fmla="*/ 2 w 3"/>
                <a:gd name="T47" fmla="*/ 0 h 1"/>
                <a:gd name="T48" fmla="*/ 1 w 3"/>
                <a:gd name="T49" fmla="*/ 0 h 1"/>
                <a:gd name="T50" fmla="*/ 1 w 3"/>
                <a:gd name="T51" fmla="*/ 0 h 1"/>
                <a:gd name="T52" fmla="*/ 0 w 3"/>
                <a:gd name="T53" fmla="*/ 0 h 1"/>
                <a:gd name="T54" fmla="*/ 1 w 3"/>
                <a:gd name="T5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2200275" y="4103688"/>
              <a:ext cx="341313" cy="682625"/>
            </a:xfrm>
            <a:custGeom>
              <a:avLst/>
              <a:gdLst>
                <a:gd name="T0" fmla="*/ 75 w 79"/>
                <a:gd name="T1" fmla="*/ 158 h 158"/>
                <a:gd name="T2" fmla="*/ 69 w 79"/>
                <a:gd name="T3" fmla="*/ 158 h 158"/>
                <a:gd name="T4" fmla="*/ 63 w 79"/>
                <a:gd name="T5" fmla="*/ 157 h 158"/>
                <a:gd name="T6" fmla="*/ 57 w 79"/>
                <a:gd name="T7" fmla="*/ 157 h 158"/>
                <a:gd name="T8" fmla="*/ 53 w 79"/>
                <a:gd name="T9" fmla="*/ 157 h 158"/>
                <a:gd name="T10" fmla="*/ 47 w 79"/>
                <a:gd name="T11" fmla="*/ 157 h 158"/>
                <a:gd name="T12" fmla="*/ 41 w 79"/>
                <a:gd name="T13" fmla="*/ 156 h 158"/>
                <a:gd name="T14" fmla="*/ 35 w 79"/>
                <a:gd name="T15" fmla="*/ 156 h 158"/>
                <a:gd name="T16" fmla="*/ 29 w 79"/>
                <a:gd name="T17" fmla="*/ 155 h 158"/>
                <a:gd name="T18" fmla="*/ 23 w 79"/>
                <a:gd name="T19" fmla="*/ 155 h 158"/>
                <a:gd name="T20" fmla="*/ 17 w 79"/>
                <a:gd name="T21" fmla="*/ 154 h 158"/>
                <a:gd name="T22" fmla="*/ 11 w 79"/>
                <a:gd name="T23" fmla="*/ 154 h 158"/>
                <a:gd name="T24" fmla="*/ 5 w 79"/>
                <a:gd name="T25" fmla="*/ 153 h 158"/>
                <a:gd name="T26" fmla="*/ 0 w 79"/>
                <a:gd name="T27" fmla="*/ 152 h 158"/>
                <a:gd name="T28" fmla="*/ 1 w 79"/>
                <a:gd name="T29" fmla="*/ 143 h 158"/>
                <a:gd name="T30" fmla="*/ 3 w 79"/>
                <a:gd name="T31" fmla="*/ 128 h 158"/>
                <a:gd name="T32" fmla="*/ 5 w 79"/>
                <a:gd name="T33" fmla="*/ 114 h 158"/>
                <a:gd name="T34" fmla="*/ 7 w 79"/>
                <a:gd name="T35" fmla="*/ 100 h 158"/>
                <a:gd name="T36" fmla="*/ 9 w 79"/>
                <a:gd name="T37" fmla="*/ 86 h 158"/>
                <a:gd name="T38" fmla="*/ 11 w 79"/>
                <a:gd name="T39" fmla="*/ 71 h 158"/>
                <a:gd name="T40" fmla="*/ 13 w 79"/>
                <a:gd name="T41" fmla="*/ 57 h 158"/>
                <a:gd name="T42" fmla="*/ 15 w 79"/>
                <a:gd name="T43" fmla="*/ 43 h 158"/>
                <a:gd name="T44" fmla="*/ 17 w 79"/>
                <a:gd name="T45" fmla="*/ 29 h 158"/>
                <a:gd name="T46" fmla="*/ 19 w 79"/>
                <a:gd name="T47" fmla="*/ 15 h 158"/>
                <a:gd name="T48" fmla="*/ 21 w 79"/>
                <a:gd name="T49" fmla="*/ 0 h 158"/>
                <a:gd name="T50" fmla="*/ 31 w 79"/>
                <a:gd name="T51" fmla="*/ 2 h 158"/>
                <a:gd name="T52" fmla="*/ 42 w 79"/>
                <a:gd name="T53" fmla="*/ 3 h 158"/>
                <a:gd name="T54" fmla="*/ 52 w 79"/>
                <a:gd name="T55" fmla="*/ 4 h 158"/>
                <a:gd name="T56" fmla="*/ 63 w 79"/>
                <a:gd name="T57" fmla="*/ 4 h 158"/>
                <a:gd name="T58" fmla="*/ 74 w 79"/>
                <a:gd name="T59" fmla="*/ 5 h 158"/>
                <a:gd name="T60" fmla="*/ 77 w 79"/>
                <a:gd name="T61" fmla="*/ 8 h 158"/>
                <a:gd name="T62" fmla="*/ 77 w 79"/>
                <a:gd name="T63" fmla="*/ 19 h 158"/>
                <a:gd name="T64" fmla="*/ 76 w 79"/>
                <a:gd name="T65" fmla="*/ 43 h 158"/>
                <a:gd name="T66" fmla="*/ 76 w 79"/>
                <a:gd name="T67" fmla="*/ 58 h 158"/>
                <a:gd name="T68" fmla="*/ 76 w 79"/>
                <a:gd name="T69" fmla="*/ 69 h 158"/>
                <a:gd name="T70" fmla="*/ 76 w 79"/>
                <a:gd name="T71" fmla="*/ 78 h 158"/>
                <a:gd name="T72" fmla="*/ 76 w 79"/>
                <a:gd name="T73" fmla="*/ 87 h 158"/>
                <a:gd name="T74" fmla="*/ 76 w 79"/>
                <a:gd name="T75" fmla="*/ 96 h 158"/>
                <a:gd name="T76" fmla="*/ 77 w 79"/>
                <a:gd name="T77" fmla="*/ 105 h 158"/>
                <a:gd name="T78" fmla="*/ 77 w 79"/>
                <a:gd name="T79" fmla="*/ 114 h 158"/>
                <a:gd name="T80" fmla="*/ 77 w 79"/>
                <a:gd name="T81" fmla="*/ 122 h 158"/>
                <a:gd name="T82" fmla="*/ 78 w 79"/>
                <a:gd name="T83" fmla="*/ 131 h 158"/>
                <a:gd name="T84" fmla="*/ 78 w 79"/>
                <a:gd name="T85" fmla="*/ 140 h 158"/>
                <a:gd name="T86" fmla="*/ 78 w 79"/>
                <a:gd name="T87" fmla="*/ 149 h 158"/>
                <a:gd name="T88" fmla="*/ 79 w 79"/>
                <a:gd name="T8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" h="158">
                  <a:moveTo>
                    <a:pt x="79" y="158"/>
                  </a:moveTo>
                  <a:lnTo>
                    <a:pt x="77" y="158"/>
                  </a:lnTo>
                  <a:lnTo>
                    <a:pt x="75" y="158"/>
                  </a:lnTo>
                  <a:lnTo>
                    <a:pt x="73" y="158"/>
                  </a:lnTo>
                  <a:lnTo>
                    <a:pt x="71" y="158"/>
                  </a:lnTo>
                  <a:lnTo>
                    <a:pt x="69" y="158"/>
                  </a:lnTo>
                  <a:lnTo>
                    <a:pt x="67" y="158"/>
                  </a:lnTo>
                  <a:lnTo>
                    <a:pt x="65" y="158"/>
                  </a:lnTo>
                  <a:lnTo>
                    <a:pt x="63" y="157"/>
                  </a:lnTo>
                  <a:lnTo>
                    <a:pt x="61" y="157"/>
                  </a:lnTo>
                  <a:lnTo>
                    <a:pt x="59" y="157"/>
                  </a:lnTo>
                  <a:lnTo>
                    <a:pt x="57" y="157"/>
                  </a:lnTo>
                  <a:lnTo>
                    <a:pt x="55" y="157"/>
                  </a:lnTo>
                  <a:lnTo>
                    <a:pt x="54" y="157"/>
                  </a:lnTo>
                  <a:lnTo>
                    <a:pt x="53" y="157"/>
                  </a:lnTo>
                  <a:lnTo>
                    <a:pt x="51" y="157"/>
                  </a:lnTo>
                  <a:lnTo>
                    <a:pt x="49" y="157"/>
                  </a:lnTo>
                  <a:lnTo>
                    <a:pt x="47" y="157"/>
                  </a:lnTo>
                  <a:lnTo>
                    <a:pt x="45" y="157"/>
                  </a:lnTo>
                  <a:lnTo>
                    <a:pt x="43" y="156"/>
                  </a:lnTo>
                  <a:lnTo>
                    <a:pt x="41" y="156"/>
                  </a:lnTo>
                  <a:lnTo>
                    <a:pt x="39" y="156"/>
                  </a:lnTo>
                  <a:lnTo>
                    <a:pt x="37" y="156"/>
                  </a:lnTo>
                  <a:lnTo>
                    <a:pt x="35" y="156"/>
                  </a:lnTo>
                  <a:lnTo>
                    <a:pt x="33" y="156"/>
                  </a:lnTo>
                  <a:lnTo>
                    <a:pt x="31" y="155"/>
                  </a:lnTo>
                  <a:lnTo>
                    <a:pt x="29" y="155"/>
                  </a:lnTo>
                  <a:lnTo>
                    <a:pt x="27" y="155"/>
                  </a:lnTo>
                  <a:lnTo>
                    <a:pt x="25" y="155"/>
                  </a:lnTo>
                  <a:lnTo>
                    <a:pt x="23" y="155"/>
                  </a:lnTo>
                  <a:lnTo>
                    <a:pt x="21" y="155"/>
                  </a:lnTo>
                  <a:lnTo>
                    <a:pt x="19" y="154"/>
                  </a:lnTo>
                  <a:lnTo>
                    <a:pt x="17" y="154"/>
                  </a:lnTo>
                  <a:lnTo>
                    <a:pt x="15" y="154"/>
                  </a:lnTo>
                  <a:lnTo>
                    <a:pt x="13" y="154"/>
                  </a:lnTo>
                  <a:lnTo>
                    <a:pt x="11" y="154"/>
                  </a:lnTo>
                  <a:lnTo>
                    <a:pt x="9" y="153"/>
                  </a:lnTo>
                  <a:lnTo>
                    <a:pt x="7" y="153"/>
                  </a:lnTo>
                  <a:lnTo>
                    <a:pt x="5" y="153"/>
                  </a:lnTo>
                  <a:lnTo>
                    <a:pt x="3" y="153"/>
                  </a:lnTo>
                  <a:lnTo>
                    <a:pt x="1" y="152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47"/>
                  </a:lnTo>
                  <a:lnTo>
                    <a:pt x="1" y="143"/>
                  </a:lnTo>
                  <a:lnTo>
                    <a:pt x="2" y="138"/>
                  </a:lnTo>
                  <a:lnTo>
                    <a:pt x="2" y="133"/>
                  </a:lnTo>
                  <a:lnTo>
                    <a:pt x="3" y="128"/>
                  </a:lnTo>
                  <a:lnTo>
                    <a:pt x="4" y="124"/>
                  </a:lnTo>
                  <a:lnTo>
                    <a:pt x="4" y="119"/>
                  </a:lnTo>
                  <a:lnTo>
                    <a:pt x="5" y="114"/>
                  </a:lnTo>
                  <a:lnTo>
                    <a:pt x="6" y="109"/>
                  </a:lnTo>
                  <a:lnTo>
                    <a:pt x="6" y="105"/>
                  </a:lnTo>
                  <a:lnTo>
                    <a:pt x="7" y="100"/>
                  </a:lnTo>
                  <a:lnTo>
                    <a:pt x="7" y="95"/>
                  </a:lnTo>
                  <a:lnTo>
                    <a:pt x="8" y="90"/>
                  </a:lnTo>
                  <a:lnTo>
                    <a:pt x="9" y="86"/>
                  </a:lnTo>
                  <a:lnTo>
                    <a:pt x="9" y="81"/>
                  </a:lnTo>
                  <a:lnTo>
                    <a:pt x="10" y="76"/>
                  </a:lnTo>
                  <a:lnTo>
                    <a:pt x="11" y="71"/>
                  </a:lnTo>
                  <a:lnTo>
                    <a:pt x="11" y="67"/>
                  </a:lnTo>
                  <a:lnTo>
                    <a:pt x="12" y="62"/>
                  </a:lnTo>
                  <a:lnTo>
                    <a:pt x="13" y="57"/>
                  </a:lnTo>
                  <a:lnTo>
                    <a:pt x="13" y="52"/>
                  </a:lnTo>
                  <a:lnTo>
                    <a:pt x="14" y="48"/>
                  </a:lnTo>
                  <a:lnTo>
                    <a:pt x="15" y="43"/>
                  </a:lnTo>
                  <a:lnTo>
                    <a:pt x="15" y="38"/>
                  </a:lnTo>
                  <a:lnTo>
                    <a:pt x="16" y="33"/>
                  </a:lnTo>
                  <a:lnTo>
                    <a:pt x="17" y="29"/>
                  </a:lnTo>
                  <a:lnTo>
                    <a:pt x="18" y="24"/>
                  </a:lnTo>
                  <a:lnTo>
                    <a:pt x="18" y="19"/>
                  </a:lnTo>
                  <a:lnTo>
                    <a:pt x="19" y="15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8" y="1"/>
                  </a:lnTo>
                  <a:lnTo>
                    <a:pt x="31" y="2"/>
                  </a:lnTo>
                  <a:lnTo>
                    <a:pt x="35" y="2"/>
                  </a:lnTo>
                  <a:lnTo>
                    <a:pt x="38" y="2"/>
                  </a:lnTo>
                  <a:lnTo>
                    <a:pt x="42" y="3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70" y="5"/>
                  </a:lnTo>
                  <a:lnTo>
                    <a:pt x="74" y="5"/>
                  </a:lnTo>
                  <a:lnTo>
                    <a:pt x="77" y="5"/>
                  </a:lnTo>
                  <a:lnTo>
                    <a:pt x="77" y="6"/>
                  </a:lnTo>
                  <a:lnTo>
                    <a:pt x="77" y="8"/>
                  </a:lnTo>
                  <a:lnTo>
                    <a:pt x="77" y="10"/>
                  </a:lnTo>
                  <a:lnTo>
                    <a:pt x="77" y="11"/>
                  </a:lnTo>
                  <a:lnTo>
                    <a:pt x="77" y="19"/>
                  </a:lnTo>
                  <a:lnTo>
                    <a:pt x="76" y="27"/>
                  </a:lnTo>
                  <a:lnTo>
                    <a:pt x="76" y="35"/>
                  </a:lnTo>
                  <a:lnTo>
                    <a:pt x="76" y="43"/>
                  </a:lnTo>
                  <a:lnTo>
                    <a:pt x="76" y="48"/>
                  </a:lnTo>
                  <a:lnTo>
                    <a:pt x="76" y="53"/>
                  </a:lnTo>
                  <a:lnTo>
                    <a:pt x="76" y="58"/>
                  </a:lnTo>
                  <a:lnTo>
                    <a:pt x="75" y="63"/>
                  </a:lnTo>
                  <a:lnTo>
                    <a:pt x="75" y="66"/>
                  </a:lnTo>
                  <a:lnTo>
                    <a:pt x="76" y="69"/>
                  </a:lnTo>
                  <a:lnTo>
                    <a:pt x="76" y="72"/>
                  </a:lnTo>
                  <a:lnTo>
                    <a:pt x="76" y="75"/>
                  </a:lnTo>
                  <a:lnTo>
                    <a:pt x="76" y="78"/>
                  </a:lnTo>
                  <a:lnTo>
                    <a:pt x="76" y="81"/>
                  </a:lnTo>
                  <a:lnTo>
                    <a:pt x="76" y="84"/>
                  </a:lnTo>
                  <a:lnTo>
                    <a:pt x="76" y="87"/>
                  </a:lnTo>
                  <a:lnTo>
                    <a:pt x="76" y="90"/>
                  </a:lnTo>
                  <a:lnTo>
                    <a:pt x="76" y="93"/>
                  </a:lnTo>
                  <a:lnTo>
                    <a:pt x="76" y="96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7" y="105"/>
                  </a:lnTo>
                  <a:lnTo>
                    <a:pt x="77" y="108"/>
                  </a:lnTo>
                  <a:lnTo>
                    <a:pt x="77" y="111"/>
                  </a:lnTo>
                  <a:lnTo>
                    <a:pt x="77" y="114"/>
                  </a:lnTo>
                  <a:lnTo>
                    <a:pt x="77" y="117"/>
                  </a:lnTo>
                  <a:lnTo>
                    <a:pt x="77" y="120"/>
                  </a:lnTo>
                  <a:lnTo>
                    <a:pt x="77" y="122"/>
                  </a:lnTo>
                  <a:lnTo>
                    <a:pt x="77" y="125"/>
                  </a:lnTo>
                  <a:lnTo>
                    <a:pt x="77" y="128"/>
                  </a:lnTo>
                  <a:lnTo>
                    <a:pt x="78" y="131"/>
                  </a:lnTo>
                  <a:lnTo>
                    <a:pt x="78" y="134"/>
                  </a:lnTo>
                  <a:lnTo>
                    <a:pt x="78" y="137"/>
                  </a:lnTo>
                  <a:lnTo>
                    <a:pt x="78" y="140"/>
                  </a:lnTo>
                  <a:lnTo>
                    <a:pt x="78" y="143"/>
                  </a:lnTo>
                  <a:lnTo>
                    <a:pt x="78" y="146"/>
                  </a:lnTo>
                  <a:lnTo>
                    <a:pt x="78" y="149"/>
                  </a:lnTo>
                  <a:lnTo>
                    <a:pt x="78" y="152"/>
                  </a:lnTo>
                  <a:lnTo>
                    <a:pt x="79" y="155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3203575" y="3849688"/>
              <a:ext cx="903288" cy="1009650"/>
            </a:xfrm>
            <a:custGeom>
              <a:avLst/>
              <a:gdLst>
                <a:gd name="T0" fmla="*/ 199 w 209"/>
                <a:gd name="T1" fmla="*/ 103 h 234"/>
                <a:gd name="T2" fmla="*/ 152 w 209"/>
                <a:gd name="T3" fmla="*/ 97 h 234"/>
                <a:gd name="T4" fmla="*/ 153 w 209"/>
                <a:gd name="T5" fmla="*/ 105 h 234"/>
                <a:gd name="T6" fmla="*/ 142 w 209"/>
                <a:gd name="T7" fmla="*/ 110 h 234"/>
                <a:gd name="T8" fmla="*/ 132 w 209"/>
                <a:gd name="T9" fmla="*/ 104 h 234"/>
                <a:gd name="T10" fmla="*/ 121 w 209"/>
                <a:gd name="T11" fmla="*/ 97 h 234"/>
                <a:gd name="T12" fmla="*/ 115 w 209"/>
                <a:gd name="T13" fmla="*/ 83 h 234"/>
                <a:gd name="T14" fmla="*/ 114 w 209"/>
                <a:gd name="T15" fmla="*/ 74 h 234"/>
                <a:gd name="T16" fmla="*/ 139 w 209"/>
                <a:gd name="T17" fmla="*/ 66 h 234"/>
                <a:gd name="T18" fmla="*/ 128 w 209"/>
                <a:gd name="T19" fmla="*/ 52 h 234"/>
                <a:gd name="T20" fmla="*/ 120 w 209"/>
                <a:gd name="T21" fmla="*/ 38 h 234"/>
                <a:gd name="T22" fmla="*/ 112 w 209"/>
                <a:gd name="T23" fmla="*/ 24 h 234"/>
                <a:gd name="T24" fmla="*/ 102 w 209"/>
                <a:gd name="T25" fmla="*/ 20 h 234"/>
                <a:gd name="T26" fmla="*/ 98 w 209"/>
                <a:gd name="T27" fmla="*/ 11 h 234"/>
                <a:gd name="T28" fmla="*/ 93 w 209"/>
                <a:gd name="T29" fmla="*/ 3 h 234"/>
                <a:gd name="T30" fmla="*/ 93 w 209"/>
                <a:gd name="T31" fmla="*/ 12 h 234"/>
                <a:gd name="T32" fmla="*/ 96 w 209"/>
                <a:gd name="T33" fmla="*/ 22 h 234"/>
                <a:gd name="T34" fmla="*/ 98 w 209"/>
                <a:gd name="T35" fmla="*/ 29 h 234"/>
                <a:gd name="T36" fmla="*/ 94 w 209"/>
                <a:gd name="T37" fmla="*/ 32 h 234"/>
                <a:gd name="T38" fmla="*/ 87 w 209"/>
                <a:gd name="T39" fmla="*/ 37 h 234"/>
                <a:gd name="T40" fmla="*/ 83 w 209"/>
                <a:gd name="T41" fmla="*/ 45 h 234"/>
                <a:gd name="T42" fmla="*/ 72 w 209"/>
                <a:gd name="T43" fmla="*/ 39 h 234"/>
                <a:gd name="T44" fmla="*/ 72 w 209"/>
                <a:gd name="T45" fmla="*/ 32 h 234"/>
                <a:gd name="T46" fmla="*/ 68 w 209"/>
                <a:gd name="T47" fmla="*/ 26 h 234"/>
                <a:gd name="T48" fmla="*/ 63 w 209"/>
                <a:gd name="T49" fmla="*/ 17 h 234"/>
                <a:gd name="T50" fmla="*/ 57 w 209"/>
                <a:gd name="T51" fmla="*/ 11 h 234"/>
                <a:gd name="T52" fmla="*/ 48 w 209"/>
                <a:gd name="T53" fmla="*/ 12 h 234"/>
                <a:gd name="T54" fmla="*/ 41 w 209"/>
                <a:gd name="T55" fmla="*/ 7 h 234"/>
                <a:gd name="T56" fmla="*/ 30 w 209"/>
                <a:gd name="T57" fmla="*/ 1 h 234"/>
                <a:gd name="T58" fmla="*/ 12 w 209"/>
                <a:gd name="T59" fmla="*/ 7 h 234"/>
                <a:gd name="T60" fmla="*/ 3 w 209"/>
                <a:gd name="T61" fmla="*/ 19 h 234"/>
                <a:gd name="T62" fmla="*/ 12 w 209"/>
                <a:gd name="T63" fmla="*/ 33 h 234"/>
                <a:gd name="T64" fmla="*/ 16 w 209"/>
                <a:gd name="T65" fmla="*/ 44 h 234"/>
                <a:gd name="T66" fmla="*/ 14 w 209"/>
                <a:gd name="T67" fmla="*/ 53 h 234"/>
                <a:gd name="T68" fmla="*/ 14 w 209"/>
                <a:gd name="T69" fmla="*/ 61 h 234"/>
                <a:gd name="T70" fmla="*/ 37 w 209"/>
                <a:gd name="T71" fmla="*/ 85 h 234"/>
                <a:gd name="T72" fmla="*/ 22 w 209"/>
                <a:gd name="T73" fmla="*/ 118 h 234"/>
                <a:gd name="T74" fmla="*/ 29 w 209"/>
                <a:gd name="T75" fmla="*/ 124 h 234"/>
                <a:gd name="T76" fmla="*/ 30 w 209"/>
                <a:gd name="T77" fmla="*/ 131 h 234"/>
                <a:gd name="T78" fmla="*/ 36 w 209"/>
                <a:gd name="T79" fmla="*/ 141 h 234"/>
                <a:gd name="T80" fmla="*/ 39 w 209"/>
                <a:gd name="T81" fmla="*/ 153 h 234"/>
                <a:gd name="T82" fmla="*/ 37 w 209"/>
                <a:gd name="T83" fmla="*/ 167 h 234"/>
                <a:gd name="T84" fmla="*/ 75 w 209"/>
                <a:gd name="T85" fmla="*/ 227 h 234"/>
                <a:gd name="T86" fmla="*/ 101 w 209"/>
                <a:gd name="T87" fmla="*/ 225 h 234"/>
                <a:gd name="T88" fmla="*/ 119 w 209"/>
                <a:gd name="T89" fmla="*/ 206 h 234"/>
                <a:gd name="T90" fmla="*/ 126 w 209"/>
                <a:gd name="T91" fmla="*/ 176 h 234"/>
                <a:gd name="T92" fmla="*/ 137 w 209"/>
                <a:gd name="T93" fmla="*/ 162 h 234"/>
                <a:gd name="T94" fmla="*/ 145 w 209"/>
                <a:gd name="T95" fmla="*/ 142 h 234"/>
                <a:gd name="T96" fmla="*/ 168 w 209"/>
                <a:gd name="T97" fmla="*/ 126 h 234"/>
                <a:gd name="T98" fmla="*/ 185 w 209"/>
                <a:gd name="T99" fmla="*/ 120 h 234"/>
                <a:gd name="T100" fmla="*/ 196 w 209"/>
                <a:gd name="T101" fmla="*/ 111 h 234"/>
                <a:gd name="T102" fmla="*/ 201 w 209"/>
                <a:gd name="T103" fmla="*/ 99 h 234"/>
                <a:gd name="T104" fmla="*/ 204 w 209"/>
                <a:gd name="T105" fmla="*/ 88 h 234"/>
                <a:gd name="T106" fmla="*/ 173 w 209"/>
                <a:gd name="T107" fmla="*/ 147 h 234"/>
                <a:gd name="T108" fmla="*/ 136 w 209"/>
                <a:gd name="T109" fmla="*/ 179 h 234"/>
                <a:gd name="T110" fmla="*/ 112 w 209"/>
                <a:gd name="T111" fmla="*/ 222 h 234"/>
                <a:gd name="T112" fmla="*/ 137 w 209"/>
                <a:gd name="T113" fmla="*/ 218 h 234"/>
                <a:gd name="T114" fmla="*/ 146 w 209"/>
                <a:gd name="T115" fmla="*/ 181 h 234"/>
                <a:gd name="T116" fmla="*/ 159 w 209"/>
                <a:gd name="T117" fmla="*/ 166 h 234"/>
                <a:gd name="T118" fmla="*/ 108 w 209"/>
                <a:gd name="T119" fmla="*/ 225 h 234"/>
                <a:gd name="T120" fmla="*/ 112 w 209"/>
                <a:gd name="T121" fmla="*/ 224 h 234"/>
                <a:gd name="T122" fmla="*/ 188 w 209"/>
                <a:gd name="T123" fmla="*/ 130 h 234"/>
                <a:gd name="T124" fmla="*/ 191 w 209"/>
                <a:gd name="T125" fmla="*/ 13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9" h="234">
                  <a:moveTo>
                    <a:pt x="203" y="148"/>
                  </a:move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3" y="148"/>
                  </a:lnTo>
                  <a:close/>
                  <a:moveTo>
                    <a:pt x="201" y="91"/>
                  </a:move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1" y="92"/>
                  </a:lnTo>
                  <a:lnTo>
                    <a:pt x="201" y="92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close/>
                  <a:moveTo>
                    <a:pt x="202" y="154"/>
                  </a:moveTo>
                  <a:lnTo>
                    <a:pt x="202" y="154"/>
                  </a:lnTo>
                  <a:lnTo>
                    <a:pt x="202" y="154"/>
                  </a:lnTo>
                  <a:lnTo>
                    <a:pt x="202" y="155"/>
                  </a:lnTo>
                  <a:lnTo>
                    <a:pt x="201" y="155"/>
                  </a:lnTo>
                  <a:lnTo>
                    <a:pt x="202" y="155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3" y="154"/>
                  </a:lnTo>
                  <a:lnTo>
                    <a:pt x="203" y="154"/>
                  </a:lnTo>
                  <a:lnTo>
                    <a:pt x="203" y="153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1"/>
                  </a:lnTo>
                  <a:lnTo>
                    <a:pt x="203" y="151"/>
                  </a:lnTo>
                  <a:lnTo>
                    <a:pt x="203" y="152"/>
                  </a:lnTo>
                  <a:lnTo>
                    <a:pt x="203" y="154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3"/>
                  </a:lnTo>
                  <a:lnTo>
                    <a:pt x="202" y="153"/>
                  </a:lnTo>
                  <a:lnTo>
                    <a:pt x="203" y="153"/>
                  </a:lnTo>
                  <a:lnTo>
                    <a:pt x="203" y="152"/>
                  </a:lnTo>
                  <a:lnTo>
                    <a:pt x="202" y="154"/>
                  </a:lnTo>
                  <a:close/>
                  <a:moveTo>
                    <a:pt x="168" y="127"/>
                  </a:moveTo>
                  <a:lnTo>
                    <a:pt x="168" y="127"/>
                  </a:lnTo>
                  <a:lnTo>
                    <a:pt x="168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8" y="127"/>
                  </a:lnTo>
                  <a:close/>
                  <a:moveTo>
                    <a:pt x="200" y="103"/>
                  </a:moveTo>
                  <a:lnTo>
                    <a:pt x="200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3"/>
                  </a:lnTo>
                  <a:close/>
                  <a:moveTo>
                    <a:pt x="203" y="152"/>
                  </a:moveTo>
                  <a:lnTo>
                    <a:pt x="203" y="152"/>
                  </a:lnTo>
                  <a:lnTo>
                    <a:pt x="203" y="152"/>
                  </a:lnTo>
                  <a:close/>
                  <a:moveTo>
                    <a:pt x="209" y="83"/>
                  </a:moveTo>
                  <a:lnTo>
                    <a:pt x="209" y="82"/>
                  </a:lnTo>
                  <a:lnTo>
                    <a:pt x="209" y="82"/>
                  </a:lnTo>
                  <a:lnTo>
                    <a:pt x="208" y="81"/>
                  </a:lnTo>
                  <a:lnTo>
                    <a:pt x="208" y="80"/>
                  </a:lnTo>
                  <a:lnTo>
                    <a:pt x="207" y="79"/>
                  </a:lnTo>
                  <a:lnTo>
                    <a:pt x="207" y="79"/>
                  </a:lnTo>
                  <a:lnTo>
                    <a:pt x="206" y="78"/>
                  </a:lnTo>
                  <a:lnTo>
                    <a:pt x="206" y="77"/>
                  </a:lnTo>
                  <a:lnTo>
                    <a:pt x="205" y="77"/>
                  </a:lnTo>
                  <a:lnTo>
                    <a:pt x="205" y="76"/>
                  </a:lnTo>
                  <a:lnTo>
                    <a:pt x="205" y="76"/>
                  </a:lnTo>
                  <a:lnTo>
                    <a:pt x="204" y="77"/>
                  </a:lnTo>
                  <a:lnTo>
                    <a:pt x="203" y="77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0" y="79"/>
                  </a:lnTo>
                  <a:lnTo>
                    <a:pt x="199" y="80"/>
                  </a:lnTo>
                  <a:lnTo>
                    <a:pt x="198" y="80"/>
                  </a:lnTo>
                  <a:lnTo>
                    <a:pt x="196" y="81"/>
                  </a:lnTo>
                  <a:lnTo>
                    <a:pt x="195" y="83"/>
                  </a:lnTo>
                  <a:lnTo>
                    <a:pt x="193" y="84"/>
                  </a:lnTo>
                  <a:lnTo>
                    <a:pt x="191" y="85"/>
                  </a:lnTo>
                  <a:lnTo>
                    <a:pt x="189" y="86"/>
                  </a:lnTo>
                  <a:lnTo>
                    <a:pt x="188" y="87"/>
                  </a:lnTo>
                  <a:lnTo>
                    <a:pt x="185" y="88"/>
                  </a:lnTo>
                  <a:lnTo>
                    <a:pt x="183" y="89"/>
                  </a:lnTo>
                  <a:lnTo>
                    <a:pt x="181" y="91"/>
                  </a:lnTo>
                  <a:lnTo>
                    <a:pt x="179" y="92"/>
                  </a:lnTo>
                  <a:lnTo>
                    <a:pt x="177" y="93"/>
                  </a:lnTo>
                  <a:lnTo>
                    <a:pt x="174" y="95"/>
                  </a:lnTo>
                  <a:lnTo>
                    <a:pt x="172" y="96"/>
                  </a:lnTo>
                  <a:lnTo>
                    <a:pt x="170" y="97"/>
                  </a:lnTo>
                  <a:lnTo>
                    <a:pt x="169" y="98"/>
                  </a:lnTo>
                  <a:lnTo>
                    <a:pt x="167" y="99"/>
                  </a:lnTo>
                  <a:lnTo>
                    <a:pt x="166" y="99"/>
                  </a:lnTo>
                  <a:lnTo>
                    <a:pt x="164" y="100"/>
                  </a:lnTo>
                  <a:lnTo>
                    <a:pt x="163" y="101"/>
                  </a:lnTo>
                  <a:lnTo>
                    <a:pt x="161" y="102"/>
                  </a:lnTo>
                  <a:lnTo>
                    <a:pt x="160" y="102"/>
                  </a:lnTo>
                  <a:lnTo>
                    <a:pt x="160" y="103"/>
                  </a:lnTo>
                  <a:lnTo>
                    <a:pt x="158" y="103"/>
                  </a:lnTo>
                  <a:lnTo>
                    <a:pt x="158" y="104"/>
                  </a:lnTo>
                  <a:lnTo>
                    <a:pt x="158" y="104"/>
                  </a:lnTo>
                  <a:lnTo>
                    <a:pt x="157" y="104"/>
                  </a:lnTo>
                  <a:lnTo>
                    <a:pt x="157" y="104"/>
                  </a:lnTo>
                  <a:lnTo>
                    <a:pt x="157" y="104"/>
                  </a:lnTo>
                  <a:lnTo>
                    <a:pt x="156" y="104"/>
                  </a:lnTo>
                  <a:lnTo>
                    <a:pt x="156" y="103"/>
                  </a:lnTo>
                  <a:lnTo>
                    <a:pt x="156" y="103"/>
                  </a:lnTo>
                  <a:lnTo>
                    <a:pt x="156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8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2"/>
                  </a:lnTo>
                  <a:lnTo>
                    <a:pt x="156" y="101"/>
                  </a:lnTo>
                  <a:lnTo>
                    <a:pt x="156" y="101"/>
                  </a:lnTo>
                  <a:lnTo>
                    <a:pt x="155" y="101"/>
                  </a:lnTo>
                  <a:lnTo>
                    <a:pt x="155" y="101"/>
                  </a:lnTo>
                  <a:lnTo>
                    <a:pt x="155" y="101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4" y="100"/>
                  </a:lnTo>
                  <a:lnTo>
                    <a:pt x="154" y="100"/>
                  </a:lnTo>
                  <a:lnTo>
                    <a:pt x="154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2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8"/>
                  </a:lnTo>
                  <a:lnTo>
                    <a:pt x="151" y="98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52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3" y="94"/>
                  </a:lnTo>
                  <a:lnTo>
                    <a:pt x="153" y="94"/>
                  </a:lnTo>
                  <a:lnTo>
                    <a:pt x="153" y="94"/>
                  </a:lnTo>
                  <a:lnTo>
                    <a:pt x="153" y="93"/>
                  </a:lnTo>
                  <a:lnTo>
                    <a:pt x="153" y="93"/>
                  </a:lnTo>
                  <a:lnTo>
                    <a:pt x="152" y="92"/>
                  </a:lnTo>
                  <a:lnTo>
                    <a:pt x="152" y="91"/>
                  </a:lnTo>
                  <a:lnTo>
                    <a:pt x="152" y="91"/>
                  </a:lnTo>
                  <a:lnTo>
                    <a:pt x="152" y="91"/>
                  </a:lnTo>
                  <a:lnTo>
                    <a:pt x="151" y="91"/>
                  </a:lnTo>
                  <a:lnTo>
                    <a:pt x="151" y="91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50" y="94"/>
                  </a:lnTo>
                  <a:lnTo>
                    <a:pt x="150" y="94"/>
                  </a:lnTo>
                  <a:lnTo>
                    <a:pt x="149" y="94"/>
                  </a:lnTo>
                  <a:lnTo>
                    <a:pt x="149" y="94"/>
                  </a:lnTo>
                  <a:lnTo>
                    <a:pt x="149" y="94"/>
                  </a:lnTo>
                  <a:lnTo>
                    <a:pt x="148" y="94"/>
                  </a:lnTo>
                  <a:lnTo>
                    <a:pt x="148" y="95"/>
                  </a:lnTo>
                  <a:lnTo>
                    <a:pt x="148" y="95"/>
                  </a:lnTo>
                  <a:lnTo>
                    <a:pt x="148" y="95"/>
                  </a:lnTo>
                  <a:lnTo>
                    <a:pt x="148" y="96"/>
                  </a:lnTo>
                  <a:lnTo>
                    <a:pt x="148" y="96"/>
                  </a:lnTo>
                  <a:lnTo>
                    <a:pt x="149" y="96"/>
                  </a:lnTo>
                  <a:lnTo>
                    <a:pt x="149" y="96"/>
                  </a:lnTo>
                  <a:lnTo>
                    <a:pt x="149" y="96"/>
                  </a:lnTo>
                  <a:lnTo>
                    <a:pt x="149" y="97"/>
                  </a:lnTo>
                  <a:lnTo>
                    <a:pt x="149" y="97"/>
                  </a:lnTo>
                  <a:lnTo>
                    <a:pt x="149" y="97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1" y="99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2" y="104"/>
                  </a:lnTo>
                  <a:lnTo>
                    <a:pt x="152" y="105"/>
                  </a:lnTo>
                  <a:lnTo>
                    <a:pt x="152" y="105"/>
                  </a:lnTo>
                  <a:lnTo>
                    <a:pt x="153" y="105"/>
                  </a:lnTo>
                  <a:lnTo>
                    <a:pt x="153" y="105"/>
                  </a:lnTo>
                  <a:lnTo>
                    <a:pt x="153" y="105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7"/>
                  </a:lnTo>
                  <a:lnTo>
                    <a:pt x="153" y="107"/>
                  </a:lnTo>
                  <a:lnTo>
                    <a:pt x="153" y="107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0"/>
                  </a:lnTo>
                  <a:lnTo>
                    <a:pt x="152" y="110"/>
                  </a:lnTo>
                  <a:lnTo>
                    <a:pt x="152" y="110"/>
                  </a:lnTo>
                  <a:lnTo>
                    <a:pt x="152" y="110"/>
                  </a:lnTo>
                  <a:lnTo>
                    <a:pt x="152" y="109"/>
                  </a:lnTo>
                  <a:lnTo>
                    <a:pt x="151" y="109"/>
                  </a:lnTo>
                  <a:lnTo>
                    <a:pt x="151" y="109"/>
                  </a:lnTo>
                  <a:lnTo>
                    <a:pt x="151" y="109"/>
                  </a:lnTo>
                  <a:lnTo>
                    <a:pt x="150" y="109"/>
                  </a:lnTo>
                  <a:lnTo>
                    <a:pt x="150" y="109"/>
                  </a:lnTo>
                  <a:lnTo>
                    <a:pt x="150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8"/>
                  </a:lnTo>
                  <a:lnTo>
                    <a:pt x="149" y="108"/>
                  </a:lnTo>
                  <a:lnTo>
                    <a:pt x="149" y="108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7" y="108"/>
                  </a:lnTo>
                  <a:lnTo>
                    <a:pt x="147" y="107"/>
                  </a:lnTo>
                  <a:lnTo>
                    <a:pt x="146" y="107"/>
                  </a:lnTo>
                  <a:lnTo>
                    <a:pt x="146" y="107"/>
                  </a:lnTo>
                  <a:lnTo>
                    <a:pt x="146" y="107"/>
                  </a:lnTo>
                  <a:lnTo>
                    <a:pt x="145" y="107"/>
                  </a:lnTo>
                  <a:lnTo>
                    <a:pt x="145" y="107"/>
                  </a:lnTo>
                  <a:lnTo>
                    <a:pt x="145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0" y="111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8" y="111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09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09"/>
                  </a:lnTo>
                  <a:lnTo>
                    <a:pt x="134" y="109"/>
                  </a:lnTo>
                  <a:lnTo>
                    <a:pt x="134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3" y="107"/>
                  </a:lnTo>
                  <a:lnTo>
                    <a:pt x="133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2" y="105"/>
                  </a:lnTo>
                  <a:lnTo>
                    <a:pt x="132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2" y="104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3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30" y="103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5"/>
                  </a:lnTo>
                  <a:lnTo>
                    <a:pt x="130" y="105"/>
                  </a:lnTo>
                  <a:lnTo>
                    <a:pt x="131" y="105"/>
                  </a:lnTo>
                  <a:lnTo>
                    <a:pt x="131" y="106"/>
                  </a:lnTo>
                  <a:lnTo>
                    <a:pt x="130" y="106"/>
                  </a:lnTo>
                  <a:lnTo>
                    <a:pt x="130" y="106"/>
                  </a:lnTo>
                  <a:lnTo>
                    <a:pt x="130" y="106"/>
                  </a:lnTo>
                  <a:lnTo>
                    <a:pt x="130" y="107"/>
                  </a:lnTo>
                  <a:lnTo>
                    <a:pt x="130" y="107"/>
                  </a:lnTo>
                  <a:lnTo>
                    <a:pt x="130" y="107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06"/>
                  </a:lnTo>
                  <a:lnTo>
                    <a:pt x="127" y="106"/>
                  </a:lnTo>
                  <a:lnTo>
                    <a:pt x="127" y="105"/>
                  </a:lnTo>
                  <a:lnTo>
                    <a:pt x="127" y="105"/>
                  </a:lnTo>
                  <a:lnTo>
                    <a:pt x="126" y="105"/>
                  </a:lnTo>
                  <a:lnTo>
                    <a:pt x="126" y="105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1"/>
                  </a:lnTo>
                  <a:lnTo>
                    <a:pt x="126" y="101"/>
                  </a:lnTo>
                  <a:lnTo>
                    <a:pt x="125" y="101"/>
                  </a:lnTo>
                  <a:lnTo>
                    <a:pt x="125" y="101"/>
                  </a:lnTo>
                  <a:lnTo>
                    <a:pt x="125" y="100"/>
                  </a:lnTo>
                  <a:lnTo>
                    <a:pt x="125" y="100"/>
                  </a:lnTo>
                  <a:lnTo>
                    <a:pt x="125" y="99"/>
                  </a:lnTo>
                  <a:lnTo>
                    <a:pt x="125" y="99"/>
                  </a:lnTo>
                  <a:lnTo>
                    <a:pt x="125" y="99"/>
                  </a:lnTo>
                  <a:lnTo>
                    <a:pt x="125" y="98"/>
                  </a:lnTo>
                  <a:lnTo>
                    <a:pt x="125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9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2" y="98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6"/>
                  </a:lnTo>
                  <a:lnTo>
                    <a:pt x="119" y="95"/>
                  </a:lnTo>
                  <a:lnTo>
                    <a:pt x="118" y="95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6" y="94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4" y="93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0"/>
                  </a:lnTo>
                  <a:lnTo>
                    <a:pt x="114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8"/>
                  </a:lnTo>
                  <a:lnTo>
                    <a:pt x="115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6"/>
                  </a:lnTo>
                  <a:lnTo>
                    <a:pt x="113" y="86"/>
                  </a:lnTo>
                  <a:lnTo>
                    <a:pt x="112" y="86"/>
                  </a:lnTo>
                  <a:lnTo>
                    <a:pt x="112" y="85"/>
                  </a:lnTo>
                  <a:lnTo>
                    <a:pt x="112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4" y="83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2" y="81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0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3" y="79"/>
                  </a:lnTo>
                  <a:lnTo>
                    <a:pt x="113" y="79"/>
                  </a:lnTo>
                  <a:lnTo>
                    <a:pt x="113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5" y="80"/>
                  </a:lnTo>
                  <a:lnTo>
                    <a:pt x="115" y="80"/>
                  </a:lnTo>
                  <a:lnTo>
                    <a:pt x="115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6" y="78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6" y="73"/>
                  </a:lnTo>
                  <a:lnTo>
                    <a:pt x="116" y="7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19" y="75"/>
                  </a:lnTo>
                  <a:lnTo>
                    <a:pt x="119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6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7" y="76"/>
                  </a:lnTo>
                  <a:lnTo>
                    <a:pt x="127" y="76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30" y="75"/>
                  </a:lnTo>
                  <a:lnTo>
                    <a:pt x="130" y="74"/>
                  </a:lnTo>
                  <a:lnTo>
                    <a:pt x="131" y="74"/>
                  </a:lnTo>
                  <a:lnTo>
                    <a:pt x="131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3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6" y="72"/>
                  </a:lnTo>
                  <a:lnTo>
                    <a:pt x="136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39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40" y="69"/>
                  </a:lnTo>
                  <a:lnTo>
                    <a:pt x="139" y="68"/>
                  </a:lnTo>
                  <a:lnTo>
                    <a:pt x="139" y="67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7" y="65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7" y="63"/>
                  </a:lnTo>
                  <a:lnTo>
                    <a:pt x="137" y="63"/>
                  </a:lnTo>
                  <a:lnTo>
                    <a:pt x="137" y="63"/>
                  </a:lnTo>
                  <a:lnTo>
                    <a:pt x="137" y="62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1"/>
                  </a:lnTo>
                  <a:lnTo>
                    <a:pt x="139" y="61"/>
                  </a:lnTo>
                  <a:lnTo>
                    <a:pt x="139" y="60"/>
                  </a:lnTo>
                  <a:lnTo>
                    <a:pt x="139" y="60"/>
                  </a:lnTo>
                  <a:lnTo>
                    <a:pt x="139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8"/>
                  </a:lnTo>
                  <a:lnTo>
                    <a:pt x="138" y="58"/>
                  </a:lnTo>
                  <a:lnTo>
                    <a:pt x="137" y="58"/>
                  </a:lnTo>
                  <a:lnTo>
                    <a:pt x="137" y="57"/>
                  </a:lnTo>
                  <a:lnTo>
                    <a:pt x="137" y="58"/>
                  </a:lnTo>
                  <a:lnTo>
                    <a:pt x="137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2" y="56"/>
                  </a:lnTo>
                  <a:lnTo>
                    <a:pt x="131" y="56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31" y="52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4"/>
                  </a:lnTo>
                  <a:lnTo>
                    <a:pt x="128" y="54"/>
                  </a:lnTo>
                  <a:lnTo>
                    <a:pt x="127" y="54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8" y="52"/>
                  </a:lnTo>
                  <a:lnTo>
                    <a:pt x="128" y="52"/>
                  </a:lnTo>
                  <a:lnTo>
                    <a:pt x="127" y="51"/>
                  </a:lnTo>
                  <a:lnTo>
                    <a:pt x="127" y="51"/>
                  </a:lnTo>
                  <a:lnTo>
                    <a:pt x="126" y="51"/>
                  </a:lnTo>
                  <a:lnTo>
                    <a:pt x="126" y="51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5" y="50"/>
                  </a:lnTo>
                  <a:lnTo>
                    <a:pt x="125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5" y="49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6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3" y="44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2" y="43"/>
                  </a:lnTo>
                  <a:lnTo>
                    <a:pt x="122" y="43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0" y="39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1" y="37"/>
                  </a:lnTo>
                  <a:lnTo>
                    <a:pt x="121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3"/>
                  </a:lnTo>
                  <a:lnTo>
                    <a:pt x="116" y="33"/>
                  </a:lnTo>
                  <a:lnTo>
                    <a:pt x="115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0"/>
                  </a:lnTo>
                  <a:lnTo>
                    <a:pt x="113" y="30"/>
                  </a:lnTo>
                  <a:lnTo>
                    <a:pt x="113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1" y="23"/>
                  </a:lnTo>
                  <a:lnTo>
                    <a:pt x="111" y="22"/>
                  </a:lnTo>
                  <a:lnTo>
                    <a:pt x="111" y="22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9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2" y="20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09" y="18"/>
                  </a:lnTo>
                  <a:lnTo>
                    <a:pt x="110" y="19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20"/>
                  </a:lnTo>
                  <a:lnTo>
                    <a:pt x="108" y="20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0"/>
                  </a:lnTo>
                  <a:lnTo>
                    <a:pt x="107" y="20"/>
                  </a:lnTo>
                  <a:lnTo>
                    <a:pt x="107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1"/>
                  </a:lnTo>
                  <a:lnTo>
                    <a:pt x="105" y="21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4" y="20"/>
                  </a:lnTo>
                  <a:lnTo>
                    <a:pt x="103" y="20"/>
                  </a:lnTo>
                  <a:lnTo>
                    <a:pt x="103" y="20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0" y="13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3"/>
                  </a:lnTo>
                  <a:lnTo>
                    <a:pt x="99" y="13"/>
                  </a:lnTo>
                  <a:lnTo>
                    <a:pt x="99" y="13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96" y="5"/>
                  </a:lnTo>
                  <a:lnTo>
                    <a:pt x="96" y="5"/>
                  </a:lnTo>
                  <a:lnTo>
                    <a:pt x="96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3" y="5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2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3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6" y="11"/>
                  </a:lnTo>
                  <a:lnTo>
                    <a:pt x="96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4"/>
                  </a:lnTo>
                  <a:lnTo>
                    <a:pt x="94" y="14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7" y="15"/>
                  </a:lnTo>
                  <a:lnTo>
                    <a:pt x="97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9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6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5" y="20"/>
                  </a:lnTo>
                  <a:lnTo>
                    <a:pt x="95" y="19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6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5" y="23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5"/>
                  </a:lnTo>
                  <a:lnTo>
                    <a:pt x="95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8" y="31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5" y="27"/>
                  </a:lnTo>
                  <a:lnTo>
                    <a:pt x="95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4" y="28"/>
                  </a:lnTo>
                  <a:lnTo>
                    <a:pt x="94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7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9"/>
                  </a:lnTo>
                  <a:lnTo>
                    <a:pt x="90" y="39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1" y="42"/>
                  </a:lnTo>
                  <a:lnTo>
                    <a:pt x="91" y="42"/>
                  </a:lnTo>
                  <a:lnTo>
                    <a:pt x="91" y="43"/>
                  </a:lnTo>
                  <a:lnTo>
                    <a:pt x="91" y="43"/>
                  </a:lnTo>
                  <a:lnTo>
                    <a:pt x="91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0"/>
                  </a:lnTo>
                  <a:lnTo>
                    <a:pt x="89" y="40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1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39"/>
                  </a:lnTo>
                  <a:lnTo>
                    <a:pt x="87" y="39"/>
                  </a:lnTo>
                  <a:lnTo>
                    <a:pt x="87" y="39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5"/>
                  </a:lnTo>
                  <a:lnTo>
                    <a:pt x="85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2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4"/>
                  </a:lnTo>
                  <a:lnTo>
                    <a:pt x="84" y="44"/>
                  </a:lnTo>
                  <a:lnTo>
                    <a:pt x="84" y="45"/>
                  </a:lnTo>
                  <a:lnTo>
                    <a:pt x="83" y="45"/>
                  </a:lnTo>
                  <a:lnTo>
                    <a:pt x="82" y="46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8"/>
                  </a:lnTo>
                  <a:lnTo>
                    <a:pt x="81" y="50"/>
                  </a:lnTo>
                  <a:lnTo>
                    <a:pt x="81" y="48"/>
                  </a:lnTo>
                  <a:lnTo>
                    <a:pt x="81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3" y="45"/>
                  </a:lnTo>
                  <a:lnTo>
                    <a:pt x="83" y="45"/>
                  </a:lnTo>
                  <a:lnTo>
                    <a:pt x="85" y="44"/>
                  </a:lnTo>
                  <a:lnTo>
                    <a:pt x="85" y="43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0"/>
                  </a:lnTo>
                  <a:lnTo>
                    <a:pt x="85" y="39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6"/>
                  </a:lnTo>
                  <a:lnTo>
                    <a:pt x="83" y="36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7" y="33"/>
                  </a:lnTo>
                  <a:lnTo>
                    <a:pt x="77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5" y="34"/>
                  </a:lnTo>
                  <a:lnTo>
                    <a:pt x="75" y="35"/>
                  </a:lnTo>
                  <a:lnTo>
                    <a:pt x="75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7"/>
                  </a:lnTo>
                  <a:lnTo>
                    <a:pt x="73" y="37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70" y="39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0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7"/>
                  </a:lnTo>
                  <a:lnTo>
                    <a:pt x="72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3" y="31"/>
                  </a:lnTo>
                  <a:lnTo>
                    <a:pt x="73" y="31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3" y="24"/>
                  </a:lnTo>
                  <a:lnTo>
                    <a:pt x="63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60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5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4" y="20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1" y="10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10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5" y="9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1" y="11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8" y="11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5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4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8" y="4"/>
                  </a:lnTo>
                  <a:lnTo>
                    <a:pt x="37" y="5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8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5" y="50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17" y="62"/>
                  </a:lnTo>
                  <a:lnTo>
                    <a:pt x="17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9" y="63"/>
                  </a:lnTo>
                  <a:lnTo>
                    <a:pt x="20" y="64"/>
                  </a:lnTo>
                  <a:lnTo>
                    <a:pt x="21" y="64"/>
                  </a:lnTo>
                  <a:lnTo>
                    <a:pt x="21" y="64"/>
                  </a:lnTo>
                  <a:lnTo>
                    <a:pt x="21" y="6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3" y="64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4" y="65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29" y="70"/>
                  </a:lnTo>
                  <a:lnTo>
                    <a:pt x="30" y="70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1" y="72"/>
                  </a:lnTo>
                  <a:lnTo>
                    <a:pt x="31" y="72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3" y="75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8"/>
                  </a:lnTo>
                  <a:lnTo>
                    <a:pt x="35" y="78"/>
                  </a:lnTo>
                  <a:lnTo>
                    <a:pt x="35" y="78"/>
                  </a:lnTo>
                  <a:lnTo>
                    <a:pt x="35" y="79"/>
                  </a:lnTo>
                  <a:lnTo>
                    <a:pt x="35" y="79"/>
                  </a:lnTo>
                  <a:lnTo>
                    <a:pt x="35" y="80"/>
                  </a:lnTo>
                  <a:lnTo>
                    <a:pt x="36" y="80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7" y="84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6"/>
                  </a:lnTo>
                  <a:lnTo>
                    <a:pt x="38" y="86"/>
                  </a:lnTo>
                  <a:lnTo>
                    <a:pt x="38" y="86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9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1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7" y="92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4"/>
                  </a:lnTo>
                  <a:lnTo>
                    <a:pt x="37" y="96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5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31" y="107"/>
                  </a:lnTo>
                  <a:lnTo>
                    <a:pt x="31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29" y="109"/>
                  </a:lnTo>
                  <a:lnTo>
                    <a:pt x="29" y="110"/>
                  </a:lnTo>
                  <a:lnTo>
                    <a:pt x="29" y="110"/>
                  </a:lnTo>
                  <a:lnTo>
                    <a:pt x="28" y="110"/>
                  </a:lnTo>
                  <a:lnTo>
                    <a:pt x="28" y="110"/>
                  </a:lnTo>
                  <a:lnTo>
                    <a:pt x="28" y="110"/>
                  </a:lnTo>
                  <a:lnTo>
                    <a:pt x="28" y="111"/>
                  </a:lnTo>
                  <a:lnTo>
                    <a:pt x="27" y="111"/>
                  </a:lnTo>
                  <a:lnTo>
                    <a:pt x="27" y="111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6" y="113"/>
                  </a:lnTo>
                  <a:lnTo>
                    <a:pt x="24" y="114"/>
                  </a:lnTo>
                  <a:lnTo>
                    <a:pt x="24" y="114"/>
                  </a:lnTo>
                  <a:lnTo>
                    <a:pt x="23" y="114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5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3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1"/>
                  </a:lnTo>
                  <a:lnTo>
                    <a:pt x="24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1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5" y="122"/>
                  </a:lnTo>
                  <a:lnTo>
                    <a:pt x="25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7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4"/>
                  </a:lnTo>
                  <a:lnTo>
                    <a:pt x="27" y="124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8" y="124"/>
                  </a:lnTo>
                  <a:lnTo>
                    <a:pt x="28" y="125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8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30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1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9" y="127"/>
                  </a:lnTo>
                  <a:lnTo>
                    <a:pt x="29" y="126"/>
                  </a:lnTo>
                  <a:lnTo>
                    <a:pt x="30" y="126"/>
                  </a:lnTo>
                  <a:lnTo>
                    <a:pt x="30" y="127"/>
                  </a:lnTo>
                  <a:lnTo>
                    <a:pt x="29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2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6"/>
                  </a:lnTo>
                  <a:lnTo>
                    <a:pt x="33" y="136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6" y="138"/>
                  </a:lnTo>
                  <a:lnTo>
                    <a:pt x="36" y="138"/>
                  </a:lnTo>
                  <a:lnTo>
                    <a:pt x="36" y="139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5" y="140"/>
                  </a:lnTo>
                  <a:lnTo>
                    <a:pt x="35" y="140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40" y="145"/>
                  </a:lnTo>
                  <a:lnTo>
                    <a:pt x="40" y="145"/>
                  </a:lnTo>
                  <a:lnTo>
                    <a:pt x="40" y="145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0" y="146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1"/>
                  </a:lnTo>
                  <a:lnTo>
                    <a:pt x="39" y="151"/>
                  </a:lnTo>
                  <a:lnTo>
                    <a:pt x="39" y="151"/>
                  </a:lnTo>
                  <a:lnTo>
                    <a:pt x="38" y="151"/>
                  </a:lnTo>
                  <a:lnTo>
                    <a:pt x="38" y="152"/>
                  </a:lnTo>
                  <a:lnTo>
                    <a:pt x="38" y="152"/>
                  </a:lnTo>
                  <a:lnTo>
                    <a:pt x="38" y="152"/>
                  </a:lnTo>
                  <a:lnTo>
                    <a:pt x="39" y="152"/>
                  </a:lnTo>
                  <a:lnTo>
                    <a:pt x="39" y="152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5"/>
                  </a:lnTo>
                  <a:lnTo>
                    <a:pt x="38" y="155"/>
                  </a:lnTo>
                  <a:lnTo>
                    <a:pt x="38" y="155"/>
                  </a:lnTo>
                  <a:lnTo>
                    <a:pt x="39" y="155"/>
                  </a:lnTo>
                  <a:lnTo>
                    <a:pt x="39" y="155"/>
                  </a:lnTo>
                  <a:lnTo>
                    <a:pt x="39" y="155"/>
                  </a:lnTo>
                  <a:lnTo>
                    <a:pt x="39" y="156"/>
                  </a:lnTo>
                  <a:lnTo>
                    <a:pt x="39" y="155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2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1" y="158"/>
                  </a:lnTo>
                  <a:lnTo>
                    <a:pt x="41" y="158"/>
                  </a:lnTo>
                  <a:lnTo>
                    <a:pt x="41" y="158"/>
                  </a:lnTo>
                  <a:lnTo>
                    <a:pt x="41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2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0"/>
                  </a:lnTo>
                  <a:lnTo>
                    <a:pt x="40" y="160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6" y="158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5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61"/>
                  </a:lnTo>
                  <a:lnTo>
                    <a:pt x="36" y="162"/>
                  </a:lnTo>
                  <a:lnTo>
                    <a:pt x="36" y="164"/>
                  </a:lnTo>
                  <a:lnTo>
                    <a:pt x="36" y="165"/>
                  </a:lnTo>
                  <a:lnTo>
                    <a:pt x="37" y="166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8" y="167"/>
                  </a:lnTo>
                  <a:lnTo>
                    <a:pt x="38" y="167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7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7" y="168"/>
                  </a:lnTo>
                  <a:lnTo>
                    <a:pt x="38" y="170"/>
                  </a:lnTo>
                  <a:lnTo>
                    <a:pt x="38" y="172"/>
                  </a:lnTo>
                  <a:lnTo>
                    <a:pt x="39" y="173"/>
                  </a:lnTo>
                  <a:lnTo>
                    <a:pt x="39" y="175"/>
                  </a:lnTo>
                  <a:lnTo>
                    <a:pt x="39" y="176"/>
                  </a:lnTo>
                  <a:lnTo>
                    <a:pt x="40" y="178"/>
                  </a:lnTo>
                  <a:lnTo>
                    <a:pt x="40" y="179"/>
                  </a:lnTo>
                  <a:lnTo>
                    <a:pt x="41" y="181"/>
                  </a:lnTo>
                  <a:lnTo>
                    <a:pt x="41" y="182"/>
                  </a:lnTo>
                  <a:lnTo>
                    <a:pt x="42" y="184"/>
                  </a:lnTo>
                  <a:lnTo>
                    <a:pt x="42" y="185"/>
                  </a:lnTo>
                  <a:lnTo>
                    <a:pt x="42" y="187"/>
                  </a:lnTo>
                  <a:lnTo>
                    <a:pt x="43" y="188"/>
                  </a:lnTo>
                  <a:lnTo>
                    <a:pt x="43" y="190"/>
                  </a:lnTo>
                  <a:lnTo>
                    <a:pt x="44" y="191"/>
                  </a:lnTo>
                  <a:lnTo>
                    <a:pt x="44" y="193"/>
                  </a:lnTo>
                  <a:lnTo>
                    <a:pt x="44" y="194"/>
                  </a:lnTo>
                  <a:lnTo>
                    <a:pt x="45" y="196"/>
                  </a:lnTo>
                  <a:lnTo>
                    <a:pt x="45" y="197"/>
                  </a:lnTo>
                  <a:lnTo>
                    <a:pt x="46" y="199"/>
                  </a:lnTo>
                  <a:lnTo>
                    <a:pt x="46" y="201"/>
                  </a:lnTo>
                  <a:lnTo>
                    <a:pt x="47" y="202"/>
                  </a:lnTo>
                  <a:lnTo>
                    <a:pt x="47" y="204"/>
                  </a:lnTo>
                  <a:lnTo>
                    <a:pt x="47" y="205"/>
                  </a:lnTo>
                  <a:lnTo>
                    <a:pt x="48" y="207"/>
                  </a:lnTo>
                  <a:lnTo>
                    <a:pt x="48" y="208"/>
                  </a:lnTo>
                  <a:lnTo>
                    <a:pt x="48" y="209"/>
                  </a:lnTo>
                  <a:lnTo>
                    <a:pt x="49" y="210"/>
                  </a:lnTo>
                  <a:lnTo>
                    <a:pt x="49" y="210"/>
                  </a:lnTo>
                  <a:lnTo>
                    <a:pt x="49" y="210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12"/>
                  </a:lnTo>
                  <a:lnTo>
                    <a:pt x="49" y="212"/>
                  </a:lnTo>
                  <a:lnTo>
                    <a:pt x="49" y="213"/>
                  </a:lnTo>
                  <a:lnTo>
                    <a:pt x="49" y="213"/>
                  </a:lnTo>
                  <a:lnTo>
                    <a:pt x="49" y="214"/>
                  </a:lnTo>
                  <a:lnTo>
                    <a:pt x="49" y="214"/>
                  </a:lnTo>
                  <a:lnTo>
                    <a:pt x="49" y="214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51" y="218"/>
                  </a:lnTo>
                  <a:lnTo>
                    <a:pt x="52" y="218"/>
                  </a:lnTo>
                  <a:lnTo>
                    <a:pt x="52" y="219"/>
                  </a:lnTo>
                  <a:lnTo>
                    <a:pt x="52" y="219"/>
                  </a:lnTo>
                  <a:lnTo>
                    <a:pt x="53" y="219"/>
                  </a:lnTo>
                  <a:lnTo>
                    <a:pt x="53" y="220"/>
                  </a:lnTo>
                  <a:lnTo>
                    <a:pt x="54" y="220"/>
                  </a:lnTo>
                  <a:lnTo>
                    <a:pt x="54" y="221"/>
                  </a:lnTo>
                  <a:lnTo>
                    <a:pt x="55" y="221"/>
                  </a:lnTo>
                  <a:lnTo>
                    <a:pt x="55" y="222"/>
                  </a:lnTo>
                  <a:lnTo>
                    <a:pt x="56" y="223"/>
                  </a:lnTo>
                  <a:lnTo>
                    <a:pt x="57" y="223"/>
                  </a:lnTo>
                  <a:lnTo>
                    <a:pt x="57" y="224"/>
                  </a:lnTo>
                  <a:lnTo>
                    <a:pt x="57" y="224"/>
                  </a:lnTo>
                  <a:lnTo>
                    <a:pt x="57" y="224"/>
                  </a:lnTo>
                  <a:lnTo>
                    <a:pt x="58" y="224"/>
                  </a:lnTo>
                  <a:lnTo>
                    <a:pt x="58" y="225"/>
                  </a:lnTo>
                  <a:lnTo>
                    <a:pt x="58" y="225"/>
                  </a:lnTo>
                  <a:lnTo>
                    <a:pt x="59" y="225"/>
                  </a:lnTo>
                  <a:lnTo>
                    <a:pt x="59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6" y="227"/>
                  </a:lnTo>
                  <a:lnTo>
                    <a:pt x="67" y="227"/>
                  </a:lnTo>
                  <a:lnTo>
                    <a:pt x="68" y="227"/>
                  </a:lnTo>
                  <a:lnTo>
                    <a:pt x="69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3" y="227"/>
                  </a:lnTo>
                  <a:lnTo>
                    <a:pt x="74" y="227"/>
                  </a:lnTo>
                  <a:lnTo>
                    <a:pt x="74" y="227"/>
                  </a:lnTo>
                  <a:lnTo>
                    <a:pt x="75" y="227"/>
                  </a:lnTo>
                  <a:lnTo>
                    <a:pt x="75" y="227"/>
                  </a:lnTo>
                  <a:lnTo>
                    <a:pt x="75" y="227"/>
                  </a:lnTo>
                  <a:lnTo>
                    <a:pt x="75" y="228"/>
                  </a:lnTo>
                  <a:lnTo>
                    <a:pt x="75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9"/>
                  </a:lnTo>
                  <a:lnTo>
                    <a:pt x="76" y="229"/>
                  </a:lnTo>
                  <a:lnTo>
                    <a:pt x="76" y="229"/>
                  </a:lnTo>
                  <a:lnTo>
                    <a:pt x="77" y="229"/>
                  </a:lnTo>
                  <a:lnTo>
                    <a:pt x="77" y="229"/>
                  </a:lnTo>
                  <a:lnTo>
                    <a:pt x="77" y="229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80" y="230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79" y="229"/>
                  </a:lnTo>
                  <a:lnTo>
                    <a:pt x="79" y="229"/>
                  </a:lnTo>
                  <a:lnTo>
                    <a:pt x="79" y="228"/>
                  </a:lnTo>
                  <a:lnTo>
                    <a:pt x="79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1" y="228"/>
                  </a:lnTo>
                  <a:lnTo>
                    <a:pt x="81" y="228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1"/>
                  </a:lnTo>
                  <a:lnTo>
                    <a:pt x="82" y="231"/>
                  </a:lnTo>
                  <a:lnTo>
                    <a:pt x="83" y="231"/>
                  </a:lnTo>
                  <a:lnTo>
                    <a:pt x="83" y="231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4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1"/>
                  </a:lnTo>
                  <a:lnTo>
                    <a:pt x="87" y="231"/>
                  </a:lnTo>
                  <a:lnTo>
                    <a:pt x="88" y="231"/>
                  </a:lnTo>
                  <a:lnTo>
                    <a:pt x="88" y="231"/>
                  </a:lnTo>
                  <a:lnTo>
                    <a:pt x="89" y="231"/>
                  </a:lnTo>
                  <a:lnTo>
                    <a:pt x="89" y="231"/>
                  </a:lnTo>
                  <a:lnTo>
                    <a:pt x="89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2"/>
                  </a:lnTo>
                  <a:lnTo>
                    <a:pt x="90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1"/>
                  </a:lnTo>
                  <a:lnTo>
                    <a:pt x="92" y="231"/>
                  </a:lnTo>
                  <a:lnTo>
                    <a:pt x="92" y="231"/>
                  </a:lnTo>
                  <a:lnTo>
                    <a:pt x="93" y="230"/>
                  </a:lnTo>
                  <a:lnTo>
                    <a:pt x="93" y="230"/>
                  </a:lnTo>
                  <a:lnTo>
                    <a:pt x="95" y="229"/>
                  </a:lnTo>
                  <a:lnTo>
                    <a:pt x="96" y="228"/>
                  </a:lnTo>
                  <a:lnTo>
                    <a:pt x="96" y="228"/>
                  </a:lnTo>
                  <a:lnTo>
                    <a:pt x="98" y="227"/>
                  </a:lnTo>
                  <a:lnTo>
                    <a:pt x="98" y="227"/>
                  </a:lnTo>
                  <a:lnTo>
                    <a:pt x="98" y="226"/>
                  </a:lnTo>
                  <a:lnTo>
                    <a:pt x="98" y="226"/>
                  </a:lnTo>
                  <a:lnTo>
                    <a:pt x="99" y="226"/>
                  </a:lnTo>
                  <a:lnTo>
                    <a:pt x="100" y="226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2" y="225"/>
                  </a:lnTo>
                  <a:lnTo>
                    <a:pt x="102" y="225"/>
                  </a:lnTo>
                  <a:lnTo>
                    <a:pt x="103" y="225"/>
                  </a:lnTo>
                  <a:lnTo>
                    <a:pt x="103" y="225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4" y="226"/>
                  </a:lnTo>
                  <a:lnTo>
                    <a:pt x="104" y="226"/>
                  </a:lnTo>
                  <a:lnTo>
                    <a:pt x="104" y="227"/>
                  </a:lnTo>
                  <a:lnTo>
                    <a:pt x="104" y="227"/>
                  </a:lnTo>
                  <a:lnTo>
                    <a:pt x="104" y="228"/>
                  </a:lnTo>
                  <a:lnTo>
                    <a:pt x="104" y="229"/>
                  </a:lnTo>
                  <a:lnTo>
                    <a:pt x="104" y="229"/>
                  </a:lnTo>
                  <a:lnTo>
                    <a:pt x="105" y="229"/>
                  </a:lnTo>
                  <a:lnTo>
                    <a:pt x="105" y="229"/>
                  </a:lnTo>
                  <a:lnTo>
                    <a:pt x="105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8" y="228"/>
                  </a:lnTo>
                  <a:lnTo>
                    <a:pt x="108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4" y="226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4"/>
                  </a:lnTo>
                  <a:lnTo>
                    <a:pt x="108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3"/>
                  </a:lnTo>
                  <a:lnTo>
                    <a:pt x="109" y="222"/>
                  </a:lnTo>
                  <a:lnTo>
                    <a:pt x="110" y="221"/>
                  </a:lnTo>
                  <a:lnTo>
                    <a:pt x="111" y="220"/>
                  </a:lnTo>
                  <a:lnTo>
                    <a:pt x="112" y="220"/>
                  </a:lnTo>
                  <a:lnTo>
                    <a:pt x="112" y="219"/>
                  </a:lnTo>
                  <a:lnTo>
                    <a:pt x="112" y="218"/>
                  </a:lnTo>
                  <a:lnTo>
                    <a:pt x="112" y="218"/>
                  </a:lnTo>
                  <a:lnTo>
                    <a:pt x="113" y="218"/>
                  </a:lnTo>
                  <a:lnTo>
                    <a:pt x="113" y="217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3"/>
                  </a:lnTo>
                  <a:lnTo>
                    <a:pt x="114" y="213"/>
                  </a:lnTo>
                  <a:lnTo>
                    <a:pt x="114" y="212"/>
                  </a:lnTo>
                  <a:lnTo>
                    <a:pt x="114" y="212"/>
                  </a:lnTo>
                  <a:lnTo>
                    <a:pt x="115" y="211"/>
                  </a:lnTo>
                  <a:lnTo>
                    <a:pt x="115" y="211"/>
                  </a:lnTo>
                  <a:lnTo>
                    <a:pt x="116" y="211"/>
                  </a:lnTo>
                  <a:lnTo>
                    <a:pt x="116" y="210"/>
                  </a:lnTo>
                  <a:lnTo>
                    <a:pt x="116" y="210"/>
                  </a:lnTo>
                  <a:lnTo>
                    <a:pt x="117" y="210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9" y="207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5"/>
                  </a:lnTo>
                  <a:lnTo>
                    <a:pt x="119" y="205"/>
                  </a:lnTo>
                  <a:lnTo>
                    <a:pt x="120" y="205"/>
                  </a:lnTo>
                  <a:lnTo>
                    <a:pt x="120" y="204"/>
                  </a:lnTo>
                  <a:lnTo>
                    <a:pt x="121" y="204"/>
                  </a:lnTo>
                  <a:lnTo>
                    <a:pt x="121" y="203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3" y="202"/>
                  </a:lnTo>
                  <a:lnTo>
                    <a:pt x="123" y="202"/>
                  </a:lnTo>
                  <a:lnTo>
                    <a:pt x="123" y="202"/>
                  </a:lnTo>
                  <a:lnTo>
                    <a:pt x="124" y="201"/>
                  </a:lnTo>
                  <a:lnTo>
                    <a:pt x="124" y="201"/>
                  </a:lnTo>
                  <a:lnTo>
                    <a:pt x="125" y="200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8"/>
                  </a:lnTo>
                  <a:lnTo>
                    <a:pt x="126" y="198"/>
                  </a:lnTo>
                  <a:lnTo>
                    <a:pt x="127" y="198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9" y="194"/>
                  </a:lnTo>
                  <a:lnTo>
                    <a:pt x="129" y="193"/>
                  </a:lnTo>
                  <a:lnTo>
                    <a:pt x="129" y="193"/>
                  </a:lnTo>
                  <a:lnTo>
                    <a:pt x="129" y="192"/>
                  </a:lnTo>
                  <a:lnTo>
                    <a:pt x="130" y="191"/>
                  </a:lnTo>
                  <a:lnTo>
                    <a:pt x="130" y="191"/>
                  </a:lnTo>
                  <a:lnTo>
                    <a:pt x="130" y="191"/>
                  </a:lnTo>
                  <a:lnTo>
                    <a:pt x="130" y="190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6"/>
                  </a:lnTo>
                  <a:lnTo>
                    <a:pt x="131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5"/>
                  </a:lnTo>
                  <a:lnTo>
                    <a:pt x="132" y="185"/>
                  </a:lnTo>
                  <a:lnTo>
                    <a:pt x="131" y="185"/>
                  </a:lnTo>
                  <a:lnTo>
                    <a:pt x="131" y="185"/>
                  </a:lnTo>
                  <a:lnTo>
                    <a:pt x="131" y="185"/>
                  </a:lnTo>
                  <a:lnTo>
                    <a:pt x="131" y="184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2"/>
                  </a:lnTo>
                  <a:lnTo>
                    <a:pt x="133" y="182"/>
                  </a:lnTo>
                  <a:lnTo>
                    <a:pt x="133" y="182"/>
                  </a:lnTo>
                  <a:lnTo>
                    <a:pt x="133" y="181"/>
                  </a:lnTo>
                  <a:lnTo>
                    <a:pt x="133" y="181"/>
                  </a:lnTo>
                  <a:lnTo>
                    <a:pt x="133" y="181"/>
                  </a:lnTo>
                  <a:lnTo>
                    <a:pt x="133" y="180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2" y="177"/>
                  </a:lnTo>
                  <a:lnTo>
                    <a:pt x="132" y="177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29" y="175"/>
                  </a:lnTo>
                  <a:lnTo>
                    <a:pt x="129" y="176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3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1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1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1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6" y="175"/>
                  </a:lnTo>
                  <a:lnTo>
                    <a:pt x="126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9" y="175"/>
                  </a:lnTo>
                  <a:lnTo>
                    <a:pt x="129" y="175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31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3" y="175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4" y="174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2"/>
                  </a:lnTo>
                  <a:lnTo>
                    <a:pt x="134" y="171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34" y="169"/>
                  </a:lnTo>
                  <a:lnTo>
                    <a:pt x="134" y="169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5" y="168"/>
                  </a:lnTo>
                  <a:lnTo>
                    <a:pt x="135" y="168"/>
                  </a:lnTo>
                  <a:lnTo>
                    <a:pt x="135" y="167"/>
                  </a:lnTo>
                  <a:lnTo>
                    <a:pt x="135" y="166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6" y="164"/>
                  </a:lnTo>
                  <a:lnTo>
                    <a:pt x="136" y="164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1"/>
                  </a:lnTo>
                  <a:lnTo>
                    <a:pt x="137" y="161"/>
                  </a:lnTo>
                  <a:lnTo>
                    <a:pt x="137" y="161"/>
                  </a:lnTo>
                  <a:lnTo>
                    <a:pt x="137" y="160"/>
                  </a:lnTo>
                  <a:lnTo>
                    <a:pt x="137" y="160"/>
                  </a:lnTo>
                  <a:lnTo>
                    <a:pt x="137" y="160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7" y="158"/>
                  </a:lnTo>
                  <a:lnTo>
                    <a:pt x="137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39" y="158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1" y="155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4" y="153"/>
                  </a:lnTo>
                  <a:lnTo>
                    <a:pt x="144" y="153"/>
                  </a:lnTo>
                  <a:lnTo>
                    <a:pt x="144" y="153"/>
                  </a:lnTo>
                  <a:lnTo>
                    <a:pt x="145" y="152"/>
                  </a:lnTo>
                  <a:lnTo>
                    <a:pt x="145" y="152"/>
                  </a:lnTo>
                  <a:lnTo>
                    <a:pt x="146" y="150"/>
                  </a:lnTo>
                  <a:lnTo>
                    <a:pt x="146" y="150"/>
                  </a:lnTo>
                  <a:lnTo>
                    <a:pt x="146" y="149"/>
                  </a:lnTo>
                  <a:lnTo>
                    <a:pt x="145" y="149"/>
                  </a:lnTo>
                  <a:lnTo>
                    <a:pt x="145" y="149"/>
                  </a:lnTo>
                  <a:lnTo>
                    <a:pt x="145" y="148"/>
                  </a:lnTo>
                  <a:lnTo>
                    <a:pt x="145" y="148"/>
                  </a:lnTo>
                  <a:lnTo>
                    <a:pt x="145" y="148"/>
                  </a:lnTo>
                  <a:lnTo>
                    <a:pt x="145" y="147"/>
                  </a:lnTo>
                  <a:lnTo>
                    <a:pt x="145" y="147"/>
                  </a:lnTo>
                  <a:lnTo>
                    <a:pt x="145" y="147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4" y="146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1"/>
                  </a:lnTo>
                  <a:lnTo>
                    <a:pt x="146" y="141"/>
                  </a:lnTo>
                  <a:lnTo>
                    <a:pt x="146" y="140"/>
                  </a:lnTo>
                  <a:lnTo>
                    <a:pt x="146" y="140"/>
                  </a:lnTo>
                  <a:lnTo>
                    <a:pt x="146" y="139"/>
                  </a:lnTo>
                  <a:lnTo>
                    <a:pt x="146" y="139"/>
                  </a:lnTo>
                  <a:lnTo>
                    <a:pt x="146" y="139"/>
                  </a:lnTo>
                  <a:lnTo>
                    <a:pt x="147" y="139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7"/>
                  </a:lnTo>
                  <a:lnTo>
                    <a:pt x="147" y="137"/>
                  </a:lnTo>
                  <a:lnTo>
                    <a:pt x="147" y="137"/>
                  </a:lnTo>
                  <a:lnTo>
                    <a:pt x="147" y="136"/>
                  </a:lnTo>
                  <a:lnTo>
                    <a:pt x="147" y="136"/>
                  </a:lnTo>
                  <a:lnTo>
                    <a:pt x="147" y="136"/>
                  </a:lnTo>
                  <a:lnTo>
                    <a:pt x="148" y="136"/>
                  </a:lnTo>
                  <a:lnTo>
                    <a:pt x="148" y="136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9" y="137"/>
                  </a:lnTo>
                  <a:lnTo>
                    <a:pt x="149" y="136"/>
                  </a:lnTo>
                  <a:lnTo>
                    <a:pt x="149" y="136"/>
                  </a:lnTo>
                  <a:lnTo>
                    <a:pt x="149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1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5"/>
                  </a:lnTo>
                  <a:lnTo>
                    <a:pt x="150" y="135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1" y="136"/>
                  </a:lnTo>
                  <a:lnTo>
                    <a:pt x="151" y="135"/>
                  </a:lnTo>
                  <a:lnTo>
                    <a:pt x="151" y="135"/>
                  </a:lnTo>
                  <a:lnTo>
                    <a:pt x="151" y="135"/>
                  </a:lnTo>
                  <a:lnTo>
                    <a:pt x="151" y="134"/>
                  </a:lnTo>
                  <a:lnTo>
                    <a:pt x="151" y="134"/>
                  </a:lnTo>
                  <a:lnTo>
                    <a:pt x="152" y="134"/>
                  </a:lnTo>
                  <a:lnTo>
                    <a:pt x="152" y="134"/>
                  </a:lnTo>
                  <a:lnTo>
                    <a:pt x="152" y="134"/>
                  </a:lnTo>
                  <a:lnTo>
                    <a:pt x="153" y="134"/>
                  </a:lnTo>
                  <a:lnTo>
                    <a:pt x="154" y="133"/>
                  </a:lnTo>
                  <a:lnTo>
                    <a:pt x="154" y="133"/>
                  </a:lnTo>
                  <a:lnTo>
                    <a:pt x="155" y="132"/>
                  </a:lnTo>
                  <a:lnTo>
                    <a:pt x="156" y="132"/>
                  </a:lnTo>
                  <a:lnTo>
                    <a:pt x="156" y="131"/>
                  </a:lnTo>
                  <a:lnTo>
                    <a:pt x="156" y="131"/>
                  </a:lnTo>
                  <a:lnTo>
                    <a:pt x="156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8" y="131"/>
                  </a:lnTo>
                  <a:lnTo>
                    <a:pt x="158" y="131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60" y="130"/>
                  </a:lnTo>
                  <a:lnTo>
                    <a:pt x="160" y="130"/>
                  </a:lnTo>
                  <a:lnTo>
                    <a:pt x="160" y="130"/>
                  </a:lnTo>
                  <a:lnTo>
                    <a:pt x="161" y="129"/>
                  </a:lnTo>
                  <a:lnTo>
                    <a:pt x="162" y="129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4" y="128"/>
                  </a:lnTo>
                  <a:lnTo>
                    <a:pt x="164" y="128"/>
                  </a:lnTo>
                  <a:lnTo>
                    <a:pt x="165" y="128"/>
                  </a:lnTo>
                  <a:lnTo>
                    <a:pt x="165" y="127"/>
                  </a:lnTo>
                  <a:lnTo>
                    <a:pt x="165" y="127"/>
                  </a:lnTo>
                  <a:lnTo>
                    <a:pt x="166" y="127"/>
                  </a:lnTo>
                  <a:lnTo>
                    <a:pt x="166" y="127"/>
                  </a:lnTo>
                  <a:lnTo>
                    <a:pt x="166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5"/>
                  </a:lnTo>
                  <a:lnTo>
                    <a:pt x="168" y="125"/>
                  </a:lnTo>
                  <a:lnTo>
                    <a:pt x="169" y="125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5"/>
                  </a:lnTo>
                  <a:lnTo>
                    <a:pt x="169" y="125"/>
                  </a:lnTo>
                  <a:lnTo>
                    <a:pt x="169" y="126"/>
                  </a:lnTo>
                  <a:lnTo>
                    <a:pt x="170" y="126"/>
                  </a:lnTo>
                  <a:lnTo>
                    <a:pt x="170" y="125"/>
                  </a:lnTo>
                  <a:lnTo>
                    <a:pt x="170" y="125"/>
                  </a:lnTo>
                  <a:lnTo>
                    <a:pt x="170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2" y="125"/>
                  </a:lnTo>
                  <a:lnTo>
                    <a:pt x="172" y="125"/>
                  </a:lnTo>
                  <a:lnTo>
                    <a:pt x="172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6" y="122"/>
                  </a:lnTo>
                  <a:lnTo>
                    <a:pt x="176" y="121"/>
                  </a:lnTo>
                  <a:lnTo>
                    <a:pt x="176" y="121"/>
                  </a:lnTo>
                  <a:lnTo>
                    <a:pt x="176" y="121"/>
                  </a:lnTo>
                  <a:lnTo>
                    <a:pt x="176" y="122"/>
                  </a:lnTo>
                  <a:lnTo>
                    <a:pt x="176" y="122"/>
                  </a:lnTo>
                  <a:lnTo>
                    <a:pt x="177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81" y="120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4" y="119"/>
                  </a:lnTo>
                  <a:lnTo>
                    <a:pt x="184" y="119"/>
                  </a:lnTo>
                  <a:lnTo>
                    <a:pt x="184" y="120"/>
                  </a:lnTo>
                  <a:lnTo>
                    <a:pt x="184" y="120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8"/>
                  </a:lnTo>
                  <a:lnTo>
                    <a:pt x="185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9"/>
                  </a:lnTo>
                  <a:lnTo>
                    <a:pt x="186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6" y="119"/>
                  </a:lnTo>
                  <a:lnTo>
                    <a:pt x="186" y="119"/>
                  </a:lnTo>
                  <a:lnTo>
                    <a:pt x="186" y="118"/>
                  </a:lnTo>
                  <a:lnTo>
                    <a:pt x="187" y="118"/>
                  </a:lnTo>
                  <a:lnTo>
                    <a:pt x="187" y="117"/>
                  </a:lnTo>
                  <a:lnTo>
                    <a:pt x="188" y="116"/>
                  </a:lnTo>
                  <a:lnTo>
                    <a:pt x="188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5"/>
                  </a:lnTo>
                  <a:lnTo>
                    <a:pt x="191" y="114"/>
                  </a:lnTo>
                  <a:lnTo>
                    <a:pt x="191" y="115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3"/>
                  </a:lnTo>
                  <a:lnTo>
                    <a:pt x="192" y="113"/>
                  </a:lnTo>
                  <a:lnTo>
                    <a:pt x="193" y="114"/>
                  </a:lnTo>
                  <a:lnTo>
                    <a:pt x="193" y="114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3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5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7" y="109"/>
                  </a:lnTo>
                  <a:lnTo>
                    <a:pt x="197" y="109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4"/>
                  </a:lnTo>
                  <a:lnTo>
                    <a:pt x="198" y="104"/>
                  </a:lnTo>
                  <a:lnTo>
                    <a:pt x="198" y="104"/>
                  </a:lnTo>
                  <a:lnTo>
                    <a:pt x="199" y="104"/>
                  </a:lnTo>
                  <a:lnTo>
                    <a:pt x="199" y="104"/>
                  </a:lnTo>
                  <a:lnTo>
                    <a:pt x="198" y="104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0"/>
                  </a:lnTo>
                  <a:lnTo>
                    <a:pt x="199" y="99"/>
                  </a:lnTo>
                  <a:lnTo>
                    <a:pt x="199" y="99"/>
                  </a:lnTo>
                  <a:lnTo>
                    <a:pt x="199" y="99"/>
                  </a:lnTo>
                  <a:lnTo>
                    <a:pt x="199" y="98"/>
                  </a:lnTo>
                  <a:lnTo>
                    <a:pt x="199" y="98"/>
                  </a:lnTo>
                  <a:lnTo>
                    <a:pt x="199" y="99"/>
                  </a:lnTo>
                  <a:lnTo>
                    <a:pt x="200" y="99"/>
                  </a:lnTo>
                  <a:lnTo>
                    <a:pt x="200" y="99"/>
                  </a:lnTo>
                  <a:lnTo>
                    <a:pt x="200" y="99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0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0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0" y="99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3"/>
                  </a:lnTo>
                  <a:lnTo>
                    <a:pt x="201" y="93"/>
                  </a:lnTo>
                  <a:lnTo>
                    <a:pt x="201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201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9" y="92"/>
                  </a:lnTo>
                  <a:lnTo>
                    <a:pt x="199" y="92"/>
                  </a:lnTo>
                  <a:lnTo>
                    <a:pt x="199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1" y="90"/>
                  </a:lnTo>
                  <a:lnTo>
                    <a:pt x="201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89"/>
                  </a:lnTo>
                  <a:lnTo>
                    <a:pt x="202" y="89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3" y="90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4" y="89"/>
                  </a:lnTo>
                  <a:lnTo>
                    <a:pt x="204" y="88"/>
                  </a:lnTo>
                  <a:lnTo>
                    <a:pt x="204" y="88"/>
                  </a:lnTo>
                  <a:lnTo>
                    <a:pt x="204" y="87"/>
                  </a:lnTo>
                  <a:lnTo>
                    <a:pt x="204" y="87"/>
                  </a:lnTo>
                  <a:lnTo>
                    <a:pt x="204" y="87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4" y="86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3"/>
                  </a:lnTo>
                  <a:lnTo>
                    <a:pt x="207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9" y="84"/>
                  </a:lnTo>
                  <a:lnTo>
                    <a:pt x="209" y="83"/>
                  </a:lnTo>
                  <a:lnTo>
                    <a:pt x="209" y="83"/>
                  </a:lnTo>
                  <a:lnTo>
                    <a:pt x="209" y="83"/>
                  </a:lnTo>
                  <a:lnTo>
                    <a:pt x="209" y="83"/>
                  </a:lnTo>
                  <a:close/>
                  <a:moveTo>
                    <a:pt x="204" y="149"/>
                  </a:moveTo>
                  <a:lnTo>
                    <a:pt x="203" y="150"/>
                  </a:lnTo>
                  <a:lnTo>
                    <a:pt x="203" y="150"/>
                  </a:lnTo>
                  <a:lnTo>
                    <a:pt x="203" y="150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1"/>
                  </a:lnTo>
                  <a:lnTo>
                    <a:pt x="203" y="151"/>
                  </a:lnTo>
                  <a:lnTo>
                    <a:pt x="203" y="150"/>
                  </a:lnTo>
                  <a:lnTo>
                    <a:pt x="203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49"/>
                  </a:lnTo>
                  <a:close/>
                  <a:moveTo>
                    <a:pt x="95" y="19"/>
                  </a:moveTo>
                  <a:lnTo>
                    <a:pt x="96" y="19"/>
                  </a:lnTo>
                  <a:lnTo>
                    <a:pt x="96" y="19"/>
                  </a:lnTo>
                  <a:lnTo>
                    <a:pt x="95" y="19"/>
                  </a:lnTo>
                  <a:close/>
                  <a:moveTo>
                    <a:pt x="176" y="150"/>
                  </a:move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49"/>
                  </a:lnTo>
                  <a:lnTo>
                    <a:pt x="175" y="149"/>
                  </a:lnTo>
                  <a:lnTo>
                    <a:pt x="175" y="149"/>
                  </a:lnTo>
                  <a:lnTo>
                    <a:pt x="176" y="149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4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2" y="147"/>
                  </a:lnTo>
                  <a:lnTo>
                    <a:pt x="172" y="147"/>
                  </a:lnTo>
                  <a:lnTo>
                    <a:pt x="172" y="148"/>
                  </a:lnTo>
                  <a:lnTo>
                    <a:pt x="171" y="148"/>
                  </a:lnTo>
                  <a:lnTo>
                    <a:pt x="171" y="147"/>
                  </a:lnTo>
                  <a:lnTo>
                    <a:pt x="172" y="147"/>
                  </a:lnTo>
                  <a:lnTo>
                    <a:pt x="172" y="147"/>
                  </a:lnTo>
                  <a:lnTo>
                    <a:pt x="171" y="147"/>
                  </a:lnTo>
                  <a:lnTo>
                    <a:pt x="171" y="147"/>
                  </a:lnTo>
                  <a:lnTo>
                    <a:pt x="171" y="147"/>
                  </a:lnTo>
                  <a:lnTo>
                    <a:pt x="173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5" y="147"/>
                  </a:lnTo>
                  <a:lnTo>
                    <a:pt x="175" y="147"/>
                  </a:lnTo>
                  <a:lnTo>
                    <a:pt x="175" y="147"/>
                  </a:lnTo>
                  <a:lnTo>
                    <a:pt x="174" y="146"/>
                  </a:lnTo>
                  <a:lnTo>
                    <a:pt x="174" y="146"/>
                  </a:lnTo>
                  <a:lnTo>
                    <a:pt x="174" y="146"/>
                  </a:lnTo>
                  <a:lnTo>
                    <a:pt x="173" y="145"/>
                  </a:lnTo>
                  <a:lnTo>
                    <a:pt x="173" y="145"/>
                  </a:lnTo>
                  <a:lnTo>
                    <a:pt x="173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1" y="145"/>
                  </a:lnTo>
                  <a:lnTo>
                    <a:pt x="171" y="145"/>
                  </a:lnTo>
                  <a:lnTo>
                    <a:pt x="171" y="145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69" y="144"/>
                  </a:lnTo>
                  <a:lnTo>
                    <a:pt x="169" y="144"/>
                  </a:lnTo>
                  <a:lnTo>
                    <a:pt x="169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6" y="144"/>
                  </a:lnTo>
                  <a:lnTo>
                    <a:pt x="165" y="144"/>
                  </a:lnTo>
                  <a:lnTo>
                    <a:pt x="164" y="145"/>
                  </a:lnTo>
                  <a:lnTo>
                    <a:pt x="163" y="145"/>
                  </a:lnTo>
                  <a:lnTo>
                    <a:pt x="162" y="145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147"/>
                  </a:lnTo>
                  <a:lnTo>
                    <a:pt x="158" y="148"/>
                  </a:lnTo>
                  <a:lnTo>
                    <a:pt x="157" y="148"/>
                  </a:lnTo>
                  <a:lnTo>
                    <a:pt x="155" y="149"/>
                  </a:lnTo>
                  <a:lnTo>
                    <a:pt x="153" y="151"/>
                  </a:lnTo>
                  <a:lnTo>
                    <a:pt x="153" y="152"/>
                  </a:lnTo>
                  <a:lnTo>
                    <a:pt x="151" y="154"/>
                  </a:lnTo>
                  <a:lnTo>
                    <a:pt x="150" y="156"/>
                  </a:lnTo>
                  <a:lnTo>
                    <a:pt x="148" y="157"/>
                  </a:lnTo>
                  <a:lnTo>
                    <a:pt x="148" y="157"/>
                  </a:lnTo>
                  <a:lnTo>
                    <a:pt x="148" y="158"/>
                  </a:lnTo>
                  <a:lnTo>
                    <a:pt x="147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60"/>
                  </a:lnTo>
                  <a:lnTo>
                    <a:pt x="146" y="160"/>
                  </a:lnTo>
                  <a:lnTo>
                    <a:pt x="146" y="160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3" y="164"/>
                  </a:lnTo>
                  <a:lnTo>
                    <a:pt x="143" y="164"/>
                  </a:lnTo>
                  <a:lnTo>
                    <a:pt x="142" y="164"/>
                  </a:lnTo>
                  <a:lnTo>
                    <a:pt x="142" y="165"/>
                  </a:lnTo>
                  <a:lnTo>
                    <a:pt x="142" y="166"/>
                  </a:lnTo>
                  <a:lnTo>
                    <a:pt x="142" y="166"/>
                  </a:lnTo>
                  <a:lnTo>
                    <a:pt x="141" y="166"/>
                  </a:lnTo>
                  <a:lnTo>
                    <a:pt x="141" y="166"/>
                  </a:lnTo>
                  <a:lnTo>
                    <a:pt x="141" y="167"/>
                  </a:lnTo>
                  <a:lnTo>
                    <a:pt x="141" y="168"/>
                  </a:lnTo>
                  <a:lnTo>
                    <a:pt x="140" y="168"/>
                  </a:lnTo>
                  <a:lnTo>
                    <a:pt x="140" y="168"/>
                  </a:lnTo>
                  <a:lnTo>
                    <a:pt x="140" y="169"/>
                  </a:lnTo>
                  <a:lnTo>
                    <a:pt x="140" y="169"/>
                  </a:lnTo>
                  <a:lnTo>
                    <a:pt x="139" y="169"/>
                  </a:lnTo>
                  <a:lnTo>
                    <a:pt x="139" y="170"/>
                  </a:lnTo>
                  <a:lnTo>
                    <a:pt x="139" y="170"/>
                  </a:lnTo>
                  <a:lnTo>
                    <a:pt x="139" y="170"/>
                  </a:lnTo>
                  <a:lnTo>
                    <a:pt x="138" y="171"/>
                  </a:lnTo>
                  <a:lnTo>
                    <a:pt x="138" y="172"/>
                  </a:lnTo>
                  <a:lnTo>
                    <a:pt x="137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6" y="176"/>
                  </a:lnTo>
                  <a:lnTo>
                    <a:pt x="136" y="176"/>
                  </a:lnTo>
                  <a:lnTo>
                    <a:pt x="136" y="177"/>
                  </a:lnTo>
                  <a:lnTo>
                    <a:pt x="136" y="177"/>
                  </a:lnTo>
                  <a:lnTo>
                    <a:pt x="136" y="177"/>
                  </a:lnTo>
                  <a:lnTo>
                    <a:pt x="135" y="179"/>
                  </a:lnTo>
                  <a:lnTo>
                    <a:pt x="135" y="179"/>
                  </a:lnTo>
                  <a:lnTo>
                    <a:pt x="135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5" y="180"/>
                  </a:lnTo>
                  <a:lnTo>
                    <a:pt x="135" y="181"/>
                  </a:lnTo>
                  <a:lnTo>
                    <a:pt x="135" y="183"/>
                  </a:lnTo>
                  <a:lnTo>
                    <a:pt x="134" y="184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3" y="186"/>
                  </a:lnTo>
                  <a:lnTo>
                    <a:pt x="134" y="187"/>
                  </a:lnTo>
                  <a:lnTo>
                    <a:pt x="134" y="187"/>
                  </a:lnTo>
                  <a:lnTo>
                    <a:pt x="133" y="188"/>
                  </a:lnTo>
                  <a:lnTo>
                    <a:pt x="133" y="189"/>
                  </a:lnTo>
                  <a:lnTo>
                    <a:pt x="133" y="190"/>
                  </a:lnTo>
                  <a:lnTo>
                    <a:pt x="132" y="192"/>
                  </a:lnTo>
                  <a:lnTo>
                    <a:pt x="131" y="194"/>
                  </a:lnTo>
                  <a:lnTo>
                    <a:pt x="131" y="194"/>
                  </a:lnTo>
                  <a:lnTo>
                    <a:pt x="131" y="194"/>
                  </a:lnTo>
                  <a:lnTo>
                    <a:pt x="130" y="195"/>
                  </a:lnTo>
                  <a:lnTo>
                    <a:pt x="130" y="195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6" y="199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3" y="203"/>
                  </a:lnTo>
                  <a:lnTo>
                    <a:pt x="123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1" y="203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0" y="205"/>
                  </a:lnTo>
                  <a:lnTo>
                    <a:pt x="120" y="205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7"/>
                  </a:lnTo>
                  <a:lnTo>
                    <a:pt x="119" y="207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9"/>
                  </a:lnTo>
                  <a:lnTo>
                    <a:pt x="117" y="209"/>
                  </a:lnTo>
                  <a:lnTo>
                    <a:pt x="117" y="210"/>
                  </a:lnTo>
                  <a:lnTo>
                    <a:pt x="117" y="210"/>
                  </a:lnTo>
                  <a:lnTo>
                    <a:pt x="117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7" y="211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4" y="213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8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7" y="230"/>
                  </a:lnTo>
                  <a:lnTo>
                    <a:pt x="107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2"/>
                  </a:lnTo>
                  <a:lnTo>
                    <a:pt x="105" y="232"/>
                  </a:lnTo>
                  <a:lnTo>
                    <a:pt x="104" y="234"/>
                  </a:lnTo>
                  <a:lnTo>
                    <a:pt x="103" y="234"/>
                  </a:lnTo>
                  <a:lnTo>
                    <a:pt x="104" y="234"/>
                  </a:lnTo>
                  <a:lnTo>
                    <a:pt x="105" y="234"/>
                  </a:lnTo>
                  <a:lnTo>
                    <a:pt x="105" y="233"/>
                  </a:lnTo>
                  <a:lnTo>
                    <a:pt x="106" y="233"/>
                  </a:lnTo>
                  <a:lnTo>
                    <a:pt x="107" y="233"/>
                  </a:lnTo>
                  <a:lnTo>
                    <a:pt x="108" y="232"/>
                  </a:lnTo>
                  <a:lnTo>
                    <a:pt x="110" y="232"/>
                  </a:lnTo>
                  <a:lnTo>
                    <a:pt x="111" y="231"/>
                  </a:lnTo>
                  <a:lnTo>
                    <a:pt x="112" y="231"/>
                  </a:lnTo>
                  <a:lnTo>
                    <a:pt x="113" y="231"/>
                  </a:lnTo>
                  <a:lnTo>
                    <a:pt x="114" y="230"/>
                  </a:lnTo>
                  <a:lnTo>
                    <a:pt x="115" y="230"/>
                  </a:lnTo>
                  <a:lnTo>
                    <a:pt x="116" y="229"/>
                  </a:lnTo>
                  <a:lnTo>
                    <a:pt x="117" y="229"/>
                  </a:lnTo>
                  <a:lnTo>
                    <a:pt x="118" y="229"/>
                  </a:lnTo>
                  <a:lnTo>
                    <a:pt x="119" y="228"/>
                  </a:lnTo>
                  <a:lnTo>
                    <a:pt x="121" y="228"/>
                  </a:lnTo>
                  <a:lnTo>
                    <a:pt x="124" y="227"/>
                  </a:lnTo>
                  <a:lnTo>
                    <a:pt x="125" y="226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7" y="225"/>
                  </a:lnTo>
                  <a:lnTo>
                    <a:pt x="128" y="225"/>
                  </a:lnTo>
                  <a:lnTo>
                    <a:pt x="129" y="225"/>
                  </a:lnTo>
                  <a:lnTo>
                    <a:pt x="130" y="224"/>
                  </a:lnTo>
                  <a:lnTo>
                    <a:pt x="131" y="224"/>
                  </a:lnTo>
                  <a:lnTo>
                    <a:pt x="132" y="224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1"/>
                  </a:lnTo>
                  <a:lnTo>
                    <a:pt x="133" y="221"/>
                  </a:lnTo>
                  <a:lnTo>
                    <a:pt x="133" y="221"/>
                  </a:lnTo>
                  <a:lnTo>
                    <a:pt x="133" y="220"/>
                  </a:lnTo>
                  <a:lnTo>
                    <a:pt x="133" y="220"/>
                  </a:lnTo>
                  <a:lnTo>
                    <a:pt x="132" y="220"/>
                  </a:lnTo>
                  <a:lnTo>
                    <a:pt x="132" y="220"/>
                  </a:lnTo>
                  <a:lnTo>
                    <a:pt x="133" y="220"/>
                  </a:lnTo>
                  <a:lnTo>
                    <a:pt x="133" y="220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4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6" y="218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5"/>
                  </a:lnTo>
                  <a:lnTo>
                    <a:pt x="137" y="215"/>
                  </a:lnTo>
                  <a:lnTo>
                    <a:pt x="138" y="215"/>
                  </a:lnTo>
                  <a:lnTo>
                    <a:pt x="138" y="216"/>
                  </a:lnTo>
                  <a:lnTo>
                    <a:pt x="138" y="216"/>
                  </a:lnTo>
                  <a:lnTo>
                    <a:pt x="138" y="215"/>
                  </a:lnTo>
                  <a:lnTo>
                    <a:pt x="139" y="215"/>
                  </a:lnTo>
                  <a:lnTo>
                    <a:pt x="139" y="215"/>
                  </a:lnTo>
                  <a:lnTo>
                    <a:pt x="139" y="215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7" y="214"/>
                  </a:lnTo>
                  <a:lnTo>
                    <a:pt x="137" y="214"/>
                  </a:lnTo>
                  <a:lnTo>
                    <a:pt x="137" y="213"/>
                  </a:lnTo>
                  <a:lnTo>
                    <a:pt x="138" y="212"/>
                  </a:lnTo>
                  <a:lnTo>
                    <a:pt x="138" y="212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8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38" y="206"/>
                  </a:lnTo>
                  <a:lnTo>
                    <a:pt x="138" y="206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9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9" y="200"/>
                  </a:lnTo>
                  <a:lnTo>
                    <a:pt x="139" y="199"/>
                  </a:lnTo>
                  <a:lnTo>
                    <a:pt x="138" y="198"/>
                  </a:lnTo>
                  <a:lnTo>
                    <a:pt x="138" y="197"/>
                  </a:lnTo>
                  <a:lnTo>
                    <a:pt x="138" y="196"/>
                  </a:lnTo>
                  <a:lnTo>
                    <a:pt x="138" y="196"/>
                  </a:lnTo>
                  <a:lnTo>
                    <a:pt x="138" y="195"/>
                  </a:lnTo>
                  <a:lnTo>
                    <a:pt x="138" y="194"/>
                  </a:lnTo>
                  <a:lnTo>
                    <a:pt x="138" y="192"/>
                  </a:lnTo>
                  <a:lnTo>
                    <a:pt x="139" y="191"/>
                  </a:lnTo>
                  <a:lnTo>
                    <a:pt x="139" y="189"/>
                  </a:lnTo>
                  <a:lnTo>
                    <a:pt x="139" y="188"/>
                  </a:lnTo>
                  <a:lnTo>
                    <a:pt x="140" y="186"/>
                  </a:lnTo>
                  <a:lnTo>
                    <a:pt x="140" y="185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2" y="183"/>
                  </a:lnTo>
                  <a:lnTo>
                    <a:pt x="142" y="183"/>
                  </a:lnTo>
                  <a:lnTo>
                    <a:pt x="142" y="183"/>
                  </a:lnTo>
                  <a:lnTo>
                    <a:pt x="142" y="184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4"/>
                  </a:lnTo>
                  <a:lnTo>
                    <a:pt x="144" y="184"/>
                  </a:lnTo>
                  <a:lnTo>
                    <a:pt x="144" y="183"/>
                  </a:lnTo>
                  <a:lnTo>
                    <a:pt x="145" y="183"/>
                  </a:lnTo>
                  <a:lnTo>
                    <a:pt x="146" y="182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7" y="180"/>
                  </a:lnTo>
                  <a:lnTo>
                    <a:pt x="147" y="180"/>
                  </a:lnTo>
                  <a:lnTo>
                    <a:pt x="147" y="179"/>
                  </a:lnTo>
                  <a:lnTo>
                    <a:pt x="147" y="179"/>
                  </a:lnTo>
                  <a:lnTo>
                    <a:pt x="147" y="179"/>
                  </a:lnTo>
                  <a:lnTo>
                    <a:pt x="147" y="178"/>
                  </a:lnTo>
                  <a:lnTo>
                    <a:pt x="147" y="178"/>
                  </a:lnTo>
                  <a:lnTo>
                    <a:pt x="147" y="178"/>
                  </a:lnTo>
                  <a:lnTo>
                    <a:pt x="147" y="177"/>
                  </a:lnTo>
                  <a:lnTo>
                    <a:pt x="146" y="177"/>
                  </a:lnTo>
                  <a:lnTo>
                    <a:pt x="146" y="176"/>
                  </a:lnTo>
                  <a:lnTo>
                    <a:pt x="146" y="175"/>
                  </a:lnTo>
                  <a:lnTo>
                    <a:pt x="145" y="175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6" y="174"/>
                  </a:lnTo>
                  <a:lnTo>
                    <a:pt x="146" y="173"/>
                  </a:lnTo>
                  <a:lnTo>
                    <a:pt x="146" y="173"/>
                  </a:lnTo>
                  <a:lnTo>
                    <a:pt x="146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8" y="172"/>
                  </a:lnTo>
                  <a:lnTo>
                    <a:pt x="148" y="171"/>
                  </a:lnTo>
                  <a:lnTo>
                    <a:pt x="149" y="171"/>
                  </a:lnTo>
                  <a:lnTo>
                    <a:pt x="149" y="171"/>
                  </a:lnTo>
                  <a:lnTo>
                    <a:pt x="150" y="171"/>
                  </a:lnTo>
                  <a:lnTo>
                    <a:pt x="150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0"/>
                  </a:lnTo>
                  <a:lnTo>
                    <a:pt x="154" y="170"/>
                  </a:lnTo>
                  <a:lnTo>
                    <a:pt x="154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7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5"/>
                  </a:lnTo>
                  <a:lnTo>
                    <a:pt x="160" y="165"/>
                  </a:lnTo>
                  <a:lnTo>
                    <a:pt x="160" y="165"/>
                  </a:lnTo>
                  <a:lnTo>
                    <a:pt x="160" y="165"/>
                  </a:lnTo>
                  <a:lnTo>
                    <a:pt x="160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2" y="163"/>
                  </a:lnTo>
                  <a:lnTo>
                    <a:pt x="162" y="163"/>
                  </a:lnTo>
                  <a:lnTo>
                    <a:pt x="163" y="163"/>
                  </a:lnTo>
                  <a:lnTo>
                    <a:pt x="163" y="163"/>
                  </a:lnTo>
                  <a:lnTo>
                    <a:pt x="163" y="163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5" y="161"/>
                  </a:lnTo>
                  <a:lnTo>
                    <a:pt x="165" y="162"/>
                  </a:lnTo>
                  <a:lnTo>
                    <a:pt x="166" y="162"/>
                  </a:lnTo>
                  <a:lnTo>
                    <a:pt x="167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70" y="161"/>
                  </a:lnTo>
                  <a:lnTo>
                    <a:pt x="170" y="161"/>
                  </a:lnTo>
                  <a:lnTo>
                    <a:pt x="171" y="160"/>
                  </a:lnTo>
                  <a:lnTo>
                    <a:pt x="172" y="159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3" y="156"/>
                  </a:lnTo>
                  <a:lnTo>
                    <a:pt x="173" y="156"/>
                  </a:lnTo>
                  <a:lnTo>
                    <a:pt x="173" y="156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4"/>
                  </a:lnTo>
                  <a:lnTo>
                    <a:pt x="173" y="154"/>
                  </a:lnTo>
                  <a:lnTo>
                    <a:pt x="173" y="154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5" y="153"/>
                  </a:lnTo>
                  <a:lnTo>
                    <a:pt x="175" y="152"/>
                  </a:lnTo>
                  <a:lnTo>
                    <a:pt x="176" y="152"/>
                  </a:lnTo>
                  <a:lnTo>
                    <a:pt x="176" y="152"/>
                  </a:lnTo>
                  <a:lnTo>
                    <a:pt x="176" y="152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6" y="151"/>
                  </a:lnTo>
                  <a:lnTo>
                    <a:pt x="176" y="151"/>
                  </a:lnTo>
                  <a:lnTo>
                    <a:pt x="176" y="151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close/>
                  <a:moveTo>
                    <a:pt x="109" y="224"/>
                  </a:moveTo>
                  <a:lnTo>
                    <a:pt x="109" y="224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9" y="224"/>
                  </a:lnTo>
                  <a:lnTo>
                    <a:pt x="109" y="224"/>
                  </a:lnTo>
                  <a:close/>
                  <a:moveTo>
                    <a:pt x="110" y="222"/>
                  </a:moveTo>
                  <a:lnTo>
                    <a:pt x="111" y="222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2"/>
                  </a:lnTo>
                  <a:lnTo>
                    <a:pt x="109" y="222"/>
                  </a:lnTo>
                  <a:lnTo>
                    <a:pt x="109" y="222"/>
                  </a:lnTo>
                  <a:lnTo>
                    <a:pt x="109" y="223"/>
                  </a:lnTo>
                  <a:lnTo>
                    <a:pt x="109" y="223"/>
                  </a:lnTo>
                  <a:lnTo>
                    <a:pt x="109" y="223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2"/>
                  </a:lnTo>
                  <a:lnTo>
                    <a:pt x="110" y="222"/>
                  </a:lnTo>
                  <a:lnTo>
                    <a:pt x="110" y="222"/>
                  </a:lnTo>
                  <a:close/>
                  <a:moveTo>
                    <a:pt x="72" y="32"/>
                  </a:moveTo>
                  <a:lnTo>
                    <a:pt x="73" y="32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3" y="31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2" y="32"/>
                  </a:lnTo>
                  <a:close/>
                  <a:moveTo>
                    <a:pt x="108" y="226"/>
                  </a:moveTo>
                  <a:lnTo>
                    <a:pt x="108" y="226"/>
                  </a:lnTo>
                  <a:lnTo>
                    <a:pt x="108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5"/>
                  </a:lnTo>
                  <a:lnTo>
                    <a:pt x="110" y="225"/>
                  </a:lnTo>
                  <a:lnTo>
                    <a:pt x="110" y="225"/>
                  </a:lnTo>
                  <a:lnTo>
                    <a:pt x="110" y="225"/>
                  </a:lnTo>
                  <a:lnTo>
                    <a:pt x="111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3"/>
                  </a:lnTo>
                  <a:lnTo>
                    <a:pt x="111" y="223"/>
                  </a:lnTo>
                  <a:lnTo>
                    <a:pt x="110" y="223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close/>
                  <a:moveTo>
                    <a:pt x="128" y="197"/>
                  </a:moveTo>
                  <a:lnTo>
                    <a:pt x="128" y="197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6"/>
                  </a:lnTo>
                  <a:lnTo>
                    <a:pt x="127" y="197"/>
                  </a:lnTo>
                  <a:lnTo>
                    <a:pt x="127" y="197"/>
                  </a:lnTo>
                  <a:lnTo>
                    <a:pt x="127" y="198"/>
                  </a:lnTo>
                  <a:lnTo>
                    <a:pt x="128" y="197"/>
                  </a:lnTo>
                  <a:close/>
                  <a:moveTo>
                    <a:pt x="108" y="226"/>
                  </a:moveTo>
                  <a:lnTo>
                    <a:pt x="109" y="226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close/>
                  <a:moveTo>
                    <a:pt x="192" y="132"/>
                  </a:moveTo>
                  <a:lnTo>
                    <a:pt x="192" y="132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7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2" y="130"/>
                  </a:lnTo>
                  <a:lnTo>
                    <a:pt x="182" y="129"/>
                  </a:lnTo>
                  <a:lnTo>
                    <a:pt x="182" y="130"/>
                  </a:lnTo>
                  <a:lnTo>
                    <a:pt x="181" y="130"/>
                  </a:lnTo>
                  <a:lnTo>
                    <a:pt x="181" y="129"/>
                  </a:lnTo>
                  <a:lnTo>
                    <a:pt x="180" y="129"/>
                  </a:lnTo>
                  <a:lnTo>
                    <a:pt x="180" y="130"/>
                  </a:lnTo>
                  <a:lnTo>
                    <a:pt x="180" y="130"/>
                  </a:lnTo>
                  <a:lnTo>
                    <a:pt x="180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8" y="130"/>
                  </a:lnTo>
                  <a:lnTo>
                    <a:pt x="178" y="129"/>
                  </a:lnTo>
                  <a:lnTo>
                    <a:pt x="177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74" y="130"/>
                  </a:lnTo>
                  <a:lnTo>
                    <a:pt x="173" y="130"/>
                  </a:lnTo>
                  <a:lnTo>
                    <a:pt x="172" y="131"/>
                  </a:lnTo>
                  <a:lnTo>
                    <a:pt x="171" y="131"/>
                  </a:lnTo>
                  <a:lnTo>
                    <a:pt x="169" y="132"/>
                  </a:lnTo>
                  <a:lnTo>
                    <a:pt x="169" y="131"/>
                  </a:lnTo>
                  <a:lnTo>
                    <a:pt x="169" y="131"/>
                  </a:lnTo>
                  <a:lnTo>
                    <a:pt x="168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6" y="133"/>
                  </a:lnTo>
                  <a:lnTo>
                    <a:pt x="165" y="133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6" y="134"/>
                  </a:lnTo>
                  <a:lnTo>
                    <a:pt x="166" y="134"/>
                  </a:lnTo>
                  <a:lnTo>
                    <a:pt x="166" y="135"/>
                  </a:lnTo>
                  <a:lnTo>
                    <a:pt x="166" y="135"/>
                  </a:lnTo>
                  <a:lnTo>
                    <a:pt x="167" y="135"/>
                  </a:lnTo>
                  <a:lnTo>
                    <a:pt x="166" y="134"/>
                  </a:lnTo>
                  <a:lnTo>
                    <a:pt x="166" y="134"/>
                  </a:lnTo>
                  <a:lnTo>
                    <a:pt x="167" y="134"/>
                  </a:lnTo>
                  <a:lnTo>
                    <a:pt x="167" y="134"/>
                  </a:lnTo>
                  <a:lnTo>
                    <a:pt x="167" y="134"/>
                  </a:lnTo>
                  <a:lnTo>
                    <a:pt x="168" y="134"/>
                  </a:lnTo>
                  <a:lnTo>
                    <a:pt x="170" y="134"/>
                  </a:lnTo>
                  <a:lnTo>
                    <a:pt x="171" y="134"/>
                  </a:lnTo>
                  <a:lnTo>
                    <a:pt x="173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8" y="136"/>
                  </a:lnTo>
                  <a:lnTo>
                    <a:pt x="178" y="136"/>
                  </a:lnTo>
                  <a:lnTo>
                    <a:pt x="179" y="136"/>
                  </a:lnTo>
                  <a:lnTo>
                    <a:pt x="179" y="136"/>
                  </a:lnTo>
                  <a:lnTo>
                    <a:pt x="180" y="136"/>
                  </a:lnTo>
                  <a:lnTo>
                    <a:pt x="182" y="136"/>
                  </a:lnTo>
                  <a:lnTo>
                    <a:pt x="184" y="136"/>
                  </a:lnTo>
                  <a:lnTo>
                    <a:pt x="185" y="135"/>
                  </a:lnTo>
                  <a:lnTo>
                    <a:pt x="186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8" y="135"/>
                  </a:lnTo>
                  <a:lnTo>
                    <a:pt x="188" y="135"/>
                  </a:lnTo>
                  <a:lnTo>
                    <a:pt x="189" y="134"/>
                  </a:lnTo>
                  <a:lnTo>
                    <a:pt x="189" y="134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2" y="133"/>
                  </a:lnTo>
                  <a:lnTo>
                    <a:pt x="192" y="133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2" y="132"/>
                  </a:lnTo>
                  <a:close/>
                  <a:moveTo>
                    <a:pt x="109" y="227"/>
                  </a:moveTo>
                  <a:lnTo>
                    <a:pt x="109" y="227"/>
                  </a:lnTo>
                  <a:lnTo>
                    <a:pt x="109" y="227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8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close/>
                  <a:moveTo>
                    <a:pt x="131" y="188"/>
                  </a:moveTo>
                  <a:lnTo>
                    <a:pt x="131" y="188"/>
                  </a:lnTo>
                  <a:lnTo>
                    <a:pt x="131" y="188"/>
                  </a:lnTo>
                  <a:lnTo>
                    <a:pt x="131" y="188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1" y="18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3349625" y="4535488"/>
              <a:ext cx="12700" cy="30162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2 h 7"/>
                <a:gd name="T4" fmla="*/ 0 w 3"/>
                <a:gd name="T5" fmla="*/ 3 h 7"/>
                <a:gd name="T6" fmla="*/ 0 w 3"/>
                <a:gd name="T7" fmla="*/ 3 h 7"/>
                <a:gd name="T8" fmla="*/ 0 w 3"/>
                <a:gd name="T9" fmla="*/ 3 h 7"/>
                <a:gd name="T10" fmla="*/ 0 w 3"/>
                <a:gd name="T11" fmla="*/ 4 h 7"/>
                <a:gd name="T12" fmla="*/ 0 w 3"/>
                <a:gd name="T13" fmla="*/ 5 h 7"/>
                <a:gd name="T14" fmla="*/ 0 w 3"/>
                <a:gd name="T15" fmla="*/ 5 h 7"/>
                <a:gd name="T16" fmla="*/ 0 w 3"/>
                <a:gd name="T17" fmla="*/ 6 h 7"/>
                <a:gd name="T18" fmla="*/ 1 w 3"/>
                <a:gd name="T19" fmla="*/ 6 h 7"/>
                <a:gd name="T20" fmla="*/ 1 w 3"/>
                <a:gd name="T21" fmla="*/ 6 h 7"/>
                <a:gd name="T22" fmla="*/ 2 w 3"/>
                <a:gd name="T23" fmla="*/ 7 h 7"/>
                <a:gd name="T24" fmla="*/ 3 w 3"/>
                <a:gd name="T25" fmla="*/ 7 h 7"/>
                <a:gd name="T26" fmla="*/ 3 w 3"/>
                <a:gd name="T27" fmla="*/ 7 h 7"/>
                <a:gd name="T28" fmla="*/ 2 w 3"/>
                <a:gd name="T29" fmla="*/ 6 h 7"/>
                <a:gd name="T30" fmla="*/ 2 w 3"/>
                <a:gd name="T31" fmla="*/ 5 h 7"/>
                <a:gd name="T32" fmla="*/ 2 w 3"/>
                <a:gd name="T33" fmla="*/ 3 h 7"/>
                <a:gd name="T34" fmla="*/ 1 w 3"/>
                <a:gd name="T35" fmla="*/ 2 h 7"/>
                <a:gd name="T36" fmla="*/ 1 w 3"/>
                <a:gd name="T37" fmla="*/ 0 h 7"/>
                <a:gd name="T38" fmla="*/ 1 w 3"/>
                <a:gd name="T39" fmla="*/ 1 h 7"/>
                <a:gd name="T40" fmla="*/ 0 w 3"/>
                <a:gd name="T41" fmla="*/ 1 h 7"/>
                <a:gd name="T42" fmla="*/ 0 w 3"/>
                <a:gd name="T43" fmla="*/ 1 h 7"/>
                <a:gd name="T44" fmla="*/ 0 w 3"/>
                <a:gd name="T45" fmla="*/ 1 h 7"/>
                <a:gd name="T46" fmla="*/ 0 w 3"/>
                <a:gd name="T47" fmla="*/ 1 h 7"/>
                <a:gd name="T48" fmla="*/ 0 w 3"/>
                <a:gd name="T49" fmla="*/ 2 h 7"/>
                <a:gd name="T50" fmla="*/ 0 w 3"/>
                <a:gd name="T51" fmla="*/ 2 h 7"/>
                <a:gd name="T52" fmla="*/ 0 w 3"/>
                <a:gd name="T5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2770188" y="4286250"/>
              <a:ext cx="890588" cy="857250"/>
            </a:xfrm>
            <a:custGeom>
              <a:avLst/>
              <a:gdLst>
                <a:gd name="T0" fmla="*/ 201 w 206"/>
                <a:gd name="T1" fmla="*/ 124 h 199"/>
                <a:gd name="T2" fmla="*/ 192 w 206"/>
                <a:gd name="T3" fmla="*/ 131 h 199"/>
                <a:gd name="T4" fmla="*/ 187 w 206"/>
                <a:gd name="T5" fmla="*/ 131 h 199"/>
                <a:gd name="T6" fmla="*/ 183 w 206"/>
                <a:gd name="T7" fmla="*/ 131 h 199"/>
                <a:gd name="T8" fmla="*/ 179 w 206"/>
                <a:gd name="T9" fmla="*/ 127 h 199"/>
                <a:gd name="T10" fmla="*/ 176 w 206"/>
                <a:gd name="T11" fmla="*/ 127 h 199"/>
                <a:gd name="T12" fmla="*/ 165 w 206"/>
                <a:gd name="T13" fmla="*/ 126 h 199"/>
                <a:gd name="T14" fmla="*/ 154 w 206"/>
                <a:gd name="T15" fmla="*/ 119 h 199"/>
                <a:gd name="T16" fmla="*/ 149 w 206"/>
                <a:gd name="T17" fmla="*/ 112 h 199"/>
                <a:gd name="T18" fmla="*/ 144 w 206"/>
                <a:gd name="T19" fmla="*/ 90 h 199"/>
                <a:gd name="T20" fmla="*/ 135 w 206"/>
                <a:gd name="T21" fmla="*/ 64 h 199"/>
                <a:gd name="T22" fmla="*/ 127 w 206"/>
                <a:gd name="T23" fmla="*/ 64 h 199"/>
                <a:gd name="T24" fmla="*/ 124 w 206"/>
                <a:gd name="T25" fmla="*/ 67 h 199"/>
                <a:gd name="T26" fmla="*/ 127 w 206"/>
                <a:gd name="T27" fmla="*/ 62 h 199"/>
                <a:gd name="T28" fmla="*/ 125 w 206"/>
                <a:gd name="T29" fmla="*/ 57 h 199"/>
                <a:gd name="T30" fmla="*/ 121 w 206"/>
                <a:gd name="T31" fmla="*/ 54 h 199"/>
                <a:gd name="T32" fmla="*/ 113 w 206"/>
                <a:gd name="T33" fmla="*/ 54 h 199"/>
                <a:gd name="T34" fmla="*/ 115 w 206"/>
                <a:gd name="T35" fmla="*/ 51 h 199"/>
                <a:gd name="T36" fmla="*/ 108 w 206"/>
                <a:gd name="T37" fmla="*/ 44 h 199"/>
                <a:gd name="T38" fmla="*/ 107 w 206"/>
                <a:gd name="T39" fmla="*/ 39 h 199"/>
                <a:gd name="T40" fmla="*/ 105 w 206"/>
                <a:gd name="T41" fmla="*/ 32 h 199"/>
                <a:gd name="T42" fmla="*/ 101 w 206"/>
                <a:gd name="T43" fmla="*/ 26 h 199"/>
                <a:gd name="T44" fmla="*/ 100 w 206"/>
                <a:gd name="T45" fmla="*/ 17 h 199"/>
                <a:gd name="T46" fmla="*/ 99 w 206"/>
                <a:gd name="T47" fmla="*/ 15 h 199"/>
                <a:gd name="T48" fmla="*/ 97 w 206"/>
                <a:gd name="T49" fmla="*/ 14 h 199"/>
                <a:gd name="T50" fmla="*/ 94 w 206"/>
                <a:gd name="T51" fmla="*/ 15 h 199"/>
                <a:gd name="T52" fmla="*/ 88 w 206"/>
                <a:gd name="T53" fmla="*/ 15 h 199"/>
                <a:gd name="T54" fmla="*/ 89 w 206"/>
                <a:gd name="T55" fmla="*/ 16 h 199"/>
                <a:gd name="T56" fmla="*/ 86 w 206"/>
                <a:gd name="T57" fmla="*/ 15 h 199"/>
                <a:gd name="T58" fmla="*/ 76 w 206"/>
                <a:gd name="T59" fmla="*/ 21 h 199"/>
                <a:gd name="T60" fmla="*/ 76 w 206"/>
                <a:gd name="T61" fmla="*/ 17 h 199"/>
                <a:gd name="T62" fmla="*/ 70 w 206"/>
                <a:gd name="T63" fmla="*/ 13 h 199"/>
                <a:gd name="T64" fmla="*/ 60 w 206"/>
                <a:gd name="T65" fmla="*/ 11 h 199"/>
                <a:gd name="T66" fmla="*/ 56 w 206"/>
                <a:gd name="T67" fmla="*/ 10 h 199"/>
                <a:gd name="T68" fmla="*/ 48 w 206"/>
                <a:gd name="T69" fmla="*/ 4 h 199"/>
                <a:gd name="T70" fmla="*/ 44 w 206"/>
                <a:gd name="T71" fmla="*/ 1 h 199"/>
                <a:gd name="T72" fmla="*/ 16 w 206"/>
                <a:gd name="T73" fmla="*/ 42 h 199"/>
                <a:gd name="T74" fmla="*/ 1 w 206"/>
                <a:gd name="T75" fmla="*/ 73 h 199"/>
                <a:gd name="T76" fmla="*/ 6 w 206"/>
                <a:gd name="T77" fmla="*/ 111 h 199"/>
                <a:gd name="T78" fmla="*/ 12 w 206"/>
                <a:gd name="T79" fmla="*/ 118 h 199"/>
                <a:gd name="T80" fmla="*/ 21 w 206"/>
                <a:gd name="T81" fmla="*/ 118 h 199"/>
                <a:gd name="T82" fmla="*/ 29 w 206"/>
                <a:gd name="T83" fmla="*/ 122 h 199"/>
                <a:gd name="T84" fmla="*/ 33 w 206"/>
                <a:gd name="T85" fmla="*/ 123 h 199"/>
                <a:gd name="T86" fmla="*/ 39 w 206"/>
                <a:gd name="T87" fmla="*/ 125 h 199"/>
                <a:gd name="T88" fmla="*/ 45 w 206"/>
                <a:gd name="T89" fmla="*/ 124 h 199"/>
                <a:gd name="T90" fmla="*/ 53 w 206"/>
                <a:gd name="T91" fmla="*/ 124 h 199"/>
                <a:gd name="T92" fmla="*/ 66 w 206"/>
                <a:gd name="T93" fmla="*/ 118 h 199"/>
                <a:gd name="T94" fmla="*/ 96 w 206"/>
                <a:gd name="T95" fmla="*/ 129 h 199"/>
                <a:gd name="T96" fmla="*/ 106 w 206"/>
                <a:gd name="T97" fmla="*/ 137 h 199"/>
                <a:gd name="T98" fmla="*/ 111 w 206"/>
                <a:gd name="T99" fmla="*/ 139 h 199"/>
                <a:gd name="T100" fmla="*/ 116 w 206"/>
                <a:gd name="T101" fmla="*/ 140 h 199"/>
                <a:gd name="T102" fmla="*/ 134 w 206"/>
                <a:gd name="T103" fmla="*/ 163 h 199"/>
                <a:gd name="T104" fmla="*/ 137 w 206"/>
                <a:gd name="T105" fmla="*/ 183 h 199"/>
                <a:gd name="T106" fmla="*/ 132 w 206"/>
                <a:gd name="T107" fmla="*/ 193 h 199"/>
                <a:gd name="T108" fmla="*/ 152 w 206"/>
                <a:gd name="T109" fmla="*/ 188 h 199"/>
                <a:gd name="T110" fmla="*/ 171 w 206"/>
                <a:gd name="T111" fmla="*/ 173 h 199"/>
                <a:gd name="T112" fmla="*/ 169 w 206"/>
                <a:gd name="T113" fmla="*/ 169 h 199"/>
                <a:gd name="T114" fmla="*/ 189 w 206"/>
                <a:gd name="T115" fmla="*/ 157 h 199"/>
                <a:gd name="T116" fmla="*/ 193 w 206"/>
                <a:gd name="T117" fmla="*/ 147 h 199"/>
                <a:gd name="T118" fmla="*/ 201 w 206"/>
                <a:gd name="T119" fmla="*/ 134 h 199"/>
                <a:gd name="T120" fmla="*/ 206 w 206"/>
                <a:gd name="T121" fmla="*/ 12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" h="199">
                  <a:moveTo>
                    <a:pt x="206" y="129"/>
                  </a:moveTo>
                  <a:lnTo>
                    <a:pt x="205" y="129"/>
                  </a:lnTo>
                  <a:lnTo>
                    <a:pt x="205" y="128"/>
                  </a:lnTo>
                  <a:lnTo>
                    <a:pt x="205" y="128"/>
                  </a:lnTo>
                  <a:lnTo>
                    <a:pt x="204" y="128"/>
                  </a:lnTo>
                  <a:lnTo>
                    <a:pt x="204" y="128"/>
                  </a:lnTo>
                  <a:lnTo>
                    <a:pt x="204" y="127"/>
                  </a:lnTo>
                  <a:lnTo>
                    <a:pt x="204" y="126"/>
                  </a:lnTo>
                  <a:lnTo>
                    <a:pt x="204" y="126"/>
                  </a:lnTo>
                  <a:lnTo>
                    <a:pt x="204" y="125"/>
                  </a:lnTo>
                  <a:lnTo>
                    <a:pt x="204" y="125"/>
                  </a:lnTo>
                  <a:lnTo>
                    <a:pt x="204" y="124"/>
                  </a:lnTo>
                  <a:lnTo>
                    <a:pt x="204" y="124"/>
                  </a:lnTo>
                  <a:lnTo>
                    <a:pt x="203" y="124"/>
                  </a:lnTo>
                  <a:lnTo>
                    <a:pt x="203" y="124"/>
                  </a:lnTo>
                  <a:lnTo>
                    <a:pt x="202" y="124"/>
                  </a:lnTo>
                  <a:lnTo>
                    <a:pt x="202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0" y="125"/>
                  </a:lnTo>
                  <a:lnTo>
                    <a:pt x="199" y="125"/>
                  </a:lnTo>
                  <a:lnTo>
                    <a:pt x="198" y="125"/>
                  </a:lnTo>
                  <a:lnTo>
                    <a:pt x="198" y="125"/>
                  </a:lnTo>
                  <a:lnTo>
                    <a:pt x="198" y="126"/>
                  </a:lnTo>
                  <a:lnTo>
                    <a:pt x="198" y="126"/>
                  </a:lnTo>
                  <a:lnTo>
                    <a:pt x="196" y="127"/>
                  </a:lnTo>
                  <a:lnTo>
                    <a:pt x="196" y="127"/>
                  </a:lnTo>
                  <a:lnTo>
                    <a:pt x="195" y="128"/>
                  </a:lnTo>
                  <a:lnTo>
                    <a:pt x="193" y="129"/>
                  </a:lnTo>
                  <a:lnTo>
                    <a:pt x="193" y="129"/>
                  </a:lnTo>
                  <a:lnTo>
                    <a:pt x="192" y="130"/>
                  </a:lnTo>
                  <a:lnTo>
                    <a:pt x="192" y="130"/>
                  </a:lnTo>
                  <a:lnTo>
                    <a:pt x="192" y="130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7" y="130"/>
                  </a:lnTo>
                  <a:lnTo>
                    <a:pt x="187" y="130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4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1" y="129"/>
                  </a:lnTo>
                  <a:lnTo>
                    <a:pt x="181" y="129"/>
                  </a:lnTo>
                  <a:lnTo>
                    <a:pt x="181" y="128"/>
                  </a:lnTo>
                  <a:lnTo>
                    <a:pt x="181" y="128"/>
                  </a:lnTo>
                  <a:lnTo>
                    <a:pt x="181" y="128"/>
                  </a:lnTo>
                  <a:lnTo>
                    <a:pt x="181" y="127"/>
                  </a:lnTo>
                  <a:lnTo>
                    <a:pt x="181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79" y="127"/>
                  </a:lnTo>
                  <a:lnTo>
                    <a:pt x="179" y="127"/>
                  </a:lnTo>
                  <a:lnTo>
                    <a:pt x="179" y="128"/>
                  </a:lnTo>
                  <a:lnTo>
                    <a:pt x="179" y="128"/>
                  </a:lnTo>
                  <a:lnTo>
                    <a:pt x="180" y="128"/>
                  </a:lnTo>
                  <a:lnTo>
                    <a:pt x="180" y="128"/>
                  </a:lnTo>
                  <a:lnTo>
                    <a:pt x="180" y="128"/>
                  </a:lnTo>
                  <a:lnTo>
                    <a:pt x="180" y="129"/>
                  </a:lnTo>
                  <a:lnTo>
                    <a:pt x="179" y="129"/>
                  </a:lnTo>
                  <a:lnTo>
                    <a:pt x="179" y="129"/>
                  </a:lnTo>
                  <a:lnTo>
                    <a:pt x="179" y="129"/>
                  </a:lnTo>
                  <a:lnTo>
                    <a:pt x="178" y="129"/>
                  </a:lnTo>
                  <a:lnTo>
                    <a:pt x="178" y="129"/>
                  </a:lnTo>
                  <a:lnTo>
                    <a:pt x="178" y="129"/>
                  </a:lnTo>
                  <a:lnTo>
                    <a:pt x="177" y="128"/>
                  </a:lnTo>
                  <a:lnTo>
                    <a:pt x="177" y="128"/>
                  </a:lnTo>
                  <a:lnTo>
                    <a:pt x="177" y="128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6" y="127"/>
                  </a:lnTo>
                  <a:lnTo>
                    <a:pt x="176" y="127"/>
                  </a:lnTo>
                  <a:lnTo>
                    <a:pt x="176" y="127"/>
                  </a:lnTo>
                  <a:lnTo>
                    <a:pt x="175" y="127"/>
                  </a:lnTo>
                  <a:lnTo>
                    <a:pt x="175" y="127"/>
                  </a:lnTo>
                  <a:lnTo>
                    <a:pt x="175" y="126"/>
                  </a:lnTo>
                  <a:lnTo>
                    <a:pt x="175" y="126"/>
                  </a:lnTo>
                  <a:lnTo>
                    <a:pt x="175" y="126"/>
                  </a:lnTo>
                  <a:lnTo>
                    <a:pt x="174" y="126"/>
                  </a:lnTo>
                  <a:lnTo>
                    <a:pt x="174" y="126"/>
                  </a:lnTo>
                  <a:lnTo>
                    <a:pt x="173" y="126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69" y="125"/>
                  </a:lnTo>
                  <a:lnTo>
                    <a:pt x="168" y="126"/>
                  </a:lnTo>
                  <a:lnTo>
                    <a:pt x="167" y="126"/>
                  </a:lnTo>
                  <a:lnTo>
                    <a:pt x="166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4" y="126"/>
                  </a:lnTo>
                  <a:lnTo>
                    <a:pt x="164" y="126"/>
                  </a:lnTo>
                  <a:lnTo>
                    <a:pt x="161" y="126"/>
                  </a:lnTo>
                  <a:lnTo>
                    <a:pt x="161" y="126"/>
                  </a:lnTo>
                  <a:lnTo>
                    <a:pt x="161" y="126"/>
                  </a:lnTo>
                  <a:lnTo>
                    <a:pt x="161" y="125"/>
                  </a:lnTo>
                  <a:lnTo>
                    <a:pt x="161" y="125"/>
                  </a:lnTo>
                  <a:lnTo>
                    <a:pt x="159" y="125"/>
                  </a:lnTo>
                  <a:lnTo>
                    <a:pt x="159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2"/>
                  </a:lnTo>
                  <a:lnTo>
                    <a:pt x="156" y="122"/>
                  </a:lnTo>
                  <a:lnTo>
                    <a:pt x="155" y="121"/>
                  </a:lnTo>
                  <a:lnTo>
                    <a:pt x="155" y="120"/>
                  </a:lnTo>
                  <a:lnTo>
                    <a:pt x="154" y="120"/>
                  </a:lnTo>
                  <a:lnTo>
                    <a:pt x="154" y="119"/>
                  </a:lnTo>
                  <a:lnTo>
                    <a:pt x="153" y="119"/>
                  </a:lnTo>
                  <a:lnTo>
                    <a:pt x="153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2" y="117"/>
                  </a:lnTo>
                  <a:lnTo>
                    <a:pt x="151" y="117"/>
                  </a:lnTo>
                  <a:lnTo>
                    <a:pt x="151" y="116"/>
                  </a:lnTo>
                  <a:lnTo>
                    <a:pt x="151" y="116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11"/>
                  </a:lnTo>
                  <a:lnTo>
                    <a:pt x="149" y="111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8" y="108"/>
                  </a:lnTo>
                  <a:lnTo>
                    <a:pt x="148" y="107"/>
                  </a:lnTo>
                  <a:lnTo>
                    <a:pt x="148" y="106"/>
                  </a:lnTo>
                  <a:lnTo>
                    <a:pt x="147" y="104"/>
                  </a:lnTo>
                  <a:lnTo>
                    <a:pt x="147" y="103"/>
                  </a:lnTo>
                  <a:lnTo>
                    <a:pt x="147" y="101"/>
                  </a:lnTo>
                  <a:lnTo>
                    <a:pt x="146" y="100"/>
                  </a:lnTo>
                  <a:lnTo>
                    <a:pt x="146" y="98"/>
                  </a:lnTo>
                  <a:lnTo>
                    <a:pt x="145" y="96"/>
                  </a:lnTo>
                  <a:lnTo>
                    <a:pt x="145" y="95"/>
                  </a:lnTo>
                  <a:lnTo>
                    <a:pt x="144" y="93"/>
                  </a:lnTo>
                  <a:lnTo>
                    <a:pt x="144" y="92"/>
                  </a:lnTo>
                  <a:lnTo>
                    <a:pt x="144" y="90"/>
                  </a:lnTo>
                  <a:lnTo>
                    <a:pt x="143" y="89"/>
                  </a:lnTo>
                  <a:lnTo>
                    <a:pt x="143" y="87"/>
                  </a:lnTo>
                  <a:lnTo>
                    <a:pt x="142" y="86"/>
                  </a:lnTo>
                  <a:lnTo>
                    <a:pt x="142" y="84"/>
                  </a:lnTo>
                  <a:lnTo>
                    <a:pt x="142" y="83"/>
                  </a:lnTo>
                  <a:lnTo>
                    <a:pt x="141" y="81"/>
                  </a:lnTo>
                  <a:lnTo>
                    <a:pt x="141" y="80"/>
                  </a:lnTo>
                  <a:lnTo>
                    <a:pt x="140" y="78"/>
                  </a:lnTo>
                  <a:lnTo>
                    <a:pt x="140" y="77"/>
                  </a:lnTo>
                  <a:lnTo>
                    <a:pt x="139" y="75"/>
                  </a:lnTo>
                  <a:lnTo>
                    <a:pt x="139" y="74"/>
                  </a:lnTo>
                  <a:lnTo>
                    <a:pt x="139" y="72"/>
                  </a:lnTo>
                  <a:lnTo>
                    <a:pt x="138" y="71"/>
                  </a:lnTo>
                  <a:lnTo>
                    <a:pt x="138" y="69"/>
                  </a:lnTo>
                  <a:lnTo>
                    <a:pt x="137" y="67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6" y="65"/>
                  </a:lnTo>
                  <a:lnTo>
                    <a:pt x="135" y="64"/>
                  </a:lnTo>
                  <a:lnTo>
                    <a:pt x="135" y="64"/>
                  </a:lnTo>
                  <a:lnTo>
                    <a:pt x="135" y="64"/>
                  </a:lnTo>
                  <a:lnTo>
                    <a:pt x="134" y="64"/>
                  </a:lnTo>
                  <a:lnTo>
                    <a:pt x="134" y="63"/>
                  </a:lnTo>
                  <a:lnTo>
                    <a:pt x="133" y="63"/>
                  </a:lnTo>
                  <a:lnTo>
                    <a:pt x="132" y="63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29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3"/>
                  </a:lnTo>
                  <a:lnTo>
                    <a:pt x="127" y="63"/>
                  </a:lnTo>
                  <a:lnTo>
                    <a:pt x="127" y="63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7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8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5" y="67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7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7" y="61"/>
                  </a:lnTo>
                  <a:lnTo>
                    <a:pt x="127" y="61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4" y="57"/>
                  </a:lnTo>
                  <a:lnTo>
                    <a:pt x="124" y="57"/>
                  </a:lnTo>
                  <a:lnTo>
                    <a:pt x="124" y="57"/>
                  </a:lnTo>
                  <a:lnTo>
                    <a:pt x="124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5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4"/>
                  </a:lnTo>
                  <a:lnTo>
                    <a:pt x="121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17" y="54"/>
                  </a:lnTo>
                  <a:lnTo>
                    <a:pt x="117" y="53"/>
                  </a:lnTo>
                  <a:lnTo>
                    <a:pt x="116" y="53"/>
                  </a:lnTo>
                  <a:lnTo>
                    <a:pt x="116" y="52"/>
                  </a:lnTo>
                  <a:lnTo>
                    <a:pt x="115" y="52"/>
                  </a:lnTo>
                  <a:lnTo>
                    <a:pt x="114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4"/>
                  </a:lnTo>
                  <a:lnTo>
                    <a:pt x="113" y="54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2"/>
                  </a:lnTo>
                  <a:lnTo>
                    <a:pt x="113" y="52"/>
                  </a:lnTo>
                  <a:lnTo>
                    <a:pt x="113" y="53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1"/>
                  </a:lnTo>
                  <a:lnTo>
                    <a:pt x="115" y="51"/>
                  </a:lnTo>
                  <a:lnTo>
                    <a:pt x="116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0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4" y="49"/>
                  </a:lnTo>
                  <a:lnTo>
                    <a:pt x="113" y="49"/>
                  </a:lnTo>
                  <a:lnTo>
                    <a:pt x="113" y="49"/>
                  </a:lnTo>
                  <a:lnTo>
                    <a:pt x="113" y="49"/>
                  </a:lnTo>
                  <a:lnTo>
                    <a:pt x="112" y="47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09" y="45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6" y="42"/>
                  </a:lnTo>
                  <a:lnTo>
                    <a:pt x="106" y="41"/>
                  </a:lnTo>
                  <a:lnTo>
                    <a:pt x="106" y="41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7" y="40"/>
                  </a:lnTo>
                  <a:lnTo>
                    <a:pt x="107" y="40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6"/>
                  </a:lnTo>
                  <a:lnTo>
                    <a:pt x="105" y="36"/>
                  </a:lnTo>
                  <a:lnTo>
                    <a:pt x="105" y="36"/>
                  </a:lnTo>
                  <a:lnTo>
                    <a:pt x="105" y="36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1"/>
                  </a:lnTo>
                  <a:lnTo>
                    <a:pt x="105" y="31"/>
                  </a:lnTo>
                  <a:lnTo>
                    <a:pt x="104" y="31"/>
                  </a:lnTo>
                  <a:lnTo>
                    <a:pt x="103" y="29"/>
                  </a:lnTo>
                  <a:lnTo>
                    <a:pt x="103" y="29"/>
                  </a:lnTo>
                  <a:lnTo>
                    <a:pt x="103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7"/>
                  </a:lnTo>
                  <a:lnTo>
                    <a:pt x="101" y="27"/>
                  </a:lnTo>
                  <a:lnTo>
                    <a:pt x="101" y="27"/>
                  </a:lnTo>
                  <a:lnTo>
                    <a:pt x="101" y="27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4"/>
                  </a:lnTo>
                  <a:lnTo>
                    <a:pt x="101" y="23"/>
                  </a:lnTo>
                  <a:lnTo>
                    <a:pt x="101" y="22"/>
                  </a:lnTo>
                  <a:lnTo>
                    <a:pt x="101" y="20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6" y="14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3" y="14"/>
                  </a:lnTo>
                  <a:lnTo>
                    <a:pt x="93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1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89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7"/>
                  </a:lnTo>
                  <a:lnTo>
                    <a:pt x="89" y="17"/>
                  </a:lnTo>
                  <a:lnTo>
                    <a:pt x="89" y="17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7" y="15"/>
                  </a:lnTo>
                  <a:lnTo>
                    <a:pt x="87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78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6" y="18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2" y="14"/>
                  </a:lnTo>
                  <a:lnTo>
                    <a:pt x="72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4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0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7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5" y="2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1"/>
                  </a:lnTo>
                  <a:lnTo>
                    <a:pt x="43" y="1"/>
                  </a:lnTo>
                  <a:lnTo>
                    <a:pt x="42" y="3"/>
                  </a:lnTo>
                  <a:lnTo>
                    <a:pt x="40" y="6"/>
                  </a:lnTo>
                  <a:lnTo>
                    <a:pt x="39" y="8"/>
                  </a:lnTo>
                  <a:lnTo>
                    <a:pt x="37" y="10"/>
                  </a:lnTo>
                  <a:lnTo>
                    <a:pt x="35" y="14"/>
                  </a:lnTo>
                  <a:lnTo>
                    <a:pt x="32" y="17"/>
                  </a:lnTo>
                  <a:lnTo>
                    <a:pt x="30" y="21"/>
                  </a:lnTo>
                  <a:lnTo>
                    <a:pt x="28" y="24"/>
                  </a:lnTo>
                  <a:lnTo>
                    <a:pt x="26" y="27"/>
                  </a:lnTo>
                  <a:lnTo>
                    <a:pt x="23" y="30"/>
                  </a:lnTo>
                  <a:lnTo>
                    <a:pt x="21" y="34"/>
                  </a:lnTo>
                  <a:lnTo>
                    <a:pt x="19" y="37"/>
                  </a:lnTo>
                  <a:lnTo>
                    <a:pt x="18" y="39"/>
                  </a:lnTo>
                  <a:lnTo>
                    <a:pt x="17" y="40"/>
                  </a:lnTo>
                  <a:lnTo>
                    <a:pt x="16" y="42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3" y="46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9" y="51"/>
                  </a:lnTo>
                  <a:lnTo>
                    <a:pt x="7" y="53"/>
                  </a:lnTo>
                  <a:lnTo>
                    <a:pt x="6" y="55"/>
                  </a:lnTo>
                  <a:lnTo>
                    <a:pt x="4" y="57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1" y="60"/>
                  </a:lnTo>
                  <a:lnTo>
                    <a:pt x="1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1" y="73"/>
                  </a:lnTo>
                  <a:lnTo>
                    <a:pt x="1" y="79"/>
                  </a:lnTo>
                  <a:lnTo>
                    <a:pt x="2" y="84"/>
                  </a:lnTo>
                  <a:lnTo>
                    <a:pt x="2" y="88"/>
                  </a:lnTo>
                  <a:lnTo>
                    <a:pt x="2" y="92"/>
                  </a:lnTo>
                  <a:lnTo>
                    <a:pt x="2" y="97"/>
                  </a:lnTo>
                  <a:lnTo>
                    <a:pt x="3" y="101"/>
                  </a:lnTo>
                  <a:lnTo>
                    <a:pt x="3" y="102"/>
                  </a:lnTo>
                  <a:lnTo>
                    <a:pt x="3" y="104"/>
                  </a:lnTo>
                  <a:lnTo>
                    <a:pt x="3" y="105"/>
                  </a:lnTo>
                  <a:lnTo>
                    <a:pt x="3" y="106"/>
                  </a:lnTo>
                  <a:lnTo>
                    <a:pt x="3" y="107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5" y="109"/>
                  </a:lnTo>
                  <a:lnTo>
                    <a:pt x="5" y="110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2"/>
                  </a:lnTo>
                  <a:lnTo>
                    <a:pt x="7" y="112"/>
                  </a:lnTo>
                  <a:lnTo>
                    <a:pt x="7" y="113"/>
                  </a:lnTo>
                  <a:lnTo>
                    <a:pt x="7" y="114"/>
                  </a:lnTo>
                  <a:lnTo>
                    <a:pt x="8" y="115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9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1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4" y="119"/>
                  </a:lnTo>
                  <a:lnTo>
                    <a:pt x="16" y="119"/>
                  </a:lnTo>
                  <a:lnTo>
                    <a:pt x="16" y="119"/>
                  </a:lnTo>
                  <a:lnTo>
                    <a:pt x="16" y="120"/>
                  </a:lnTo>
                  <a:lnTo>
                    <a:pt x="17" y="120"/>
                  </a:lnTo>
                  <a:lnTo>
                    <a:pt x="17" y="120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9" y="120"/>
                  </a:lnTo>
                  <a:lnTo>
                    <a:pt x="19" y="120"/>
                  </a:lnTo>
                  <a:lnTo>
                    <a:pt x="19" y="119"/>
                  </a:lnTo>
                  <a:lnTo>
                    <a:pt x="19" y="119"/>
                  </a:lnTo>
                  <a:lnTo>
                    <a:pt x="19" y="119"/>
                  </a:lnTo>
                  <a:lnTo>
                    <a:pt x="20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5" y="119"/>
                  </a:lnTo>
                  <a:lnTo>
                    <a:pt x="26" y="119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2"/>
                  </a:lnTo>
                  <a:lnTo>
                    <a:pt x="29" y="122"/>
                  </a:lnTo>
                  <a:lnTo>
                    <a:pt x="29" y="122"/>
                  </a:lnTo>
                  <a:lnTo>
                    <a:pt x="29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3"/>
                  </a:lnTo>
                  <a:lnTo>
                    <a:pt x="34" y="123"/>
                  </a:lnTo>
                  <a:lnTo>
                    <a:pt x="34" y="123"/>
                  </a:lnTo>
                  <a:lnTo>
                    <a:pt x="35" y="123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7" y="125"/>
                  </a:lnTo>
                  <a:lnTo>
                    <a:pt x="37" y="124"/>
                  </a:lnTo>
                  <a:lnTo>
                    <a:pt x="37" y="124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40" y="125"/>
                  </a:lnTo>
                  <a:lnTo>
                    <a:pt x="41" y="124"/>
                  </a:lnTo>
                  <a:lnTo>
                    <a:pt x="41" y="124"/>
                  </a:lnTo>
                  <a:lnTo>
                    <a:pt x="42" y="123"/>
                  </a:lnTo>
                  <a:lnTo>
                    <a:pt x="42" y="123"/>
                  </a:lnTo>
                  <a:lnTo>
                    <a:pt x="43" y="122"/>
                  </a:lnTo>
                  <a:lnTo>
                    <a:pt x="43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5" y="123"/>
                  </a:lnTo>
                  <a:lnTo>
                    <a:pt x="45" y="123"/>
                  </a:lnTo>
                  <a:lnTo>
                    <a:pt x="45" y="124"/>
                  </a:lnTo>
                  <a:lnTo>
                    <a:pt x="46" y="124"/>
                  </a:lnTo>
                  <a:lnTo>
                    <a:pt x="46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50" y="123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4" y="124"/>
                  </a:lnTo>
                  <a:lnTo>
                    <a:pt x="54" y="124"/>
                  </a:lnTo>
                  <a:lnTo>
                    <a:pt x="54" y="123"/>
                  </a:lnTo>
                  <a:lnTo>
                    <a:pt x="54" y="124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55" y="123"/>
                  </a:lnTo>
                  <a:lnTo>
                    <a:pt x="56" y="124"/>
                  </a:lnTo>
                  <a:lnTo>
                    <a:pt x="57" y="123"/>
                  </a:lnTo>
                  <a:lnTo>
                    <a:pt x="57" y="123"/>
                  </a:lnTo>
                  <a:lnTo>
                    <a:pt x="58" y="124"/>
                  </a:lnTo>
                  <a:lnTo>
                    <a:pt x="58" y="124"/>
                  </a:lnTo>
                  <a:lnTo>
                    <a:pt x="58" y="123"/>
                  </a:lnTo>
                  <a:lnTo>
                    <a:pt x="59" y="123"/>
                  </a:lnTo>
                  <a:lnTo>
                    <a:pt x="60" y="122"/>
                  </a:lnTo>
                  <a:lnTo>
                    <a:pt x="62" y="121"/>
                  </a:lnTo>
                  <a:lnTo>
                    <a:pt x="63" y="120"/>
                  </a:lnTo>
                  <a:lnTo>
                    <a:pt x="64" y="119"/>
                  </a:lnTo>
                  <a:lnTo>
                    <a:pt x="65" y="118"/>
                  </a:lnTo>
                  <a:lnTo>
                    <a:pt x="66" y="118"/>
                  </a:lnTo>
                  <a:lnTo>
                    <a:pt x="67" y="118"/>
                  </a:lnTo>
                  <a:lnTo>
                    <a:pt x="67" y="118"/>
                  </a:lnTo>
                  <a:lnTo>
                    <a:pt x="69" y="119"/>
                  </a:lnTo>
                  <a:lnTo>
                    <a:pt x="71" y="119"/>
                  </a:lnTo>
                  <a:lnTo>
                    <a:pt x="72" y="120"/>
                  </a:lnTo>
                  <a:lnTo>
                    <a:pt x="74" y="121"/>
                  </a:lnTo>
                  <a:lnTo>
                    <a:pt x="76" y="122"/>
                  </a:lnTo>
                  <a:lnTo>
                    <a:pt x="78" y="122"/>
                  </a:lnTo>
                  <a:lnTo>
                    <a:pt x="80" y="123"/>
                  </a:lnTo>
                  <a:lnTo>
                    <a:pt x="82" y="124"/>
                  </a:lnTo>
                  <a:lnTo>
                    <a:pt x="83" y="124"/>
                  </a:lnTo>
                  <a:lnTo>
                    <a:pt x="84" y="125"/>
                  </a:lnTo>
                  <a:lnTo>
                    <a:pt x="85" y="125"/>
                  </a:lnTo>
                  <a:lnTo>
                    <a:pt x="87" y="126"/>
                  </a:lnTo>
                  <a:lnTo>
                    <a:pt x="88" y="126"/>
                  </a:lnTo>
                  <a:lnTo>
                    <a:pt x="89" y="127"/>
                  </a:lnTo>
                  <a:lnTo>
                    <a:pt x="90" y="127"/>
                  </a:lnTo>
                  <a:lnTo>
                    <a:pt x="92" y="128"/>
                  </a:lnTo>
                  <a:lnTo>
                    <a:pt x="93" y="128"/>
                  </a:lnTo>
                  <a:lnTo>
                    <a:pt x="94" y="129"/>
                  </a:lnTo>
                  <a:lnTo>
                    <a:pt x="96" y="129"/>
                  </a:lnTo>
                  <a:lnTo>
                    <a:pt x="97" y="130"/>
                  </a:lnTo>
                  <a:lnTo>
                    <a:pt x="98" y="130"/>
                  </a:lnTo>
                  <a:lnTo>
                    <a:pt x="100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2" y="131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3" y="132"/>
                  </a:lnTo>
                  <a:lnTo>
                    <a:pt x="103" y="133"/>
                  </a:lnTo>
                  <a:lnTo>
                    <a:pt x="103" y="134"/>
                  </a:lnTo>
                  <a:lnTo>
                    <a:pt x="104" y="135"/>
                  </a:lnTo>
                  <a:lnTo>
                    <a:pt x="104" y="135"/>
                  </a:lnTo>
                  <a:lnTo>
                    <a:pt x="105" y="136"/>
                  </a:lnTo>
                  <a:lnTo>
                    <a:pt x="106" y="137"/>
                  </a:lnTo>
                  <a:lnTo>
                    <a:pt x="106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10" y="135"/>
                  </a:lnTo>
                  <a:lnTo>
                    <a:pt x="110" y="135"/>
                  </a:lnTo>
                  <a:lnTo>
                    <a:pt x="110" y="135"/>
                  </a:lnTo>
                  <a:lnTo>
                    <a:pt x="110" y="137"/>
                  </a:lnTo>
                  <a:lnTo>
                    <a:pt x="110" y="137"/>
                  </a:lnTo>
                  <a:lnTo>
                    <a:pt x="111" y="137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40"/>
                  </a:lnTo>
                  <a:lnTo>
                    <a:pt x="112" y="140"/>
                  </a:lnTo>
                  <a:lnTo>
                    <a:pt x="112" y="140"/>
                  </a:lnTo>
                  <a:lnTo>
                    <a:pt x="112" y="141"/>
                  </a:lnTo>
                  <a:lnTo>
                    <a:pt x="112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4" y="141"/>
                  </a:lnTo>
                  <a:lnTo>
                    <a:pt x="114" y="141"/>
                  </a:lnTo>
                  <a:lnTo>
                    <a:pt x="114" y="140"/>
                  </a:lnTo>
                  <a:lnTo>
                    <a:pt x="114" y="140"/>
                  </a:lnTo>
                  <a:lnTo>
                    <a:pt x="115" y="140"/>
                  </a:lnTo>
                  <a:lnTo>
                    <a:pt x="116" y="140"/>
                  </a:lnTo>
                  <a:lnTo>
                    <a:pt x="116" y="140"/>
                  </a:lnTo>
                  <a:lnTo>
                    <a:pt x="117" y="140"/>
                  </a:lnTo>
                  <a:lnTo>
                    <a:pt x="117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2"/>
                  </a:lnTo>
                  <a:lnTo>
                    <a:pt x="117" y="143"/>
                  </a:lnTo>
                  <a:lnTo>
                    <a:pt x="117" y="144"/>
                  </a:lnTo>
                  <a:lnTo>
                    <a:pt x="118" y="144"/>
                  </a:lnTo>
                  <a:lnTo>
                    <a:pt x="119" y="145"/>
                  </a:lnTo>
                  <a:lnTo>
                    <a:pt x="121" y="146"/>
                  </a:lnTo>
                  <a:lnTo>
                    <a:pt x="123" y="146"/>
                  </a:lnTo>
                  <a:lnTo>
                    <a:pt x="126" y="147"/>
                  </a:lnTo>
                  <a:lnTo>
                    <a:pt x="128" y="148"/>
                  </a:lnTo>
                  <a:lnTo>
                    <a:pt x="129" y="149"/>
                  </a:lnTo>
                  <a:lnTo>
                    <a:pt x="129" y="149"/>
                  </a:lnTo>
                  <a:lnTo>
                    <a:pt x="130" y="152"/>
                  </a:lnTo>
                  <a:lnTo>
                    <a:pt x="131" y="155"/>
                  </a:lnTo>
                  <a:lnTo>
                    <a:pt x="133" y="160"/>
                  </a:lnTo>
                  <a:lnTo>
                    <a:pt x="134" y="163"/>
                  </a:lnTo>
                  <a:lnTo>
                    <a:pt x="135" y="166"/>
                  </a:lnTo>
                  <a:lnTo>
                    <a:pt x="137" y="169"/>
                  </a:lnTo>
                  <a:lnTo>
                    <a:pt x="138" y="171"/>
                  </a:lnTo>
                  <a:lnTo>
                    <a:pt x="138" y="171"/>
                  </a:lnTo>
                  <a:lnTo>
                    <a:pt x="138" y="172"/>
                  </a:lnTo>
                  <a:lnTo>
                    <a:pt x="138" y="172"/>
                  </a:lnTo>
                  <a:lnTo>
                    <a:pt x="138" y="173"/>
                  </a:lnTo>
                  <a:lnTo>
                    <a:pt x="137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7" y="177"/>
                  </a:lnTo>
                  <a:lnTo>
                    <a:pt x="137" y="178"/>
                  </a:lnTo>
                  <a:lnTo>
                    <a:pt x="137" y="179"/>
                  </a:lnTo>
                  <a:lnTo>
                    <a:pt x="137" y="180"/>
                  </a:lnTo>
                  <a:lnTo>
                    <a:pt x="137" y="180"/>
                  </a:lnTo>
                  <a:lnTo>
                    <a:pt x="137" y="181"/>
                  </a:lnTo>
                  <a:lnTo>
                    <a:pt x="137" y="181"/>
                  </a:lnTo>
                  <a:lnTo>
                    <a:pt x="137" y="182"/>
                  </a:lnTo>
                  <a:lnTo>
                    <a:pt x="137" y="182"/>
                  </a:lnTo>
                  <a:lnTo>
                    <a:pt x="137" y="182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4"/>
                  </a:lnTo>
                  <a:lnTo>
                    <a:pt x="137" y="184"/>
                  </a:lnTo>
                  <a:lnTo>
                    <a:pt x="137" y="185"/>
                  </a:lnTo>
                  <a:lnTo>
                    <a:pt x="137" y="186"/>
                  </a:lnTo>
                  <a:lnTo>
                    <a:pt x="137" y="186"/>
                  </a:lnTo>
                  <a:lnTo>
                    <a:pt x="136" y="187"/>
                  </a:lnTo>
                  <a:lnTo>
                    <a:pt x="136" y="187"/>
                  </a:lnTo>
                  <a:lnTo>
                    <a:pt x="136" y="187"/>
                  </a:lnTo>
                  <a:lnTo>
                    <a:pt x="135" y="188"/>
                  </a:lnTo>
                  <a:lnTo>
                    <a:pt x="135" y="189"/>
                  </a:lnTo>
                  <a:lnTo>
                    <a:pt x="134" y="189"/>
                  </a:lnTo>
                  <a:lnTo>
                    <a:pt x="133" y="190"/>
                  </a:lnTo>
                  <a:lnTo>
                    <a:pt x="132" y="191"/>
                  </a:lnTo>
                  <a:lnTo>
                    <a:pt x="132" y="191"/>
                  </a:lnTo>
                  <a:lnTo>
                    <a:pt x="132" y="192"/>
                  </a:lnTo>
                  <a:lnTo>
                    <a:pt x="132" y="192"/>
                  </a:lnTo>
                  <a:lnTo>
                    <a:pt x="132" y="193"/>
                  </a:lnTo>
                  <a:lnTo>
                    <a:pt x="132" y="194"/>
                  </a:lnTo>
                  <a:lnTo>
                    <a:pt x="132" y="195"/>
                  </a:lnTo>
                  <a:lnTo>
                    <a:pt x="132" y="196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4" y="198"/>
                  </a:lnTo>
                  <a:lnTo>
                    <a:pt x="135" y="198"/>
                  </a:lnTo>
                  <a:lnTo>
                    <a:pt x="136" y="198"/>
                  </a:lnTo>
                  <a:lnTo>
                    <a:pt x="138" y="199"/>
                  </a:lnTo>
                  <a:lnTo>
                    <a:pt x="138" y="199"/>
                  </a:lnTo>
                  <a:lnTo>
                    <a:pt x="140" y="199"/>
                  </a:lnTo>
                  <a:lnTo>
                    <a:pt x="141" y="198"/>
                  </a:lnTo>
                  <a:lnTo>
                    <a:pt x="142" y="197"/>
                  </a:lnTo>
                  <a:lnTo>
                    <a:pt x="143" y="196"/>
                  </a:lnTo>
                  <a:lnTo>
                    <a:pt x="144" y="195"/>
                  </a:lnTo>
                  <a:lnTo>
                    <a:pt x="146" y="194"/>
                  </a:lnTo>
                  <a:lnTo>
                    <a:pt x="147" y="192"/>
                  </a:lnTo>
                  <a:lnTo>
                    <a:pt x="148" y="191"/>
                  </a:lnTo>
                  <a:lnTo>
                    <a:pt x="149" y="190"/>
                  </a:lnTo>
                  <a:lnTo>
                    <a:pt x="151" y="189"/>
                  </a:lnTo>
                  <a:lnTo>
                    <a:pt x="152" y="188"/>
                  </a:lnTo>
                  <a:lnTo>
                    <a:pt x="153" y="187"/>
                  </a:lnTo>
                  <a:lnTo>
                    <a:pt x="154" y="187"/>
                  </a:lnTo>
                  <a:lnTo>
                    <a:pt x="155" y="186"/>
                  </a:lnTo>
                  <a:lnTo>
                    <a:pt x="157" y="186"/>
                  </a:lnTo>
                  <a:lnTo>
                    <a:pt x="158" y="185"/>
                  </a:lnTo>
                  <a:lnTo>
                    <a:pt x="158" y="185"/>
                  </a:lnTo>
                  <a:lnTo>
                    <a:pt x="159" y="185"/>
                  </a:lnTo>
                  <a:lnTo>
                    <a:pt x="160" y="184"/>
                  </a:lnTo>
                  <a:lnTo>
                    <a:pt x="162" y="183"/>
                  </a:lnTo>
                  <a:lnTo>
                    <a:pt x="163" y="182"/>
                  </a:lnTo>
                  <a:lnTo>
                    <a:pt x="164" y="181"/>
                  </a:lnTo>
                  <a:lnTo>
                    <a:pt x="165" y="180"/>
                  </a:lnTo>
                  <a:lnTo>
                    <a:pt x="166" y="179"/>
                  </a:lnTo>
                  <a:lnTo>
                    <a:pt x="167" y="178"/>
                  </a:lnTo>
                  <a:lnTo>
                    <a:pt x="168" y="177"/>
                  </a:lnTo>
                  <a:lnTo>
                    <a:pt x="170" y="176"/>
                  </a:lnTo>
                  <a:lnTo>
                    <a:pt x="171" y="175"/>
                  </a:lnTo>
                  <a:lnTo>
                    <a:pt x="171" y="174"/>
                  </a:lnTo>
                  <a:lnTo>
                    <a:pt x="172" y="173"/>
                  </a:lnTo>
                  <a:lnTo>
                    <a:pt x="172" y="173"/>
                  </a:lnTo>
                  <a:lnTo>
                    <a:pt x="171" y="173"/>
                  </a:lnTo>
                  <a:lnTo>
                    <a:pt x="171" y="173"/>
                  </a:lnTo>
                  <a:lnTo>
                    <a:pt x="171" y="172"/>
                  </a:lnTo>
                  <a:lnTo>
                    <a:pt x="171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168" y="168"/>
                  </a:lnTo>
                  <a:lnTo>
                    <a:pt x="167" y="166"/>
                  </a:lnTo>
                  <a:lnTo>
                    <a:pt x="168" y="166"/>
                  </a:lnTo>
                  <a:lnTo>
                    <a:pt x="169" y="165"/>
                  </a:lnTo>
                  <a:lnTo>
                    <a:pt x="171" y="163"/>
                  </a:lnTo>
                  <a:lnTo>
                    <a:pt x="171" y="163"/>
                  </a:lnTo>
                  <a:lnTo>
                    <a:pt x="173" y="162"/>
                  </a:lnTo>
                  <a:lnTo>
                    <a:pt x="176" y="162"/>
                  </a:lnTo>
                  <a:lnTo>
                    <a:pt x="178" y="161"/>
                  </a:lnTo>
                  <a:lnTo>
                    <a:pt x="180" y="160"/>
                  </a:lnTo>
                  <a:lnTo>
                    <a:pt x="182" y="160"/>
                  </a:lnTo>
                  <a:lnTo>
                    <a:pt x="185" y="159"/>
                  </a:lnTo>
                  <a:lnTo>
                    <a:pt x="187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7"/>
                  </a:lnTo>
                  <a:lnTo>
                    <a:pt x="189" y="157"/>
                  </a:lnTo>
                  <a:lnTo>
                    <a:pt x="189" y="157"/>
                  </a:lnTo>
                  <a:lnTo>
                    <a:pt x="190" y="156"/>
                  </a:lnTo>
                  <a:lnTo>
                    <a:pt x="190" y="156"/>
                  </a:lnTo>
                  <a:lnTo>
                    <a:pt x="190" y="155"/>
                  </a:lnTo>
                  <a:lnTo>
                    <a:pt x="190" y="154"/>
                  </a:lnTo>
                  <a:lnTo>
                    <a:pt x="190" y="153"/>
                  </a:lnTo>
                  <a:lnTo>
                    <a:pt x="191" y="152"/>
                  </a:lnTo>
                  <a:lnTo>
                    <a:pt x="191" y="151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4" y="146"/>
                  </a:lnTo>
                  <a:lnTo>
                    <a:pt x="195" y="145"/>
                  </a:lnTo>
                  <a:lnTo>
                    <a:pt x="195" y="144"/>
                  </a:lnTo>
                  <a:lnTo>
                    <a:pt x="195" y="144"/>
                  </a:lnTo>
                  <a:lnTo>
                    <a:pt x="195" y="144"/>
                  </a:lnTo>
                  <a:lnTo>
                    <a:pt x="195" y="143"/>
                  </a:lnTo>
                  <a:lnTo>
                    <a:pt x="196" y="143"/>
                  </a:lnTo>
                  <a:lnTo>
                    <a:pt x="196" y="142"/>
                  </a:lnTo>
                  <a:lnTo>
                    <a:pt x="196" y="142"/>
                  </a:lnTo>
                  <a:lnTo>
                    <a:pt x="197" y="140"/>
                  </a:lnTo>
                  <a:lnTo>
                    <a:pt x="198" y="139"/>
                  </a:lnTo>
                  <a:lnTo>
                    <a:pt x="198" y="137"/>
                  </a:lnTo>
                  <a:lnTo>
                    <a:pt x="199" y="136"/>
                  </a:lnTo>
                  <a:lnTo>
                    <a:pt x="200" y="135"/>
                  </a:lnTo>
                  <a:lnTo>
                    <a:pt x="200" y="135"/>
                  </a:lnTo>
                  <a:lnTo>
                    <a:pt x="200" y="135"/>
                  </a:lnTo>
                  <a:lnTo>
                    <a:pt x="201" y="134"/>
                  </a:lnTo>
                  <a:lnTo>
                    <a:pt x="201" y="134"/>
                  </a:lnTo>
                  <a:lnTo>
                    <a:pt x="201" y="134"/>
                  </a:lnTo>
                  <a:lnTo>
                    <a:pt x="202" y="133"/>
                  </a:lnTo>
                  <a:lnTo>
                    <a:pt x="202" y="133"/>
                  </a:lnTo>
                  <a:lnTo>
                    <a:pt x="202" y="133"/>
                  </a:lnTo>
                  <a:lnTo>
                    <a:pt x="203" y="133"/>
                  </a:lnTo>
                  <a:lnTo>
                    <a:pt x="203" y="133"/>
                  </a:lnTo>
                  <a:lnTo>
                    <a:pt x="204" y="132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1"/>
            <p:cNvSpPr>
              <a:spLocks noEditPoints="1"/>
            </p:cNvSpPr>
            <p:nvPr/>
          </p:nvSpPr>
          <p:spPr bwMode="auto">
            <a:xfrm>
              <a:off x="2127250" y="2716213"/>
              <a:ext cx="1490663" cy="1806575"/>
            </a:xfrm>
            <a:custGeom>
              <a:avLst/>
              <a:gdLst>
                <a:gd name="T0" fmla="*/ 261 w 345"/>
                <a:gd name="T1" fmla="*/ 301 h 419"/>
                <a:gd name="T2" fmla="*/ 242 w 345"/>
                <a:gd name="T3" fmla="*/ 261 h 419"/>
                <a:gd name="T4" fmla="*/ 237 w 345"/>
                <a:gd name="T5" fmla="*/ 192 h 419"/>
                <a:gd name="T6" fmla="*/ 334 w 345"/>
                <a:gd name="T7" fmla="*/ 254 h 419"/>
                <a:gd name="T8" fmla="*/ 308 w 345"/>
                <a:gd name="T9" fmla="*/ 241 h 419"/>
                <a:gd name="T10" fmla="*/ 322 w 345"/>
                <a:gd name="T11" fmla="*/ 235 h 419"/>
                <a:gd name="T12" fmla="*/ 300 w 345"/>
                <a:gd name="T13" fmla="*/ 216 h 419"/>
                <a:gd name="T14" fmla="*/ 287 w 345"/>
                <a:gd name="T15" fmla="*/ 199 h 419"/>
                <a:gd name="T16" fmla="*/ 310 w 345"/>
                <a:gd name="T17" fmla="*/ 206 h 419"/>
                <a:gd name="T18" fmla="*/ 312 w 345"/>
                <a:gd name="T19" fmla="*/ 184 h 419"/>
                <a:gd name="T20" fmla="*/ 284 w 345"/>
                <a:gd name="T21" fmla="*/ 177 h 419"/>
                <a:gd name="T22" fmla="*/ 265 w 345"/>
                <a:gd name="T23" fmla="*/ 170 h 419"/>
                <a:gd name="T24" fmla="*/ 245 w 345"/>
                <a:gd name="T25" fmla="*/ 149 h 419"/>
                <a:gd name="T26" fmla="*/ 220 w 345"/>
                <a:gd name="T27" fmla="*/ 152 h 419"/>
                <a:gd name="T28" fmla="*/ 193 w 345"/>
                <a:gd name="T29" fmla="*/ 146 h 419"/>
                <a:gd name="T30" fmla="*/ 173 w 345"/>
                <a:gd name="T31" fmla="*/ 159 h 419"/>
                <a:gd name="T32" fmla="*/ 154 w 345"/>
                <a:gd name="T33" fmla="*/ 167 h 419"/>
                <a:gd name="T34" fmla="*/ 205 w 345"/>
                <a:gd name="T35" fmla="*/ 169 h 419"/>
                <a:gd name="T36" fmla="*/ 238 w 345"/>
                <a:gd name="T37" fmla="*/ 184 h 419"/>
                <a:gd name="T38" fmla="*/ 251 w 345"/>
                <a:gd name="T39" fmla="*/ 233 h 419"/>
                <a:gd name="T40" fmla="*/ 262 w 345"/>
                <a:gd name="T41" fmla="*/ 239 h 419"/>
                <a:gd name="T42" fmla="*/ 285 w 345"/>
                <a:gd name="T43" fmla="*/ 250 h 419"/>
                <a:gd name="T44" fmla="*/ 270 w 345"/>
                <a:gd name="T45" fmla="*/ 343 h 419"/>
                <a:gd name="T46" fmla="*/ 128 w 345"/>
                <a:gd name="T47" fmla="*/ 84 h 419"/>
                <a:gd name="T48" fmla="*/ 121 w 345"/>
                <a:gd name="T49" fmla="*/ 114 h 419"/>
                <a:gd name="T50" fmla="*/ 112 w 345"/>
                <a:gd name="T51" fmla="*/ 112 h 419"/>
                <a:gd name="T52" fmla="*/ 125 w 345"/>
                <a:gd name="T53" fmla="*/ 62 h 419"/>
                <a:gd name="T54" fmla="*/ 141 w 345"/>
                <a:gd name="T55" fmla="*/ 55 h 419"/>
                <a:gd name="T56" fmla="*/ 121 w 345"/>
                <a:gd name="T57" fmla="*/ 74 h 419"/>
                <a:gd name="T58" fmla="*/ 109 w 345"/>
                <a:gd name="T59" fmla="*/ 78 h 419"/>
                <a:gd name="T60" fmla="*/ 148 w 345"/>
                <a:gd name="T61" fmla="*/ 43 h 419"/>
                <a:gd name="T62" fmla="*/ 152 w 345"/>
                <a:gd name="T63" fmla="*/ 73 h 419"/>
                <a:gd name="T64" fmla="*/ 146 w 345"/>
                <a:gd name="T65" fmla="*/ 97 h 419"/>
                <a:gd name="T66" fmla="*/ 164 w 345"/>
                <a:gd name="T67" fmla="*/ 80 h 419"/>
                <a:gd name="T68" fmla="*/ 176 w 345"/>
                <a:gd name="T69" fmla="*/ 39 h 419"/>
                <a:gd name="T70" fmla="*/ 146 w 345"/>
                <a:gd name="T71" fmla="*/ 11 h 419"/>
                <a:gd name="T72" fmla="*/ 179 w 345"/>
                <a:gd name="T73" fmla="*/ 105 h 419"/>
                <a:gd name="T74" fmla="*/ 118 w 345"/>
                <a:gd name="T75" fmla="*/ 96 h 419"/>
                <a:gd name="T76" fmla="*/ 158 w 345"/>
                <a:gd name="T77" fmla="*/ 122 h 419"/>
                <a:gd name="T78" fmla="*/ 320 w 345"/>
                <a:gd name="T79" fmla="*/ 224 h 419"/>
                <a:gd name="T80" fmla="*/ 95 w 345"/>
                <a:gd name="T81" fmla="*/ 99 h 419"/>
                <a:gd name="T82" fmla="*/ 108 w 345"/>
                <a:gd name="T83" fmla="*/ 150 h 419"/>
                <a:gd name="T84" fmla="*/ 124 w 345"/>
                <a:gd name="T85" fmla="*/ 156 h 419"/>
                <a:gd name="T86" fmla="*/ 128 w 345"/>
                <a:gd name="T87" fmla="*/ 197 h 419"/>
                <a:gd name="T88" fmla="*/ 218 w 345"/>
                <a:gd name="T89" fmla="*/ 284 h 419"/>
                <a:gd name="T90" fmla="*/ 218 w 345"/>
                <a:gd name="T91" fmla="*/ 252 h 419"/>
                <a:gd name="T92" fmla="*/ 214 w 345"/>
                <a:gd name="T93" fmla="*/ 178 h 419"/>
                <a:gd name="T94" fmla="*/ 200 w 345"/>
                <a:gd name="T95" fmla="*/ 201 h 419"/>
                <a:gd name="T96" fmla="*/ 197 w 345"/>
                <a:gd name="T97" fmla="*/ 225 h 419"/>
                <a:gd name="T98" fmla="*/ 184 w 345"/>
                <a:gd name="T99" fmla="*/ 196 h 419"/>
                <a:gd name="T100" fmla="*/ 157 w 345"/>
                <a:gd name="T101" fmla="*/ 203 h 419"/>
                <a:gd name="T102" fmla="*/ 139 w 345"/>
                <a:gd name="T103" fmla="*/ 169 h 419"/>
                <a:gd name="T104" fmla="*/ 136 w 345"/>
                <a:gd name="T105" fmla="*/ 203 h 419"/>
                <a:gd name="T106" fmla="*/ 128 w 345"/>
                <a:gd name="T107" fmla="*/ 221 h 419"/>
                <a:gd name="T108" fmla="*/ 97 w 345"/>
                <a:gd name="T109" fmla="*/ 220 h 419"/>
                <a:gd name="T110" fmla="*/ 68 w 345"/>
                <a:gd name="T111" fmla="*/ 227 h 419"/>
                <a:gd name="T112" fmla="*/ 35 w 345"/>
                <a:gd name="T113" fmla="*/ 203 h 419"/>
                <a:gd name="T114" fmla="*/ 155 w 345"/>
                <a:gd name="T115" fmla="*/ 292 h 419"/>
                <a:gd name="T116" fmla="*/ 170 w 345"/>
                <a:gd name="T117" fmla="*/ 268 h 419"/>
                <a:gd name="T118" fmla="*/ 77 w 345"/>
                <a:gd name="T119" fmla="*/ 140 h 419"/>
                <a:gd name="T120" fmla="*/ 96 w 345"/>
                <a:gd name="T121" fmla="*/ 193 h 419"/>
                <a:gd name="T122" fmla="*/ 74 w 345"/>
                <a:gd name="T123" fmla="*/ 164 h 419"/>
                <a:gd name="T124" fmla="*/ 86 w 345"/>
                <a:gd name="T125" fmla="*/ 12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5" h="419">
                  <a:moveTo>
                    <a:pt x="345" y="282"/>
                  </a:moveTo>
                  <a:lnTo>
                    <a:pt x="345" y="282"/>
                  </a:lnTo>
                  <a:lnTo>
                    <a:pt x="344" y="282"/>
                  </a:lnTo>
                  <a:lnTo>
                    <a:pt x="345" y="282"/>
                  </a:lnTo>
                  <a:close/>
                  <a:moveTo>
                    <a:pt x="287" y="419"/>
                  </a:move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close/>
                  <a:moveTo>
                    <a:pt x="285" y="418"/>
                  </a:move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close/>
                  <a:moveTo>
                    <a:pt x="284" y="415"/>
                  </a:move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close/>
                  <a:moveTo>
                    <a:pt x="284" y="414"/>
                  </a:move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5" y="415"/>
                  </a:lnTo>
                  <a:lnTo>
                    <a:pt x="285" y="415"/>
                  </a:lnTo>
                  <a:lnTo>
                    <a:pt x="284" y="414"/>
                  </a:lnTo>
                  <a:close/>
                  <a:moveTo>
                    <a:pt x="286" y="413"/>
                  </a:move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close/>
                  <a:moveTo>
                    <a:pt x="283" y="407"/>
                  </a:move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close/>
                  <a:moveTo>
                    <a:pt x="281" y="397"/>
                  </a:move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close/>
                  <a:moveTo>
                    <a:pt x="281" y="395"/>
                  </a:moveTo>
                  <a:lnTo>
                    <a:pt x="281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1" y="395"/>
                  </a:lnTo>
                  <a:lnTo>
                    <a:pt x="281" y="395"/>
                  </a:lnTo>
                  <a:lnTo>
                    <a:pt x="281" y="395"/>
                  </a:lnTo>
                  <a:lnTo>
                    <a:pt x="281" y="395"/>
                  </a:lnTo>
                  <a:close/>
                  <a:moveTo>
                    <a:pt x="280" y="395"/>
                  </a:move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close/>
                  <a:moveTo>
                    <a:pt x="274" y="386"/>
                  </a:move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close/>
                  <a:moveTo>
                    <a:pt x="274" y="385"/>
                  </a:move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close/>
                  <a:moveTo>
                    <a:pt x="274" y="385"/>
                  </a:moveTo>
                  <a:lnTo>
                    <a:pt x="274" y="385"/>
                  </a:lnTo>
                  <a:lnTo>
                    <a:pt x="274" y="384"/>
                  </a:lnTo>
                  <a:lnTo>
                    <a:pt x="274" y="384"/>
                  </a:lnTo>
                  <a:lnTo>
                    <a:pt x="274" y="384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close/>
                  <a:moveTo>
                    <a:pt x="286" y="353"/>
                  </a:move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3"/>
                  </a:lnTo>
                  <a:close/>
                  <a:moveTo>
                    <a:pt x="276" y="354"/>
                  </a:move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5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close/>
                  <a:moveTo>
                    <a:pt x="286" y="351"/>
                  </a:moveTo>
                  <a:lnTo>
                    <a:pt x="286" y="352"/>
                  </a:lnTo>
                  <a:lnTo>
                    <a:pt x="286" y="352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0"/>
                  </a:lnTo>
                  <a:lnTo>
                    <a:pt x="286" y="350"/>
                  </a:lnTo>
                  <a:lnTo>
                    <a:pt x="286" y="350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86" y="349"/>
                  </a:move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6" y="349"/>
                  </a:lnTo>
                  <a:lnTo>
                    <a:pt x="286" y="349"/>
                  </a:lnTo>
                  <a:lnTo>
                    <a:pt x="286" y="349"/>
                  </a:lnTo>
                  <a:lnTo>
                    <a:pt x="286" y="349"/>
                  </a:lnTo>
                  <a:close/>
                  <a:moveTo>
                    <a:pt x="275" y="351"/>
                  </a:moveTo>
                  <a:lnTo>
                    <a:pt x="275" y="351"/>
                  </a:lnTo>
                  <a:lnTo>
                    <a:pt x="275" y="351"/>
                  </a:lnTo>
                  <a:lnTo>
                    <a:pt x="275" y="351"/>
                  </a:lnTo>
                  <a:close/>
                  <a:moveTo>
                    <a:pt x="274" y="351"/>
                  </a:moveTo>
                  <a:lnTo>
                    <a:pt x="274" y="351"/>
                  </a:lnTo>
                  <a:lnTo>
                    <a:pt x="274" y="351"/>
                  </a:lnTo>
                  <a:lnTo>
                    <a:pt x="274" y="351"/>
                  </a:lnTo>
                  <a:lnTo>
                    <a:pt x="274" y="351"/>
                  </a:lnTo>
                  <a:close/>
                  <a:moveTo>
                    <a:pt x="271" y="350"/>
                  </a:moveTo>
                  <a:lnTo>
                    <a:pt x="271" y="350"/>
                  </a:lnTo>
                  <a:lnTo>
                    <a:pt x="272" y="350"/>
                  </a:lnTo>
                  <a:lnTo>
                    <a:pt x="271" y="350"/>
                  </a:lnTo>
                  <a:close/>
                  <a:moveTo>
                    <a:pt x="272" y="350"/>
                  </a:move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close/>
                  <a:moveTo>
                    <a:pt x="284" y="345"/>
                  </a:move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5" y="345"/>
                  </a:lnTo>
                  <a:lnTo>
                    <a:pt x="285" y="345"/>
                  </a:lnTo>
                  <a:lnTo>
                    <a:pt x="285" y="345"/>
                  </a:lnTo>
                  <a:lnTo>
                    <a:pt x="284" y="345"/>
                  </a:lnTo>
                  <a:close/>
                  <a:moveTo>
                    <a:pt x="284" y="344"/>
                  </a:move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4"/>
                  </a:lnTo>
                  <a:lnTo>
                    <a:pt x="284" y="344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close/>
                  <a:moveTo>
                    <a:pt x="283" y="341"/>
                  </a:moveTo>
                  <a:lnTo>
                    <a:pt x="283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1"/>
                  </a:lnTo>
                  <a:close/>
                  <a:moveTo>
                    <a:pt x="282" y="339"/>
                  </a:move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close/>
                  <a:moveTo>
                    <a:pt x="269" y="341"/>
                  </a:moveTo>
                  <a:lnTo>
                    <a:pt x="269" y="341"/>
                  </a:lnTo>
                  <a:lnTo>
                    <a:pt x="269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1"/>
                  </a:lnTo>
                  <a:close/>
                  <a:moveTo>
                    <a:pt x="267" y="339"/>
                  </a:move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close/>
                  <a:moveTo>
                    <a:pt x="279" y="336"/>
                  </a:move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6"/>
                  </a:lnTo>
                  <a:close/>
                  <a:moveTo>
                    <a:pt x="271" y="328"/>
                  </a:move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close/>
                  <a:moveTo>
                    <a:pt x="267" y="326"/>
                  </a:move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6"/>
                  </a:lnTo>
                  <a:close/>
                  <a:moveTo>
                    <a:pt x="266" y="326"/>
                  </a:moveTo>
                  <a:lnTo>
                    <a:pt x="266" y="326"/>
                  </a:lnTo>
                  <a:lnTo>
                    <a:pt x="266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close/>
                  <a:moveTo>
                    <a:pt x="262" y="322"/>
                  </a:move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close/>
                  <a:moveTo>
                    <a:pt x="246" y="322"/>
                  </a:move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6" y="323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6" y="322"/>
                  </a:lnTo>
                  <a:close/>
                  <a:moveTo>
                    <a:pt x="246" y="320"/>
                  </a:moveTo>
                  <a:lnTo>
                    <a:pt x="246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6" y="320"/>
                  </a:lnTo>
                  <a:lnTo>
                    <a:pt x="246" y="320"/>
                  </a:lnTo>
                  <a:lnTo>
                    <a:pt x="246" y="320"/>
                  </a:lnTo>
                  <a:lnTo>
                    <a:pt x="246" y="320"/>
                  </a:lnTo>
                  <a:close/>
                  <a:moveTo>
                    <a:pt x="246" y="319"/>
                  </a:move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close/>
                  <a:moveTo>
                    <a:pt x="247" y="317"/>
                  </a:move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8"/>
                  </a:lnTo>
                  <a:lnTo>
                    <a:pt x="247" y="318"/>
                  </a:lnTo>
                  <a:lnTo>
                    <a:pt x="247" y="318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close/>
                  <a:moveTo>
                    <a:pt x="247" y="317"/>
                  </a:move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8" y="318"/>
                  </a:lnTo>
                  <a:lnTo>
                    <a:pt x="248" y="318"/>
                  </a:lnTo>
                  <a:lnTo>
                    <a:pt x="248" y="318"/>
                  </a:lnTo>
                  <a:lnTo>
                    <a:pt x="248" y="317"/>
                  </a:lnTo>
                  <a:lnTo>
                    <a:pt x="247" y="317"/>
                  </a:lnTo>
                  <a:close/>
                  <a:moveTo>
                    <a:pt x="245" y="317"/>
                  </a:move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5" y="317"/>
                  </a:lnTo>
                  <a:lnTo>
                    <a:pt x="245" y="317"/>
                  </a:lnTo>
                  <a:lnTo>
                    <a:pt x="245" y="317"/>
                  </a:lnTo>
                  <a:close/>
                  <a:moveTo>
                    <a:pt x="247" y="315"/>
                  </a:move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7" y="315"/>
                  </a:lnTo>
                  <a:close/>
                  <a:moveTo>
                    <a:pt x="264" y="308"/>
                  </a:move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close/>
                  <a:moveTo>
                    <a:pt x="265" y="306"/>
                  </a:move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close/>
                  <a:moveTo>
                    <a:pt x="265" y="305"/>
                  </a:move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5"/>
                  </a:lnTo>
                  <a:close/>
                  <a:moveTo>
                    <a:pt x="248" y="310"/>
                  </a:move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close/>
                  <a:moveTo>
                    <a:pt x="248" y="310"/>
                  </a:moveTo>
                  <a:lnTo>
                    <a:pt x="247" y="310"/>
                  </a:lnTo>
                  <a:lnTo>
                    <a:pt x="247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09"/>
                  </a:lnTo>
                  <a:lnTo>
                    <a:pt x="248" y="310"/>
                  </a:lnTo>
                  <a:close/>
                  <a:moveTo>
                    <a:pt x="248" y="310"/>
                  </a:move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10"/>
                  </a:lnTo>
                  <a:close/>
                  <a:moveTo>
                    <a:pt x="261" y="302"/>
                  </a:moveTo>
                  <a:lnTo>
                    <a:pt x="261" y="302"/>
                  </a:lnTo>
                  <a:lnTo>
                    <a:pt x="262" y="302"/>
                  </a:lnTo>
                  <a:lnTo>
                    <a:pt x="262" y="302"/>
                  </a:lnTo>
                  <a:lnTo>
                    <a:pt x="262" y="302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1" y="302"/>
                  </a:lnTo>
                  <a:close/>
                  <a:moveTo>
                    <a:pt x="261" y="301"/>
                  </a:move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close/>
                  <a:moveTo>
                    <a:pt x="256" y="295"/>
                  </a:move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close/>
                  <a:moveTo>
                    <a:pt x="278" y="394"/>
                  </a:move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close/>
                  <a:moveTo>
                    <a:pt x="247" y="319"/>
                  </a:move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close/>
                  <a:moveTo>
                    <a:pt x="261" y="301"/>
                  </a:move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close/>
                  <a:moveTo>
                    <a:pt x="258" y="297"/>
                  </a:move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9" y="297"/>
                  </a:lnTo>
                  <a:lnTo>
                    <a:pt x="259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close/>
                  <a:moveTo>
                    <a:pt x="270" y="359"/>
                  </a:move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close/>
                  <a:moveTo>
                    <a:pt x="270" y="360"/>
                  </a:move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2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2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0"/>
                  </a:lnTo>
                  <a:close/>
                  <a:moveTo>
                    <a:pt x="271" y="358"/>
                  </a:moveTo>
                  <a:lnTo>
                    <a:pt x="271" y="357"/>
                  </a:lnTo>
                  <a:lnTo>
                    <a:pt x="271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6"/>
                  </a:lnTo>
                  <a:lnTo>
                    <a:pt x="272" y="356"/>
                  </a:lnTo>
                  <a:lnTo>
                    <a:pt x="272" y="356"/>
                  </a:lnTo>
                  <a:lnTo>
                    <a:pt x="271" y="356"/>
                  </a:lnTo>
                  <a:lnTo>
                    <a:pt x="271" y="356"/>
                  </a:lnTo>
                  <a:lnTo>
                    <a:pt x="271" y="355"/>
                  </a:lnTo>
                  <a:lnTo>
                    <a:pt x="271" y="355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7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1" y="358"/>
                  </a:lnTo>
                  <a:lnTo>
                    <a:pt x="271" y="358"/>
                  </a:lnTo>
                  <a:lnTo>
                    <a:pt x="271" y="358"/>
                  </a:lnTo>
                  <a:lnTo>
                    <a:pt x="271" y="357"/>
                  </a:lnTo>
                  <a:lnTo>
                    <a:pt x="271" y="357"/>
                  </a:lnTo>
                  <a:lnTo>
                    <a:pt x="271" y="358"/>
                  </a:lnTo>
                  <a:close/>
                  <a:moveTo>
                    <a:pt x="269" y="351"/>
                  </a:move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8" y="351"/>
                  </a:lnTo>
                  <a:lnTo>
                    <a:pt x="268" y="351"/>
                  </a:lnTo>
                  <a:lnTo>
                    <a:pt x="269" y="351"/>
                  </a:lnTo>
                  <a:close/>
                  <a:moveTo>
                    <a:pt x="268" y="240"/>
                  </a:moveTo>
                  <a:lnTo>
                    <a:pt x="267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0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39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close/>
                  <a:moveTo>
                    <a:pt x="270" y="262"/>
                  </a:moveTo>
                  <a:lnTo>
                    <a:pt x="270" y="261"/>
                  </a:lnTo>
                  <a:lnTo>
                    <a:pt x="269" y="261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2"/>
                  </a:lnTo>
                  <a:lnTo>
                    <a:pt x="268" y="262"/>
                  </a:lnTo>
                  <a:lnTo>
                    <a:pt x="268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3"/>
                  </a:lnTo>
                  <a:lnTo>
                    <a:pt x="270" y="263"/>
                  </a:lnTo>
                  <a:lnTo>
                    <a:pt x="272" y="262"/>
                  </a:lnTo>
                  <a:lnTo>
                    <a:pt x="273" y="262"/>
                  </a:lnTo>
                  <a:lnTo>
                    <a:pt x="273" y="262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1" y="261"/>
                  </a:lnTo>
                  <a:lnTo>
                    <a:pt x="271" y="261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close/>
                  <a:moveTo>
                    <a:pt x="267" y="353"/>
                  </a:moveTo>
                  <a:lnTo>
                    <a:pt x="267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2"/>
                  </a:lnTo>
                  <a:lnTo>
                    <a:pt x="266" y="352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4"/>
                  </a:lnTo>
                  <a:lnTo>
                    <a:pt x="266" y="355"/>
                  </a:lnTo>
                  <a:lnTo>
                    <a:pt x="266" y="356"/>
                  </a:lnTo>
                  <a:lnTo>
                    <a:pt x="266" y="356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8"/>
                  </a:lnTo>
                  <a:lnTo>
                    <a:pt x="265" y="358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8"/>
                  </a:lnTo>
                  <a:lnTo>
                    <a:pt x="264" y="360"/>
                  </a:lnTo>
                  <a:lnTo>
                    <a:pt x="263" y="363"/>
                  </a:lnTo>
                  <a:lnTo>
                    <a:pt x="263" y="363"/>
                  </a:lnTo>
                  <a:lnTo>
                    <a:pt x="263" y="363"/>
                  </a:lnTo>
                  <a:lnTo>
                    <a:pt x="263" y="364"/>
                  </a:lnTo>
                  <a:lnTo>
                    <a:pt x="263" y="364"/>
                  </a:lnTo>
                  <a:lnTo>
                    <a:pt x="263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3"/>
                  </a:lnTo>
                  <a:lnTo>
                    <a:pt x="265" y="362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6" y="360"/>
                  </a:lnTo>
                  <a:lnTo>
                    <a:pt x="266" y="359"/>
                  </a:lnTo>
                  <a:lnTo>
                    <a:pt x="266" y="360"/>
                  </a:lnTo>
                  <a:lnTo>
                    <a:pt x="266" y="360"/>
                  </a:lnTo>
                  <a:lnTo>
                    <a:pt x="266" y="361"/>
                  </a:lnTo>
                  <a:lnTo>
                    <a:pt x="266" y="361"/>
                  </a:lnTo>
                  <a:lnTo>
                    <a:pt x="266" y="362"/>
                  </a:lnTo>
                  <a:lnTo>
                    <a:pt x="265" y="364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4"/>
                  </a:lnTo>
                  <a:lnTo>
                    <a:pt x="265" y="364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7" y="363"/>
                  </a:lnTo>
                  <a:lnTo>
                    <a:pt x="267" y="363"/>
                  </a:lnTo>
                  <a:lnTo>
                    <a:pt x="267" y="362"/>
                  </a:lnTo>
                  <a:lnTo>
                    <a:pt x="267" y="361"/>
                  </a:lnTo>
                  <a:lnTo>
                    <a:pt x="268" y="361"/>
                  </a:lnTo>
                  <a:lnTo>
                    <a:pt x="268" y="359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7"/>
                  </a:lnTo>
                  <a:lnTo>
                    <a:pt x="268" y="357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9" y="361"/>
                  </a:lnTo>
                  <a:lnTo>
                    <a:pt x="268" y="362"/>
                  </a:lnTo>
                  <a:lnTo>
                    <a:pt x="268" y="363"/>
                  </a:lnTo>
                  <a:lnTo>
                    <a:pt x="269" y="361"/>
                  </a:lnTo>
                  <a:lnTo>
                    <a:pt x="269" y="360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8"/>
                  </a:lnTo>
                  <a:lnTo>
                    <a:pt x="268" y="358"/>
                  </a:lnTo>
                  <a:lnTo>
                    <a:pt x="268" y="357"/>
                  </a:lnTo>
                  <a:lnTo>
                    <a:pt x="268" y="357"/>
                  </a:lnTo>
                  <a:lnTo>
                    <a:pt x="268" y="356"/>
                  </a:lnTo>
                  <a:lnTo>
                    <a:pt x="268" y="356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7"/>
                  </a:lnTo>
                  <a:lnTo>
                    <a:pt x="269" y="359"/>
                  </a:lnTo>
                  <a:lnTo>
                    <a:pt x="269" y="360"/>
                  </a:lnTo>
                  <a:lnTo>
                    <a:pt x="269" y="360"/>
                  </a:lnTo>
                  <a:lnTo>
                    <a:pt x="269" y="361"/>
                  </a:lnTo>
                  <a:lnTo>
                    <a:pt x="269" y="361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3"/>
                  </a:lnTo>
                  <a:lnTo>
                    <a:pt x="269" y="363"/>
                  </a:lnTo>
                  <a:lnTo>
                    <a:pt x="269" y="362"/>
                  </a:lnTo>
                  <a:lnTo>
                    <a:pt x="269" y="360"/>
                  </a:lnTo>
                  <a:lnTo>
                    <a:pt x="269" y="358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4"/>
                  </a:lnTo>
                  <a:lnTo>
                    <a:pt x="269" y="354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4"/>
                  </a:lnTo>
                  <a:lnTo>
                    <a:pt x="267" y="354"/>
                  </a:lnTo>
                  <a:lnTo>
                    <a:pt x="267" y="353"/>
                  </a:lnTo>
                  <a:close/>
                  <a:moveTo>
                    <a:pt x="265" y="236"/>
                  </a:move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9"/>
                  </a:lnTo>
                  <a:lnTo>
                    <a:pt x="265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6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close/>
                  <a:moveTo>
                    <a:pt x="245" y="317"/>
                  </a:moveTo>
                  <a:lnTo>
                    <a:pt x="245" y="317"/>
                  </a:lnTo>
                  <a:lnTo>
                    <a:pt x="245" y="318"/>
                  </a:lnTo>
                  <a:lnTo>
                    <a:pt x="245" y="318"/>
                  </a:lnTo>
                  <a:lnTo>
                    <a:pt x="245" y="318"/>
                  </a:lnTo>
                  <a:lnTo>
                    <a:pt x="246" y="318"/>
                  </a:lnTo>
                  <a:lnTo>
                    <a:pt x="246" y="318"/>
                  </a:lnTo>
                  <a:lnTo>
                    <a:pt x="246" y="318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6"/>
                  </a:lnTo>
                  <a:lnTo>
                    <a:pt x="246" y="316"/>
                  </a:lnTo>
                  <a:lnTo>
                    <a:pt x="246" y="316"/>
                  </a:lnTo>
                  <a:lnTo>
                    <a:pt x="245" y="316"/>
                  </a:lnTo>
                  <a:lnTo>
                    <a:pt x="245" y="317"/>
                  </a:lnTo>
                  <a:lnTo>
                    <a:pt x="245" y="317"/>
                  </a:lnTo>
                  <a:lnTo>
                    <a:pt x="245" y="317"/>
                  </a:lnTo>
                  <a:close/>
                  <a:moveTo>
                    <a:pt x="245" y="263"/>
                  </a:moveTo>
                  <a:lnTo>
                    <a:pt x="245" y="263"/>
                  </a:lnTo>
                  <a:lnTo>
                    <a:pt x="246" y="263"/>
                  </a:lnTo>
                  <a:lnTo>
                    <a:pt x="246" y="263"/>
                  </a:lnTo>
                  <a:lnTo>
                    <a:pt x="246" y="264"/>
                  </a:lnTo>
                  <a:lnTo>
                    <a:pt x="247" y="264"/>
                  </a:lnTo>
                  <a:lnTo>
                    <a:pt x="247" y="264"/>
                  </a:lnTo>
                  <a:lnTo>
                    <a:pt x="247" y="263"/>
                  </a:lnTo>
                  <a:lnTo>
                    <a:pt x="247" y="263"/>
                  </a:lnTo>
                  <a:lnTo>
                    <a:pt x="248" y="263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1"/>
                  </a:lnTo>
                  <a:lnTo>
                    <a:pt x="248" y="261"/>
                  </a:lnTo>
                  <a:lnTo>
                    <a:pt x="248" y="261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7" y="260"/>
                  </a:lnTo>
                  <a:lnTo>
                    <a:pt x="247" y="260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5" y="259"/>
                  </a:lnTo>
                  <a:lnTo>
                    <a:pt x="245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5" y="259"/>
                  </a:lnTo>
                  <a:lnTo>
                    <a:pt x="245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3" y="259"/>
                  </a:lnTo>
                  <a:lnTo>
                    <a:pt x="243" y="259"/>
                  </a:lnTo>
                  <a:lnTo>
                    <a:pt x="243" y="259"/>
                  </a:lnTo>
                  <a:lnTo>
                    <a:pt x="242" y="259"/>
                  </a:lnTo>
                  <a:lnTo>
                    <a:pt x="242" y="260"/>
                  </a:lnTo>
                  <a:lnTo>
                    <a:pt x="241" y="260"/>
                  </a:lnTo>
                  <a:lnTo>
                    <a:pt x="241" y="260"/>
                  </a:lnTo>
                  <a:lnTo>
                    <a:pt x="241" y="260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3" y="262"/>
                  </a:lnTo>
                  <a:lnTo>
                    <a:pt x="243" y="262"/>
                  </a:lnTo>
                  <a:lnTo>
                    <a:pt x="244" y="262"/>
                  </a:lnTo>
                  <a:lnTo>
                    <a:pt x="244" y="263"/>
                  </a:lnTo>
                  <a:lnTo>
                    <a:pt x="245" y="263"/>
                  </a:lnTo>
                  <a:lnTo>
                    <a:pt x="245" y="263"/>
                  </a:lnTo>
                  <a:lnTo>
                    <a:pt x="245" y="263"/>
                  </a:lnTo>
                  <a:lnTo>
                    <a:pt x="245" y="263"/>
                  </a:lnTo>
                  <a:close/>
                  <a:moveTo>
                    <a:pt x="245" y="314"/>
                  </a:move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close/>
                  <a:moveTo>
                    <a:pt x="244" y="314"/>
                  </a:moveTo>
                  <a:lnTo>
                    <a:pt x="245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close/>
                  <a:moveTo>
                    <a:pt x="243" y="251"/>
                  </a:moveTo>
                  <a:lnTo>
                    <a:pt x="242" y="251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3" y="252"/>
                  </a:lnTo>
                  <a:lnTo>
                    <a:pt x="243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5" y="251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3" y="251"/>
                  </a:lnTo>
                  <a:lnTo>
                    <a:pt x="243" y="251"/>
                  </a:lnTo>
                  <a:lnTo>
                    <a:pt x="243" y="251"/>
                  </a:lnTo>
                  <a:close/>
                  <a:moveTo>
                    <a:pt x="246" y="322"/>
                  </a:move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6" y="322"/>
                  </a:lnTo>
                  <a:close/>
                  <a:moveTo>
                    <a:pt x="243" y="280"/>
                  </a:moveTo>
                  <a:lnTo>
                    <a:pt x="243" y="280"/>
                  </a:lnTo>
                  <a:lnTo>
                    <a:pt x="242" y="280"/>
                  </a:lnTo>
                  <a:lnTo>
                    <a:pt x="242" y="280"/>
                  </a:lnTo>
                  <a:lnTo>
                    <a:pt x="243" y="279"/>
                  </a:lnTo>
                  <a:lnTo>
                    <a:pt x="243" y="279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237" y="278"/>
                  </a:lnTo>
                  <a:lnTo>
                    <a:pt x="237" y="278"/>
                  </a:lnTo>
                  <a:lnTo>
                    <a:pt x="237" y="278"/>
                  </a:lnTo>
                  <a:lnTo>
                    <a:pt x="237" y="279"/>
                  </a:lnTo>
                  <a:lnTo>
                    <a:pt x="237" y="279"/>
                  </a:lnTo>
                  <a:lnTo>
                    <a:pt x="236" y="279"/>
                  </a:lnTo>
                  <a:lnTo>
                    <a:pt x="236" y="281"/>
                  </a:lnTo>
                  <a:lnTo>
                    <a:pt x="237" y="281"/>
                  </a:lnTo>
                  <a:lnTo>
                    <a:pt x="237" y="282"/>
                  </a:lnTo>
                  <a:lnTo>
                    <a:pt x="237" y="282"/>
                  </a:lnTo>
                  <a:lnTo>
                    <a:pt x="237" y="282"/>
                  </a:lnTo>
                  <a:lnTo>
                    <a:pt x="237" y="283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9" y="286"/>
                  </a:lnTo>
                  <a:lnTo>
                    <a:pt x="239" y="285"/>
                  </a:lnTo>
                  <a:lnTo>
                    <a:pt x="239" y="285"/>
                  </a:lnTo>
                  <a:lnTo>
                    <a:pt x="239" y="286"/>
                  </a:lnTo>
                  <a:lnTo>
                    <a:pt x="239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6"/>
                  </a:lnTo>
                  <a:lnTo>
                    <a:pt x="242" y="286"/>
                  </a:lnTo>
                  <a:lnTo>
                    <a:pt x="242" y="286"/>
                  </a:lnTo>
                  <a:lnTo>
                    <a:pt x="242" y="285"/>
                  </a:lnTo>
                  <a:lnTo>
                    <a:pt x="242" y="285"/>
                  </a:lnTo>
                  <a:lnTo>
                    <a:pt x="242" y="285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0"/>
                  </a:lnTo>
                  <a:close/>
                  <a:moveTo>
                    <a:pt x="236" y="187"/>
                  </a:moveTo>
                  <a:lnTo>
                    <a:pt x="236" y="187"/>
                  </a:lnTo>
                  <a:lnTo>
                    <a:pt x="236" y="187"/>
                  </a:lnTo>
                  <a:lnTo>
                    <a:pt x="237" y="187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5" y="186"/>
                  </a:lnTo>
                  <a:lnTo>
                    <a:pt x="235" y="186"/>
                  </a:lnTo>
                  <a:lnTo>
                    <a:pt x="235" y="186"/>
                  </a:lnTo>
                  <a:lnTo>
                    <a:pt x="236" y="187"/>
                  </a:lnTo>
                  <a:close/>
                  <a:moveTo>
                    <a:pt x="233" y="187"/>
                  </a:moveTo>
                  <a:lnTo>
                    <a:pt x="233" y="188"/>
                  </a:lnTo>
                  <a:lnTo>
                    <a:pt x="233" y="188"/>
                  </a:lnTo>
                  <a:lnTo>
                    <a:pt x="233" y="188"/>
                  </a:lnTo>
                  <a:lnTo>
                    <a:pt x="233" y="188"/>
                  </a:lnTo>
                  <a:lnTo>
                    <a:pt x="233" y="189"/>
                  </a:lnTo>
                  <a:lnTo>
                    <a:pt x="234" y="189"/>
                  </a:lnTo>
                  <a:lnTo>
                    <a:pt x="234" y="189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7" y="189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6" y="188"/>
                  </a:lnTo>
                  <a:lnTo>
                    <a:pt x="236" y="188"/>
                  </a:lnTo>
                  <a:lnTo>
                    <a:pt x="236" y="187"/>
                  </a:lnTo>
                  <a:lnTo>
                    <a:pt x="236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6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7"/>
                  </a:lnTo>
                  <a:lnTo>
                    <a:pt x="233" y="187"/>
                  </a:lnTo>
                  <a:lnTo>
                    <a:pt x="233" y="187"/>
                  </a:lnTo>
                  <a:close/>
                  <a:moveTo>
                    <a:pt x="241" y="189"/>
                  </a:moveTo>
                  <a:lnTo>
                    <a:pt x="241" y="189"/>
                  </a:lnTo>
                  <a:lnTo>
                    <a:pt x="241" y="189"/>
                  </a:lnTo>
                  <a:lnTo>
                    <a:pt x="241" y="189"/>
                  </a:lnTo>
                  <a:lnTo>
                    <a:pt x="240" y="188"/>
                  </a:lnTo>
                  <a:lnTo>
                    <a:pt x="240" y="188"/>
                  </a:lnTo>
                  <a:lnTo>
                    <a:pt x="239" y="188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89"/>
                  </a:lnTo>
                  <a:lnTo>
                    <a:pt x="241" y="189"/>
                  </a:lnTo>
                  <a:close/>
                  <a:moveTo>
                    <a:pt x="241" y="192"/>
                  </a:moveTo>
                  <a:lnTo>
                    <a:pt x="241" y="192"/>
                  </a:lnTo>
                  <a:lnTo>
                    <a:pt x="241" y="192"/>
                  </a:lnTo>
                  <a:lnTo>
                    <a:pt x="241" y="191"/>
                  </a:lnTo>
                  <a:lnTo>
                    <a:pt x="241" y="191"/>
                  </a:lnTo>
                  <a:lnTo>
                    <a:pt x="241" y="191"/>
                  </a:lnTo>
                  <a:lnTo>
                    <a:pt x="240" y="191"/>
                  </a:lnTo>
                  <a:lnTo>
                    <a:pt x="240" y="191"/>
                  </a:lnTo>
                  <a:lnTo>
                    <a:pt x="240" y="191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3"/>
                  </a:lnTo>
                  <a:lnTo>
                    <a:pt x="240" y="193"/>
                  </a:lnTo>
                  <a:lnTo>
                    <a:pt x="240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9" y="194"/>
                  </a:lnTo>
                  <a:lnTo>
                    <a:pt x="239" y="194"/>
                  </a:lnTo>
                  <a:lnTo>
                    <a:pt x="239" y="194"/>
                  </a:lnTo>
                  <a:lnTo>
                    <a:pt x="239" y="195"/>
                  </a:lnTo>
                  <a:lnTo>
                    <a:pt x="240" y="195"/>
                  </a:lnTo>
                  <a:lnTo>
                    <a:pt x="241" y="196"/>
                  </a:lnTo>
                  <a:lnTo>
                    <a:pt x="241" y="196"/>
                  </a:lnTo>
                  <a:lnTo>
                    <a:pt x="241" y="196"/>
                  </a:lnTo>
                  <a:lnTo>
                    <a:pt x="242" y="196"/>
                  </a:lnTo>
                  <a:lnTo>
                    <a:pt x="247" y="195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2"/>
                  </a:lnTo>
                  <a:lnTo>
                    <a:pt x="246" y="192"/>
                  </a:lnTo>
                  <a:lnTo>
                    <a:pt x="246" y="192"/>
                  </a:lnTo>
                  <a:lnTo>
                    <a:pt x="245" y="192"/>
                  </a:lnTo>
                  <a:lnTo>
                    <a:pt x="245" y="192"/>
                  </a:lnTo>
                  <a:lnTo>
                    <a:pt x="245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3" y="192"/>
                  </a:lnTo>
                  <a:lnTo>
                    <a:pt x="242" y="192"/>
                  </a:lnTo>
                  <a:lnTo>
                    <a:pt x="242" y="192"/>
                  </a:lnTo>
                  <a:lnTo>
                    <a:pt x="242" y="192"/>
                  </a:lnTo>
                  <a:lnTo>
                    <a:pt x="241" y="192"/>
                  </a:lnTo>
                  <a:lnTo>
                    <a:pt x="241" y="192"/>
                  </a:lnTo>
                  <a:lnTo>
                    <a:pt x="241" y="192"/>
                  </a:lnTo>
                  <a:lnTo>
                    <a:pt x="241" y="192"/>
                  </a:lnTo>
                  <a:close/>
                  <a:moveTo>
                    <a:pt x="255" y="294"/>
                  </a:move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2" y="297"/>
                  </a:lnTo>
                  <a:lnTo>
                    <a:pt x="252" y="297"/>
                  </a:lnTo>
                  <a:lnTo>
                    <a:pt x="252" y="297"/>
                  </a:lnTo>
                  <a:lnTo>
                    <a:pt x="253" y="296"/>
                  </a:lnTo>
                  <a:lnTo>
                    <a:pt x="254" y="296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4" y="295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close/>
                  <a:moveTo>
                    <a:pt x="258" y="341"/>
                  </a:move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3"/>
                  </a:lnTo>
                  <a:lnTo>
                    <a:pt x="259" y="343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1"/>
                  </a:lnTo>
                  <a:lnTo>
                    <a:pt x="259" y="342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close/>
                  <a:moveTo>
                    <a:pt x="269" y="407"/>
                  </a:moveTo>
                  <a:lnTo>
                    <a:pt x="269" y="406"/>
                  </a:lnTo>
                  <a:lnTo>
                    <a:pt x="269" y="406"/>
                  </a:lnTo>
                  <a:lnTo>
                    <a:pt x="268" y="405"/>
                  </a:lnTo>
                  <a:lnTo>
                    <a:pt x="268" y="405"/>
                  </a:lnTo>
                  <a:lnTo>
                    <a:pt x="268" y="405"/>
                  </a:lnTo>
                  <a:lnTo>
                    <a:pt x="267" y="404"/>
                  </a:lnTo>
                  <a:lnTo>
                    <a:pt x="266" y="404"/>
                  </a:lnTo>
                  <a:lnTo>
                    <a:pt x="266" y="404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62" y="403"/>
                  </a:lnTo>
                  <a:lnTo>
                    <a:pt x="261" y="403"/>
                  </a:lnTo>
                  <a:lnTo>
                    <a:pt x="260" y="403"/>
                  </a:lnTo>
                  <a:lnTo>
                    <a:pt x="260" y="403"/>
                  </a:lnTo>
                  <a:lnTo>
                    <a:pt x="259" y="404"/>
                  </a:lnTo>
                  <a:lnTo>
                    <a:pt x="259" y="404"/>
                  </a:lnTo>
                  <a:lnTo>
                    <a:pt x="258" y="404"/>
                  </a:lnTo>
                  <a:lnTo>
                    <a:pt x="258" y="404"/>
                  </a:lnTo>
                  <a:lnTo>
                    <a:pt x="258" y="405"/>
                  </a:lnTo>
                  <a:lnTo>
                    <a:pt x="258" y="405"/>
                  </a:lnTo>
                  <a:lnTo>
                    <a:pt x="258" y="406"/>
                  </a:lnTo>
                  <a:lnTo>
                    <a:pt x="258" y="406"/>
                  </a:lnTo>
                  <a:lnTo>
                    <a:pt x="257" y="406"/>
                  </a:lnTo>
                  <a:lnTo>
                    <a:pt x="257" y="407"/>
                  </a:lnTo>
                  <a:lnTo>
                    <a:pt x="258" y="407"/>
                  </a:lnTo>
                  <a:lnTo>
                    <a:pt x="258" y="407"/>
                  </a:lnTo>
                  <a:lnTo>
                    <a:pt x="260" y="407"/>
                  </a:lnTo>
                  <a:lnTo>
                    <a:pt x="261" y="407"/>
                  </a:lnTo>
                  <a:lnTo>
                    <a:pt x="263" y="408"/>
                  </a:lnTo>
                  <a:lnTo>
                    <a:pt x="264" y="408"/>
                  </a:lnTo>
                  <a:lnTo>
                    <a:pt x="265" y="408"/>
                  </a:lnTo>
                  <a:lnTo>
                    <a:pt x="267" y="408"/>
                  </a:lnTo>
                  <a:lnTo>
                    <a:pt x="269" y="408"/>
                  </a:lnTo>
                  <a:lnTo>
                    <a:pt x="269" y="408"/>
                  </a:lnTo>
                  <a:lnTo>
                    <a:pt x="269" y="408"/>
                  </a:lnTo>
                  <a:lnTo>
                    <a:pt x="270" y="408"/>
                  </a:lnTo>
                  <a:lnTo>
                    <a:pt x="269" y="408"/>
                  </a:lnTo>
                  <a:lnTo>
                    <a:pt x="270" y="408"/>
                  </a:lnTo>
                  <a:lnTo>
                    <a:pt x="269" y="407"/>
                  </a:lnTo>
                  <a:close/>
                  <a:moveTo>
                    <a:pt x="259" y="322"/>
                  </a:move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close/>
                  <a:moveTo>
                    <a:pt x="261" y="322"/>
                  </a:move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close/>
                  <a:moveTo>
                    <a:pt x="237" y="206"/>
                  </a:moveTo>
                  <a:lnTo>
                    <a:pt x="238" y="206"/>
                  </a:lnTo>
                  <a:lnTo>
                    <a:pt x="238" y="205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40" y="204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2"/>
                  </a:lnTo>
                  <a:lnTo>
                    <a:pt x="240" y="202"/>
                  </a:lnTo>
                  <a:lnTo>
                    <a:pt x="240" y="202"/>
                  </a:lnTo>
                  <a:lnTo>
                    <a:pt x="240" y="201"/>
                  </a:lnTo>
                  <a:lnTo>
                    <a:pt x="240" y="201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39" y="199"/>
                  </a:lnTo>
                  <a:lnTo>
                    <a:pt x="239" y="198"/>
                  </a:lnTo>
                  <a:lnTo>
                    <a:pt x="239" y="198"/>
                  </a:lnTo>
                  <a:lnTo>
                    <a:pt x="239" y="197"/>
                  </a:lnTo>
                  <a:lnTo>
                    <a:pt x="239" y="197"/>
                  </a:lnTo>
                  <a:lnTo>
                    <a:pt x="238" y="197"/>
                  </a:lnTo>
                  <a:lnTo>
                    <a:pt x="238" y="196"/>
                  </a:lnTo>
                  <a:lnTo>
                    <a:pt x="238" y="196"/>
                  </a:lnTo>
                  <a:lnTo>
                    <a:pt x="238" y="196"/>
                  </a:lnTo>
                  <a:lnTo>
                    <a:pt x="238" y="195"/>
                  </a:lnTo>
                  <a:lnTo>
                    <a:pt x="237" y="195"/>
                  </a:lnTo>
                  <a:lnTo>
                    <a:pt x="238" y="194"/>
                  </a:lnTo>
                  <a:lnTo>
                    <a:pt x="238" y="194"/>
                  </a:lnTo>
                  <a:lnTo>
                    <a:pt x="237" y="194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6" y="192"/>
                  </a:lnTo>
                  <a:lnTo>
                    <a:pt x="236" y="192"/>
                  </a:lnTo>
                  <a:lnTo>
                    <a:pt x="236" y="192"/>
                  </a:lnTo>
                  <a:lnTo>
                    <a:pt x="234" y="192"/>
                  </a:lnTo>
                  <a:lnTo>
                    <a:pt x="233" y="192"/>
                  </a:lnTo>
                  <a:lnTo>
                    <a:pt x="232" y="192"/>
                  </a:lnTo>
                  <a:lnTo>
                    <a:pt x="231" y="192"/>
                  </a:lnTo>
                  <a:lnTo>
                    <a:pt x="231" y="192"/>
                  </a:lnTo>
                  <a:lnTo>
                    <a:pt x="231" y="193"/>
                  </a:lnTo>
                  <a:lnTo>
                    <a:pt x="231" y="193"/>
                  </a:lnTo>
                  <a:lnTo>
                    <a:pt x="230" y="193"/>
                  </a:lnTo>
                  <a:lnTo>
                    <a:pt x="230" y="193"/>
                  </a:lnTo>
                  <a:lnTo>
                    <a:pt x="230" y="192"/>
                  </a:lnTo>
                  <a:lnTo>
                    <a:pt x="230" y="192"/>
                  </a:lnTo>
                  <a:lnTo>
                    <a:pt x="230" y="193"/>
                  </a:lnTo>
                  <a:lnTo>
                    <a:pt x="228" y="194"/>
                  </a:lnTo>
                  <a:lnTo>
                    <a:pt x="228" y="194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7"/>
                  </a:lnTo>
                  <a:lnTo>
                    <a:pt x="228" y="200"/>
                  </a:lnTo>
                  <a:lnTo>
                    <a:pt x="228" y="201"/>
                  </a:lnTo>
                  <a:lnTo>
                    <a:pt x="228" y="202"/>
                  </a:lnTo>
                  <a:lnTo>
                    <a:pt x="228" y="202"/>
                  </a:lnTo>
                  <a:lnTo>
                    <a:pt x="228" y="202"/>
                  </a:lnTo>
                  <a:lnTo>
                    <a:pt x="228" y="203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5"/>
                  </a:lnTo>
                  <a:lnTo>
                    <a:pt x="229" y="205"/>
                  </a:lnTo>
                  <a:lnTo>
                    <a:pt x="229" y="205"/>
                  </a:lnTo>
                  <a:lnTo>
                    <a:pt x="230" y="205"/>
                  </a:lnTo>
                  <a:lnTo>
                    <a:pt x="230" y="205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1" y="207"/>
                  </a:lnTo>
                  <a:lnTo>
                    <a:pt x="231" y="207"/>
                  </a:lnTo>
                  <a:lnTo>
                    <a:pt x="231" y="207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34" y="207"/>
                  </a:lnTo>
                  <a:lnTo>
                    <a:pt x="234" y="207"/>
                  </a:lnTo>
                  <a:lnTo>
                    <a:pt x="234" y="207"/>
                  </a:lnTo>
                  <a:lnTo>
                    <a:pt x="235" y="207"/>
                  </a:lnTo>
                  <a:lnTo>
                    <a:pt x="235" y="207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37" y="206"/>
                  </a:lnTo>
                  <a:close/>
                  <a:moveTo>
                    <a:pt x="248" y="310"/>
                  </a:move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6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8" y="312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close/>
                  <a:moveTo>
                    <a:pt x="247" y="313"/>
                  </a:move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3"/>
                  </a:lnTo>
                  <a:lnTo>
                    <a:pt x="247" y="313"/>
                  </a:lnTo>
                  <a:close/>
                  <a:moveTo>
                    <a:pt x="262" y="324"/>
                  </a:move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5"/>
                  </a:lnTo>
                  <a:lnTo>
                    <a:pt x="262" y="325"/>
                  </a:lnTo>
                  <a:lnTo>
                    <a:pt x="263" y="325"/>
                  </a:lnTo>
                  <a:lnTo>
                    <a:pt x="263" y="325"/>
                  </a:lnTo>
                  <a:lnTo>
                    <a:pt x="263" y="325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close/>
                  <a:moveTo>
                    <a:pt x="250" y="270"/>
                  </a:move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0" y="270"/>
                  </a:lnTo>
                  <a:close/>
                  <a:moveTo>
                    <a:pt x="253" y="258"/>
                  </a:moveTo>
                  <a:lnTo>
                    <a:pt x="253" y="258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49" y="254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8" y="255"/>
                  </a:lnTo>
                  <a:lnTo>
                    <a:pt x="248" y="255"/>
                  </a:lnTo>
                  <a:lnTo>
                    <a:pt x="248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7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50" y="257"/>
                  </a:lnTo>
                  <a:lnTo>
                    <a:pt x="250" y="257"/>
                  </a:lnTo>
                  <a:lnTo>
                    <a:pt x="250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3" y="258"/>
                  </a:lnTo>
                  <a:close/>
                  <a:moveTo>
                    <a:pt x="249" y="270"/>
                  </a:move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9" y="271"/>
                  </a:lnTo>
                  <a:lnTo>
                    <a:pt x="249" y="271"/>
                  </a:lnTo>
                  <a:lnTo>
                    <a:pt x="250" y="271"/>
                  </a:lnTo>
                  <a:lnTo>
                    <a:pt x="249" y="270"/>
                  </a:lnTo>
                  <a:close/>
                  <a:moveTo>
                    <a:pt x="311" y="220"/>
                  </a:moveTo>
                  <a:lnTo>
                    <a:pt x="311" y="220"/>
                  </a:lnTo>
                  <a:lnTo>
                    <a:pt x="311" y="220"/>
                  </a:lnTo>
                  <a:close/>
                  <a:moveTo>
                    <a:pt x="301" y="197"/>
                  </a:moveTo>
                  <a:lnTo>
                    <a:pt x="301" y="197"/>
                  </a:lnTo>
                  <a:lnTo>
                    <a:pt x="301" y="197"/>
                  </a:lnTo>
                  <a:close/>
                  <a:moveTo>
                    <a:pt x="261" y="165"/>
                  </a:moveTo>
                  <a:lnTo>
                    <a:pt x="261" y="165"/>
                  </a:lnTo>
                  <a:lnTo>
                    <a:pt x="261" y="165"/>
                  </a:lnTo>
                  <a:close/>
                  <a:moveTo>
                    <a:pt x="270" y="341"/>
                  </a:moveTo>
                  <a:lnTo>
                    <a:pt x="270" y="341"/>
                  </a:lnTo>
                  <a:lnTo>
                    <a:pt x="269" y="341"/>
                  </a:lnTo>
                  <a:lnTo>
                    <a:pt x="269" y="341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70" y="341"/>
                  </a:lnTo>
                  <a:close/>
                  <a:moveTo>
                    <a:pt x="293" y="198"/>
                  </a:moveTo>
                  <a:lnTo>
                    <a:pt x="293" y="198"/>
                  </a:lnTo>
                  <a:lnTo>
                    <a:pt x="293" y="198"/>
                  </a:lnTo>
                  <a:close/>
                  <a:moveTo>
                    <a:pt x="293" y="198"/>
                  </a:moveTo>
                  <a:lnTo>
                    <a:pt x="293" y="198"/>
                  </a:lnTo>
                  <a:lnTo>
                    <a:pt x="293" y="198"/>
                  </a:lnTo>
                  <a:close/>
                  <a:moveTo>
                    <a:pt x="322" y="278"/>
                  </a:moveTo>
                  <a:lnTo>
                    <a:pt x="322" y="277"/>
                  </a:lnTo>
                  <a:lnTo>
                    <a:pt x="322" y="277"/>
                  </a:lnTo>
                  <a:lnTo>
                    <a:pt x="323" y="276"/>
                  </a:lnTo>
                  <a:lnTo>
                    <a:pt x="323" y="276"/>
                  </a:lnTo>
                  <a:lnTo>
                    <a:pt x="323" y="275"/>
                  </a:lnTo>
                  <a:lnTo>
                    <a:pt x="323" y="274"/>
                  </a:lnTo>
                  <a:lnTo>
                    <a:pt x="323" y="274"/>
                  </a:lnTo>
                  <a:lnTo>
                    <a:pt x="322" y="274"/>
                  </a:lnTo>
                  <a:lnTo>
                    <a:pt x="322" y="273"/>
                  </a:lnTo>
                  <a:lnTo>
                    <a:pt x="322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0" y="273"/>
                  </a:lnTo>
                  <a:lnTo>
                    <a:pt x="320" y="273"/>
                  </a:lnTo>
                  <a:lnTo>
                    <a:pt x="320" y="273"/>
                  </a:lnTo>
                  <a:lnTo>
                    <a:pt x="320" y="274"/>
                  </a:lnTo>
                  <a:lnTo>
                    <a:pt x="320" y="275"/>
                  </a:lnTo>
                  <a:lnTo>
                    <a:pt x="320" y="275"/>
                  </a:lnTo>
                  <a:lnTo>
                    <a:pt x="320" y="276"/>
                  </a:lnTo>
                  <a:lnTo>
                    <a:pt x="320" y="276"/>
                  </a:lnTo>
                  <a:lnTo>
                    <a:pt x="320" y="278"/>
                  </a:lnTo>
                  <a:lnTo>
                    <a:pt x="321" y="278"/>
                  </a:lnTo>
                  <a:lnTo>
                    <a:pt x="321" y="278"/>
                  </a:lnTo>
                  <a:lnTo>
                    <a:pt x="321" y="278"/>
                  </a:lnTo>
                  <a:lnTo>
                    <a:pt x="322" y="278"/>
                  </a:lnTo>
                  <a:close/>
                  <a:moveTo>
                    <a:pt x="295" y="253"/>
                  </a:moveTo>
                  <a:lnTo>
                    <a:pt x="295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3" y="253"/>
                  </a:lnTo>
                  <a:lnTo>
                    <a:pt x="294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2" y="252"/>
                  </a:lnTo>
                  <a:lnTo>
                    <a:pt x="292" y="252"/>
                  </a:lnTo>
                  <a:lnTo>
                    <a:pt x="292" y="252"/>
                  </a:lnTo>
                  <a:lnTo>
                    <a:pt x="290" y="252"/>
                  </a:lnTo>
                  <a:lnTo>
                    <a:pt x="288" y="252"/>
                  </a:lnTo>
                  <a:lnTo>
                    <a:pt x="287" y="252"/>
                  </a:lnTo>
                  <a:lnTo>
                    <a:pt x="287" y="252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9" y="252"/>
                  </a:lnTo>
                  <a:lnTo>
                    <a:pt x="289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1" y="252"/>
                  </a:lnTo>
                  <a:lnTo>
                    <a:pt x="291" y="252"/>
                  </a:lnTo>
                  <a:lnTo>
                    <a:pt x="291" y="252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1" y="253"/>
                  </a:lnTo>
                  <a:lnTo>
                    <a:pt x="291" y="254"/>
                  </a:lnTo>
                  <a:lnTo>
                    <a:pt x="291" y="255"/>
                  </a:lnTo>
                  <a:lnTo>
                    <a:pt x="291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4" y="255"/>
                  </a:lnTo>
                  <a:lnTo>
                    <a:pt x="295" y="254"/>
                  </a:lnTo>
                  <a:lnTo>
                    <a:pt x="295" y="254"/>
                  </a:lnTo>
                  <a:lnTo>
                    <a:pt x="295" y="254"/>
                  </a:lnTo>
                  <a:lnTo>
                    <a:pt x="295" y="253"/>
                  </a:lnTo>
                  <a:lnTo>
                    <a:pt x="295" y="253"/>
                  </a:lnTo>
                  <a:close/>
                  <a:moveTo>
                    <a:pt x="279" y="247"/>
                  </a:moveTo>
                  <a:lnTo>
                    <a:pt x="279" y="247"/>
                  </a:lnTo>
                  <a:lnTo>
                    <a:pt x="279" y="247"/>
                  </a:lnTo>
                  <a:close/>
                  <a:moveTo>
                    <a:pt x="276" y="243"/>
                  </a:moveTo>
                  <a:lnTo>
                    <a:pt x="276" y="243"/>
                  </a:lnTo>
                  <a:lnTo>
                    <a:pt x="276" y="243"/>
                  </a:lnTo>
                  <a:close/>
                  <a:moveTo>
                    <a:pt x="257" y="234"/>
                  </a:moveTo>
                  <a:lnTo>
                    <a:pt x="257" y="234"/>
                  </a:lnTo>
                  <a:lnTo>
                    <a:pt x="257" y="234"/>
                  </a:lnTo>
                  <a:close/>
                  <a:moveTo>
                    <a:pt x="344" y="265"/>
                  </a:moveTo>
                  <a:lnTo>
                    <a:pt x="344" y="265"/>
                  </a:lnTo>
                  <a:lnTo>
                    <a:pt x="344" y="265"/>
                  </a:lnTo>
                  <a:lnTo>
                    <a:pt x="344" y="265"/>
                  </a:lnTo>
                  <a:lnTo>
                    <a:pt x="344" y="264"/>
                  </a:lnTo>
                  <a:lnTo>
                    <a:pt x="344" y="264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1" y="264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2" y="266"/>
                  </a:lnTo>
                  <a:lnTo>
                    <a:pt x="342" y="266"/>
                  </a:lnTo>
                  <a:lnTo>
                    <a:pt x="342" y="266"/>
                  </a:lnTo>
                  <a:lnTo>
                    <a:pt x="343" y="266"/>
                  </a:lnTo>
                  <a:lnTo>
                    <a:pt x="343" y="266"/>
                  </a:lnTo>
                  <a:lnTo>
                    <a:pt x="343" y="266"/>
                  </a:lnTo>
                  <a:lnTo>
                    <a:pt x="344" y="266"/>
                  </a:lnTo>
                  <a:lnTo>
                    <a:pt x="344" y="265"/>
                  </a:lnTo>
                  <a:lnTo>
                    <a:pt x="344" y="265"/>
                  </a:lnTo>
                  <a:close/>
                  <a:moveTo>
                    <a:pt x="329" y="249"/>
                  </a:moveTo>
                  <a:lnTo>
                    <a:pt x="329" y="249"/>
                  </a:lnTo>
                  <a:lnTo>
                    <a:pt x="329" y="249"/>
                  </a:lnTo>
                  <a:lnTo>
                    <a:pt x="329" y="249"/>
                  </a:lnTo>
                  <a:lnTo>
                    <a:pt x="330" y="249"/>
                  </a:lnTo>
                  <a:lnTo>
                    <a:pt x="330" y="249"/>
                  </a:lnTo>
                  <a:lnTo>
                    <a:pt x="330" y="250"/>
                  </a:lnTo>
                  <a:lnTo>
                    <a:pt x="331" y="249"/>
                  </a:lnTo>
                  <a:lnTo>
                    <a:pt x="331" y="250"/>
                  </a:lnTo>
                  <a:lnTo>
                    <a:pt x="331" y="250"/>
                  </a:lnTo>
                  <a:lnTo>
                    <a:pt x="332" y="250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9"/>
                  </a:lnTo>
                  <a:lnTo>
                    <a:pt x="331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29" y="248"/>
                  </a:lnTo>
                  <a:lnTo>
                    <a:pt x="329" y="247"/>
                  </a:lnTo>
                  <a:lnTo>
                    <a:pt x="329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9"/>
                  </a:lnTo>
                  <a:lnTo>
                    <a:pt x="329" y="249"/>
                  </a:lnTo>
                  <a:lnTo>
                    <a:pt x="329" y="249"/>
                  </a:lnTo>
                  <a:close/>
                  <a:moveTo>
                    <a:pt x="335" y="252"/>
                  </a:moveTo>
                  <a:lnTo>
                    <a:pt x="335" y="252"/>
                  </a:lnTo>
                  <a:lnTo>
                    <a:pt x="334" y="252"/>
                  </a:lnTo>
                  <a:lnTo>
                    <a:pt x="334" y="251"/>
                  </a:lnTo>
                  <a:lnTo>
                    <a:pt x="334" y="252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2" y="250"/>
                  </a:lnTo>
                  <a:lnTo>
                    <a:pt x="331" y="250"/>
                  </a:lnTo>
                  <a:lnTo>
                    <a:pt x="331" y="250"/>
                  </a:lnTo>
                  <a:lnTo>
                    <a:pt x="329" y="252"/>
                  </a:lnTo>
                  <a:lnTo>
                    <a:pt x="329" y="252"/>
                  </a:lnTo>
                  <a:lnTo>
                    <a:pt x="329" y="252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2" y="253"/>
                  </a:lnTo>
                  <a:lnTo>
                    <a:pt x="332" y="253"/>
                  </a:lnTo>
                  <a:lnTo>
                    <a:pt x="332" y="253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3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3" y="254"/>
                  </a:lnTo>
                  <a:lnTo>
                    <a:pt x="333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3"/>
                  </a:lnTo>
                  <a:lnTo>
                    <a:pt x="334" y="253"/>
                  </a:lnTo>
                  <a:lnTo>
                    <a:pt x="334" y="253"/>
                  </a:lnTo>
                  <a:lnTo>
                    <a:pt x="335" y="253"/>
                  </a:lnTo>
                  <a:lnTo>
                    <a:pt x="335" y="252"/>
                  </a:lnTo>
                  <a:lnTo>
                    <a:pt x="335" y="252"/>
                  </a:lnTo>
                  <a:close/>
                  <a:moveTo>
                    <a:pt x="329" y="241"/>
                  </a:moveTo>
                  <a:lnTo>
                    <a:pt x="329" y="241"/>
                  </a:lnTo>
                  <a:lnTo>
                    <a:pt x="329" y="241"/>
                  </a:lnTo>
                  <a:lnTo>
                    <a:pt x="329" y="241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7" y="240"/>
                  </a:lnTo>
                  <a:lnTo>
                    <a:pt x="327" y="240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7" y="241"/>
                  </a:lnTo>
                  <a:lnTo>
                    <a:pt x="328" y="241"/>
                  </a:lnTo>
                  <a:lnTo>
                    <a:pt x="328" y="241"/>
                  </a:lnTo>
                  <a:lnTo>
                    <a:pt x="328" y="241"/>
                  </a:lnTo>
                  <a:lnTo>
                    <a:pt x="329" y="241"/>
                  </a:lnTo>
                  <a:close/>
                  <a:moveTo>
                    <a:pt x="287" y="408"/>
                  </a:moveTo>
                  <a:lnTo>
                    <a:pt x="287" y="407"/>
                  </a:lnTo>
                  <a:lnTo>
                    <a:pt x="287" y="407"/>
                  </a:lnTo>
                  <a:lnTo>
                    <a:pt x="287" y="407"/>
                  </a:lnTo>
                  <a:lnTo>
                    <a:pt x="286" y="407"/>
                  </a:lnTo>
                  <a:lnTo>
                    <a:pt x="286" y="407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7" y="408"/>
                  </a:lnTo>
                  <a:lnTo>
                    <a:pt x="287" y="408"/>
                  </a:lnTo>
                  <a:lnTo>
                    <a:pt x="287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7" y="408"/>
                  </a:lnTo>
                  <a:close/>
                  <a:moveTo>
                    <a:pt x="341" y="263"/>
                  </a:moveTo>
                  <a:lnTo>
                    <a:pt x="341" y="263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2"/>
                  </a:lnTo>
                  <a:lnTo>
                    <a:pt x="341" y="263"/>
                  </a:lnTo>
                  <a:lnTo>
                    <a:pt x="341" y="263"/>
                  </a:lnTo>
                  <a:lnTo>
                    <a:pt x="341" y="263"/>
                  </a:lnTo>
                  <a:lnTo>
                    <a:pt x="341" y="263"/>
                  </a:lnTo>
                  <a:close/>
                  <a:moveTo>
                    <a:pt x="326" y="240"/>
                  </a:moveTo>
                  <a:lnTo>
                    <a:pt x="326" y="240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4" y="240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6" y="240"/>
                  </a:lnTo>
                  <a:close/>
                  <a:moveTo>
                    <a:pt x="262" y="160"/>
                  </a:moveTo>
                  <a:lnTo>
                    <a:pt x="262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60"/>
                  </a:lnTo>
                  <a:lnTo>
                    <a:pt x="260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0" y="160"/>
                  </a:lnTo>
                  <a:lnTo>
                    <a:pt x="260" y="160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59" y="161"/>
                  </a:lnTo>
                  <a:lnTo>
                    <a:pt x="259" y="162"/>
                  </a:lnTo>
                  <a:lnTo>
                    <a:pt x="261" y="162"/>
                  </a:lnTo>
                  <a:lnTo>
                    <a:pt x="262" y="161"/>
                  </a:lnTo>
                  <a:lnTo>
                    <a:pt x="261" y="161"/>
                  </a:lnTo>
                  <a:lnTo>
                    <a:pt x="261" y="161"/>
                  </a:lnTo>
                  <a:lnTo>
                    <a:pt x="261" y="160"/>
                  </a:lnTo>
                  <a:lnTo>
                    <a:pt x="262" y="160"/>
                  </a:lnTo>
                  <a:close/>
                  <a:moveTo>
                    <a:pt x="266" y="171"/>
                  </a:moveTo>
                  <a:lnTo>
                    <a:pt x="265" y="171"/>
                  </a:lnTo>
                  <a:lnTo>
                    <a:pt x="265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6" y="171"/>
                  </a:lnTo>
                  <a:lnTo>
                    <a:pt x="267" y="172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66" y="171"/>
                  </a:lnTo>
                  <a:close/>
                  <a:moveTo>
                    <a:pt x="204" y="170"/>
                  </a:moveTo>
                  <a:lnTo>
                    <a:pt x="204" y="170"/>
                  </a:lnTo>
                  <a:lnTo>
                    <a:pt x="204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2" y="169"/>
                  </a:lnTo>
                  <a:lnTo>
                    <a:pt x="202" y="169"/>
                  </a:lnTo>
                  <a:lnTo>
                    <a:pt x="202" y="169"/>
                  </a:lnTo>
                  <a:lnTo>
                    <a:pt x="202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9"/>
                  </a:lnTo>
                  <a:lnTo>
                    <a:pt x="201" y="169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70"/>
                  </a:lnTo>
                  <a:lnTo>
                    <a:pt x="199" y="170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7" y="169"/>
                  </a:lnTo>
                  <a:lnTo>
                    <a:pt x="197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7" y="169"/>
                  </a:lnTo>
                  <a:lnTo>
                    <a:pt x="197" y="169"/>
                  </a:lnTo>
                  <a:lnTo>
                    <a:pt x="196" y="169"/>
                  </a:lnTo>
                  <a:lnTo>
                    <a:pt x="196" y="169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200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9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3" y="168"/>
                  </a:lnTo>
                  <a:lnTo>
                    <a:pt x="203" y="168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70"/>
                  </a:lnTo>
                  <a:close/>
                  <a:moveTo>
                    <a:pt x="178" y="171"/>
                  </a:move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7" y="173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76" y="175"/>
                  </a:lnTo>
                  <a:lnTo>
                    <a:pt x="175" y="175"/>
                  </a:lnTo>
                  <a:lnTo>
                    <a:pt x="175" y="175"/>
                  </a:lnTo>
                  <a:lnTo>
                    <a:pt x="175" y="175"/>
                  </a:lnTo>
                  <a:lnTo>
                    <a:pt x="174" y="175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77" y="173"/>
                  </a:lnTo>
                  <a:lnTo>
                    <a:pt x="178" y="171"/>
                  </a:lnTo>
                  <a:lnTo>
                    <a:pt x="178" y="171"/>
                  </a:lnTo>
                  <a:close/>
                  <a:moveTo>
                    <a:pt x="324" y="250"/>
                  </a:move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2" y="250"/>
                  </a:lnTo>
                  <a:lnTo>
                    <a:pt x="323" y="250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1" y="249"/>
                  </a:lnTo>
                  <a:lnTo>
                    <a:pt x="321" y="249"/>
                  </a:lnTo>
                  <a:lnTo>
                    <a:pt x="321" y="248"/>
                  </a:lnTo>
                  <a:lnTo>
                    <a:pt x="322" y="248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8"/>
                  </a:lnTo>
                  <a:lnTo>
                    <a:pt x="323" y="248"/>
                  </a:lnTo>
                  <a:lnTo>
                    <a:pt x="323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6"/>
                  </a:lnTo>
                  <a:lnTo>
                    <a:pt x="322" y="246"/>
                  </a:lnTo>
                  <a:lnTo>
                    <a:pt x="321" y="247"/>
                  </a:lnTo>
                  <a:lnTo>
                    <a:pt x="322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0" y="247"/>
                  </a:lnTo>
                  <a:lnTo>
                    <a:pt x="320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6"/>
                  </a:lnTo>
                  <a:lnTo>
                    <a:pt x="321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7"/>
                  </a:lnTo>
                  <a:lnTo>
                    <a:pt x="320" y="247"/>
                  </a:lnTo>
                  <a:lnTo>
                    <a:pt x="320" y="247"/>
                  </a:lnTo>
                  <a:lnTo>
                    <a:pt x="319" y="247"/>
                  </a:lnTo>
                  <a:lnTo>
                    <a:pt x="318" y="247"/>
                  </a:lnTo>
                  <a:lnTo>
                    <a:pt x="318" y="247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7" y="245"/>
                  </a:lnTo>
                  <a:lnTo>
                    <a:pt x="317" y="245"/>
                  </a:lnTo>
                  <a:lnTo>
                    <a:pt x="317" y="245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3"/>
                  </a:lnTo>
                  <a:lnTo>
                    <a:pt x="316" y="244"/>
                  </a:lnTo>
                  <a:lnTo>
                    <a:pt x="315" y="243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4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4" y="243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2"/>
                  </a:lnTo>
                  <a:lnTo>
                    <a:pt x="312" y="242"/>
                  </a:lnTo>
                  <a:lnTo>
                    <a:pt x="311" y="242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3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8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8" y="242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6" y="242"/>
                  </a:lnTo>
                  <a:lnTo>
                    <a:pt x="306" y="242"/>
                  </a:lnTo>
                  <a:lnTo>
                    <a:pt x="306" y="242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0"/>
                  </a:lnTo>
                  <a:lnTo>
                    <a:pt x="307" y="240"/>
                  </a:lnTo>
                  <a:lnTo>
                    <a:pt x="307" y="240"/>
                  </a:lnTo>
                  <a:lnTo>
                    <a:pt x="306" y="240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2"/>
                  </a:lnTo>
                  <a:lnTo>
                    <a:pt x="305" y="242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0"/>
                  </a:lnTo>
                  <a:lnTo>
                    <a:pt x="305" y="241"/>
                  </a:lnTo>
                  <a:lnTo>
                    <a:pt x="304" y="241"/>
                  </a:lnTo>
                  <a:lnTo>
                    <a:pt x="304" y="241"/>
                  </a:lnTo>
                  <a:lnTo>
                    <a:pt x="304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2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39"/>
                  </a:lnTo>
                  <a:lnTo>
                    <a:pt x="302" y="239"/>
                  </a:lnTo>
                  <a:lnTo>
                    <a:pt x="301" y="239"/>
                  </a:lnTo>
                  <a:lnTo>
                    <a:pt x="301" y="239"/>
                  </a:lnTo>
                  <a:lnTo>
                    <a:pt x="301" y="239"/>
                  </a:lnTo>
                  <a:lnTo>
                    <a:pt x="300" y="239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299" y="238"/>
                  </a:lnTo>
                  <a:lnTo>
                    <a:pt x="299" y="238"/>
                  </a:lnTo>
                  <a:lnTo>
                    <a:pt x="299" y="238"/>
                  </a:lnTo>
                  <a:lnTo>
                    <a:pt x="298" y="238"/>
                  </a:lnTo>
                  <a:lnTo>
                    <a:pt x="298" y="238"/>
                  </a:lnTo>
                  <a:lnTo>
                    <a:pt x="298" y="238"/>
                  </a:lnTo>
                  <a:lnTo>
                    <a:pt x="297" y="238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6" y="237"/>
                  </a:lnTo>
                  <a:lnTo>
                    <a:pt x="296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5" y="236"/>
                  </a:lnTo>
                  <a:lnTo>
                    <a:pt x="295" y="236"/>
                  </a:lnTo>
                  <a:lnTo>
                    <a:pt x="295" y="236"/>
                  </a:lnTo>
                  <a:lnTo>
                    <a:pt x="295" y="235"/>
                  </a:lnTo>
                  <a:lnTo>
                    <a:pt x="295" y="235"/>
                  </a:lnTo>
                  <a:lnTo>
                    <a:pt x="295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4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300" y="235"/>
                  </a:lnTo>
                  <a:lnTo>
                    <a:pt x="300" y="235"/>
                  </a:lnTo>
                  <a:lnTo>
                    <a:pt x="300" y="235"/>
                  </a:lnTo>
                  <a:lnTo>
                    <a:pt x="300" y="236"/>
                  </a:lnTo>
                  <a:lnTo>
                    <a:pt x="300" y="236"/>
                  </a:lnTo>
                  <a:lnTo>
                    <a:pt x="300" y="235"/>
                  </a:lnTo>
                  <a:lnTo>
                    <a:pt x="300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5"/>
                  </a:lnTo>
                  <a:lnTo>
                    <a:pt x="300" y="235"/>
                  </a:lnTo>
                  <a:lnTo>
                    <a:pt x="301" y="235"/>
                  </a:lnTo>
                  <a:lnTo>
                    <a:pt x="301" y="235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2" y="236"/>
                  </a:lnTo>
                  <a:lnTo>
                    <a:pt x="302" y="236"/>
                  </a:lnTo>
                  <a:lnTo>
                    <a:pt x="302" y="236"/>
                  </a:lnTo>
                  <a:lnTo>
                    <a:pt x="303" y="236"/>
                  </a:lnTo>
                  <a:lnTo>
                    <a:pt x="303" y="236"/>
                  </a:lnTo>
                  <a:lnTo>
                    <a:pt x="303" y="237"/>
                  </a:lnTo>
                  <a:lnTo>
                    <a:pt x="303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5" y="237"/>
                  </a:lnTo>
                  <a:lnTo>
                    <a:pt x="305" y="237"/>
                  </a:lnTo>
                  <a:lnTo>
                    <a:pt x="304" y="236"/>
                  </a:lnTo>
                  <a:lnTo>
                    <a:pt x="304" y="236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2" y="235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1" y="234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3" y="234"/>
                  </a:lnTo>
                  <a:lnTo>
                    <a:pt x="303" y="233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7" y="236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7"/>
                  </a:lnTo>
                  <a:lnTo>
                    <a:pt x="309" y="237"/>
                  </a:lnTo>
                  <a:lnTo>
                    <a:pt x="309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1" y="238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8"/>
                  </a:lnTo>
                  <a:lnTo>
                    <a:pt x="311" y="238"/>
                  </a:lnTo>
                  <a:lnTo>
                    <a:pt x="311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3" y="239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9"/>
                  </a:lnTo>
                  <a:lnTo>
                    <a:pt x="313" y="239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0" y="236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1" y="234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6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8"/>
                  </a:lnTo>
                  <a:lnTo>
                    <a:pt x="317" y="238"/>
                  </a:lnTo>
                  <a:lnTo>
                    <a:pt x="317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9" y="238"/>
                  </a:lnTo>
                  <a:lnTo>
                    <a:pt x="319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6"/>
                  </a:lnTo>
                  <a:lnTo>
                    <a:pt x="321" y="236"/>
                  </a:lnTo>
                  <a:lnTo>
                    <a:pt x="321" y="236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3" y="239"/>
                  </a:lnTo>
                  <a:lnTo>
                    <a:pt x="323" y="239"/>
                  </a:lnTo>
                  <a:lnTo>
                    <a:pt x="323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8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8"/>
                  </a:lnTo>
                  <a:lnTo>
                    <a:pt x="325" y="238"/>
                  </a:lnTo>
                  <a:lnTo>
                    <a:pt x="325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1" y="236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0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3" y="235"/>
                  </a:lnTo>
                  <a:lnTo>
                    <a:pt x="323" y="235"/>
                  </a:lnTo>
                  <a:lnTo>
                    <a:pt x="323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4"/>
                  </a:lnTo>
                  <a:lnTo>
                    <a:pt x="325" y="234"/>
                  </a:lnTo>
                  <a:lnTo>
                    <a:pt x="325" y="234"/>
                  </a:lnTo>
                  <a:lnTo>
                    <a:pt x="325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2" y="233"/>
                  </a:lnTo>
                  <a:lnTo>
                    <a:pt x="322" y="233"/>
                  </a:lnTo>
                  <a:lnTo>
                    <a:pt x="322" y="232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1" y="231"/>
                  </a:lnTo>
                  <a:lnTo>
                    <a:pt x="321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19" y="231"/>
                  </a:lnTo>
                  <a:lnTo>
                    <a:pt x="319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19" y="231"/>
                  </a:lnTo>
                  <a:lnTo>
                    <a:pt x="319" y="230"/>
                  </a:lnTo>
                  <a:lnTo>
                    <a:pt x="320" y="230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1" y="231"/>
                  </a:lnTo>
                  <a:lnTo>
                    <a:pt x="321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8" y="230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8"/>
                  </a:lnTo>
                  <a:lnTo>
                    <a:pt x="318" y="228"/>
                  </a:lnTo>
                  <a:lnTo>
                    <a:pt x="318" y="228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7" y="227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5" y="226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6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6" y="225"/>
                  </a:lnTo>
                  <a:lnTo>
                    <a:pt x="316" y="225"/>
                  </a:lnTo>
                  <a:lnTo>
                    <a:pt x="316" y="225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20" y="228"/>
                  </a:lnTo>
                  <a:lnTo>
                    <a:pt x="320" y="229"/>
                  </a:lnTo>
                  <a:lnTo>
                    <a:pt x="320" y="229"/>
                  </a:lnTo>
                  <a:lnTo>
                    <a:pt x="320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1" y="228"/>
                  </a:lnTo>
                  <a:lnTo>
                    <a:pt x="321" y="228"/>
                  </a:lnTo>
                  <a:lnTo>
                    <a:pt x="321" y="228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2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0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3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3" y="222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1" y="220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11" y="219"/>
                  </a:lnTo>
                  <a:lnTo>
                    <a:pt x="311" y="219"/>
                  </a:lnTo>
                  <a:lnTo>
                    <a:pt x="312" y="219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7"/>
                  </a:lnTo>
                  <a:lnTo>
                    <a:pt x="310" y="217"/>
                  </a:lnTo>
                  <a:lnTo>
                    <a:pt x="310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7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8"/>
                  </a:lnTo>
                  <a:lnTo>
                    <a:pt x="309" y="218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8" y="217"/>
                  </a:lnTo>
                  <a:lnTo>
                    <a:pt x="308" y="218"/>
                  </a:lnTo>
                  <a:lnTo>
                    <a:pt x="308" y="218"/>
                  </a:lnTo>
                  <a:lnTo>
                    <a:pt x="307" y="218"/>
                  </a:lnTo>
                  <a:lnTo>
                    <a:pt x="307" y="218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3"/>
                  </a:lnTo>
                  <a:lnTo>
                    <a:pt x="305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6"/>
                  </a:lnTo>
                  <a:lnTo>
                    <a:pt x="305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5" y="216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5" y="216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4"/>
                  </a:lnTo>
                  <a:lnTo>
                    <a:pt x="303" y="214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4" y="216"/>
                  </a:lnTo>
                  <a:lnTo>
                    <a:pt x="304" y="217"/>
                  </a:lnTo>
                  <a:lnTo>
                    <a:pt x="304" y="217"/>
                  </a:lnTo>
                  <a:lnTo>
                    <a:pt x="303" y="217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2" y="216"/>
                  </a:lnTo>
                  <a:lnTo>
                    <a:pt x="302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5"/>
                  </a:lnTo>
                  <a:lnTo>
                    <a:pt x="300" y="215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1" y="217"/>
                  </a:lnTo>
                  <a:lnTo>
                    <a:pt x="301" y="217"/>
                  </a:lnTo>
                  <a:lnTo>
                    <a:pt x="301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8" y="214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6" y="214"/>
                  </a:lnTo>
                  <a:lnTo>
                    <a:pt x="296" y="215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7" y="214"/>
                  </a:lnTo>
                  <a:lnTo>
                    <a:pt x="297" y="213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3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293" y="209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1" y="210"/>
                  </a:lnTo>
                  <a:lnTo>
                    <a:pt x="291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1" y="210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89" y="209"/>
                  </a:lnTo>
                  <a:lnTo>
                    <a:pt x="289" y="209"/>
                  </a:lnTo>
                  <a:lnTo>
                    <a:pt x="289" y="209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2"/>
                  </a:lnTo>
                  <a:lnTo>
                    <a:pt x="289" y="212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7" y="209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8" y="208"/>
                  </a:lnTo>
                  <a:lnTo>
                    <a:pt x="288" y="207"/>
                  </a:lnTo>
                  <a:lnTo>
                    <a:pt x="288" y="207"/>
                  </a:lnTo>
                  <a:lnTo>
                    <a:pt x="288" y="207"/>
                  </a:lnTo>
                  <a:lnTo>
                    <a:pt x="287" y="207"/>
                  </a:lnTo>
                  <a:lnTo>
                    <a:pt x="288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7"/>
                  </a:lnTo>
                  <a:lnTo>
                    <a:pt x="286" y="207"/>
                  </a:lnTo>
                  <a:lnTo>
                    <a:pt x="286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4" y="207"/>
                  </a:lnTo>
                  <a:lnTo>
                    <a:pt x="284" y="207"/>
                  </a:lnTo>
                  <a:lnTo>
                    <a:pt x="284" y="207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3" y="206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4" y="205"/>
                  </a:lnTo>
                  <a:lnTo>
                    <a:pt x="284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4" y="206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3" y="205"/>
                  </a:lnTo>
                  <a:lnTo>
                    <a:pt x="283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5"/>
                  </a:lnTo>
                  <a:lnTo>
                    <a:pt x="281" y="205"/>
                  </a:lnTo>
                  <a:lnTo>
                    <a:pt x="281" y="205"/>
                  </a:lnTo>
                  <a:lnTo>
                    <a:pt x="280" y="205"/>
                  </a:lnTo>
                  <a:lnTo>
                    <a:pt x="280" y="205"/>
                  </a:lnTo>
                  <a:lnTo>
                    <a:pt x="280" y="205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2" y="203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3" y="203"/>
                  </a:lnTo>
                  <a:lnTo>
                    <a:pt x="283" y="203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6" y="205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8" y="206"/>
                  </a:lnTo>
                  <a:lnTo>
                    <a:pt x="287" y="206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9" y="205"/>
                  </a:lnTo>
                  <a:lnTo>
                    <a:pt x="289" y="205"/>
                  </a:lnTo>
                  <a:lnTo>
                    <a:pt x="289" y="205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5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6" y="202"/>
                  </a:lnTo>
                  <a:lnTo>
                    <a:pt x="286" y="202"/>
                  </a:lnTo>
                  <a:lnTo>
                    <a:pt x="285" y="202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4" y="201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2" y="198"/>
                  </a:lnTo>
                  <a:lnTo>
                    <a:pt x="282" y="198"/>
                  </a:lnTo>
                  <a:lnTo>
                    <a:pt x="283" y="198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8" y="199"/>
                  </a:lnTo>
                  <a:lnTo>
                    <a:pt x="288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5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6" y="198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4" y="196"/>
                  </a:lnTo>
                  <a:lnTo>
                    <a:pt x="284" y="196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6"/>
                  </a:lnTo>
                  <a:lnTo>
                    <a:pt x="284" y="196"/>
                  </a:lnTo>
                  <a:lnTo>
                    <a:pt x="285" y="196"/>
                  </a:lnTo>
                  <a:lnTo>
                    <a:pt x="285" y="196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7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7" y="195"/>
                  </a:lnTo>
                  <a:lnTo>
                    <a:pt x="287" y="195"/>
                  </a:lnTo>
                  <a:lnTo>
                    <a:pt x="287" y="195"/>
                  </a:lnTo>
                  <a:lnTo>
                    <a:pt x="288" y="195"/>
                  </a:lnTo>
                  <a:lnTo>
                    <a:pt x="288" y="195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7"/>
                  </a:lnTo>
                  <a:lnTo>
                    <a:pt x="288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6"/>
                  </a:lnTo>
                  <a:lnTo>
                    <a:pt x="289" y="196"/>
                  </a:lnTo>
                  <a:lnTo>
                    <a:pt x="289" y="196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1" y="197"/>
                  </a:lnTo>
                  <a:lnTo>
                    <a:pt x="291" y="197"/>
                  </a:lnTo>
                  <a:lnTo>
                    <a:pt x="291" y="197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9"/>
                  </a:lnTo>
                  <a:lnTo>
                    <a:pt x="291" y="199"/>
                  </a:lnTo>
                  <a:lnTo>
                    <a:pt x="292" y="199"/>
                  </a:lnTo>
                  <a:lnTo>
                    <a:pt x="292" y="199"/>
                  </a:lnTo>
                  <a:lnTo>
                    <a:pt x="292" y="199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3" y="197"/>
                  </a:lnTo>
                  <a:lnTo>
                    <a:pt x="293" y="197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2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9"/>
                  </a:lnTo>
                  <a:lnTo>
                    <a:pt x="293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7"/>
                  </a:lnTo>
                  <a:lnTo>
                    <a:pt x="295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5" y="196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5" y="198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200"/>
                  </a:lnTo>
                  <a:lnTo>
                    <a:pt x="295" y="200"/>
                  </a:lnTo>
                  <a:lnTo>
                    <a:pt x="295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7" y="200"/>
                  </a:lnTo>
                  <a:lnTo>
                    <a:pt x="297" y="200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2"/>
                  </a:lnTo>
                  <a:lnTo>
                    <a:pt x="300" y="192"/>
                  </a:lnTo>
                  <a:lnTo>
                    <a:pt x="300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3"/>
                  </a:lnTo>
                  <a:lnTo>
                    <a:pt x="301" y="193"/>
                  </a:lnTo>
                  <a:lnTo>
                    <a:pt x="300" y="193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5"/>
                  </a:lnTo>
                  <a:lnTo>
                    <a:pt x="301" y="195"/>
                  </a:lnTo>
                  <a:lnTo>
                    <a:pt x="301" y="196"/>
                  </a:lnTo>
                  <a:lnTo>
                    <a:pt x="301" y="196"/>
                  </a:lnTo>
                  <a:lnTo>
                    <a:pt x="301" y="196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9"/>
                  </a:lnTo>
                  <a:lnTo>
                    <a:pt x="300" y="199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200"/>
                  </a:lnTo>
                  <a:lnTo>
                    <a:pt x="299" y="200"/>
                  </a:lnTo>
                  <a:lnTo>
                    <a:pt x="299" y="200"/>
                  </a:lnTo>
                  <a:lnTo>
                    <a:pt x="299" y="201"/>
                  </a:lnTo>
                  <a:lnTo>
                    <a:pt x="299" y="201"/>
                  </a:lnTo>
                  <a:lnTo>
                    <a:pt x="299" y="201"/>
                  </a:lnTo>
                  <a:lnTo>
                    <a:pt x="299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2"/>
                  </a:lnTo>
                  <a:lnTo>
                    <a:pt x="300" y="203"/>
                  </a:lnTo>
                  <a:lnTo>
                    <a:pt x="300" y="203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1"/>
                  </a:lnTo>
                  <a:lnTo>
                    <a:pt x="302" y="201"/>
                  </a:lnTo>
                  <a:lnTo>
                    <a:pt x="302" y="201"/>
                  </a:lnTo>
                  <a:lnTo>
                    <a:pt x="303" y="200"/>
                  </a:lnTo>
                  <a:lnTo>
                    <a:pt x="303" y="200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3"/>
                  </a:lnTo>
                  <a:lnTo>
                    <a:pt x="303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4" y="204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4"/>
                  </a:lnTo>
                  <a:lnTo>
                    <a:pt x="305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7" y="205"/>
                  </a:lnTo>
                  <a:lnTo>
                    <a:pt x="307" y="205"/>
                  </a:lnTo>
                  <a:lnTo>
                    <a:pt x="307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6"/>
                  </a:lnTo>
                  <a:lnTo>
                    <a:pt x="309" y="205"/>
                  </a:lnTo>
                  <a:lnTo>
                    <a:pt x="308" y="205"/>
                  </a:lnTo>
                  <a:lnTo>
                    <a:pt x="308" y="205"/>
                  </a:lnTo>
                  <a:lnTo>
                    <a:pt x="308" y="205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2"/>
                  </a:lnTo>
                  <a:lnTo>
                    <a:pt x="308" y="202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9" y="203"/>
                  </a:lnTo>
                  <a:lnTo>
                    <a:pt x="309" y="203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8" y="204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6"/>
                  </a:lnTo>
                  <a:lnTo>
                    <a:pt x="309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5"/>
                  </a:lnTo>
                  <a:lnTo>
                    <a:pt x="310" y="205"/>
                  </a:lnTo>
                  <a:lnTo>
                    <a:pt x="310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0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2" y="207"/>
                  </a:lnTo>
                  <a:lnTo>
                    <a:pt x="312" y="207"/>
                  </a:lnTo>
                  <a:lnTo>
                    <a:pt x="312" y="207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1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3" y="204"/>
                  </a:lnTo>
                  <a:lnTo>
                    <a:pt x="313" y="205"/>
                  </a:lnTo>
                  <a:lnTo>
                    <a:pt x="313" y="205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5"/>
                  </a:lnTo>
                  <a:lnTo>
                    <a:pt x="314" y="205"/>
                  </a:lnTo>
                  <a:lnTo>
                    <a:pt x="314" y="205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6" y="205"/>
                  </a:lnTo>
                  <a:lnTo>
                    <a:pt x="316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4" y="203"/>
                  </a:lnTo>
                  <a:lnTo>
                    <a:pt x="314" y="204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5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4" y="202"/>
                  </a:lnTo>
                  <a:lnTo>
                    <a:pt x="314" y="201"/>
                  </a:lnTo>
                  <a:lnTo>
                    <a:pt x="314" y="201"/>
                  </a:lnTo>
                  <a:lnTo>
                    <a:pt x="314" y="201"/>
                  </a:lnTo>
                  <a:lnTo>
                    <a:pt x="313" y="202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2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2" y="201"/>
                  </a:lnTo>
                  <a:lnTo>
                    <a:pt x="312" y="201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2" y="201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2" y="199"/>
                  </a:lnTo>
                  <a:lnTo>
                    <a:pt x="312" y="199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0" y="197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09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9" y="195"/>
                  </a:lnTo>
                  <a:lnTo>
                    <a:pt x="309" y="195"/>
                  </a:lnTo>
                  <a:lnTo>
                    <a:pt x="309" y="195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1" y="196"/>
                  </a:lnTo>
                  <a:lnTo>
                    <a:pt x="311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2" y="195"/>
                  </a:lnTo>
                  <a:lnTo>
                    <a:pt x="312" y="195"/>
                  </a:lnTo>
                  <a:lnTo>
                    <a:pt x="312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4" y="195"/>
                  </a:lnTo>
                  <a:lnTo>
                    <a:pt x="314" y="195"/>
                  </a:lnTo>
                  <a:lnTo>
                    <a:pt x="314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2" y="194"/>
                  </a:lnTo>
                  <a:lnTo>
                    <a:pt x="312" y="194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1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1"/>
                  </a:lnTo>
                  <a:lnTo>
                    <a:pt x="314" y="191"/>
                  </a:lnTo>
                  <a:lnTo>
                    <a:pt x="314" y="191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3" y="192"/>
                  </a:lnTo>
                  <a:lnTo>
                    <a:pt x="313" y="192"/>
                  </a:lnTo>
                  <a:lnTo>
                    <a:pt x="314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2" y="191"/>
                  </a:lnTo>
                  <a:lnTo>
                    <a:pt x="312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0"/>
                  </a:lnTo>
                  <a:lnTo>
                    <a:pt x="309" y="190"/>
                  </a:lnTo>
                  <a:lnTo>
                    <a:pt x="309" y="190"/>
                  </a:lnTo>
                  <a:lnTo>
                    <a:pt x="309" y="191"/>
                  </a:lnTo>
                  <a:lnTo>
                    <a:pt x="309" y="191"/>
                  </a:lnTo>
                  <a:lnTo>
                    <a:pt x="309" y="191"/>
                  </a:lnTo>
                  <a:lnTo>
                    <a:pt x="309" y="190"/>
                  </a:lnTo>
                  <a:lnTo>
                    <a:pt x="309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2" y="191"/>
                  </a:lnTo>
                  <a:lnTo>
                    <a:pt x="312" y="191"/>
                  </a:lnTo>
                  <a:lnTo>
                    <a:pt x="312" y="190"/>
                  </a:lnTo>
                  <a:lnTo>
                    <a:pt x="312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9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9"/>
                  </a:lnTo>
                  <a:lnTo>
                    <a:pt x="313" y="189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09" y="189"/>
                  </a:lnTo>
                  <a:lnTo>
                    <a:pt x="309" y="189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9"/>
                  </a:lnTo>
                  <a:lnTo>
                    <a:pt x="310" y="188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8"/>
                  </a:lnTo>
                  <a:lnTo>
                    <a:pt x="310" y="188"/>
                  </a:lnTo>
                  <a:lnTo>
                    <a:pt x="310" y="188"/>
                  </a:lnTo>
                  <a:lnTo>
                    <a:pt x="311" y="188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0" y="186"/>
                  </a:lnTo>
                  <a:lnTo>
                    <a:pt x="310" y="186"/>
                  </a:lnTo>
                  <a:lnTo>
                    <a:pt x="310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7"/>
                  </a:lnTo>
                  <a:lnTo>
                    <a:pt x="308" y="187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8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1" y="185"/>
                  </a:lnTo>
                  <a:lnTo>
                    <a:pt x="311" y="185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4" y="185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5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3" y="184"/>
                  </a:lnTo>
                  <a:lnTo>
                    <a:pt x="313" y="184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2" y="182"/>
                  </a:lnTo>
                  <a:lnTo>
                    <a:pt x="311" y="182"/>
                  </a:lnTo>
                  <a:lnTo>
                    <a:pt x="311" y="182"/>
                  </a:lnTo>
                  <a:lnTo>
                    <a:pt x="311" y="181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09" y="182"/>
                  </a:lnTo>
                  <a:lnTo>
                    <a:pt x="309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1"/>
                  </a:lnTo>
                  <a:lnTo>
                    <a:pt x="309" y="181"/>
                  </a:lnTo>
                  <a:lnTo>
                    <a:pt x="309" y="181"/>
                  </a:lnTo>
                  <a:lnTo>
                    <a:pt x="310" y="181"/>
                  </a:lnTo>
                  <a:lnTo>
                    <a:pt x="310" y="181"/>
                  </a:lnTo>
                  <a:lnTo>
                    <a:pt x="310" y="181"/>
                  </a:lnTo>
                  <a:lnTo>
                    <a:pt x="311" y="181"/>
                  </a:lnTo>
                  <a:lnTo>
                    <a:pt x="311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2"/>
                  </a:lnTo>
                  <a:lnTo>
                    <a:pt x="312" y="182"/>
                  </a:lnTo>
                  <a:lnTo>
                    <a:pt x="313" y="182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0"/>
                  </a:lnTo>
                  <a:lnTo>
                    <a:pt x="314" y="180"/>
                  </a:lnTo>
                  <a:lnTo>
                    <a:pt x="314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1" y="179"/>
                  </a:lnTo>
                  <a:lnTo>
                    <a:pt x="311" y="179"/>
                  </a:lnTo>
                  <a:lnTo>
                    <a:pt x="311" y="178"/>
                  </a:lnTo>
                  <a:lnTo>
                    <a:pt x="310" y="179"/>
                  </a:lnTo>
                  <a:lnTo>
                    <a:pt x="310" y="179"/>
                  </a:lnTo>
                  <a:lnTo>
                    <a:pt x="310" y="179"/>
                  </a:lnTo>
                  <a:lnTo>
                    <a:pt x="310" y="178"/>
                  </a:lnTo>
                  <a:lnTo>
                    <a:pt x="310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7"/>
                  </a:lnTo>
                  <a:lnTo>
                    <a:pt x="309" y="177"/>
                  </a:lnTo>
                  <a:lnTo>
                    <a:pt x="308" y="177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7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7"/>
                  </a:lnTo>
                  <a:lnTo>
                    <a:pt x="307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1"/>
                  </a:lnTo>
                  <a:lnTo>
                    <a:pt x="307" y="180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8" y="181"/>
                  </a:lnTo>
                  <a:lnTo>
                    <a:pt x="308" y="181"/>
                  </a:lnTo>
                  <a:lnTo>
                    <a:pt x="308" y="182"/>
                  </a:lnTo>
                  <a:lnTo>
                    <a:pt x="308" y="182"/>
                  </a:lnTo>
                  <a:lnTo>
                    <a:pt x="308" y="182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5" y="181"/>
                  </a:lnTo>
                  <a:lnTo>
                    <a:pt x="305" y="181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6" y="183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5" y="184"/>
                  </a:lnTo>
                  <a:lnTo>
                    <a:pt x="305" y="184"/>
                  </a:lnTo>
                  <a:lnTo>
                    <a:pt x="305" y="184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2" y="181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3"/>
                  </a:lnTo>
                  <a:lnTo>
                    <a:pt x="302" y="183"/>
                  </a:lnTo>
                  <a:lnTo>
                    <a:pt x="302" y="183"/>
                  </a:lnTo>
                  <a:lnTo>
                    <a:pt x="302" y="184"/>
                  </a:lnTo>
                  <a:lnTo>
                    <a:pt x="303" y="184"/>
                  </a:lnTo>
                  <a:lnTo>
                    <a:pt x="303" y="184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2" y="184"/>
                  </a:lnTo>
                  <a:lnTo>
                    <a:pt x="302" y="184"/>
                  </a:lnTo>
                  <a:lnTo>
                    <a:pt x="302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0" y="185"/>
                  </a:lnTo>
                  <a:lnTo>
                    <a:pt x="300" y="184"/>
                  </a:lnTo>
                  <a:lnTo>
                    <a:pt x="300" y="184"/>
                  </a:lnTo>
                  <a:lnTo>
                    <a:pt x="300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79"/>
                  </a:lnTo>
                  <a:lnTo>
                    <a:pt x="300" y="179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8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80"/>
                  </a:lnTo>
                  <a:lnTo>
                    <a:pt x="299" y="180"/>
                  </a:lnTo>
                  <a:lnTo>
                    <a:pt x="299" y="181"/>
                  </a:lnTo>
                  <a:lnTo>
                    <a:pt x="299" y="181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3"/>
                  </a:lnTo>
                  <a:lnTo>
                    <a:pt x="299" y="183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1"/>
                  </a:lnTo>
                  <a:lnTo>
                    <a:pt x="299" y="180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8" y="179"/>
                  </a:lnTo>
                  <a:lnTo>
                    <a:pt x="298" y="179"/>
                  </a:lnTo>
                  <a:lnTo>
                    <a:pt x="297" y="179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79"/>
                  </a:lnTo>
                  <a:lnTo>
                    <a:pt x="297" y="179"/>
                  </a:lnTo>
                  <a:lnTo>
                    <a:pt x="297" y="180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6" y="181"/>
                  </a:lnTo>
                  <a:lnTo>
                    <a:pt x="296" y="181"/>
                  </a:lnTo>
                  <a:lnTo>
                    <a:pt x="295" y="182"/>
                  </a:lnTo>
                  <a:lnTo>
                    <a:pt x="295" y="182"/>
                  </a:lnTo>
                  <a:lnTo>
                    <a:pt x="295" y="182"/>
                  </a:lnTo>
                  <a:lnTo>
                    <a:pt x="294" y="182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4"/>
                  </a:lnTo>
                  <a:lnTo>
                    <a:pt x="295" y="184"/>
                  </a:lnTo>
                  <a:lnTo>
                    <a:pt x="295" y="184"/>
                  </a:lnTo>
                  <a:lnTo>
                    <a:pt x="295" y="184"/>
                  </a:lnTo>
                  <a:lnTo>
                    <a:pt x="295" y="185"/>
                  </a:lnTo>
                  <a:lnTo>
                    <a:pt x="294" y="185"/>
                  </a:lnTo>
                  <a:lnTo>
                    <a:pt x="294" y="185"/>
                  </a:lnTo>
                  <a:lnTo>
                    <a:pt x="294" y="184"/>
                  </a:lnTo>
                  <a:lnTo>
                    <a:pt x="294" y="184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5" y="181"/>
                  </a:lnTo>
                  <a:lnTo>
                    <a:pt x="295" y="181"/>
                  </a:lnTo>
                  <a:lnTo>
                    <a:pt x="295" y="181"/>
                  </a:lnTo>
                  <a:lnTo>
                    <a:pt x="296" y="181"/>
                  </a:lnTo>
                  <a:lnTo>
                    <a:pt x="296" y="181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80"/>
                  </a:lnTo>
                  <a:lnTo>
                    <a:pt x="295" y="181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2" y="183"/>
                  </a:lnTo>
                  <a:lnTo>
                    <a:pt x="292" y="182"/>
                  </a:lnTo>
                  <a:lnTo>
                    <a:pt x="293" y="181"/>
                  </a:lnTo>
                  <a:lnTo>
                    <a:pt x="294" y="181"/>
                  </a:lnTo>
                  <a:lnTo>
                    <a:pt x="294" y="181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1" y="181"/>
                  </a:lnTo>
                  <a:lnTo>
                    <a:pt x="291" y="180"/>
                  </a:lnTo>
                  <a:lnTo>
                    <a:pt x="295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5" y="179"/>
                  </a:lnTo>
                  <a:lnTo>
                    <a:pt x="295" y="179"/>
                  </a:lnTo>
                  <a:lnTo>
                    <a:pt x="295" y="179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4" y="178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7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89" y="175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6"/>
                  </a:lnTo>
                  <a:lnTo>
                    <a:pt x="289" y="176"/>
                  </a:lnTo>
                  <a:lnTo>
                    <a:pt x="289" y="176"/>
                  </a:lnTo>
                  <a:lnTo>
                    <a:pt x="289" y="177"/>
                  </a:lnTo>
                  <a:lnTo>
                    <a:pt x="289" y="177"/>
                  </a:lnTo>
                  <a:lnTo>
                    <a:pt x="288" y="177"/>
                  </a:lnTo>
                  <a:lnTo>
                    <a:pt x="288" y="177"/>
                  </a:lnTo>
                  <a:lnTo>
                    <a:pt x="289" y="177"/>
                  </a:lnTo>
                  <a:lnTo>
                    <a:pt x="289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7" y="175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7" y="174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6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4"/>
                  </a:lnTo>
                  <a:lnTo>
                    <a:pt x="285" y="174"/>
                  </a:lnTo>
                  <a:lnTo>
                    <a:pt x="285" y="174"/>
                  </a:lnTo>
                  <a:lnTo>
                    <a:pt x="285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6"/>
                  </a:lnTo>
                  <a:lnTo>
                    <a:pt x="285" y="176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4" y="178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6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2" y="175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3" y="176"/>
                  </a:lnTo>
                  <a:lnTo>
                    <a:pt x="283" y="176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2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4" y="180"/>
                  </a:lnTo>
                  <a:lnTo>
                    <a:pt x="284" y="180"/>
                  </a:lnTo>
                  <a:lnTo>
                    <a:pt x="284" y="180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7"/>
                  </a:lnTo>
                  <a:lnTo>
                    <a:pt x="282" y="177"/>
                  </a:lnTo>
                  <a:lnTo>
                    <a:pt x="282" y="177"/>
                  </a:lnTo>
                  <a:lnTo>
                    <a:pt x="281" y="177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1" y="174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8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80" y="179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79" y="176"/>
                  </a:lnTo>
                  <a:lnTo>
                    <a:pt x="279" y="176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6"/>
                  </a:lnTo>
                  <a:lnTo>
                    <a:pt x="278" y="176"/>
                  </a:lnTo>
                  <a:lnTo>
                    <a:pt x="278" y="176"/>
                  </a:lnTo>
                  <a:lnTo>
                    <a:pt x="279" y="176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8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6" y="176"/>
                  </a:lnTo>
                  <a:lnTo>
                    <a:pt x="276" y="177"/>
                  </a:lnTo>
                  <a:lnTo>
                    <a:pt x="276" y="177"/>
                  </a:lnTo>
                  <a:lnTo>
                    <a:pt x="276" y="178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6" y="178"/>
                  </a:lnTo>
                  <a:lnTo>
                    <a:pt x="276" y="178"/>
                  </a:lnTo>
                  <a:lnTo>
                    <a:pt x="276" y="178"/>
                  </a:lnTo>
                  <a:lnTo>
                    <a:pt x="276" y="177"/>
                  </a:lnTo>
                  <a:lnTo>
                    <a:pt x="276" y="177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5" y="175"/>
                  </a:lnTo>
                  <a:lnTo>
                    <a:pt x="275" y="175"/>
                  </a:lnTo>
                  <a:lnTo>
                    <a:pt x="275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3" y="176"/>
                  </a:lnTo>
                  <a:lnTo>
                    <a:pt x="273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8"/>
                  </a:lnTo>
                  <a:lnTo>
                    <a:pt x="273" y="178"/>
                  </a:lnTo>
                  <a:lnTo>
                    <a:pt x="272" y="178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3" y="176"/>
                  </a:lnTo>
                  <a:lnTo>
                    <a:pt x="273" y="176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4" y="175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7"/>
                  </a:lnTo>
                  <a:lnTo>
                    <a:pt x="272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0" y="177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2" y="175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2"/>
                  </a:lnTo>
                  <a:lnTo>
                    <a:pt x="274" y="172"/>
                  </a:lnTo>
                  <a:lnTo>
                    <a:pt x="275" y="172"/>
                  </a:lnTo>
                  <a:lnTo>
                    <a:pt x="275" y="172"/>
                  </a:lnTo>
                  <a:lnTo>
                    <a:pt x="275" y="172"/>
                  </a:lnTo>
                  <a:lnTo>
                    <a:pt x="274" y="172"/>
                  </a:lnTo>
                  <a:lnTo>
                    <a:pt x="274" y="172"/>
                  </a:lnTo>
                  <a:lnTo>
                    <a:pt x="273" y="172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3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0" y="173"/>
                  </a:lnTo>
                  <a:lnTo>
                    <a:pt x="270" y="174"/>
                  </a:lnTo>
                  <a:lnTo>
                    <a:pt x="270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0" y="174"/>
                  </a:lnTo>
                  <a:lnTo>
                    <a:pt x="270" y="174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3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3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5" y="172"/>
                  </a:lnTo>
                  <a:lnTo>
                    <a:pt x="264" y="173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3"/>
                  </a:lnTo>
                  <a:lnTo>
                    <a:pt x="263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1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2"/>
                  </a:lnTo>
                  <a:lnTo>
                    <a:pt x="261" y="172"/>
                  </a:lnTo>
                  <a:lnTo>
                    <a:pt x="261" y="172"/>
                  </a:lnTo>
                  <a:lnTo>
                    <a:pt x="261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3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1"/>
                  </a:lnTo>
                  <a:lnTo>
                    <a:pt x="263" y="171"/>
                  </a:lnTo>
                  <a:lnTo>
                    <a:pt x="263" y="171"/>
                  </a:lnTo>
                  <a:lnTo>
                    <a:pt x="263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5" y="171"/>
                  </a:lnTo>
                  <a:lnTo>
                    <a:pt x="265" y="171"/>
                  </a:lnTo>
                  <a:lnTo>
                    <a:pt x="267" y="171"/>
                  </a:lnTo>
                  <a:lnTo>
                    <a:pt x="267" y="171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6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4" y="170"/>
                  </a:lnTo>
                  <a:lnTo>
                    <a:pt x="264" y="171"/>
                  </a:lnTo>
                  <a:lnTo>
                    <a:pt x="263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2" y="170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4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8"/>
                  </a:lnTo>
                  <a:lnTo>
                    <a:pt x="265" y="168"/>
                  </a:lnTo>
                  <a:lnTo>
                    <a:pt x="265" y="168"/>
                  </a:lnTo>
                  <a:lnTo>
                    <a:pt x="266" y="167"/>
                  </a:lnTo>
                  <a:lnTo>
                    <a:pt x="266" y="167"/>
                  </a:lnTo>
                  <a:lnTo>
                    <a:pt x="266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2" y="167"/>
                  </a:lnTo>
                  <a:lnTo>
                    <a:pt x="262" y="167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1"/>
                  </a:lnTo>
                  <a:lnTo>
                    <a:pt x="260" y="171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59" y="169"/>
                  </a:lnTo>
                  <a:lnTo>
                    <a:pt x="259" y="169"/>
                  </a:lnTo>
                  <a:lnTo>
                    <a:pt x="259" y="169"/>
                  </a:lnTo>
                  <a:lnTo>
                    <a:pt x="260" y="169"/>
                  </a:lnTo>
                  <a:lnTo>
                    <a:pt x="260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7"/>
                  </a:lnTo>
                  <a:lnTo>
                    <a:pt x="261" y="167"/>
                  </a:lnTo>
                  <a:lnTo>
                    <a:pt x="261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0" y="168"/>
                  </a:lnTo>
                  <a:lnTo>
                    <a:pt x="259" y="168"/>
                  </a:lnTo>
                  <a:lnTo>
                    <a:pt x="259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2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1" y="166"/>
                  </a:lnTo>
                  <a:lnTo>
                    <a:pt x="260" y="166"/>
                  </a:lnTo>
                  <a:lnTo>
                    <a:pt x="259" y="166"/>
                  </a:lnTo>
                  <a:lnTo>
                    <a:pt x="258" y="166"/>
                  </a:lnTo>
                  <a:lnTo>
                    <a:pt x="258" y="166"/>
                  </a:lnTo>
                  <a:lnTo>
                    <a:pt x="258" y="167"/>
                  </a:lnTo>
                  <a:lnTo>
                    <a:pt x="258" y="167"/>
                  </a:lnTo>
                  <a:lnTo>
                    <a:pt x="258" y="168"/>
                  </a:lnTo>
                  <a:lnTo>
                    <a:pt x="257" y="167"/>
                  </a:lnTo>
                  <a:lnTo>
                    <a:pt x="257" y="167"/>
                  </a:lnTo>
                  <a:lnTo>
                    <a:pt x="258" y="166"/>
                  </a:lnTo>
                  <a:lnTo>
                    <a:pt x="261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4" y="165"/>
                  </a:lnTo>
                  <a:lnTo>
                    <a:pt x="265" y="165"/>
                  </a:lnTo>
                  <a:lnTo>
                    <a:pt x="266" y="165"/>
                  </a:lnTo>
                  <a:lnTo>
                    <a:pt x="266" y="165"/>
                  </a:lnTo>
                  <a:lnTo>
                    <a:pt x="266" y="165"/>
                  </a:lnTo>
                  <a:lnTo>
                    <a:pt x="266" y="164"/>
                  </a:lnTo>
                  <a:lnTo>
                    <a:pt x="267" y="164"/>
                  </a:lnTo>
                  <a:lnTo>
                    <a:pt x="267" y="165"/>
                  </a:lnTo>
                  <a:lnTo>
                    <a:pt x="267" y="165"/>
                  </a:lnTo>
                  <a:lnTo>
                    <a:pt x="267" y="165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8" y="164"/>
                  </a:lnTo>
                  <a:lnTo>
                    <a:pt x="269" y="164"/>
                  </a:lnTo>
                  <a:lnTo>
                    <a:pt x="269" y="164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8" y="162"/>
                  </a:lnTo>
                  <a:lnTo>
                    <a:pt x="268" y="162"/>
                  </a:lnTo>
                  <a:lnTo>
                    <a:pt x="268" y="161"/>
                  </a:lnTo>
                  <a:lnTo>
                    <a:pt x="268" y="161"/>
                  </a:lnTo>
                  <a:lnTo>
                    <a:pt x="265" y="161"/>
                  </a:lnTo>
                  <a:lnTo>
                    <a:pt x="264" y="161"/>
                  </a:lnTo>
                  <a:lnTo>
                    <a:pt x="263" y="161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3"/>
                  </a:lnTo>
                  <a:lnTo>
                    <a:pt x="259" y="162"/>
                  </a:lnTo>
                  <a:lnTo>
                    <a:pt x="259" y="162"/>
                  </a:lnTo>
                  <a:lnTo>
                    <a:pt x="258" y="162"/>
                  </a:lnTo>
                  <a:lnTo>
                    <a:pt x="257" y="163"/>
                  </a:lnTo>
                  <a:lnTo>
                    <a:pt x="257" y="163"/>
                  </a:lnTo>
                  <a:lnTo>
                    <a:pt x="257" y="164"/>
                  </a:lnTo>
                  <a:lnTo>
                    <a:pt x="257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5"/>
                  </a:lnTo>
                  <a:lnTo>
                    <a:pt x="256" y="165"/>
                  </a:lnTo>
                  <a:lnTo>
                    <a:pt x="254" y="165"/>
                  </a:lnTo>
                  <a:lnTo>
                    <a:pt x="253" y="165"/>
                  </a:lnTo>
                  <a:lnTo>
                    <a:pt x="253" y="165"/>
                  </a:lnTo>
                  <a:lnTo>
                    <a:pt x="253" y="166"/>
                  </a:lnTo>
                  <a:lnTo>
                    <a:pt x="253" y="166"/>
                  </a:lnTo>
                  <a:lnTo>
                    <a:pt x="253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3" y="166"/>
                  </a:lnTo>
                  <a:lnTo>
                    <a:pt x="253" y="165"/>
                  </a:lnTo>
                  <a:lnTo>
                    <a:pt x="253" y="165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8" y="162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0"/>
                  </a:lnTo>
                  <a:lnTo>
                    <a:pt x="259" y="160"/>
                  </a:lnTo>
                  <a:lnTo>
                    <a:pt x="259" y="160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2" y="158"/>
                  </a:lnTo>
                  <a:lnTo>
                    <a:pt x="263" y="158"/>
                  </a:lnTo>
                  <a:lnTo>
                    <a:pt x="264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6"/>
                  </a:lnTo>
                  <a:lnTo>
                    <a:pt x="262" y="156"/>
                  </a:lnTo>
                  <a:lnTo>
                    <a:pt x="262" y="156"/>
                  </a:lnTo>
                  <a:lnTo>
                    <a:pt x="262" y="155"/>
                  </a:lnTo>
                  <a:lnTo>
                    <a:pt x="262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59" y="154"/>
                  </a:lnTo>
                  <a:lnTo>
                    <a:pt x="259" y="154"/>
                  </a:lnTo>
                  <a:lnTo>
                    <a:pt x="259" y="153"/>
                  </a:lnTo>
                  <a:lnTo>
                    <a:pt x="259" y="153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7" y="152"/>
                  </a:lnTo>
                  <a:lnTo>
                    <a:pt x="257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5"/>
                  </a:lnTo>
                  <a:lnTo>
                    <a:pt x="255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5" y="155"/>
                  </a:lnTo>
                  <a:lnTo>
                    <a:pt x="255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6" y="158"/>
                  </a:lnTo>
                  <a:lnTo>
                    <a:pt x="256" y="158"/>
                  </a:lnTo>
                  <a:lnTo>
                    <a:pt x="256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4" y="158"/>
                  </a:lnTo>
                  <a:lnTo>
                    <a:pt x="254" y="159"/>
                  </a:lnTo>
                  <a:lnTo>
                    <a:pt x="254" y="159"/>
                  </a:lnTo>
                  <a:lnTo>
                    <a:pt x="254" y="159"/>
                  </a:lnTo>
                  <a:lnTo>
                    <a:pt x="254" y="160"/>
                  </a:lnTo>
                  <a:lnTo>
                    <a:pt x="253" y="160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2"/>
                  </a:lnTo>
                  <a:lnTo>
                    <a:pt x="253" y="162"/>
                  </a:lnTo>
                  <a:lnTo>
                    <a:pt x="253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5"/>
                  </a:lnTo>
                  <a:lnTo>
                    <a:pt x="252" y="165"/>
                  </a:lnTo>
                  <a:lnTo>
                    <a:pt x="252" y="165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1" y="163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1"/>
                  </a:lnTo>
                  <a:lnTo>
                    <a:pt x="252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0"/>
                  </a:lnTo>
                  <a:lnTo>
                    <a:pt x="253" y="160"/>
                  </a:lnTo>
                  <a:lnTo>
                    <a:pt x="253" y="160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8"/>
                  </a:lnTo>
                  <a:lnTo>
                    <a:pt x="254" y="158"/>
                  </a:lnTo>
                  <a:lnTo>
                    <a:pt x="254" y="157"/>
                  </a:lnTo>
                  <a:lnTo>
                    <a:pt x="254" y="157"/>
                  </a:lnTo>
                  <a:lnTo>
                    <a:pt x="254" y="156"/>
                  </a:lnTo>
                  <a:lnTo>
                    <a:pt x="254" y="156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3" y="155"/>
                  </a:lnTo>
                  <a:lnTo>
                    <a:pt x="252" y="155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1" y="156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1" y="160"/>
                  </a:lnTo>
                  <a:lnTo>
                    <a:pt x="251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2"/>
                  </a:lnTo>
                  <a:lnTo>
                    <a:pt x="249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48" y="162"/>
                  </a:lnTo>
                  <a:lnTo>
                    <a:pt x="248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0"/>
                  </a:lnTo>
                  <a:lnTo>
                    <a:pt x="249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60"/>
                  </a:lnTo>
                  <a:lnTo>
                    <a:pt x="249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7"/>
                  </a:lnTo>
                  <a:lnTo>
                    <a:pt x="250" y="157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2" y="154"/>
                  </a:lnTo>
                  <a:lnTo>
                    <a:pt x="252" y="154"/>
                  </a:lnTo>
                  <a:lnTo>
                    <a:pt x="252" y="154"/>
                  </a:lnTo>
                  <a:lnTo>
                    <a:pt x="253" y="154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1"/>
                  </a:lnTo>
                  <a:lnTo>
                    <a:pt x="252" y="151"/>
                  </a:lnTo>
                  <a:lnTo>
                    <a:pt x="252" y="151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2" y="150"/>
                  </a:lnTo>
                  <a:lnTo>
                    <a:pt x="248" y="149"/>
                  </a:lnTo>
                  <a:lnTo>
                    <a:pt x="248" y="149"/>
                  </a:lnTo>
                  <a:lnTo>
                    <a:pt x="248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6" y="149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5" y="151"/>
                  </a:lnTo>
                  <a:lnTo>
                    <a:pt x="245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5" y="151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5" y="154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3" y="154"/>
                  </a:lnTo>
                  <a:lnTo>
                    <a:pt x="243" y="154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4" y="153"/>
                  </a:lnTo>
                  <a:lnTo>
                    <a:pt x="244" y="152"/>
                  </a:lnTo>
                  <a:lnTo>
                    <a:pt x="245" y="151"/>
                  </a:lnTo>
                  <a:lnTo>
                    <a:pt x="245" y="150"/>
                  </a:lnTo>
                  <a:lnTo>
                    <a:pt x="245" y="150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3" y="151"/>
                  </a:lnTo>
                  <a:lnTo>
                    <a:pt x="242" y="151"/>
                  </a:lnTo>
                  <a:lnTo>
                    <a:pt x="242" y="151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3"/>
                  </a:lnTo>
                  <a:lnTo>
                    <a:pt x="241" y="154"/>
                  </a:lnTo>
                  <a:lnTo>
                    <a:pt x="241" y="154"/>
                  </a:lnTo>
                  <a:lnTo>
                    <a:pt x="241" y="154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2" y="155"/>
                  </a:lnTo>
                  <a:lnTo>
                    <a:pt x="242" y="155"/>
                  </a:lnTo>
                  <a:lnTo>
                    <a:pt x="242" y="155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3" y="161"/>
                  </a:lnTo>
                  <a:lnTo>
                    <a:pt x="243" y="161"/>
                  </a:lnTo>
                  <a:lnTo>
                    <a:pt x="243" y="161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3"/>
                  </a:lnTo>
                  <a:lnTo>
                    <a:pt x="242" y="163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1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1" y="158"/>
                  </a:lnTo>
                  <a:lnTo>
                    <a:pt x="241" y="157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8"/>
                  </a:lnTo>
                  <a:lnTo>
                    <a:pt x="240" y="158"/>
                  </a:lnTo>
                  <a:lnTo>
                    <a:pt x="240" y="159"/>
                  </a:lnTo>
                  <a:lnTo>
                    <a:pt x="240" y="159"/>
                  </a:lnTo>
                  <a:lnTo>
                    <a:pt x="240" y="160"/>
                  </a:lnTo>
                  <a:lnTo>
                    <a:pt x="240" y="160"/>
                  </a:lnTo>
                  <a:lnTo>
                    <a:pt x="239" y="160"/>
                  </a:lnTo>
                  <a:lnTo>
                    <a:pt x="239" y="160"/>
                  </a:lnTo>
                  <a:lnTo>
                    <a:pt x="240" y="159"/>
                  </a:lnTo>
                  <a:lnTo>
                    <a:pt x="239" y="159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1" y="153"/>
                  </a:lnTo>
                  <a:lnTo>
                    <a:pt x="241" y="152"/>
                  </a:lnTo>
                  <a:lnTo>
                    <a:pt x="241" y="152"/>
                  </a:lnTo>
                  <a:lnTo>
                    <a:pt x="241" y="151"/>
                  </a:lnTo>
                  <a:lnTo>
                    <a:pt x="241" y="151"/>
                  </a:lnTo>
                  <a:lnTo>
                    <a:pt x="241" y="151"/>
                  </a:lnTo>
                  <a:lnTo>
                    <a:pt x="241" y="150"/>
                  </a:lnTo>
                  <a:lnTo>
                    <a:pt x="241" y="150"/>
                  </a:lnTo>
                  <a:lnTo>
                    <a:pt x="241" y="149"/>
                  </a:lnTo>
                  <a:lnTo>
                    <a:pt x="241" y="149"/>
                  </a:lnTo>
                  <a:lnTo>
                    <a:pt x="240" y="149"/>
                  </a:lnTo>
                  <a:lnTo>
                    <a:pt x="240" y="149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39" y="148"/>
                  </a:lnTo>
                  <a:lnTo>
                    <a:pt x="239" y="148"/>
                  </a:lnTo>
                  <a:lnTo>
                    <a:pt x="238" y="148"/>
                  </a:lnTo>
                  <a:lnTo>
                    <a:pt x="238" y="149"/>
                  </a:lnTo>
                  <a:lnTo>
                    <a:pt x="238" y="149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9" y="151"/>
                  </a:lnTo>
                  <a:lnTo>
                    <a:pt x="239" y="152"/>
                  </a:lnTo>
                  <a:lnTo>
                    <a:pt x="239" y="152"/>
                  </a:lnTo>
                  <a:lnTo>
                    <a:pt x="239" y="152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7" y="152"/>
                  </a:lnTo>
                  <a:lnTo>
                    <a:pt x="237" y="153"/>
                  </a:lnTo>
                  <a:lnTo>
                    <a:pt x="236" y="153"/>
                  </a:lnTo>
                  <a:lnTo>
                    <a:pt x="236" y="154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4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3" y="154"/>
                  </a:lnTo>
                  <a:lnTo>
                    <a:pt x="232" y="155"/>
                  </a:lnTo>
                  <a:lnTo>
                    <a:pt x="232" y="155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3" y="153"/>
                  </a:lnTo>
                  <a:lnTo>
                    <a:pt x="233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5" y="150"/>
                  </a:lnTo>
                  <a:lnTo>
                    <a:pt x="236" y="150"/>
                  </a:lnTo>
                  <a:lnTo>
                    <a:pt x="236" y="150"/>
                  </a:lnTo>
                  <a:lnTo>
                    <a:pt x="236" y="149"/>
                  </a:lnTo>
                  <a:lnTo>
                    <a:pt x="236" y="149"/>
                  </a:lnTo>
                  <a:lnTo>
                    <a:pt x="236" y="149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36" y="147"/>
                  </a:lnTo>
                  <a:lnTo>
                    <a:pt x="236" y="147"/>
                  </a:lnTo>
                  <a:lnTo>
                    <a:pt x="236" y="146"/>
                  </a:lnTo>
                  <a:lnTo>
                    <a:pt x="236" y="146"/>
                  </a:lnTo>
                  <a:lnTo>
                    <a:pt x="235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2" y="144"/>
                  </a:lnTo>
                  <a:lnTo>
                    <a:pt x="231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9" y="147"/>
                  </a:lnTo>
                  <a:lnTo>
                    <a:pt x="228" y="147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9" y="149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9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9" y="154"/>
                  </a:lnTo>
                  <a:lnTo>
                    <a:pt x="229" y="154"/>
                  </a:lnTo>
                  <a:lnTo>
                    <a:pt x="229" y="154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49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6" y="149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7" y="152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5" y="148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5" y="149"/>
                  </a:lnTo>
                  <a:lnTo>
                    <a:pt x="225" y="150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8"/>
                  </a:lnTo>
                  <a:lnTo>
                    <a:pt x="225" y="148"/>
                  </a:lnTo>
                  <a:lnTo>
                    <a:pt x="224" y="148"/>
                  </a:lnTo>
                  <a:lnTo>
                    <a:pt x="224" y="147"/>
                  </a:lnTo>
                  <a:lnTo>
                    <a:pt x="225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3" y="147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4" y="148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1"/>
                  </a:lnTo>
                  <a:lnTo>
                    <a:pt x="224" y="152"/>
                  </a:lnTo>
                  <a:lnTo>
                    <a:pt x="224" y="153"/>
                  </a:lnTo>
                  <a:lnTo>
                    <a:pt x="224" y="152"/>
                  </a:lnTo>
                  <a:lnTo>
                    <a:pt x="224" y="152"/>
                  </a:lnTo>
                  <a:lnTo>
                    <a:pt x="224" y="152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3" y="151"/>
                  </a:lnTo>
                  <a:lnTo>
                    <a:pt x="223" y="151"/>
                  </a:lnTo>
                  <a:lnTo>
                    <a:pt x="223" y="151"/>
                  </a:lnTo>
                  <a:lnTo>
                    <a:pt x="224" y="151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3" y="150"/>
                  </a:lnTo>
                  <a:lnTo>
                    <a:pt x="223" y="150"/>
                  </a:lnTo>
                  <a:lnTo>
                    <a:pt x="223" y="150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4"/>
                  </a:lnTo>
                  <a:lnTo>
                    <a:pt x="223" y="144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4"/>
                  </a:lnTo>
                  <a:lnTo>
                    <a:pt x="223" y="144"/>
                  </a:lnTo>
                  <a:lnTo>
                    <a:pt x="222" y="145"/>
                  </a:lnTo>
                  <a:lnTo>
                    <a:pt x="222" y="145"/>
                  </a:lnTo>
                  <a:lnTo>
                    <a:pt x="222" y="146"/>
                  </a:lnTo>
                  <a:lnTo>
                    <a:pt x="222" y="146"/>
                  </a:lnTo>
                  <a:lnTo>
                    <a:pt x="222" y="147"/>
                  </a:lnTo>
                  <a:lnTo>
                    <a:pt x="222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1" y="148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8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21" y="150"/>
                  </a:lnTo>
                  <a:lnTo>
                    <a:pt x="221" y="150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1" y="153"/>
                  </a:lnTo>
                  <a:lnTo>
                    <a:pt x="221" y="153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0" y="151"/>
                  </a:lnTo>
                  <a:lnTo>
                    <a:pt x="220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0" y="151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19" y="150"/>
                  </a:lnTo>
                  <a:lnTo>
                    <a:pt x="219" y="150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20" y="149"/>
                  </a:lnTo>
                  <a:lnTo>
                    <a:pt x="219" y="149"/>
                  </a:lnTo>
                  <a:lnTo>
                    <a:pt x="219" y="150"/>
                  </a:lnTo>
                  <a:lnTo>
                    <a:pt x="219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1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20" y="148"/>
                  </a:lnTo>
                  <a:lnTo>
                    <a:pt x="220" y="148"/>
                  </a:lnTo>
                  <a:lnTo>
                    <a:pt x="220" y="148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8" y="148"/>
                  </a:lnTo>
                  <a:lnTo>
                    <a:pt x="218" y="149"/>
                  </a:lnTo>
                  <a:lnTo>
                    <a:pt x="218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8" y="149"/>
                  </a:lnTo>
                  <a:lnTo>
                    <a:pt x="218" y="148"/>
                  </a:lnTo>
                  <a:lnTo>
                    <a:pt x="218" y="148"/>
                  </a:lnTo>
                  <a:lnTo>
                    <a:pt x="218" y="148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7" y="147"/>
                  </a:lnTo>
                  <a:lnTo>
                    <a:pt x="216" y="148"/>
                  </a:lnTo>
                  <a:lnTo>
                    <a:pt x="216" y="148"/>
                  </a:lnTo>
                  <a:lnTo>
                    <a:pt x="216" y="148"/>
                  </a:lnTo>
                  <a:lnTo>
                    <a:pt x="217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9" y="147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2"/>
                  </a:lnTo>
                  <a:lnTo>
                    <a:pt x="219" y="142"/>
                  </a:lnTo>
                  <a:lnTo>
                    <a:pt x="219" y="142"/>
                  </a:lnTo>
                  <a:lnTo>
                    <a:pt x="219" y="142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8" y="141"/>
                  </a:lnTo>
                  <a:lnTo>
                    <a:pt x="216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4" y="144"/>
                  </a:lnTo>
                  <a:lnTo>
                    <a:pt x="214" y="144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9"/>
                  </a:lnTo>
                  <a:lnTo>
                    <a:pt x="214" y="149"/>
                  </a:lnTo>
                  <a:lnTo>
                    <a:pt x="214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4"/>
                  </a:lnTo>
                  <a:lnTo>
                    <a:pt x="214" y="144"/>
                  </a:lnTo>
                  <a:lnTo>
                    <a:pt x="215" y="144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3" y="143"/>
                  </a:lnTo>
                  <a:lnTo>
                    <a:pt x="213" y="143"/>
                  </a:lnTo>
                  <a:lnTo>
                    <a:pt x="212" y="144"/>
                  </a:lnTo>
                  <a:lnTo>
                    <a:pt x="212" y="144"/>
                  </a:lnTo>
                  <a:lnTo>
                    <a:pt x="212" y="145"/>
                  </a:lnTo>
                  <a:lnTo>
                    <a:pt x="212" y="145"/>
                  </a:lnTo>
                  <a:lnTo>
                    <a:pt x="212" y="145"/>
                  </a:lnTo>
                  <a:lnTo>
                    <a:pt x="212" y="146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8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5"/>
                  </a:lnTo>
                  <a:lnTo>
                    <a:pt x="211" y="145"/>
                  </a:lnTo>
                  <a:lnTo>
                    <a:pt x="211" y="145"/>
                  </a:lnTo>
                  <a:lnTo>
                    <a:pt x="211" y="144"/>
                  </a:lnTo>
                  <a:lnTo>
                    <a:pt x="211" y="144"/>
                  </a:lnTo>
                  <a:lnTo>
                    <a:pt x="211" y="144"/>
                  </a:lnTo>
                  <a:lnTo>
                    <a:pt x="213" y="143"/>
                  </a:lnTo>
                  <a:lnTo>
                    <a:pt x="213" y="142"/>
                  </a:lnTo>
                  <a:lnTo>
                    <a:pt x="214" y="142"/>
                  </a:lnTo>
                  <a:lnTo>
                    <a:pt x="214" y="142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0"/>
                  </a:lnTo>
                  <a:lnTo>
                    <a:pt x="215" y="140"/>
                  </a:lnTo>
                  <a:lnTo>
                    <a:pt x="214" y="140"/>
                  </a:lnTo>
                  <a:lnTo>
                    <a:pt x="214" y="139"/>
                  </a:lnTo>
                  <a:lnTo>
                    <a:pt x="214" y="139"/>
                  </a:lnTo>
                  <a:lnTo>
                    <a:pt x="213" y="139"/>
                  </a:lnTo>
                  <a:lnTo>
                    <a:pt x="213" y="139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2" y="138"/>
                  </a:lnTo>
                  <a:lnTo>
                    <a:pt x="211" y="138"/>
                  </a:lnTo>
                  <a:lnTo>
                    <a:pt x="211" y="137"/>
                  </a:lnTo>
                  <a:lnTo>
                    <a:pt x="211" y="137"/>
                  </a:lnTo>
                  <a:lnTo>
                    <a:pt x="210" y="137"/>
                  </a:lnTo>
                  <a:lnTo>
                    <a:pt x="210" y="137"/>
                  </a:lnTo>
                  <a:lnTo>
                    <a:pt x="209" y="137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8" y="139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7"/>
                  </a:lnTo>
                  <a:lnTo>
                    <a:pt x="206" y="137"/>
                  </a:lnTo>
                  <a:lnTo>
                    <a:pt x="205" y="137"/>
                  </a:lnTo>
                  <a:lnTo>
                    <a:pt x="205" y="137"/>
                  </a:lnTo>
                  <a:lnTo>
                    <a:pt x="204" y="137"/>
                  </a:lnTo>
                  <a:lnTo>
                    <a:pt x="201" y="138"/>
                  </a:lnTo>
                  <a:lnTo>
                    <a:pt x="201" y="138"/>
                  </a:lnTo>
                  <a:lnTo>
                    <a:pt x="201" y="138"/>
                  </a:lnTo>
                  <a:lnTo>
                    <a:pt x="201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40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2"/>
                  </a:lnTo>
                  <a:lnTo>
                    <a:pt x="199" y="142"/>
                  </a:lnTo>
                  <a:lnTo>
                    <a:pt x="199" y="142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201" y="144"/>
                  </a:lnTo>
                  <a:lnTo>
                    <a:pt x="202" y="144"/>
                  </a:lnTo>
                  <a:lnTo>
                    <a:pt x="202" y="144"/>
                  </a:lnTo>
                  <a:lnTo>
                    <a:pt x="203" y="144"/>
                  </a:lnTo>
                  <a:lnTo>
                    <a:pt x="204" y="144"/>
                  </a:lnTo>
                  <a:lnTo>
                    <a:pt x="204" y="144"/>
                  </a:lnTo>
                  <a:lnTo>
                    <a:pt x="205" y="145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207" y="145"/>
                  </a:lnTo>
                  <a:lnTo>
                    <a:pt x="206" y="145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5" y="145"/>
                  </a:lnTo>
                  <a:lnTo>
                    <a:pt x="205" y="145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3" y="144"/>
                  </a:lnTo>
                  <a:lnTo>
                    <a:pt x="203" y="144"/>
                  </a:lnTo>
                  <a:lnTo>
                    <a:pt x="203" y="144"/>
                  </a:lnTo>
                  <a:lnTo>
                    <a:pt x="202" y="145"/>
                  </a:lnTo>
                  <a:lnTo>
                    <a:pt x="202" y="144"/>
                  </a:lnTo>
                  <a:lnTo>
                    <a:pt x="202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1" y="145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0" y="146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99" y="145"/>
                  </a:lnTo>
                  <a:lnTo>
                    <a:pt x="199" y="144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6"/>
                  </a:lnTo>
                  <a:lnTo>
                    <a:pt x="199" y="146"/>
                  </a:lnTo>
                  <a:lnTo>
                    <a:pt x="199" y="146"/>
                  </a:lnTo>
                  <a:lnTo>
                    <a:pt x="200" y="147"/>
                  </a:lnTo>
                  <a:lnTo>
                    <a:pt x="200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3" y="149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9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5" y="149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1"/>
                  </a:lnTo>
                  <a:lnTo>
                    <a:pt x="206" y="151"/>
                  </a:lnTo>
                  <a:lnTo>
                    <a:pt x="206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5" y="150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2" y="149"/>
                  </a:lnTo>
                  <a:lnTo>
                    <a:pt x="202" y="149"/>
                  </a:lnTo>
                  <a:lnTo>
                    <a:pt x="202" y="148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1" y="149"/>
                  </a:lnTo>
                  <a:lnTo>
                    <a:pt x="201" y="149"/>
                  </a:lnTo>
                  <a:lnTo>
                    <a:pt x="201" y="149"/>
                  </a:lnTo>
                  <a:lnTo>
                    <a:pt x="202" y="149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1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49"/>
                  </a:lnTo>
                  <a:lnTo>
                    <a:pt x="199" y="149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5"/>
                  </a:lnTo>
                  <a:lnTo>
                    <a:pt x="198" y="145"/>
                  </a:lnTo>
                  <a:lnTo>
                    <a:pt x="198" y="146"/>
                  </a:lnTo>
                  <a:lnTo>
                    <a:pt x="198" y="145"/>
                  </a:lnTo>
                  <a:lnTo>
                    <a:pt x="198" y="145"/>
                  </a:lnTo>
                  <a:lnTo>
                    <a:pt x="197" y="145"/>
                  </a:lnTo>
                  <a:lnTo>
                    <a:pt x="196" y="144"/>
                  </a:lnTo>
                  <a:lnTo>
                    <a:pt x="196" y="144"/>
                  </a:lnTo>
                  <a:lnTo>
                    <a:pt x="196" y="144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7"/>
                  </a:lnTo>
                  <a:lnTo>
                    <a:pt x="196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6" y="147"/>
                  </a:lnTo>
                  <a:lnTo>
                    <a:pt x="196" y="147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6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4" y="145"/>
                  </a:lnTo>
                  <a:lnTo>
                    <a:pt x="194" y="145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5"/>
                  </a:lnTo>
                  <a:lnTo>
                    <a:pt x="194" y="145"/>
                  </a:lnTo>
                  <a:lnTo>
                    <a:pt x="193" y="145"/>
                  </a:lnTo>
                  <a:lnTo>
                    <a:pt x="193" y="146"/>
                  </a:lnTo>
                  <a:lnTo>
                    <a:pt x="193" y="146"/>
                  </a:lnTo>
                  <a:lnTo>
                    <a:pt x="193" y="147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195" y="148"/>
                  </a:lnTo>
                  <a:lnTo>
                    <a:pt x="195" y="148"/>
                  </a:lnTo>
                  <a:lnTo>
                    <a:pt x="196" y="148"/>
                  </a:lnTo>
                  <a:lnTo>
                    <a:pt x="196" y="148"/>
                  </a:lnTo>
                  <a:lnTo>
                    <a:pt x="196" y="148"/>
                  </a:lnTo>
                  <a:lnTo>
                    <a:pt x="195" y="148"/>
                  </a:lnTo>
                  <a:lnTo>
                    <a:pt x="195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2" y="148"/>
                  </a:lnTo>
                  <a:lnTo>
                    <a:pt x="192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3" y="151"/>
                  </a:lnTo>
                  <a:lnTo>
                    <a:pt x="193" y="151"/>
                  </a:lnTo>
                  <a:lnTo>
                    <a:pt x="193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2"/>
                  </a:lnTo>
                  <a:lnTo>
                    <a:pt x="192" y="153"/>
                  </a:lnTo>
                  <a:lnTo>
                    <a:pt x="192" y="153"/>
                  </a:lnTo>
                  <a:lnTo>
                    <a:pt x="192" y="153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0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1" y="149"/>
                  </a:lnTo>
                  <a:lnTo>
                    <a:pt x="190" y="149"/>
                  </a:lnTo>
                  <a:lnTo>
                    <a:pt x="191" y="149"/>
                  </a:lnTo>
                  <a:lnTo>
                    <a:pt x="191" y="149"/>
                  </a:lnTo>
                  <a:lnTo>
                    <a:pt x="191" y="148"/>
                  </a:lnTo>
                  <a:lnTo>
                    <a:pt x="191" y="148"/>
                  </a:lnTo>
                  <a:lnTo>
                    <a:pt x="191" y="147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4"/>
                  </a:lnTo>
                  <a:lnTo>
                    <a:pt x="191" y="144"/>
                  </a:lnTo>
                  <a:lnTo>
                    <a:pt x="191" y="144"/>
                  </a:lnTo>
                  <a:lnTo>
                    <a:pt x="190" y="145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89" y="148"/>
                  </a:lnTo>
                  <a:lnTo>
                    <a:pt x="189" y="149"/>
                  </a:lnTo>
                  <a:lnTo>
                    <a:pt x="188" y="149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6"/>
                  </a:lnTo>
                  <a:lnTo>
                    <a:pt x="189" y="146"/>
                  </a:lnTo>
                  <a:lnTo>
                    <a:pt x="189" y="145"/>
                  </a:lnTo>
                  <a:lnTo>
                    <a:pt x="190" y="144"/>
                  </a:lnTo>
                  <a:lnTo>
                    <a:pt x="191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1" y="142"/>
                  </a:lnTo>
                  <a:lnTo>
                    <a:pt x="191" y="142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89" y="140"/>
                  </a:lnTo>
                  <a:lnTo>
                    <a:pt x="189" y="140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7"/>
                  </a:lnTo>
                  <a:lnTo>
                    <a:pt x="188" y="137"/>
                  </a:lnTo>
                  <a:lnTo>
                    <a:pt x="188" y="137"/>
                  </a:lnTo>
                  <a:lnTo>
                    <a:pt x="188" y="136"/>
                  </a:lnTo>
                  <a:lnTo>
                    <a:pt x="188" y="136"/>
                  </a:lnTo>
                  <a:lnTo>
                    <a:pt x="187" y="136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4" y="135"/>
                  </a:lnTo>
                  <a:lnTo>
                    <a:pt x="184" y="134"/>
                  </a:lnTo>
                  <a:lnTo>
                    <a:pt x="184" y="134"/>
                  </a:lnTo>
                  <a:lnTo>
                    <a:pt x="184" y="134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3" y="132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2" y="131"/>
                  </a:lnTo>
                  <a:lnTo>
                    <a:pt x="182" y="131"/>
                  </a:lnTo>
                  <a:lnTo>
                    <a:pt x="182" y="131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0" y="130"/>
                  </a:lnTo>
                  <a:lnTo>
                    <a:pt x="179" y="130"/>
                  </a:lnTo>
                  <a:lnTo>
                    <a:pt x="178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5" y="132"/>
                  </a:lnTo>
                  <a:lnTo>
                    <a:pt x="175" y="133"/>
                  </a:lnTo>
                  <a:lnTo>
                    <a:pt x="174" y="133"/>
                  </a:lnTo>
                  <a:lnTo>
                    <a:pt x="174" y="133"/>
                  </a:lnTo>
                  <a:lnTo>
                    <a:pt x="173" y="135"/>
                  </a:lnTo>
                  <a:lnTo>
                    <a:pt x="173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2" y="135"/>
                  </a:lnTo>
                  <a:lnTo>
                    <a:pt x="172" y="136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69" y="138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40"/>
                  </a:lnTo>
                  <a:lnTo>
                    <a:pt x="169" y="140"/>
                  </a:lnTo>
                  <a:lnTo>
                    <a:pt x="169" y="140"/>
                  </a:lnTo>
                  <a:lnTo>
                    <a:pt x="170" y="140"/>
                  </a:lnTo>
                  <a:lnTo>
                    <a:pt x="172" y="141"/>
                  </a:lnTo>
                  <a:lnTo>
                    <a:pt x="172" y="140"/>
                  </a:lnTo>
                  <a:lnTo>
                    <a:pt x="173" y="141"/>
                  </a:lnTo>
                  <a:lnTo>
                    <a:pt x="174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5" y="141"/>
                  </a:lnTo>
                  <a:lnTo>
                    <a:pt x="174" y="141"/>
                  </a:lnTo>
                  <a:lnTo>
                    <a:pt x="174" y="141"/>
                  </a:lnTo>
                  <a:lnTo>
                    <a:pt x="173" y="141"/>
                  </a:lnTo>
                  <a:lnTo>
                    <a:pt x="171" y="141"/>
                  </a:lnTo>
                  <a:lnTo>
                    <a:pt x="171" y="141"/>
                  </a:lnTo>
                  <a:lnTo>
                    <a:pt x="170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69" y="142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2"/>
                  </a:lnTo>
                  <a:lnTo>
                    <a:pt x="168" y="143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3"/>
                  </a:lnTo>
                  <a:lnTo>
                    <a:pt x="170" y="143"/>
                  </a:lnTo>
                  <a:lnTo>
                    <a:pt x="170" y="143"/>
                  </a:lnTo>
                  <a:lnTo>
                    <a:pt x="171" y="143"/>
                  </a:lnTo>
                  <a:lnTo>
                    <a:pt x="171" y="143"/>
                  </a:lnTo>
                  <a:lnTo>
                    <a:pt x="172" y="143"/>
                  </a:lnTo>
                  <a:lnTo>
                    <a:pt x="172" y="143"/>
                  </a:lnTo>
                  <a:lnTo>
                    <a:pt x="174" y="144"/>
                  </a:lnTo>
                  <a:lnTo>
                    <a:pt x="175" y="144"/>
                  </a:lnTo>
                  <a:lnTo>
                    <a:pt x="176" y="145"/>
                  </a:lnTo>
                  <a:lnTo>
                    <a:pt x="176" y="145"/>
                  </a:lnTo>
                  <a:lnTo>
                    <a:pt x="175" y="145"/>
                  </a:lnTo>
                  <a:lnTo>
                    <a:pt x="174" y="145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3" y="144"/>
                  </a:lnTo>
                  <a:lnTo>
                    <a:pt x="171" y="144"/>
                  </a:lnTo>
                  <a:lnTo>
                    <a:pt x="170" y="143"/>
                  </a:lnTo>
                  <a:lnTo>
                    <a:pt x="169" y="14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9" y="146"/>
                  </a:lnTo>
                  <a:lnTo>
                    <a:pt x="169" y="146"/>
                  </a:lnTo>
                  <a:lnTo>
                    <a:pt x="168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70" y="148"/>
                  </a:lnTo>
                  <a:lnTo>
                    <a:pt x="170" y="148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49"/>
                  </a:lnTo>
                  <a:lnTo>
                    <a:pt x="173" y="149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4" y="151"/>
                  </a:lnTo>
                  <a:lnTo>
                    <a:pt x="174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5" y="152"/>
                  </a:lnTo>
                  <a:lnTo>
                    <a:pt x="175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76" y="153"/>
                  </a:lnTo>
                  <a:lnTo>
                    <a:pt x="176" y="153"/>
                  </a:lnTo>
                  <a:lnTo>
                    <a:pt x="176" y="153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6"/>
                  </a:lnTo>
                  <a:lnTo>
                    <a:pt x="178" y="156"/>
                  </a:lnTo>
                  <a:lnTo>
                    <a:pt x="178" y="156"/>
                  </a:lnTo>
                  <a:lnTo>
                    <a:pt x="177" y="156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5" y="154"/>
                  </a:lnTo>
                  <a:lnTo>
                    <a:pt x="175" y="154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2" y="152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2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4"/>
                  </a:lnTo>
                  <a:lnTo>
                    <a:pt x="171" y="154"/>
                  </a:lnTo>
                  <a:lnTo>
                    <a:pt x="171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1" y="154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2" y="155"/>
                  </a:lnTo>
                  <a:lnTo>
                    <a:pt x="172" y="155"/>
                  </a:lnTo>
                  <a:lnTo>
                    <a:pt x="172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6"/>
                  </a:lnTo>
                  <a:lnTo>
                    <a:pt x="170" y="156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69" y="157"/>
                  </a:lnTo>
                  <a:lnTo>
                    <a:pt x="169" y="157"/>
                  </a:lnTo>
                  <a:lnTo>
                    <a:pt x="170" y="157"/>
                  </a:lnTo>
                  <a:lnTo>
                    <a:pt x="171" y="157"/>
                  </a:lnTo>
                  <a:lnTo>
                    <a:pt x="171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3" y="158"/>
                  </a:lnTo>
                  <a:lnTo>
                    <a:pt x="173" y="158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3" y="159"/>
                  </a:lnTo>
                  <a:lnTo>
                    <a:pt x="174" y="160"/>
                  </a:lnTo>
                  <a:lnTo>
                    <a:pt x="174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8" y="161"/>
                  </a:lnTo>
                  <a:lnTo>
                    <a:pt x="178" y="162"/>
                  </a:lnTo>
                  <a:lnTo>
                    <a:pt x="178" y="162"/>
                  </a:lnTo>
                  <a:lnTo>
                    <a:pt x="178" y="163"/>
                  </a:lnTo>
                  <a:lnTo>
                    <a:pt x="178" y="163"/>
                  </a:lnTo>
                  <a:lnTo>
                    <a:pt x="177" y="163"/>
                  </a:lnTo>
                  <a:lnTo>
                    <a:pt x="177" y="163"/>
                  </a:lnTo>
                  <a:lnTo>
                    <a:pt x="177" y="163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8" y="165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9" y="169"/>
                  </a:lnTo>
                  <a:lnTo>
                    <a:pt x="179" y="169"/>
                  </a:lnTo>
                  <a:lnTo>
                    <a:pt x="179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9" y="170"/>
                  </a:lnTo>
                  <a:lnTo>
                    <a:pt x="179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7" y="169"/>
                  </a:lnTo>
                  <a:lnTo>
                    <a:pt x="177" y="169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6" y="168"/>
                  </a:lnTo>
                  <a:lnTo>
                    <a:pt x="176" y="168"/>
                  </a:lnTo>
                  <a:lnTo>
                    <a:pt x="177" y="167"/>
                  </a:lnTo>
                  <a:lnTo>
                    <a:pt x="177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3" y="168"/>
                  </a:lnTo>
                  <a:lnTo>
                    <a:pt x="173" y="168"/>
                  </a:lnTo>
                  <a:lnTo>
                    <a:pt x="173" y="168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0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70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69"/>
                  </a:lnTo>
                  <a:lnTo>
                    <a:pt x="171" y="169"/>
                  </a:lnTo>
                  <a:lnTo>
                    <a:pt x="171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8"/>
                  </a:lnTo>
                  <a:lnTo>
                    <a:pt x="172" y="168"/>
                  </a:lnTo>
                  <a:lnTo>
                    <a:pt x="172" y="168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4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6" y="166"/>
                  </a:lnTo>
                  <a:lnTo>
                    <a:pt x="176" y="166"/>
                  </a:lnTo>
                  <a:lnTo>
                    <a:pt x="176" y="165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5"/>
                  </a:lnTo>
                  <a:lnTo>
                    <a:pt x="175" y="165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2"/>
                  </a:lnTo>
                  <a:lnTo>
                    <a:pt x="174" y="162"/>
                  </a:lnTo>
                  <a:lnTo>
                    <a:pt x="174" y="163"/>
                  </a:lnTo>
                  <a:lnTo>
                    <a:pt x="173" y="163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2" y="162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1" y="161"/>
                  </a:lnTo>
                  <a:lnTo>
                    <a:pt x="171" y="160"/>
                  </a:lnTo>
                  <a:lnTo>
                    <a:pt x="171" y="160"/>
                  </a:lnTo>
                  <a:lnTo>
                    <a:pt x="171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59"/>
                  </a:lnTo>
                  <a:lnTo>
                    <a:pt x="169" y="159"/>
                  </a:lnTo>
                  <a:lnTo>
                    <a:pt x="169" y="158"/>
                  </a:lnTo>
                  <a:lnTo>
                    <a:pt x="169" y="158"/>
                  </a:lnTo>
                  <a:lnTo>
                    <a:pt x="169" y="158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6"/>
                  </a:lnTo>
                  <a:lnTo>
                    <a:pt x="168" y="156"/>
                  </a:lnTo>
                  <a:lnTo>
                    <a:pt x="167" y="156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4"/>
                  </a:lnTo>
                  <a:lnTo>
                    <a:pt x="167" y="154"/>
                  </a:lnTo>
                  <a:lnTo>
                    <a:pt x="167" y="154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1"/>
                  </a:lnTo>
                  <a:lnTo>
                    <a:pt x="167" y="151"/>
                  </a:lnTo>
                  <a:lnTo>
                    <a:pt x="167" y="150"/>
                  </a:lnTo>
                  <a:lnTo>
                    <a:pt x="165" y="149"/>
                  </a:lnTo>
                  <a:lnTo>
                    <a:pt x="165" y="148"/>
                  </a:lnTo>
                  <a:lnTo>
                    <a:pt x="165" y="148"/>
                  </a:lnTo>
                  <a:lnTo>
                    <a:pt x="164" y="148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64" y="145"/>
                  </a:lnTo>
                  <a:lnTo>
                    <a:pt x="165" y="144"/>
                  </a:lnTo>
                  <a:lnTo>
                    <a:pt x="165" y="144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0"/>
                  </a:lnTo>
                  <a:lnTo>
                    <a:pt x="165" y="139"/>
                  </a:lnTo>
                  <a:lnTo>
                    <a:pt x="166" y="137"/>
                  </a:lnTo>
                  <a:lnTo>
                    <a:pt x="166" y="137"/>
                  </a:lnTo>
                  <a:lnTo>
                    <a:pt x="167" y="136"/>
                  </a:lnTo>
                  <a:lnTo>
                    <a:pt x="167" y="136"/>
                  </a:lnTo>
                  <a:lnTo>
                    <a:pt x="167" y="136"/>
                  </a:lnTo>
                  <a:lnTo>
                    <a:pt x="168" y="134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8" y="133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5" y="132"/>
                  </a:lnTo>
                  <a:lnTo>
                    <a:pt x="164" y="132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61" y="133"/>
                  </a:lnTo>
                  <a:lnTo>
                    <a:pt x="160" y="133"/>
                  </a:lnTo>
                  <a:lnTo>
                    <a:pt x="159" y="134"/>
                  </a:lnTo>
                  <a:lnTo>
                    <a:pt x="159" y="134"/>
                  </a:lnTo>
                  <a:lnTo>
                    <a:pt x="158" y="134"/>
                  </a:lnTo>
                  <a:lnTo>
                    <a:pt x="158" y="135"/>
                  </a:lnTo>
                  <a:lnTo>
                    <a:pt x="157" y="135"/>
                  </a:lnTo>
                  <a:lnTo>
                    <a:pt x="157" y="136"/>
                  </a:lnTo>
                  <a:lnTo>
                    <a:pt x="156" y="136"/>
                  </a:lnTo>
                  <a:lnTo>
                    <a:pt x="155" y="138"/>
                  </a:lnTo>
                  <a:lnTo>
                    <a:pt x="155" y="138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5" y="141"/>
                  </a:lnTo>
                  <a:lnTo>
                    <a:pt x="155" y="141"/>
                  </a:lnTo>
                  <a:lnTo>
                    <a:pt x="155" y="142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2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54" y="142"/>
                  </a:lnTo>
                  <a:lnTo>
                    <a:pt x="154" y="142"/>
                  </a:lnTo>
                  <a:lnTo>
                    <a:pt x="154" y="142"/>
                  </a:lnTo>
                  <a:lnTo>
                    <a:pt x="154" y="143"/>
                  </a:lnTo>
                  <a:lnTo>
                    <a:pt x="154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4" y="148"/>
                  </a:lnTo>
                  <a:lnTo>
                    <a:pt x="154" y="148"/>
                  </a:lnTo>
                  <a:lnTo>
                    <a:pt x="154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4" y="149"/>
                  </a:lnTo>
                  <a:lnTo>
                    <a:pt x="154" y="149"/>
                  </a:lnTo>
                  <a:lnTo>
                    <a:pt x="154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50"/>
                  </a:lnTo>
                  <a:lnTo>
                    <a:pt x="152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4" y="157"/>
                  </a:lnTo>
                  <a:lnTo>
                    <a:pt x="154" y="157"/>
                  </a:lnTo>
                  <a:lnTo>
                    <a:pt x="154" y="157"/>
                  </a:lnTo>
                  <a:lnTo>
                    <a:pt x="153" y="157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6"/>
                  </a:lnTo>
                  <a:lnTo>
                    <a:pt x="154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3" y="167"/>
                  </a:lnTo>
                  <a:lnTo>
                    <a:pt x="153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5" y="168"/>
                  </a:lnTo>
                  <a:lnTo>
                    <a:pt x="160" y="169"/>
                  </a:lnTo>
                  <a:lnTo>
                    <a:pt x="161" y="169"/>
                  </a:lnTo>
                  <a:lnTo>
                    <a:pt x="162" y="169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3" y="168"/>
                  </a:lnTo>
                  <a:lnTo>
                    <a:pt x="163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5" y="170"/>
                  </a:lnTo>
                  <a:lnTo>
                    <a:pt x="165" y="170"/>
                  </a:lnTo>
                  <a:lnTo>
                    <a:pt x="165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4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1"/>
                  </a:lnTo>
                  <a:lnTo>
                    <a:pt x="162" y="171"/>
                  </a:lnTo>
                  <a:lnTo>
                    <a:pt x="161" y="171"/>
                  </a:lnTo>
                  <a:lnTo>
                    <a:pt x="161" y="171"/>
                  </a:lnTo>
                  <a:lnTo>
                    <a:pt x="161" y="171"/>
                  </a:lnTo>
                  <a:lnTo>
                    <a:pt x="160" y="171"/>
                  </a:lnTo>
                  <a:lnTo>
                    <a:pt x="160" y="172"/>
                  </a:lnTo>
                  <a:lnTo>
                    <a:pt x="160" y="172"/>
                  </a:lnTo>
                  <a:lnTo>
                    <a:pt x="160" y="172"/>
                  </a:lnTo>
                  <a:lnTo>
                    <a:pt x="159" y="172"/>
                  </a:lnTo>
                  <a:lnTo>
                    <a:pt x="159" y="171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1"/>
                  </a:lnTo>
                  <a:lnTo>
                    <a:pt x="156" y="171"/>
                  </a:lnTo>
                  <a:lnTo>
                    <a:pt x="156" y="171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8" y="172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4"/>
                  </a:lnTo>
                  <a:lnTo>
                    <a:pt x="157" y="174"/>
                  </a:lnTo>
                  <a:lnTo>
                    <a:pt x="157" y="174"/>
                  </a:lnTo>
                  <a:lnTo>
                    <a:pt x="157" y="174"/>
                  </a:lnTo>
                  <a:lnTo>
                    <a:pt x="158" y="174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1" y="178"/>
                  </a:lnTo>
                  <a:lnTo>
                    <a:pt x="161" y="178"/>
                  </a:lnTo>
                  <a:lnTo>
                    <a:pt x="161" y="179"/>
                  </a:lnTo>
                  <a:lnTo>
                    <a:pt x="162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4" y="179"/>
                  </a:lnTo>
                  <a:lnTo>
                    <a:pt x="165" y="180"/>
                  </a:lnTo>
                  <a:lnTo>
                    <a:pt x="166" y="180"/>
                  </a:lnTo>
                  <a:lnTo>
                    <a:pt x="166" y="180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1"/>
                  </a:lnTo>
                  <a:lnTo>
                    <a:pt x="164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0"/>
                  </a:lnTo>
                  <a:lnTo>
                    <a:pt x="167" y="180"/>
                  </a:lnTo>
                  <a:lnTo>
                    <a:pt x="167" y="180"/>
                  </a:lnTo>
                  <a:lnTo>
                    <a:pt x="168" y="180"/>
                  </a:lnTo>
                  <a:lnTo>
                    <a:pt x="168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79"/>
                  </a:lnTo>
                  <a:lnTo>
                    <a:pt x="170" y="179"/>
                  </a:lnTo>
                  <a:lnTo>
                    <a:pt x="170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1" y="179"/>
                  </a:lnTo>
                  <a:lnTo>
                    <a:pt x="170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80"/>
                  </a:lnTo>
                  <a:lnTo>
                    <a:pt x="171" y="180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6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80"/>
                  </a:lnTo>
                  <a:lnTo>
                    <a:pt x="173" y="180"/>
                  </a:lnTo>
                  <a:lnTo>
                    <a:pt x="173" y="180"/>
                  </a:lnTo>
                  <a:lnTo>
                    <a:pt x="173" y="181"/>
                  </a:lnTo>
                  <a:lnTo>
                    <a:pt x="173" y="181"/>
                  </a:lnTo>
                  <a:lnTo>
                    <a:pt x="174" y="182"/>
                  </a:lnTo>
                  <a:lnTo>
                    <a:pt x="177" y="183"/>
                  </a:lnTo>
                  <a:lnTo>
                    <a:pt x="177" y="183"/>
                  </a:lnTo>
                  <a:lnTo>
                    <a:pt x="178" y="183"/>
                  </a:lnTo>
                  <a:lnTo>
                    <a:pt x="180" y="183"/>
                  </a:lnTo>
                  <a:lnTo>
                    <a:pt x="180" y="183"/>
                  </a:lnTo>
                  <a:lnTo>
                    <a:pt x="179" y="182"/>
                  </a:lnTo>
                  <a:lnTo>
                    <a:pt x="179" y="182"/>
                  </a:lnTo>
                  <a:lnTo>
                    <a:pt x="178" y="182"/>
                  </a:lnTo>
                  <a:lnTo>
                    <a:pt x="178" y="182"/>
                  </a:lnTo>
                  <a:lnTo>
                    <a:pt x="178" y="182"/>
                  </a:lnTo>
                  <a:lnTo>
                    <a:pt x="177" y="182"/>
                  </a:lnTo>
                  <a:lnTo>
                    <a:pt x="177" y="182"/>
                  </a:lnTo>
                  <a:lnTo>
                    <a:pt x="177" y="182"/>
                  </a:lnTo>
                  <a:lnTo>
                    <a:pt x="176" y="182"/>
                  </a:lnTo>
                  <a:lnTo>
                    <a:pt x="176" y="182"/>
                  </a:lnTo>
                  <a:lnTo>
                    <a:pt x="177" y="182"/>
                  </a:lnTo>
                  <a:lnTo>
                    <a:pt x="178" y="181"/>
                  </a:lnTo>
                  <a:lnTo>
                    <a:pt x="178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0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2"/>
                  </a:lnTo>
                  <a:lnTo>
                    <a:pt x="181" y="182"/>
                  </a:lnTo>
                  <a:lnTo>
                    <a:pt x="182" y="182"/>
                  </a:lnTo>
                  <a:lnTo>
                    <a:pt x="182" y="182"/>
                  </a:lnTo>
                  <a:lnTo>
                    <a:pt x="183" y="182"/>
                  </a:lnTo>
                  <a:lnTo>
                    <a:pt x="184" y="182"/>
                  </a:lnTo>
                  <a:lnTo>
                    <a:pt x="185" y="181"/>
                  </a:lnTo>
                  <a:lnTo>
                    <a:pt x="185" y="181"/>
                  </a:lnTo>
                  <a:lnTo>
                    <a:pt x="185" y="182"/>
                  </a:lnTo>
                  <a:lnTo>
                    <a:pt x="187" y="182"/>
                  </a:lnTo>
                  <a:lnTo>
                    <a:pt x="188" y="181"/>
                  </a:lnTo>
                  <a:lnTo>
                    <a:pt x="188" y="181"/>
                  </a:lnTo>
                  <a:lnTo>
                    <a:pt x="189" y="181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1" y="181"/>
                  </a:lnTo>
                  <a:lnTo>
                    <a:pt x="191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3" y="182"/>
                  </a:lnTo>
                  <a:lnTo>
                    <a:pt x="193" y="181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5" y="181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5" y="182"/>
                  </a:lnTo>
                  <a:lnTo>
                    <a:pt x="195" y="182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6" y="181"/>
                  </a:lnTo>
                  <a:lnTo>
                    <a:pt x="196" y="181"/>
                  </a:lnTo>
                  <a:lnTo>
                    <a:pt x="196" y="181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7" y="180"/>
                  </a:lnTo>
                  <a:lnTo>
                    <a:pt x="197" y="180"/>
                  </a:lnTo>
                  <a:lnTo>
                    <a:pt x="197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7" y="179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4" y="178"/>
                  </a:lnTo>
                  <a:lnTo>
                    <a:pt x="194" y="178"/>
                  </a:lnTo>
                  <a:lnTo>
                    <a:pt x="193" y="178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90" y="177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4" y="178"/>
                  </a:lnTo>
                  <a:lnTo>
                    <a:pt x="194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8" y="179"/>
                  </a:lnTo>
                  <a:lnTo>
                    <a:pt x="198" y="179"/>
                  </a:lnTo>
                  <a:lnTo>
                    <a:pt x="198" y="180"/>
                  </a:lnTo>
                  <a:lnTo>
                    <a:pt x="198" y="180"/>
                  </a:lnTo>
                  <a:lnTo>
                    <a:pt x="198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200" y="180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0"/>
                  </a:lnTo>
                  <a:lnTo>
                    <a:pt x="202" y="180"/>
                  </a:lnTo>
                  <a:lnTo>
                    <a:pt x="202" y="180"/>
                  </a:lnTo>
                  <a:lnTo>
                    <a:pt x="201" y="180"/>
                  </a:lnTo>
                  <a:lnTo>
                    <a:pt x="200" y="179"/>
                  </a:lnTo>
                  <a:lnTo>
                    <a:pt x="200" y="179"/>
                  </a:lnTo>
                  <a:lnTo>
                    <a:pt x="200" y="179"/>
                  </a:lnTo>
                  <a:lnTo>
                    <a:pt x="199" y="179"/>
                  </a:lnTo>
                  <a:lnTo>
                    <a:pt x="199" y="179"/>
                  </a:lnTo>
                  <a:lnTo>
                    <a:pt x="199" y="179"/>
                  </a:lnTo>
                  <a:lnTo>
                    <a:pt x="199" y="178"/>
                  </a:lnTo>
                  <a:lnTo>
                    <a:pt x="199" y="178"/>
                  </a:lnTo>
                  <a:lnTo>
                    <a:pt x="199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6" y="178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8" y="177"/>
                  </a:lnTo>
                  <a:lnTo>
                    <a:pt x="198" y="177"/>
                  </a:lnTo>
                  <a:lnTo>
                    <a:pt x="199" y="177"/>
                  </a:lnTo>
                  <a:lnTo>
                    <a:pt x="199" y="176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200" y="177"/>
                  </a:lnTo>
                  <a:lnTo>
                    <a:pt x="200" y="177"/>
                  </a:lnTo>
                  <a:lnTo>
                    <a:pt x="200" y="177"/>
                  </a:lnTo>
                  <a:lnTo>
                    <a:pt x="201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4" y="176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6" y="177"/>
                  </a:lnTo>
                  <a:lnTo>
                    <a:pt x="206" y="177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7" y="177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1" y="176"/>
                  </a:lnTo>
                  <a:lnTo>
                    <a:pt x="211" y="176"/>
                  </a:lnTo>
                  <a:lnTo>
                    <a:pt x="211" y="175"/>
                  </a:lnTo>
                  <a:lnTo>
                    <a:pt x="211" y="175"/>
                  </a:lnTo>
                  <a:lnTo>
                    <a:pt x="210" y="175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09" y="173"/>
                  </a:lnTo>
                  <a:lnTo>
                    <a:pt x="209" y="173"/>
                  </a:lnTo>
                  <a:lnTo>
                    <a:pt x="209" y="173"/>
                  </a:lnTo>
                  <a:lnTo>
                    <a:pt x="209" y="172"/>
                  </a:lnTo>
                  <a:lnTo>
                    <a:pt x="209" y="172"/>
                  </a:lnTo>
                  <a:lnTo>
                    <a:pt x="209" y="172"/>
                  </a:lnTo>
                  <a:lnTo>
                    <a:pt x="208" y="172"/>
                  </a:lnTo>
                  <a:lnTo>
                    <a:pt x="208" y="171"/>
                  </a:lnTo>
                  <a:lnTo>
                    <a:pt x="208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8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70"/>
                  </a:lnTo>
                  <a:lnTo>
                    <a:pt x="208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1"/>
                  </a:lnTo>
                  <a:lnTo>
                    <a:pt x="210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4" y="170"/>
                  </a:lnTo>
                  <a:lnTo>
                    <a:pt x="214" y="171"/>
                  </a:lnTo>
                  <a:lnTo>
                    <a:pt x="214" y="171"/>
                  </a:lnTo>
                  <a:lnTo>
                    <a:pt x="214" y="171"/>
                  </a:lnTo>
                  <a:lnTo>
                    <a:pt x="214" y="172"/>
                  </a:lnTo>
                  <a:lnTo>
                    <a:pt x="215" y="172"/>
                  </a:lnTo>
                  <a:lnTo>
                    <a:pt x="215" y="172"/>
                  </a:lnTo>
                  <a:lnTo>
                    <a:pt x="215" y="173"/>
                  </a:lnTo>
                  <a:lnTo>
                    <a:pt x="215" y="173"/>
                  </a:lnTo>
                  <a:lnTo>
                    <a:pt x="215" y="173"/>
                  </a:lnTo>
                  <a:lnTo>
                    <a:pt x="215" y="174"/>
                  </a:lnTo>
                  <a:lnTo>
                    <a:pt x="215" y="174"/>
                  </a:lnTo>
                  <a:lnTo>
                    <a:pt x="215" y="174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6"/>
                  </a:lnTo>
                  <a:lnTo>
                    <a:pt x="216" y="176"/>
                  </a:lnTo>
                  <a:lnTo>
                    <a:pt x="216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7" y="175"/>
                  </a:lnTo>
                  <a:lnTo>
                    <a:pt x="216" y="175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8" y="174"/>
                  </a:lnTo>
                  <a:lnTo>
                    <a:pt x="218" y="173"/>
                  </a:lnTo>
                  <a:lnTo>
                    <a:pt x="218" y="173"/>
                  </a:lnTo>
                  <a:lnTo>
                    <a:pt x="218" y="173"/>
                  </a:lnTo>
                  <a:lnTo>
                    <a:pt x="218" y="174"/>
                  </a:lnTo>
                  <a:lnTo>
                    <a:pt x="217" y="174"/>
                  </a:lnTo>
                  <a:lnTo>
                    <a:pt x="217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4"/>
                  </a:lnTo>
                  <a:lnTo>
                    <a:pt x="218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5"/>
                  </a:lnTo>
                  <a:lnTo>
                    <a:pt x="219" y="175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1" y="176"/>
                  </a:lnTo>
                  <a:lnTo>
                    <a:pt x="221" y="176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3" y="175"/>
                  </a:lnTo>
                  <a:lnTo>
                    <a:pt x="223" y="175"/>
                  </a:lnTo>
                  <a:lnTo>
                    <a:pt x="224" y="175"/>
                  </a:lnTo>
                  <a:lnTo>
                    <a:pt x="223" y="175"/>
                  </a:lnTo>
                  <a:lnTo>
                    <a:pt x="223" y="176"/>
                  </a:lnTo>
                  <a:lnTo>
                    <a:pt x="224" y="176"/>
                  </a:lnTo>
                  <a:lnTo>
                    <a:pt x="224" y="176"/>
                  </a:lnTo>
                  <a:lnTo>
                    <a:pt x="224" y="176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8"/>
                  </a:lnTo>
                  <a:lnTo>
                    <a:pt x="223" y="178"/>
                  </a:lnTo>
                  <a:lnTo>
                    <a:pt x="224" y="178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5" y="178"/>
                  </a:lnTo>
                  <a:lnTo>
                    <a:pt x="225" y="178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8" y="179"/>
                  </a:lnTo>
                  <a:lnTo>
                    <a:pt x="229" y="180"/>
                  </a:lnTo>
                  <a:lnTo>
                    <a:pt x="229" y="180"/>
                  </a:lnTo>
                  <a:lnTo>
                    <a:pt x="229" y="180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2"/>
                  </a:lnTo>
                  <a:lnTo>
                    <a:pt x="229" y="182"/>
                  </a:lnTo>
                  <a:lnTo>
                    <a:pt x="229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7" y="183"/>
                  </a:lnTo>
                  <a:lnTo>
                    <a:pt x="227" y="183"/>
                  </a:lnTo>
                  <a:lnTo>
                    <a:pt x="227" y="183"/>
                  </a:lnTo>
                  <a:lnTo>
                    <a:pt x="226" y="183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6"/>
                  </a:lnTo>
                  <a:lnTo>
                    <a:pt x="225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7"/>
                  </a:lnTo>
                  <a:lnTo>
                    <a:pt x="226" y="188"/>
                  </a:lnTo>
                  <a:lnTo>
                    <a:pt x="226" y="188"/>
                  </a:lnTo>
                  <a:lnTo>
                    <a:pt x="227" y="189"/>
                  </a:lnTo>
                  <a:lnTo>
                    <a:pt x="227" y="189"/>
                  </a:lnTo>
                  <a:lnTo>
                    <a:pt x="228" y="188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30" y="185"/>
                  </a:lnTo>
                  <a:lnTo>
                    <a:pt x="230" y="185"/>
                  </a:lnTo>
                  <a:lnTo>
                    <a:pt x="230" y="184"/>
                  </a:lnTo>
                  <a:lnTo>
                    <a:pt x="231" y="184"/>
                  </a:lnTo>
                  <a:lnTo>
                    <a:pt x="231" y="183"/>
                  </a:lnTo>
                  <a:lnTo>
                    <a:pt x="230" y="183"/>
                  </a:lnTo>
                  <a:lnTo>
                    <a:pt x="230" y="183"/>
                  </a:lnTo>
                  <a:lnTo>
                    <a:pt x="230" y="183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1" y="182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3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0"/>
                  </a:lnTo>
                  <a:lnTo>
                    <a:pt x="233" y="180"/>
                  </a:lnTo>
                  <a:lnTo>
                    <a:pt x="233" y="180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2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4" y="183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4" y="183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3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6" y="183"/>
                  </a:lnTo>
                  <a:lnTo>
                    <a:pt x="236" y="183"/>
                  </a:lnTo>
                  <a:lnTo>
                    <a:pt x="236" y="184"/>
                  </a:lnTo>
                  <a:lnTo>
                    <a:pt x="236" y="184"/>
                  </a:lnTo>
                  <a:lnTo>
                    <a:pt x="236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7" y="185"/>
                  </a:lnTo>
                  <a:lnTo>
                    <a:pt x="237" y="185"/>
                  </a:lnTo>
                  <a:lnTo>
                    <a:pt x="237" y="185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9" y="186"/>
                  </a:lnTo>
                  <a:lnTo>
                    <a:pt x="239" y="186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9" y="184"/>
                  </a:lnTo>
                  <a:lnTo>
                    <a:pt x="239" y="183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3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0" y="184"/>
                  </a:lnTo>
                  <a:lnTo>
                    <a:pt x="240" y="185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8"/>
                  </a:lnTo>
                  <a:lnTo>
                    <a:pt x="241" y="188"/>
                  </a:lnTo>
                  <a:lnTo>
                    <a:pt x="242" y="188"/>
                  </a:lnTo>
                  <a:lnTo>
                    <a:pt x="242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4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5" y="186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5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7" y="188"/>
                  </a:lnTo>
                  <a:lnTo>
                    <a:pt x="247" y="188"/>
                  </a:lnTo>
                  <a:lnTo>
                    <a:pt x="247" y="188"/>
                  </a:lnTo>
                  <a:lnTo>
                    <a:pt x="247" y="189"/>
                  </a:lnTo>
                  <a:lnTo>
                    <a:pt x="247" y="189"/>
                  </a:lnTo>
                  <a:lnTo>
                    <a:pt x="247" y="189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8" y="191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2" y="194"/>
                  </a:lnTo>
                  <a:lnTo>
                    <a:pt x="252" y="194"/>
                  </a:lnTo>
                  <a:lnTo>
                    <a:pt x="252" y="194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4" y="196"/>
                  </a:lnTo>
                  <a:lnTo>
                    <a:pt x="254" y="197"/>
                  </a:lnTo>
                  <a:lnTo>
                    <a:pt x="254" y="197"/>
                  </a:lnTo>
                  <a:lnTo>
                    <a:pt x="254" y="197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6" y="198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1"/>
                  </a:lnTo>
                  <a:lnTo>
                    <a:pt x="256" y="201"/>
                  </a:lnTo>
                  <a:lnTo>
                    <a:pt x="256" y="201"/>
                  </a:lnTo>
                  <a:lnTo>
                    <a:pt x="255" y="202"/>
                  </a:lnTo>
                  <a:lnTo>
                    <a:pt x="255" y="202"/>
                  </a:lnTo>
                  <a:lnTo>
                    <a:pt x="254" y="203"/>
                  </a:lnTo>
                  <a:lnTo>
                    <a:pt x="254" y="203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5"/>
                  </a:lnTo>
                  <a:lnTo>
                    <a:pt x="255" y="205"/>
                  </a:lnTo>
                  <a:lnTo>
                    <a:pt x="255" y="206"/>
                  </a:lnTo>
                  <a:lnTo>
                    <a:pt x="255" y="206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4" y="208"/>
                  </a:lnTo>
                  <a:lnTo>
                    <a:pt x="254" y="208"/>
                  </a:lnTo>
                  <a:lnTo>
                    <a:pt x="254" y="208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10"/>
                  </a:lnTo>
                  <a:lnTo>
                    <a:pt x="254" y="210"/>
                  </a:lnTo>
                  <a:lnTo>
                    <a:pt x="253" y="212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5"/>
                  </a:lnTo>
                  <a:lnTo>
                    <a:pt x="251" y="216"/>
                  </a:lnTo>
                  <a:lnTo>
                    <a:pt x="251" y="217"/>
                  </a:lnTo>
                  <a:lnTo>
                    <a:pt x="251" y="217"/>
                  </a:lnTo>
                  <a:lnTo>
                    <a:pt x="251" y="217"/>
                  </a:lnTo>
                  <a:lnTo>
                    <a:pt x="251" y="218"/>
                  </a:lnTo>
                  <a:lnTo>
                    <a:pt x="251" y="218"/>
                  </a:lnTo>
                  <a:lnTo>
                    <a:pt x="251" y="218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4" y="220"/>
                  </a:lnTo>
                  <a:lnTo>
                    <a:pt x="254" y="220"/>
                  </a:lnTo>
                  <a:lnTo>
                    <a:pt x="255" y="220"/>
                  </a:lnTo>
                  <a:lnTo>
                    <a:pt x="255" y="220"/>
                  </a:lnTo>
                  <a:lnTo>
                    <a:pt x="255" y="220"/>
                  </a:lnTo>
                  <a:lnTo>
                    <a:pt x="256" y="220"/>
                  </a:lnTo>
                  <a:lnTo>
                    <a:pt x="256" y="220"/>
                  </a:lnTo>
                  <a:lnTo>
                    <a:pt x="256" y="220"/>
                  </a:lnTo>
                  <a:lnTo>
                    <a:pt x="256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8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2"/>
                  </a:lnTo>
                  <a:lnTo>
                    <a:pt x="257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3"/>
                  </a:lnTo>
                  <a:lnTo>
                    <a:pt x="258" y="223"/>
                  </a:lnTo>
                  <a:lnTo>
                    <a:pt x="259" y="223"/>
                  </a:lnTo>
                  <a:lnTo>
                    <a:pt x="259" y="223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59" y="224"/>
                  </a:lnTo>
                  <a:lnTo>
                    <a:pt x="259" y="224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7" y="224"/>
                  </a:lnTo>
                  <a:lnTo>
                    <a:pt x="257" y="224"/>
                  </a:lnTo>
                  <a:lnTo>
                    <a:pt x="257" y="225"/>
                  </a:lnTo>
                  <a:lnTo>
                    <a:pt x="257" y="225"/>
                  </a:lnTo>
                  <a:lnTo>
                    <a:pt x="257" y="225"/>
                  </a:lnTo>
                  <a:lnTo>
                    <a:pt x="257" y="224"/>
                  </a:lnTo>
                  <a:lnTo>
                    <a:pt x="256" y="224"/>
                  </a:lnTo>
                  <a:lnTo>
                    <a:pt x="256" y="224"/>
                  </a:lnTo>
                  <a:lnTo>
                    <a:pt x="256" y="224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5" y="226"/>
                  </a:lnTo>
                  <a:lnTo>
                    <a:pt x="255" y="226"/>
                  </a:lnTo>
                  <a:lnTo>
                    <a:pt x="255" y="226"/>
                  </a:lnTo>
                  <a:lnTo>
                    <a:pt x="255" y="227"/>
                  </a:lnTo>
                  <a:lnTo>
                    <a:pt x="256" y="227"/>
                  </a:lnTo>
                  <a:lnTo>
                    <a:pt x="255" y="227"/>
                  </a:lnTo>
                  <a:lnTo>
                    <a:pt x="255" y="227"/>
                  </a:lnTo>
                  <a:lnTo>
                    <a:pt x="255" y="227"/>
                  </a:lnTo>
                  <a:lnTo>
                    <a:pt x="255" y="228"/>
                  </a:lnTo>
                  <a:lnTo>
                    <a:pt x="255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1" y="228"/>
                  </a:lnTo>
                  <a:lnTo>
                    <a:pt x="251" y="228"/>
                  </a:lnTo>
                  <a:lnTo>
                    <a:pt x="251" y="228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1" y="230"/>
                  </a:lnTo>
                  <a:lnTo>
                    <a:pt x="250" y="231"/>
                  </a:lnTo>
                  <a:lnTo>
                    <a:pt x="249" y="231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1"/>
                  </a:lnTo>
                  <a:lnTo>
                    <a:pt x="249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8" y="231"/>
                  </a:lnTo>
                  <a:lnTo>
                    <a:pt x="248" y="231"/>
                  </a:lnTo>
                  <a:lnTo>
                    <a:pt x="248" y="231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50" y="232"/>
                  </a:lnTo>
                  <a:lnTo>
                    <a:pt x="250" y="232"/>
                  </a:lnTo>
                  <a:lnTo>
                    <a:pt x="250" y="232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3" y="232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2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3" y="238"/>
                  </a:lnTo>
                  <a:lnTo>
                    <a:pt x="253" y="238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1" y="236"/>
                  </a:lnTo>
                  <a:lnTo>
                    <a:pt x="251" y="236"/>
                  </a:lnTo>
                  <a:lnTo>
                    <a:pt x="251" y="236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0" y="233"/>
                  </a:lnTo>
                  <a:lnTo>
                    <a:pt x="250" y="233"/>
                  </a:lnTo>
                  <a:lnTo>
                    <a:pt x="250" y="233"/>
                  </a:lnTo>
                  <a:lnTo>
                    <a:pt x="249" y="233"/>
                  </a:lnTo>
                  <a:lnTo>
                    <a:pt x="249" y="233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6" y="232"/>
                  </a:lnTo>
                  <a:lnTo>
                    <a:pt x="243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1" y="231"/>
                  </a:lnTo>
                  <a:lnTo>
                    <a:pt x="241" y="231"/>
                  </a:lnTo>
                  <a:lnTo>
                    <a:pt x="241" y="232"/>
                  </a:lnTo>
                  <a:lnTo>
                    <a:pt x="241" y="232"/>
                  </a:lnTo>
                  <a:lnTo>
                    <a:pt x="240" y="232"/>
                  </a:lnTo>
                  <a:lnTo>
                    <a:pt x="240" y="232"/>
                  </a:lnTo>
                  <a:lnTo>
                    <a:pt x="240" y="231"/>
                  </a:lnTo>
                  <a:lnTo>
                    <a:pt x="240" y="231"/>
                  </a:lnTo>
                  <a:lnTo>
                    <a:pt x="239" y="232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8" y="232"/>
                  </a:lnTo>
                  <a:lnTo>
                    <a:pt x="238" y="232"/>
                  </a:lnTo>
                  <a:lnTo>
                    <a:pt x="239" y="232"/>
                  </a:lnTo>
                  <a:lnTo>
                    <a:pt x="239" y="232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8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40" y="234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6"/>
                  </a:lnTo>
                  <a:lnTo>
                    <a:pt x="240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7"/>
                  </a:lnTo>
                  <a:lnTo>
                    <a:pt x="238" y="237"/>
                  </a:lnTo>
                  <a:lnTo>
                    <a:pt x="238" y="237"/>
                  </a:lnTo>
                  <a:lnTo>
                    <a:pt x="238" y="237"/>
                  </a:lnTo>
                  <a:lnTo>
                    <a:pt x="238" y="238"/>
                  </a:lnTo>
                  <a:lnTo>
                    <a:pt x="238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7" y="242"/>
                  </a:lnTo>
                  <a:lnTo>
                    <a:pt x="237" y="242"/>
                  </a:lnTo>
                  <a:lnTo>
                    <a:pt x="237" y="242"/>
                  </a:lnTo>
                  <a:lnTo>
                    <a:pt x="238" y="243"/>
                  </a:lnTo>
                  <a:lnTo>
                    <a:pt x="237" y="243"/>
                  </a:lnTo>
                  <a:lnTo>
                    <a:pt x="237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7" y="243"/>
                  </a:lnTo>
                  <a:lnTo>
                    <a:pt x="237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7"/>
                  </a:lnTo>
                  <a:lnTo>
                    <a:pt x="241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6"/>
                  </a:lnTo>
                  <a:lnTo>
                    <a:pt x="242" y="246"/>
                  </a:lnTo>
                  <a:lnTo>
                    <a:pt x="242" y="246"/>
                  </a:lnTo>
                  <a:lnTo>
                    <a:pt x="243" y="246"/>
                  </a:lnTo>
                  <a:lnTo>
                    <a:pt x="243" y="246"/>
                  </a:lnTo>
                  <a:lnTo>
                    <a:pt x="243" y="246"/>
                  </a:lnTo>
                  <a:lnTo>
                    <a:pt x="243" y="247"/>
                  </a:lnTo>
                  <a:lnTo>
                    <a:pt x="243" y="247"/>
                  </a:lnTo>
                  <a:lnTo>
                    <a:pt x="243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8"/>
                  </a:lnTo>
                  <a:lnTo>
                    <a:pt x="245" y="248"/>
                  </a:lnTo>
                  <a:lnTo>
                    <a:pt x="245" y="247"/>
                  </a:lnTo>
                  <a:lnTo>
                    <a:pt x="246" y="247"/>
                  </a:lnTo>
                  <a:lnTo>
                    <a:pt x="246" y="247"/>
                  </a:lnTo>
                  <a:lnTo>
                    <a:pt x="246" y="246"/>
                  </a:lnTo>
                  <a:lnTo>
                    <a:pt x="246" y="246"/>
                  </a:lnTo>
                  <a:lnTo>
                    <a:pt x="246" y="247"/>
                  </a:lnTo>
                  <a:lnTo>
                    <a:pt x="246" y="247"/>
                  </a:lnTo>
                  <a:lnTo>
                    <a:pt x="247" y="247"/>
                  </a:lnTo>
                  <a:lnTo>
                    <a:pt x="247" y="246"/>
                  </a:lnTo>
                  <a:lnTo>
                    <a:pt x="247" y="247"/>
                  </a:lnTo>
                  <a:lnTo>
                    <a:pt x="247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8" y="247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9" y="246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6"/>
                  </a:lnTo>
                  <a:lnTo>
                    <a:pt x="250" y="246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1" y="245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1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1" y="240"/>
                  </a:lnTo>
                  <a:lnTo>
                    <a:pt x="251" y="240"/>
                  </a:lnTo>
                  <a:lnTo>
                    <a:pt x="251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4" y="240"/>
                  </a:lnTo>
                  <a:lnTo>
                    <a:pt x="254" y="240"/>
                  </a:lnTo>
                  <a:lnTo>
                    <a:pt x="254" y="240"/>
                  </a:lnTo>
                  <a:lnTo>
                    <a:pt x="255" y="240"/>
                  </a:lnTo>
                  <a:lnTo>
                    <a:pt x="255" y="240"/>
                  </a:lnTo>
                  <a:lnTo>
                    <a:pt x="255" y="241"/>
                  </a:lnTo>
                  <a:lnTo>
                    <a:pt x="255" y="241"/>
                  </a:lnTo>
                  <a:lnTo>
                    <a:pt x="255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7" y="240"/>
                  </a:lnTo>
                  <a:lnTo>
                    <a:pt x="257" y="241"/>
                  </a:lnTo>
                  <a:lnTo>
                    <a:pt x="257" y="241"/>
                  </a:lnTo>
                  <a:lnTo>
                    <a:pt x="257" y="241"/>
                  </a:lnTo>
                  <a:lnTo>
                    <a:pt x="257" y="240"/>
                  </a:lnTo>
                  <a:lnTo>
                    <a:pt x="258" y="240"/>
                  </a:lnTo>
                  <a:lnTo>
                    <a:pt x="258" y="240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9" y="240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9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8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5" y="236"/>
                  </a:lnTo>
                  <a:lnTo>
                    <a:pt x="255" y="236"/>
                  </a:lnTo>
                  <a:lnTo>
                    <a:pt x="255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8" y="236"/>
                  </a:lnTo>
                  <a:lnTo>
                    <a:pt x="258" y="236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59" y="237"/>
                  </a:lnTo>
                  <a:lnTo>
                    <a:pt x="259" y="236"/>
                  </a:lnTo>
                  <a:lnTo>
                    <a:pt x="259" y="236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5"/>
                  </a:lnTo>
                  <a:lnTo>
                    <a:pt x="260" y="235"/>
                  </a:lnTo>
                  <a:lnTo>
                    <a:pt x="260" y="235"/>
                  </a:lnTo>
                  <a:lnTo>
                    <a:pt x="260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2" y="236"/>
                  </a:lnTo>
                  <a:lnTo>
                    <a:pt x="262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1" y="237"/>
                  </a:lnTo>
                  <a:lnTo>
                    <a:pt x="262" y="238"/>
                  </a:lnTo>
                  <a:lnTo>
                    <a:pt x="262" y="238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8"/>
                  </a:lnTo>
                  <a:lnTo>
                    <a:pt x="262" y="238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4" y="238"/>
                  </a:lnTo>
                  <a:lnTo>
                    <a:pt x="264" y="238"/>
                  </a:lnTo>
                  <a:lnTo>
                    <a:pt x="264" y="238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3" y="237"/>
                  </a:lnTo>
                  <a:lnTo>
                    <a:pt x="264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5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6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7"/>
                  </a:lnTo>
                  <a:lnTo>
                    <a:pt x="267" y="237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9"/>
                  </a:lnTo>
                  <a:lnTo>
                    <a:pt x="268" y="238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70" y="240"/>
                  </a:lnTo>
                  <a:lnTo>
                    <a:pt x="270" y="239"/>
                  </a:lnTo>
                  <a:lnTo>
                    <a:pt x="270" y="239"/>
                  </a:lnTo>
                  <a:lnTo>
                    <a:pt x="270" y="239"/>
                  </a:lnTo>
                  <a:lnTo>
                    <a:pt x="270" y="240"/>
                  </a:lnTo>
                  <a:lnTo>
                    <a:pt x="270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2"/>
                  </a:lnTo>
                  <a:lnTo>
                    <a:pt x="272" y="242"/>
                  </a:lnTo>
                  <a:lnTo>
                    <a:pt x="272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7" y="245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2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4"/>
                  </a:lnTo>
                  <a:lnTo>
                    <a:pt x="281" y="244"/>
                  </a:lnTo>
                  <a:lnTo>
                    <a:pt x="281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2" y="245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8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8"/>
                  </a:lnTo>
                  <a:lnTo>
                    <a:pt x="281" y="248"/>
                  </a:lnTo>
                  <a:lnTo>
                    <a:pt x="281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3" y="248"/>
                  </a:lnTo>
                  <a:lnTo>
                    <a:pt x="283" y="248"/>
                  </a:lnTo>
                  <a:lnTo>
                    <a:pt x="283" y="248"/>
                  </a:lnTo>
                  <a:lnTo>
                    <a:pt x="283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50"/>
                  </a:lnTo>
                  <a:lnTo>
                    <a:pt x="283" y="250"/>
                  </a:lnTo>
                  <a:lnTo>
                    <a:pt x="284" y="250"/>
                  </a:lnTo>
                  <a:lnTo>
                    <a:pt x="284" y="250"/>
                  </a:lnTo>
                  <a:lnTo>
                    <a:pt x="284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1"/>
                  </a:lnTo>
                  <a:lnTo>
                    <a:pt x="286" y="251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8"/>
                  </a:lnTo>
                  <a:lnTo>
                    <a:pt x="287" y="248"/>
                  </a:lnTo>
                  <a:lnTo>
                    <a:pt x="287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7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8" y="251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9" y="250"/>
                  </a:lnTo>
                  <a:lnTo>
                    <a:pt x="289" y="250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89" y="250"/>
                  </a:lnTo>
                  <a:lnTo>
                    <a:pt x="290" y="250"/>
                  </a:lnTo>
                  <a:lnTo>
                    <a:pt x="290" y="250"/>
                  </a:lnTo>
                  <a:lnTo>
                    <a:pt x="290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90" y="251"/>
                  </a:lnTo>
                  <a:lnTo>
                    <a:pt x="290" y="251"/>
                  </a:lnTo>
                  <a:lnTo>
                    <a:pt x="290" y="251"/>
                  </a:lnTo>
                  <a:lnTo>
                    <a:pt x="291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3" y="251"/>
                  </a:lnTo>
                  <a:lnTo>
                    <a:pt x="293" y="251"/>
                  </a:lnTo>
                  <a:lnTo>
                    <a:pt x="293" y="251"/>
                  </a:lnTo>
                  <a:lnTo>
                    <a:pt x="294" y="251"/>
                  </a:lnTo>
                  <a:lnTo>
                    <a:pt x="294" y="251"/>
                  </a:lnTo>
                  <a:lnTo>
                    <a:pt x="294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0"/>
                  </a:lnTo>
                  <a:lnTo>
                    <a:pt x="295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7" y="250"/>
                  </a:lnTo>
                  <a:lnTo>
                    <a:pt x="297" y="251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49"/>
                  </a:lnTo>
                  <a:lnTo>
                    <a:pt x="296" y="249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8" y="250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299" y="252"/>
                  </a:lnTo>
                  <a:lnTo>
                    <a:pt x="299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1" y="252"/>
                  </a:lnTo>
                  <a:lnTo>
                    <a:pt x="301" y="252"/>
                  </a:lnTo>
                  <a:lnTo>
                    <a:pt x="301" y="252"/>
                  </a:lnTo>
                  <a:lnTo>
                    <a:pt x="302" y="253"/>
                  </a:lnTo>
                  <a:lnTo>
                    <a:pt x="303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5" y="253"/>
                  </a:lnTo>
                  <a:lnTo>
                    <a:pt x="305" y="253"/>
                  </a:lnTo>
                  <a:lnTo>
                    <a:pt x="305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7" y="253"/>
                  </a:lnTo>
                  <a:lnTo>
                    <a:pt x="307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4" y="252"/>
                  </a:lnTo>
                  <a:lnTo>
                    <a:pt x="314" y="252"/>
                  </a:lnTo>
                  <a:lnTo>
                    <a:pt x="314" y="251"/>
                  </a:lnTo>
                  <a:lnTo>
                    <a:pt x="315" y="251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1"/>
                  </a:lnTo>
                  <a:lnTo>
                    <a:pt x="318" y="251"/>
                  </a:lnTo>
                  <a:lnTo>
                    <a:pt x="318" y="252"/>
                  </a:lnTo>
                  <a:lnTo>
                    <a:pt x="319" y="251"/>
                  </a:lnTo>
                  <a:lnTo>
                    <a:pt x="319" y="251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2" y="252"/>
                  </a:lnTo>
                  <a:lnTo>
                    <a:pt x="322" y="252"/>
                  </a:lnTo>
                  <a:lnTo>
                    <a:pt x="322" y="252"/>
                  </a:lnTo>
                  <a:lnTo>
                    <a:pt x="323" y="252"/>
                  </a:lnTo>
                  <a:lnTo>
                    <a:pt x="323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0"/>
                  </a:lnTo>
                  <a:close/>
                  <a:moveTo>
                    <a:pt x="309" y="215"/>
                  </a:move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8" y="215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7" y="214"/>
                  </a:lnTo>
                  <a:lnTo>
                    <a:pt x="307" y="214"/>
                  </a:lnTo>
                  <a:lnTo>
                    <a:pt x="307" y="214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7" y="215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8" y="216"/>
                  </a:lnTo>
                  <a:lnTo>
                    <a:pt x="308" y="216"/>
                  </a:lnTo>
                  <a:lnTo>
                    <a:pt x="308" y="216"/>
                  </a:lnTo>
                  <a:lnTo>
                    <a:pt x="309" y="215"/>
                  </a:lnTo>
                  <a:close/>
                  <a:moveTo>
                    <a:pt x="327" y="251"/>
                  </a:moveTo>
                  <a:lnTo>
                    <a:pt x="327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0"/>
                  </a:lnTo>
                  <a:lnTo>
                    <a:pt x="325" y="250"/>
                  </a:lnTo>
                  <a:lnTo>
                    <a:pt x="325" y="251"/>
                  </a:lnTo>
                  <a:lnTo>
                    <a:pt x="325" y="251"/>
                  </a:lnTo>
                  <a:lnTo>
                    <a:pt x="325" y="252"/>
                  </a:lnTo>
                  <a:lnTo>
                    <a:pt x="325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7" y="252"/>
                  </a:lnTo>
                  <a:lnTo>
                    <a:pt x="327" y="252"/>
                  </a:lnTo>
                  <a:lnTo>
                    <a:pt x="327" y="251"/>
                  </a:lnTo>
                  <a:lnTo>
                    <a:pt x="327" y="251"/>
                  </a:lnTo>
                  <a:close/>
                  <a:moveTo>
                    <a:pt x="292" y="198"/>
                  </a:moveTo>
                  <a:lnTo>
                    <a:pt x="292" y="198"/>
                  </a:lnTo>
                  <a:lnTo>
                    <a:pt x="293" y="198"/>
                  </a:lnTo>
                  <a:lnTo>
                    <a:pt x="292" y="198"/>
                  </a:lnTo>
                  <a:close/>
                  <a:moveTo>
                    <a:pt x="286" y="353"/>
                  </a:move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close/>
                  <a:moveTo>
                    <a:pt x="260" y="351"/>
                  </a:moveTo>
                  <a:lnTo>
                    <a:pt x="260" y="351"/>
                  </a:lnTo>
                  <a:lnTo>
                    <a:pt x="260" y="352"/>
                  </a:lnTo>
                  <a:lnTo>
                    <a:pt x="260" y="352"/>
                  </a:lnTo>
                  <a:lnTo>
                    <a:pt x="260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1"/>
                  </a:lnTo>
                  <a:lnTo>
                    <a:pt x="260" y="351"/>
                  </a:lnTo>
                  <a:close/>
                  <a:moveTo>
                    <a:pt x="272" y="376"/>
                  </a:moveTo>
                  <a:lnTo>
                    <a:pt x="272" y="376"/>
                  </a:lnTo>
                  <a:lnTo>
                    <a:pt x="273" y="376"/>
                  </a:lnTo>
                  <a:lnTo>
                    <a:pt x="273" y="376"/>
                  </a:lnTo>
                  <a:lnTo>
                    <a:pt x="273" y="375"/>
                  </a:lnTo>
                  <a:lnTo>
                    <a:pt x="274" y="375"/>
                  </a:lnTo>
                  <a:lnTo>
                    <a:pt x="274" y="375"/>
                  </a:lnTo>
                  <a:lnTo>
                    <a:pt x="274" y="375"/>
                  </a:lnTo>
                  <a:lnTo>
                    <a:pt x="272" y="375"/>
                  </a:lnTo>
                  <a:lnTo>
                    <a:pt x="272" y="376"/>
                  </a:lnTo>
                  <a:lnTo>
                    <a:pt x="272" y="376"/>
                  </a:lnTo>
                  <a:lnTo>
                    <a:pt x="272" y="376"/>
                  </a:lnTo>
                  <a:lnTo>
                    <a:pt x="271" y="376"/>
                  </a:lnTo>
                  <a:lnTo>
                    <a:pt x="270" y="377"/>
                  </a:lnTo>
                  <a:lnTo>
                    <a:pt x="269" y="377"/>
                  </a:lnTo>
                  <a:lnTo>
                    <a:pt x="269" y="378"/>
                  </a:lnTo>
                  <a:lnTo>
                    <a:pt x="270" y="378"/>
                  </a:lnTo>
                  <a:lnTo>
                    <a:pt x="270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70" y="377"/>
                  </a:lnTo>
                  <a:lnTo>
                    <a:pt x="272" y="377"/>
                  </a:lnTo>
                  <a:lnTo>
                    <a:pt x="272" y="376"/>
                  </a:lnTo>
                  <a:close/>
                  <a:moveTo>
                    <a:pt x="271" y="390"/>
                  </a:moveTo>
                  <a:lnTo>
                    <a:pt x="271" y="390"/>
                  </a:lnTo>
                  <a:lnTo>
                    <a:pt x="271" y="390"/>
                  </a:lnTo>
                  <a:lnTo>
                    <a:pt x="271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1" y="390"/>
                  </a:lnTo>
                  <a:close/>
                  <a:moveTo>
                    <a:pt x="273" y="398"/>
                  </a:move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2" y="399"/>
                  </a:lnTo>
                  <a:lnTo>
                    <a:pt x="273" y="399"/>
                  </a:lnTo>
                  <a:lnTo>
                    <a:pt x="273" y="399"/>
                  </a:lnTo>
                  <a:lnTo>
                    <a:pt x="273" y="399"/>
                  </a:lnTo>
                  <a:lnTo>
                    <a:pt x="274" y="399"/>
                  </a:lnTo>
                  <a:lnTo>
                    <a:pt x="274" y="399"/>
                  </a:lnTo>
                  <a:lnTo>
                    <a:pt x="274" y="399"/>
                  </a:lnTo>
                  <a:lnTo>
                    <a:pt x="273" y="398"/>
                  </a:lnTo>
                  <a:close/>
                  <a:moveTo>
                    <a:pt x="263" y="351"/>
                  </a:move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0"/>
                  </a:lnTo>
                  <a:lnTo>
                    <a:pt x="263" y="350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1"/>
                  </a:lnTo>
                  <a:lnTo>
                    <a:pt x="263" y="351"/>
                  </a:lnTo>
                  <a:close/>
                  <a:moveTo>
                    <a:pt x="270" y="343"/>
                  </a:move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1" y="343"/>
                  </a:lnTo>
                  <a:lnTo>
                    <a:pt x="271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close/>
                  <a:moveTo>
                    <a:pt x="270" y="328"/>
                  </a:moveTo>
                  <a:lnTo>
                    <a:pt x="270" y="327"/>
                  </a:lnTo>
                  <a:lnTo>
                    <a:pt x="270" y="327"/>
                  </a:lnTo>
                  <a:lnTo>
                    <a:pt x="270" y="327"/>
                  </a:lnTo>
                  <a:lnTo>
                    <a:pt x="269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70" y="327"/>
                  </a:lnTo>
                  <a:lnTo>
                    <a:pt x="270" y="328"/>
                  </a:lnTo>
                  <a:close/>
                  <a:moveTo>
                    <a:pt x="274" y="395"/>
                  </a:move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5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close/>
                  <a:moveTo>
                    <a:pt x="261" y="359"/>
                  </a:moveTo>
                  <a:lnTo>
                    <a:pt x="261" y="359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2" y="360"/>
                  </a:lnTo>
                  <a:lnTo>
                    <a:pt x="262" y="360"/>
                  </a:lnTo>
                  <a:lnTo>
                    <a:pt x="264" y="358"/>
                  </a:lnTo>
                  <a:lnTo>
                    <a:pt x="264" y="357"/>
                  </a:lnTo>
                  <a:lnTo>
                    <a:pt x="264" y="357"/>
                  </a:lnTo>
                  <a:lnTo>
                    <a:pt x="264" y="356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8"/>
                  </a:lnTo>
                  <a:lnTo>
                    <a:pt x="262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9"/>
                  </a:lnTo>
                  <a:lnTo>
                    <a:pt x="261" y="359"/>
                  </a:lnTo>
                  <a:close/>
                  <a:moveTo>
                    <a:pt x="260" y="349"/>
                  </a:move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49"/>
                  </a:lnTo>
                  <a:lnTo>
                    <a:pt x="261" y="349"/>
                  </a:lnTo>
                  <a:lnTo>
                    <a:pt x="260" y="349"/>
                  </a:lnTo>
                  <a:close/>
                  <a:moveTo>
                    <a:pt x="260" y="386"/>
                  </a:moveTo>
                  <a:lnTo>
                    <a:pt x="260" y="386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6"/>
                  </a:lnTo>
                  <a:close/>
                  <a:moveTo>
                    <a:pt x="282" y="411"/>
                  </a:move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282" y="411"/>
                  </a:lnTo>
                  <a:close/>
                  <a:moveTo>
                    <a:pt x="285" y="346"/>
                  </a:moveTo>
                  <a:lnTo>
                    <a:pt x="285" y="346"/>
                  </a:lnTo>
                  <a:lnTo>
                    <a:pt x="284" y="346"/>
                  </a:lnTo>
                  <a:lnTo>
                    <a:pt x="284" y="345"/>
                  </a:lnTo>
                  <a:lnTo>
                    <a:pt x="285" y="346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8"/>
                  </a:lnTo>
                  <a:lnTo>
                    <a:pt x="285" y="348"/>
                  </a:lnTo>
                  <a:lnTo>
                    <a:pt x="285" y="348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close/>
                  <a:moveTo>
                    <a:pt x="285" y="413"/>
                  </a:moveTo>
                  <a:lnTo>
                    <a:pt x="285" y="413"/>
                  </a:lnTo>
                  <a:lnTo>
                    <a:pt x="285" y="413"/>
                  </a:lnTo>
                  <a:lnTo>
                    <a:pt x="285" y="413"/>
                  </a:lnTo>
                  <a:lnTo>
                    <a:pt x="285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5" y="413"/>
                  </a:lnTo>
                  <a:close/>
                  <a:moveTo>
                    <a:pt x="283" y="365"/>
                  </a:moveTo>
                  <a:lnTo>
                    <a:pt x="283" y="365"/>
                  </a:lnTo>
                  <a:lnTo>
                    <a:pt x="283" y="364"/>
                  </a:lnTo>
                  <a:lnTo>
                    <a:pt x="284" y="363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3"/>
                  </a:lnTo>
                  <a:lnTo>
                    <a:pt x="284" y="363"/>
                  </a:lnTo>
                  <a:lnTo>
                    <a:pt x="283" y="365"/>
                  </a:lnTo>
                  <a:close/>
                  <a:moveTo>
                    <a:pt x="283" y="414"/>
                  </a:moveTo>
                  <a:lnTo>
                    <a:pt x="284" y="414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5"/>
                  </a:lnTo>
                  <a:lnTo>
                    <a:pt x="282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7"/>
                  </a:lnTo>
                  <a:lnTo>
                    <a:pt x="281" y="417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2" y="416"/>
                  </a:lnTo>
                  <a:lnTo>
                    <a:pt x="282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4"/>
                  </a:lnTo>
                  <a:lnTo>
                    <a:pt x="283" y="414"/>
                  </a:lnTo>
                  <a:close/>
                  <a:moveTo>
                    <a:pt x="279" y="352"/>
                  </a:moveTo>
                  <a:lnTo>
                    <a:pt x="279" y="352"/>
                  </a:lnTo>
                  <a:lnTo>
                    <a:pt x="279" y="352"/>
                  </a:lnTo>
                  <a:lnTo>
                    <a:pt x="279" y="352"/>
                  </a:lnTo>
                  <a:lnTo>
                    <a:pt x="279" y="352"/>
                  </a:lnTo>
                  <a:lnTo>
                    <a:pt x="280" y="352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80" y="351"/>
                  </a:lnTo>
                  <a:lnTo>
                    <a:pt x="280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2"/>
                  </a:lnTo>
                  <a:close/>
                  <a:moveTo>
                    <a:pt x="275" y="245"/>
                  </a:moveTo>
                  <a:lnTo>
                    <a:pt x="275" y="245"/>
                  </a:lnTo>
                  <a:lnTo>
                    <a:pt x="274" y="246"/>
                  </a:lnTo>
                  <a:lnTo>
                    <a:pt x="274" y="246"/>
                  </a:lnTo>
                  <a:lnTo>
                    <a:pt x="274" y="246"/>
                  </a:lnTo>
                  <a:lnTo>
                    <a:pt x="274" y="245"/>
                  </a:lnTo>
                  <a:lnTo>
                    <a:pt x="275" y="246"/>
                  </a:lnTo>
                  <a:lnTo>
                    <a:pt x="275" y="246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6" y="245"/>
                  </a:lnTo>
                  <a:lnTo>
                    <a:pt x="276" y="245"/>
                  </a:lnTo>
                  <a:lnTo>
                    <a:pt x="276" y="245"/>
                  </a:lnTo>
                  <a:lnTo>
                    <a:pt x="275" y="245"/>
                  </a:lnTo>
                  <a:close/>
                  <a:moveTo>
                    <a:pt x="277" y="353"/>
                  </a:move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3"/>
                  </a:lnTo>
                  <a:lnTo>
                    <a:pt x="277" y="353"/>
                  </a:lnTo>
                  <a:close/>
                  <a:moveTo>
                    <a:pt x="282" y="340"/>
                  </a:move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close/>
                  <a:moveTo>
                    <a:pt x="279" y="408"/>
                  </a:move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close/>
                  <a:moveTo>
                    <a:pt x="280" y="338"/>
                  </a:move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6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8"/>
                  </a:lnTo>
                  <a:close/>
                  <a:moveTo>
                    <a:pt x="275" y="401"/>
                  </a:moveTo>
                  <a:lnTo>
                    <a:pt x="275" y="401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4" y="400"/>
                  </a:lnTo>
                  <a:lnTo>
                    <a:pt x="274" y="400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close/>
                  <a:moveTo>
                    <a:pt x="121" y="190"/>
                  </a:move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0" y="190"/>
                  </a:lnTo>
                  <a:lnTo>
                    <a:pt x="120" y="190"/>
                  </a:lnTo>
                  <a:lnTo>
                    <a:pt x="120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0"/>
                  </a:lnTo>
                  <a:close/>
                  <a:moveTo>
                    <a:pt x="141" y="95"/>
                  </a:moveTo>
                  <a:lnTo>
                    <a:pt x="141" y="95"/>
                  </a:lnTo>
                  <a:lnTo>
                    <a:pt x="140" y="95"/>
                  </a:lnTo>
                  <a:lnTo>
                    <a:pt x="140" y="95"/>
                  </a:lnTo>
                  <a:lnTo>
                    <a:pt x="139" y="96"/>
                  </a:lnTo>
                  <a:lnTo>
                    <a:pt x="139" y="96"/>
                  </a:lnTo>
                  <a:lnTo>
                    <a:pt x="139" y="96"/>
                  </a:lnTo>
                  <a:lnTo>
                    <a:pt x="139" y="97"/>
                  </a:lnTo>
                  <a:lnTo>
                    <a:pt x="139" y="97"/>
                  </a:lnTo>
                  <a:lnTo>
                    <a:pt x="141" y="99"/>
                  </a:lnTo>
                  <a:lnTo>
                    <a:pt x="141" y="99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100"/>
                  </a:lnTo>
                  <a:lnTo>
                    <a:pt x="143" y="100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5"/>
                  </a:lnTo>
                  <a:lnTo>
                    <a:pt x="141" y="95"/>
                  </a:lnTo>
                  <a:close/>
                  <a:moveTo>
                    <a:pt x="125" y="128"/>
                  </a:moveTo>
                  <a:lnTo>
                    <a:pt x="126" y="128"/>
                  </a:lnTo>
                  <a:lnTo>
                    <a:pt x="126" y="128"/>
                  </a:lnTo>
                  <a:lnTo>
                    <a:pt x="126" y="128"/>
                  </a:lnTo>
                  <a:lnTo>
                    <a:pt x="126" y="128"/>
                  </a:lnTo>
                  <a:lnTo>
                    <a:pt x="126" y="127"/>
                  </a:lnTo>
                  <a:lnTo>
                    <a:pt x="126" y="127"/>
                  </a:lnTo>
                  <a:lnTo>
                    <a:pt x="125" y="126"/>
                  </a:lnTo>
                  <a:lnTo>
                    <a:pt x="125" y="126"/>
                  </a:lnTo>
                  <a:lnTo>
                    <a:pt x="125" y="126"/>
                  </a:lnTo>
                  <a:lnTo>
                    <a:pt x="124" y="126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8"/>
                  </a:lnTo>
                  <a:lnTo>
                    <a:pt x="125" y="128"/>
                  </a:lnTo>
                  <a:close/>
                  <a:moveTo>
                    <a:pt x="121" y="152"/>
                  </a:move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2"/>
                  </a:lnTo>
                  <a:close/>
                  <a:moveTo>
                    <a:pt x="136" y="86"/>
                  </a:move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7"/>
                  </a:lnTo>
                  <a:lnTo>
                    <a:pt x="136" y="87"/>
                  </a:lnTo>
                  <a:lnTo>
                    <a:pt x="136" y="87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9"/>
                  </a:lnTo>
                  <a:lnTo>
                    <a:pt x="137" y="89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40" y="90"/>
                  </a:lnTo>
                  <a:lnTo>
                    <a:pt x="140" y="90"/>
                  </a:lnTo>
                  <a:lnTo>
                    <a:pt x="141" y="89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7"/>
                  </a:lnTo>
                  <a:lnTo>
                    <a:pt x="140" y="87"/>
                  </a:lnTo>
                  <a:lnTo>
                    <a:pt x="140" y="87"/>
                  </a:lnTo>
                  <a:lnTo>
                    <a:pt x="140" y="87"/>
                  </a:lnTo>
                  <a:lnTo>
                    <a:pt x="140" y="86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6" y="84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6"/>
                  </a:lnTo>
                  <a:lnTo>
                    <a:pt x="136" y="86"/>
                  </a:lnTo>
                  <a:close/>
                  <a:moveTo>
                    <a:pt x="120" y="87"/>
                  </a:moveTo>
                  <a:lnTo>
                    <a:pt x="120" y="87"/>
                  </a:lnTo>
                  <a:lnTo>
                    <a:pt x="120" y="87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1" y="88"/>
                  </a:lnTo>
                  <a:lnTo>
                    <a:pt x="126" y="88"/>
                  </a:lnTo>
                  <a:lnTo>
                    <a:pt x="126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28" y="87"/>
                  </a:lnTo>
                  <a:lnTo>
                    <a:pt x="129" y="87"/>
                  </a:lnTo>
                  <a:lnTo>
                    <a:pt x="129" y="87"/>
                  </a:lnTo>
                  <a:lnTo>
                    <a:pt x="129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5" y="84"/>
                  </a:lnTo>
                  <a:lnTo>
                    <a:pt x="125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3" y="84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4"/>
                  </a:lnTo>
                  <a:lnTo>
                    <a:pt x="123" y="84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1" y="84"/>
                  </a:lnTo>
                  <a:lnTo>
                    <a:pt x="121" y="84"/>
                  </a:lnTo>
                  <a:lnTo>
                    <a:pt x="121" y="84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7"/>
                  </a:lnTo>
                  <a:close/>
                  <a:moveTo>
                    <a:pt x="142" y="74"/>
                  </a:moveTo>
                  <a:lnTo>
                    <a:pt x="142" y="75"/>
                  </a:lnTo>
                  <a:lnTo>
                    <a:pt x="142" y="75"/>
                  </a:lnTo>
                  <a:lnTo>
                    <a:pt x="142" y="75"/>
                  </a:lnTo>
                  <a:lnTo>
                    <a:pt x="142" y="75"/>
                  </a:lnTo>
                  <a:lnTo>
                    <a:pt x="142" y="76"/>
                  </a:lnTo>
                  <a:lnTo>
                    <a:pt x="143" y="76"/>
                  </a:lnTo>
                  <a:lnTo>
                    <a:pt x="143" y="76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2" y="74"/>
                  </a:lnTo>
                  <a:close/>
                  <a:moveTo>
                    <a:pt x="126" y="109"/>
                  </a:moveTo>
                  <a:lnTo>
                    <a:pt x="126" y="109"/>
                  </a:lnTo>
                  <a:lnTo>
                    <a:pt x="126" y="110"/>
                  </a:lnTo>
                  <a:lnTo>
                    <a:pt x="126" y="110"/>
                  </a:lnTo>
                  <a:lnTo>
                    <a:pt x="127" y="111"/>
                  </a:lnTo>
                  <a:lnTo>
                    <a:pt x="127" y="111"/>
                  </a:lnTo>
                  <a:lnTo>
                    <a:pt x="127" y="111"/>
                  </a:lnTo>
                  <a:lnTo>
                    <a:pt x="128" y="111"/>
                  </a:lnTo>
                  <a:lnTo>
                    <a:pt x="128" y="111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8"/>
                  </a:lnTo>
                  <a:lnTo>
                    <a:pt x="128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6" y="109"/>
                  </a:lnTo>
                  <a:lnTo>
                    <a:pt x="126" y="109"/>
                  </a:lnTo>
                  <a:lnTo>
                    <a:pt x="126" y="109"/>
                  </a:lnTo>
                  <a:lnTo>
                    <a:pt x="126" y="109"/>
                  </a:lnTo>
                  <a:close/>
                  <a:moveTo>
                    <a:pt x="99" y="80"/>
                  </a:moveTo>
                  <a:lnTo>
                    <a:pt x="99" y="80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99" y="78"/>
                  </a:lnTo>
                  <a:lnTo>
                    <a:pt x="99" y="78"/>
                  </a:lnTo>
                  <a:lnTo>
                    <a:pt x="98" y="79"/>
                  </a:lnTo>
                  <a:lnTo>
                    <a:pt x="98" y="79"/>
                  </a:lnTo>
                  <a:lnTo>
                    <a:pt x="98" y="79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9" y="80"/>
                  </a:lnTo>
                  <a:close/>
                  <a:moveTo>
                    <a:pt x="124" y="116"/>
                  </a:moveTo>
                  <a:lnTo>
                    <a:pt x="124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6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7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2" y="118"/>
                  </a:lnTo>
                  <a:lnTo>
                    <a:pt x="122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2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3" y="122"/>
                  </a:lnTo>
                  <a:lnTo>
                    <a:pt x="122" y="122"/>
                  </a:lnTo>
                  <a:lnTo>
                    <a:pt x="123" y="121"/>
                  </a:lnTo>
                  <a:lnTo>
                    <a:pt x="122" y="121"/>
                  </a:lnTo>
                  <a:lnTo>
                    <a:pt x="123" y="121"/>
                  </a:lnTo>
                  <a:lnTo>
                    <a:pt x="123" y="121"/>
                  </a:lnTo>
                  <a:lnTo>
                    <a:pt x="123" y="121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3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5" y="124"/>
                  </a:lnTo>
                  <a:lnTo>
                    <a:pt x="125" y="125"/>
                  </a:lnTo>
                  <a:lnTo>
                    <a:pt x="125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7" y="125"/>
                  </a:lnTo>
                  <a:lnTo>
                    <a:pt x="127" y="125"/>
                  </a:lnTo>
                  <a:lnTo>
                    <a:pt x="127" y="125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2" y="126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2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1"/>
                  </a:lnTo>
                  <a:lnTo>
                    <a:pt x="133" y="121"/>
                  </a:lnTo>
                  <a:lnTo>
                    <a:pt x="132" y="121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7"/>
                  </a:lnTo>
                  <a:lnTo>
                    <a:pt x="132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28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6"/>
                  </a:lnTo>
                  <a:close/>
                  <a:moveTo>
                    <a:pt x="99" y="108"/>
                  </a:moveTo>
                  <a:lnTo>
                    <a:pt x="100" y="108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98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6" y="108"/>
                  </a:lnTo>
                  <a:lnTo>
                    <a:pt x="95" y="108"/>
                  </a:lnTo>
                  <a:lnTo>
                    <a:pt x="95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10"/>
                  </a:lnTo>
                  <a:lnTo>
                    <a:pt x="95" y="109"/>
                  </a:lnTo>
                  <a:lnTo>
                    <a:pt x="95" y="110"/>
                  </a:lnTo>
                  <a:lnTo>
                    <a:pt x="99" y="108"/>
                  </a:lnTo>
                  <a:close/>
                  <a:moveTo>
                    <a:pt x="104" y="84"/>
                  </a:moveTo>
                  <a:lnTo>
                    <a:pt x="103" y="83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1" y="83"/>
                  </a:lnTo>
                  <a:lnTo>
                    <a:pt x="101" y="83"/>
                  </a:lnTo>
                  <a:lnTo>
                    <a:pt x="100" y="83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6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4" y="84"/>
                  </a:lnTo>
                  <a:close/>
                  <a:moveTo>
                    <a:pt x="96" y="111"/>
                  </a:moveTo>
                  <a:lnTo>
                    <a:pt x="96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9" y="112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0"/>
                  </a:lnTo>
                  <a:lnTo>
                    <a:pt x="99" y="110"/>
                  </a:lnTo>
                  <a:lnTo>
                    <a:pt x="100" y="110"/>
                  </a:lnTo>
                  <a:lnTo>
                    <a:pt x="101" y="110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99" y="109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6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6" y="111"/>
                  </a:lnTo>
                  <a:close/>
                  <a:moveTo>
                    <a:pt x="105" y="99"/>
                  </a:move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2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6" y="98"/>
                  </a:lnTo>
                  <a:lnTo>
                    <a:pt x="105" y="99"/>
                  </a:lnTo>
                  <a:close/>
                  <a:moveTo>
                    <a:pt x="121" y="114"/>
                  </a:moveTo>
                  <a:lnTo>
                    <a:pt x="120" y="114"/>
                  </a:lnTo>
                  <a:lnTo>
                    <a:pt x="120" y="114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7"/>
                  </a:lnTo>
                  <a:lnTo>
                    <a:pt x="119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2" y="113"/>
                  </a:lnTo>
                  <a:lnTo>
                    <a:pt x="122" y="114"/>
                  </a:lnTo>
                  <a:lnTo>
                    <a:pt x="122" y="113"/>
                  </a:lnTo>
                  <a:lnTo>
                    <a:pt x="122" y="113"/>
                  </a:lnTo>
                  <a:lnTo>
                    <a:pt x="122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close/>
                  <a:moveTo>
                    <a:pt x="117" y="128"/>
                  </a:move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9" y="128"/>
                  </a:lnTo>
                  <a:lnTo>
                    <a:pt x="119" y="127"/>
                  </a:lnTo>
                  <a:lnTo>
                    <a:pt x="119" y="127"/>
                  </a:lnTo>
                  <a:lnTo>
                    <a:pt x="119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7" y="128"/>
                  </a:lnTo>
                  <a:lnTo>
                    <a:pt x="117" y="128"/>
                  </a:lnTo>
                  <a:lnTo>
                    <a:pt x="117" y="128"/>
                  </a:lnTo>
                  <a:close/>
                  <a:moveTo>
                    <a:pt x="112" y="136"/>
                  </a:moveTo>
                  <a:lnTo>
                    <a:pt x="111" y="137"/>
                  </a:lnTo>
                  <a:lnTo>
                    <a:pt x="110" y="137"/>
                  </a:lnTo>
                  <a:lnTo>
                    <a:pt x="110" y="137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3" y="137"/>
                  </a:lnTo>
                  <a:lnTo>
                    <a:pt x="113" y="137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2" y="138"/>
                  </a:lnTo>
                  <a:lnTo>
                    <a:pt x="111" y="138"/>
                  </a:lnTo>
                  <a:lnTo>
                    <a:pt x="112" y="138"/>
                  </a:lnTo>
                  <a:lnTo>
                    <a:pt x="112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7"/>
                  </a:lnTo>
                  <a:lnTo>
                    <a:pt x="113" y="137"/>
                  </a:lnTo>
                  <a:lnTo>
                    <a:pt x="114" y="138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7" y="136"/>
                  </a:lnTo>
                  <a:lnTo>
                    <a:pt x="117" y="135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5" y="134"/>
                  </a:lnTo>
                  <a:lnTo>
                    <a:pt x="114" y="135"/>
                  </a:lnTo>
                  <a:lnTo>
                    <a:pt x="113" y="135"/>
                  </a:lnTo>
                  <a:lnTo>
                    <a:pt x="113" y="135"/>
                  </a:lnTo>
                  <a:lnTo>
                    <a:pt x="113" y="135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close/>
                  <a:moveTo>
                    <a:pt x="122" y="148"/>
                  </a:moveTo>
                  <a:lnTo>
                    <a:pt x="122" y="148"/>
                  </a:lnTo>
                  <a:lnTo>
                    <a:pt x="122" y="148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8"/>
                  </a:lnTo>
                  <a:lnTo>
                    <a:pt x="120" y="148"/>
                  </a:lnTo>
                  <a:lnTo>
                    <a:pt x="120" y="148"/>
                  </a:lnTo>
                  <a:lnTo>
                    <a:pt x="120" y="149"/>
                  </a:lnTo>
                  <a:lnTo>
                    <a:pt x="120" y="149"/>
                  </a:lnTo>
                  <a:lnTo>
                    <a:pt x="120" y="149"/>
                  </a:lnTo>
                  <a:lnTo>
                    <a:pt x="121" y="150"/>
                  </a:lnTo>
                  <a:lnTo>
                    <a:pt x="121" y="150"/>
                  </a:lnTo>
                  <a:lnTo>
                    <a:pt x="122" y="150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8"/>
                  </a:lnTo>
                  <a:lnTo>
                    <a:pt x="122" y="148"/>
                  </a:lnTo>
                  <a:close/>
                  <a:moveTo>
                    <a:pt x="112" y="101"/>
                  </a:move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0" y="101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10" y="100"/>
                  </a:lnTo>
                  <a:lnTo>
                    <a:pt x="110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5" y="102"/>
                  </a:lnTo>
                  <a:lnTo>
                    <a:pt x="105" y="102"/>
                  </a:lnTo>
                  <a:lnTo>
                    <a:pt x="106" y="103"/>
                  </a:lnTo>
                  <a:lnTo>
                    <a:pt x="107" y="103"/>
                  </a:lnTo>
                  <a:lnTo>
                    <a:pt x="107" y="104"/>
                  </a:lnTo>
                  <a:lnTo>
                    <a:pt x="107" y="104"/>
                  </a:lnTo>
                  <a:lnTo>
                    <a:pt x="108" y="103"/>
                  </a:lnTo>
                  <a:lnTo>
                    <a:pt x="108" y="103"/>
                  </a:lnTo>
                  <a:lnTo>
                    <a:pt x="108" y="104"/>
                  </a:lnTo>
                  <a:lnTo>
                    <a:pt x="107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5"/>
                  </a:lnTo>
                  <a:lnTo>
                    <a:pt x="109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7" y="104"/>
                  </a:lnTo>
                  <a:lnTo>
                    <a:pt x="107" y="104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7" y="105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10" y="106"/>
                  </a:lnTo>
                  <a:lnTo>
                    <a:pt x="110" y="107"/>
                  </a:lnTo>
                  <a:lnTo>
                    <a:pt x="110" y="107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08" y="107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7" y="107"/>
                  </a:lnTo>
                  <a:lnTo>
                    <a:pt x="107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7" y="109"/>
                  </a:lnTo>
                  <a:lnTo>
                    <a:pt x="107" y="109"/>
                  </a:lnTo>
                  <a:lnTo>
                    <a:pt x="107" y="109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7" y="107"/>
                  </a:lnTo>
                  <a:lnTo>
                    <a:pt x="107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5" y="106"/>
                  </a:lnTo>
                  <a:lnTo>
                    <a:pt x="105" y="105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2" y="105"/>
                  </a:lnTo>
                  <a:lnTo>
                    <a:pt x="102" y="105"/>
                  </a:lnTo>
                  <a:lnTo>
                    <a:pt x="102" y="106"/>
                  </a:lnTo>
                  <a:lnTo>
                    <a:pt x="103" y="105"/>
                  </a:lnTo>
                  <a:lnTo>
                    <a:pt x="103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7"/>
                  </a:lnTo>
                  <a:lnTo>
                    <a:pt x="102" y="107"/>
                  </a:lnTo>
                  <a:lnTo>
                    <a:pt x="102" y="107"/>
                  </a:lnTo>
                  <a:lnTo>
                    <a:pt x="101" y="107"/>
                  </a:lnTo>
                  <a:lnTo>
                    <a:pt x="101" y="107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2" y="109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4" y="108"/>
                  </a:lnTo>
                  <a:lnTo>
                    <a:pt x="104" y="108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5" y="111"/>
                  </a:lnTo>
                  <a:lnTo>
                    <a:pt x="105" y="111"/>
                  </a:lnTo>
                  <a:lnTo>
                    <a:pt x="104" y="111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2" y="111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1" y="111"/>
                  </a:lnTo>
                  <a:lnTo>
                    <a:pt x="101" y="111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3"/>
                  </a:lnTo>
                  <a:lnTo>
                    <a:pt x="101" y="112"/>
                  </a:lnTo>
                  <a:lnTo>
                    <a:pt x="100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9" y="113"/>
                  </a:lnTo>
                  <a:lnTo>
                    <a:pt x="99" y="114"/>
                  </a:lnTo>
                  <a:lnTo>
                    <a:pt x="98" y="114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9" y="115"/>
                  </a:lnTo>
                  <a:lnTo>
                    <a:pt x="99" y="115"/>
                  </a:lnTo>
                  <a:lnTo>
                    <a:pt x="100" y="114"/>
                  </a:lnTo>
                  <a:lnTo>
                    <a:pt x="101" y="115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6" y="113"/>
                  </a:lnTo>
                  <a:lnTo>
                    <a:pt x="106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10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12" y="112"/>
                  </a:lnTo>
                  <a:lnTo>
                    <a:pt x="112" y="112"/>
                  </a:lnTo>
                  <a:lnTo>
                    <a:pt x="112" y="113"/>
                  </a:lnTo>
                  <a:lnTo>
                    <a:pt x="112" y="113"/>
                  </a:lnTo>
                  <a:lnTo>
                    <a:pt x="112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8" y="114"/>
                  </a:lnTo>
                  <a:lnTo>
                    <a:pt x="108" y="114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09" y="115"/>
                  </a:lnTo>
                  <a:lnTo>
                    <a:pt x="109" y="115"/>
                  </a:lnTo>
                  <a:lnTo>
                    <a:pt x="107" y="115"/>
                  </a:lnTo>
                  <a:lnTo>
                    <a:pt x="107" y="115"/>
                  </a:lnTo>
                  <a:lnTo>
                    <a:pt x="108" y="115"/>
                  </a:lnTo>
                  <a:lnTo>
                    <a:pt x="108" y="116"/>
                  </a:lnTo>
                  <a:lnTo>
                    <a:pt x="107" y="115"/>
                  </a:lnTo>
                  <a:lnTo>
                    <a:pt x="107" y="116"/>
                  </a:lnTo>
                  <a:lnTo>
                    <a:pt x="108" y="116"/>
                  </a:lnTo>
                  <a:lnTo>
                    <a:pt x="108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7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6" y="117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9"/>
                  </a:lnTo>
                  <a:lnTo>
                    <a:pt x="107" y="118"/>
                  </a:lnTo>
                  <a:lnTo>
                    <a:pt x="107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7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09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0" y="121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5" y="122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6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5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5" y="117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6" y="116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4"/>
                  </a:lnTo>
                  <a:lnTo>
                    <a:pt x="116" y="115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17" y="113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5" y="112"/>
                  </a:lnTo>
                  <a:lnTo>
                    <a:pt x="116" y="112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16" y="110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5"/>
                  </a:lnTo>
                  <a:lnTo>
                    <a:pt x="116" y="105"/>
                  </a:lnTo>
                  <a:lnTo>
                    <a:pt x="116" y="105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1"/>
                  </a:lnTo>
                  <a:lnTo>
                    <a:pt x="115" y="101"/>
                  </a:lnTo>
                  <a:lnTo>
                    <a:pt x="115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3" y="100"/>
                  </a:lnTo>
                  <a:lnTo>
                    <a:pt x="114" y="100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0"/>
                  </a:lnTo>
                  <a:lnTo>
                    <a:pt x="114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2" y="99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2" y="100"/>
                  </a:lnTo>
                  <a:lnTo>
                    <a:pt x="112" y="101"/>
                  </a:lnTo>
                  <a:lnTo>
                    <a:pt x="112" y="101"/>
                  </a:lnTo>
                  <a:close/>
                  <a:moveTo>
                    <a:pt x="119" y="46"/>
                  </a:moveTo>
                  <a:lnTo>
                    <a:pt x="119" y="46"/>
                  </a:lnTo>
                  <a:lnTo>
                    <a:pt x="120" y="47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5"/>
                  </a:lnTo>
                  <a:lnTo>
                    <a:pt x="119" y="45"/>
                  </a:lnTo>
                  <a:lnTo>
                    <a:pt x="119" y="45"/>
                  </a:lnTo>
                  <a:lnTo>
                    <a:pt x="119" y="45"/>
                  </a:lnTo>
                  <a:lnTo>
                    <a:pt x="118" y="45"/>
                  </a:lnTo>
                  <a:lnTo>
                    <a:pt x="118" y="46"/>
                  </a:lnTo>
                  <a:lnTo>
                    <a:pt x="117" y="46"/>
                  </a:lnTo>
                  <a:lnTo>
                    <a:pt x="117" y="46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9" y="46"/>
                  </a:lnTo>
                  <a:close/>
                  <a:moveTo>
                    <a:pt x="116" y="54"/>
                  </a:move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8" y="57"/>
                  </a:lnTo>
                  <a:lnTo>
                    <a:pt x="118" y="57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9" y="59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9"/>
                  </a:lnTo>
                  <a:lnTo>
                    <a:pt x="122" y="59"/>
                  </a:lnTo>
                  <a:lnTo>
                    <a:pt x="122" y="60"/>
                  </a:lnTo>
                  <a:lnTo>
                    <a:pt x="120" y="61"/>
                  </a:lnTo>
                  <a:lnTo>
                    <a:pt x="120" y="61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20" y="61"/>
                  </a:lnTo>
                  <a:lnTo>
                    <a:pt x="120" y="61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1" y="63"/>
                  </a:lnTo>
                  <a:lnTo>
                    <a:pt x="120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4" y="62"/>
                  </a:lnTo>
                  <a:lnTo>
                    <a:pt x="125" y="62"/>
                  </a:lnTo>
                  <a:lnTo>
                    <a:pt x="125" y="62"/>
                  </a:lnTo>
                  <a:lnTo>
                    <a:pt x="125" y="62"/>
                  </a:lnTo>
                  <a:lnTo>
                    <a:pt x="124" y="63"/>
                  </a:lnTo>
                  <a:lnTo>
                    <a:pt x="124" y="63"/>
                  </a:lnTo>
                  <a:lnTo>
                    <a:pt x="124" y="63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5" y="64"/>
                  </a:lnTo>
                  <a:lnTo>
                    <a:pt x="125" y="64"/>
                  </a:lnTo>
                  <a:lnTo>
                    <a:pt x="125" y="64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7" y="63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7" y="61"/>
                  </a:lnTo>
                  <a:lnTo>
                    <a:pt x="127" y="61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8" y="61"/>
                  </a:lnTo>
                  <a:lnTo>
                    <a:pt x="129" y="61"/>
                  </a:lnTo>
                  <a:lnTo>
                    <a:pt x="129" y="61"/>
                  </a:lnTo>
                  <a:lnTo>
                    <a:pt x="129" y="61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30" y="63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1" y="63"/>
                  </a:lnTo>
                  <a:lnTo>
                    <a:pt x="131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8" y="63"/>
                  </a:lnTo>
                  <a:lnTo>
                    <a:pt x="128" y="63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30" y="64"/>
                  </a:lnTo>
                  <a:lnTo>
                    <a:pt x="130" y="64"/>
                  </a:lnTo>
                  <a:lnTo>
                    <a:pt x="131" y="64"/>
                  </a:lnTo>
                  <a:lnTo>
                    <a:pt x="132" y="64"/>
                  </a:lnTo>
                  <a:lnTo>
                    <a:pt x="132" y="63"/>
                  </a:lnTo>
                  <a:lnTo>
                    <a:pt x="133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4"/>
                  </a:lnTo>
                  <a:lnTo>
                    <a:pt x="133" y="64"/>
                  </a:lnTo>
                  <a:lnTo>
                    <a:pt x="132" y="64"/>
                  </a:lnTo>
                  <a:lnTo>
                    <a:pt x="132" y="64"/>
                  </a:lnTo>
                  <a:lnTo>
                    <a:pt x="131" y="65"/>
                  </a:lnTo>
                  <a:lnTo>
                    <a:pt x="130" y="65"/>
                  </a:lnTo>
                  <a:lnTo>
                    <a:pt x="129" y="65"/>
                  </a:lnTo>
                  <a:lnTo>
                    <a:pt x="129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7" y="65"/>
                  </a:lnTo>
                  <a:lnTo>
                    <a:pt x="127" y="65"/>
                  </a:lnTo>
                  <a:lnTo>
                    <a:pt x="127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70"/>
                  </a:lnTo>
                  <a:lnTo>
                    <a:pt x="125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7" y="70"/>
                  </a:lnTo>
                  <a:lnTo>
                    <a:pt x="127" y="70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3"/>
                  </a:lnTo>
                  <a:lnTo>
                    <a:pt x="127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8" y="74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3" y="78"/>
                  </a:lnTo>
                  <a:lnTo>
                    <a:pt x="134" y="78"/>
                  </a:lnTo>
                  <a:lnTo>
                    <a:pt x="135" y="78"/>
                  </a:lnTo>
                  <a:lnTo>
                    <a:pt x="136" y="78"/>
                  </a:lnTo>
                  <a:lnTo>
                    <a:pt x="137" y="78"/>
                  </a:lnTo>
                  <a:lnTo>
                    <a:pt x="137" y="78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6" y="76"/>
                  </a:lnTo>
                  <a:lnTo>
                    <a:pt x="136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5"/>
                  </a:lnTo>
                  <a:lnTo>
                    <a:pt x="136" y="76"/>
                  </a:lnTo>
                  <a:lnTo>
                    <a:pt x="136" y="75"/>
                  </a:lnTo>
                  <a:lnTo>
                    <a:pt x="137" y="75"/>
                  </a:lnTo>
                  <a:lnTo>
                    <a:pt x="137" y="76"/>
                  </a:lnTo>
                  <a:lnTo>
                    <a:pt x="138" y="76"/>
                  </a:lnTo>
                  <a:lnTo>
                    <a:pt x="138" y="76"/>
                  </a:lnTo>
                  <a:lnTo>
                    <a:pt x="138" y="77"/>
                  </a:lnTo>
                  <a:lnTo>
                    <a:pt x="138" y="77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8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8" y="73"/>
                  </a:lnTo>
                  <a:lnTo>
                    <a:pt x="138" y="73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40" y="75"/>
                  </a:lnTo>
                  <a:lnTo>
                    <a:pt x="140" y="76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6"/>
                  </a:lnTo>
                  <a:lnTo>
                    <a:pt x="141" y="76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4"/>
                  </a:lnTo>
                  <a:lnTo>
                    <a:pt x="141" y="74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3" y="72"/>
                  </a:lnTo>
                  <a:lnTo>
                    <a:pt x="143" y="72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2" y="69"/>
                  </a:lnTo>
                  <a:lnTo>
                    <a:pt x="141" y="69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7"/>
                  </a:lnTo>
                  <a:lnTo>
                    <a:pt x="141" y="67"/>
                  </a:lnTo>
                  <a:lnTo>
                    <a:pt x="141" y="67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2" y="66"/>
                  </a:lnTo>
                  <a:lnTo>
                    <a:pt x="142" y="67"/>
                  </a:lnTo>
                  <a:lnTo>
                    <a:pt x="142" y="67"/>
                  </a:lnTo>
                  <a:lnTo>
                    <a:pt x="142" y="68"/>
                  </a:lnTo>
                  <a:lnTo>
                    <a:pt x="142" y="68"/>
                  </a:lnTo>
                  <a:lnTo>
                    <a:pt x="142" y="68"/>
                  </a:lnTo>
                  <a:lnTo>
                    <a:pt x="142" y="69"/>
                  </a:lnTo>
                  <a:lnTo>
                    <a:pt x="142" y="69"/>
                  </a:lnTo>
                  <a:lnTo>
                    <a:pt x="143" y="69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3" y="69"/>
                  </a:lnTo>
                  <a:lnTo>
                    <a:pt x="144" y="69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4" y="67"/>
                  </a:lnTo>
                  <a:lnTo>
                    <a:pt x="144" y="67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1"/>
                  </a:lnTo>
                  <a:lnTo>
                    <a:pt x="148" y="61"/>
                  </a:lnTo>
                  <a:lnTo>
                    <a:pt x="149" y="61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8" y="59"/>
                  </a:lnTo>
                  <a:lnTo>
                    <a:pt x="148" y="59"/>
                  </a:lnTo>
                  <a:lnTo>
                    <a:pt x="147" y="59"/>
                  </a:lnTo>
                  <a:lnTo>
                    <a:pt x="147" y="59"/>
                  </a:lnTo>
                  <a:lnTo>
                    <a:pt x="147" y="59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6" y="58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4" y="57"/>
                  </a:lnTo>
                  <a:lnTo>
                    <a:pt x="144" y="56"/>
                  </a:lnTo>
                  <a:lnTo>
                    <a:pt x="144" y="56"/>
                  </a:lnTo>
                  <a:lnTo>
                    <a:pt x="143" y="56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9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42" y="55"/>
                  </a:lnTo>
                  <a:lnTo>
                    <a:pt x="141" y="55"/>
                  </a:lnTo>
                  <a:lnTo>
                    <a:pt x="141" y="55"/>
                  </a:lnTo>
                  <a:lnTo>
                    <a:pt x="141" y="55"/>
                  </a:lnTo>
                  <a:lnTo>
                    <a:pt x="141" y="54"/>
                  </a:lnTo>
                  <a:lnTo>
                    <a:pt x="141" y="54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1" y="54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40" y="51"/>
                  </a:lnTo>
                  <a:lnTo>
                    <a:pt x="139" y="51"/>
                  </a:lnTo>
                  <a:lnTo>
                    <a:pt x="139" y="52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5" y="50"/>
                  </a:lnTo>
                  <a:lnTo>
                    <a:pt x="135" y="50"/>
                  </a:lnTo>
                  <a:lnTo>
                    <a:pt x="135" y="49"/>
                  </a:lnTo>
                  <a:lnTo>
                    <a:pt x="134" y="49"/>
                  </a:lnTo>
                  <a:lnTo>
                    <a:pt x="134" y="49"/>
                  </a:lnTo>
                  <a:lnTo>
                    <a:pt x="135" y="49"/>
                  </a:lnTo>
                  <a:lnTo>
                    <a:pt x="135" y="49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4" y="48"/>
                  </a:lnTo>
                  <a:lnTo>
                    <a:pt x="134" y="48"/>
                  </a:lnTo>
                  <a:lnTo>
                    <a:pt x="134" y="48"/>
                  </a:lnTo>
                  <a:lnTo>
                    <a:pt x="134" y="47"/>
                  </a:lnTo>
                  <a:lnTo>
                    <a:pt x="134" y="47"/>
                  </a:lnTo>
                  <a:lnTo>
                    <a:pt x="135" y="47"/>
                  </a:lnTo>
                  <a:lnTo>
                    <a:pt x="134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7"/>
                  </a:lnTo>
                  <a:lnTo>
                    <a:pt x="133" y="47"/>
                  </a:lnTo>
                  <a:lnTo>
                    <a:pt x="133" y="47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6"/>
                  </a:lnTo>
                  <a:lnTo>
                    <a:pt x="132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8" y="43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7" y="40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7" y="40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6" y="39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4" y="37"/>
                  </a:lnTo>
                  <a:lnTo>
                    <a:pt x="124" y="37"/>
                  </a:lnTo>
                  <a:lnTo>
                    <a:pt x="123" y="36"/>
                  </a:lnTo>
                  <a:lnTo>
                    <a:pt x="123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3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3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2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2" y="40"/>
                  </a:lnTo>
                  <a:lnTo>
                    <a:pt x="122" y="41"/>
                  </a:lnTo>
                  <a:lnTo>
                    <a:pt x="122" y="40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0" y="40"/>
                  </a:lnTo>
                  <a:lnTo>
                    <a:pt x="120" y="40"/>
                  </a:lnTo>
                  <a:lnTo>
                    <a:pt x="119" y="41"/>
                  </a:lnTo>
                  <a:lnTo>
                    <a:pt x="119" y="41"/>
                  </a:lnTo>
                  <a:lnTo>
                    <a:pt x="119" y="41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2" y="46"/>
                  </a:lnTo>
                  <a:lnTo>
                    <a:pt x="122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2" y="47"/>
                  </a:lnTo>
                  <a:lnTo>
                    <a:pt x="122" y="47"/>
                  </a:lnTo>
                  <a:lnTo>
                    <a:pt x="122" y="47"/>
                  </a:lnTo>
                  <a:lnTo>
                    <a:pt x="121" y="47"/>
                  </a:lnTo>
                  <a:lnTo>
                    <a:pt x="121" y="47"/>
                  </a:lnTo>
                  <a:lnTo>
                    <a:pt x="120" y="47"/>
                  </a:lnTo>
                  <a:lnTo>
                    <a:pt x="120" y="47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18" y="47"/>
                  </a:lnTo>
                  <a:lnTo>
                    <a:pt x="118" y="47"/>
                  </a:lnTo>
                  <a:lnTo>
                    <a:pt x="118" y="47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9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19" y="51"/>
                  </a:lnTo>
                  <a:lnTo>
                    <a:pt x="119" y="51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20" y="52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0" y="52"/>
                  </a:lnTo>
                  <a:lnTo>
                    <a:pt x="120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20" y="53"/>
                  </a:lnTo>
                  <a:lnTo>
                    <a:pt x="121" y="53"/>
                  </a:lnTo>
                  <a:lnTo>
                    <a:pt x="121" y="52"/>
                  </a:lnTo>
                  <a:lnTo>
                    <a:pt x="121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3" y="52"/>
                  </a:lnTo>
                  <a:lnTo>
                    <a:pt x="123" y="52"/>
                  </a:lnTo>
                  <a:lnTo>
                    <a:pt x="122" y="52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5"/>
                  </a:lnTo>
                  <a:lnTo>
                    <a:pt x="122" y="55"/>
                  </a:lnTo>
                  <a:lnTo>
                    <a:pt x="121" y="54"/>
                  </a:lnTo>
                  <a:lnTo>
                    <a:pt x="121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8" y="54"/>
                  </a:lnTo>
                  <a:lnTo>
                    <a:pt x="117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6" y="54"/>
                  </a:lnTo>
                  <a:close/>
                  <a:moveTo>
                    <a:pt x="113" y="75"/>
                  </a:moveTo>
                  <a:lnTo>
                    <a:pt x="113" y="76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5" y="80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9" y="84"/>
                  </a:lnTo>
                  <a:lnTo>
                    <a:pt x="119" y="84"/>
                  </a:lnTo>
                  <a:lnTo>
                    <a:pt x="119" y="84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21" y="83"/>
                  </a:lnTo>
                  <a:lnTo>
                    <a:pt x="121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79"/>
                  </a:lnTo>
                  <a:lnTo>
                    <a:pt x="123" y="79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3" y="77"/>
                  </a:lnTo>
                  <a:lnTo>
                    <a:pt x="123" y="77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1" y="74"/>
                  </a:lnTo>
                  <a:lnTo>
                    <a:pt x="121" y="74"/>
                  </a:lnTo>
                  <a:lnTo>
                    <a:pt x="120" y="74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7" y="72"/>
                  </a:lnTo>
                  <a:lnTo>
                    <a:pt x="117" y="72"/>
                  </a:lnTo>
                  <a:lnTo>
                    <a:pt x="116" y="71"/>
                  </a:lnTo>
                  <a:lnTo>
                    <a:pt x="115" y="71"/>
                  </a:lnTo>
                  <a:lnTo>
                    <a:pt x="113" y="71"/>
                  </a:lnTo>
                  <a:lnTo>
                    <a:pt x="113" y="71"/>
                  </a:lnTo>
                  <a:lnTo>
                    <a:pt x="113" y="71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3" y="75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close/>
                  <a:moveTo>
                    <a:pt x="89" y="139"/>
                  </a:moveTo>
                  <a:lnTo>
                    <a:pt x="88" y="139"/>
                  </a:lnTo>
                  <a:lnTo>
                    <a:pt x="88" y="139"/>
                  </a:lnTo>
                  <a:lnTo>
                    <a:pt x="88" y="138"/>
                  </a:lnTo>
                  <a:lnTo>
                    <a:pt x="88" y="138"/>
                  </a:lnTo>
                  <a:lnTo>
                    <a:pt x="87" y="138"/>
                  </a:lnTo>
                  <a:lnTo>
                    <a:pt x="87" y="138"/>
                  </a:lnTo>
                  <a:lnTo>
                    <a:pt x="86" y="138"/>
                  </a:lnTo>
                  <a:lnTo>
                    <a:pt x="86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1" y="138"/>
                  </a:lnTo>
                  <a:lnTo>
                    <a:pt x="81" y="139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80" y="141"/>
                  </a:lnTo>
                  <a:lnTo>
                    <a:pt x="80" y="141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6"/>
                  </a:lnTo>
                  <a:lnTo>
                    <a:pt x="83" y="146"/>
                  </a:lnTo>
                  <a:lnTo>
                    <a:pt x="83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3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7" y="148"/>
                  </a:lnTo>
                  <a:lnTo>
                    <a:pt x="87" y="148"/>
                  </a:lnTo>
                  <a:lnTo>
                    <a:pt x="87" y="148"/>
                  </a:lnTo>
                  <a:lnTo>
                    <a:pt x="87" y="147"/>
                  </a:lnTo>
                  <a:lnTo>
                    <a:pt x="88" y="147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5"/>
                  </a:lnTo>
                  <a:lnTo>
                    <a:pt x="89" y="145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90" y="142"/>
                  </a:lnTo>
                  <a:lnTo>
                    <a:pt x="90" y="142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39"/>
                  </a:lnTo>
                  <a:close/>
                  <a:moveTo>
                    <a:pt x="90" y="86"/>
                  </a:moveTo>
                  <a:lnTo>
                    <a:pt x="90" y="86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1" y="90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1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3"/>
                  </a:lnTo>
                  <a:lnTo>
                    <a:pt x="92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8"/>
                  </a:lnTo>
                  <a:lnTo>
                    <a:pt x="92" y="88"/>
                  </a:lnTo>
                  <a:lnTo>
                    <a:pt x="93" y="88"/>
                  </a:lnTo>
                  <a:lnTo>
                    <a:pt x="93" y="88"/>
                  </a:lnTo>
                  <a:lnTo>
                    <a:pt x="92" y="87"/>
                  </a:lnTo>
                  <a:lnTo>
                    <a:pt x="91" y="85"/>
                  </a:lnTo>
                  <a:lnTo>
                    <a:pt x="91" y="85"/>
                  </a:lnTo>
                  <a:lnTo>
                    <a:pt x="91" y="84"/>
                  </a:lnTo>
                  <a:lnTo>
                    <a:pt x="90" y="84"/>
                  </a:lnTo>
                  <a:lnTo>
                    <a:pt x="89" y="84"/>
                  </a:lnTo>
                  <a:lnTo>
                    <a:pt x="89" y="85"/>
                  </a:lnTo>
                  <a:lnTo>
                    <a:pt x="89" y="85"/>
                  </a:lnTo>
                  <a:lnTo>
                    <a:pt x="89" y="85"/>
                  </a:lnTo>
                  <a:lnTo>
                    <a:pt x="90" y="86"/>
                  </a:lnTo>
                  <a:close/>
                  <a:moveTo>
                    <a:pt x="108" y="55"/>
                  </a:move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7"/>
                  </a:lnTo>
                  <a:lnTo>
                    <a:pt x="108" y="57"/>
                  </a:lnTo>
                  <a:lnTo>
                    <a:pt x="109" y="57"/>
                  </a:lnTo>
                  <a:lnTo>
                    <a:pt x="109" y="56"/>
                  </a:lnTo>
                  <a:lnTo>
                    <a:pt x="109" y="56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0" y="53"/>
                  </a:lnTo>
                  <a:lnTo>
                    <a:pt x="110" y="53"/>
                  </a:lnTo>
                  <a:lnTo>
                    <a:pt x="110" y="54"/>
                  </a:lnTo>
                  <a:lnTo>
                    <a:pt x="109" y="54"/>
                  </a:lnTo>
                  <a:lnTo>
                    <a:pt x="109" y="53"/>
                  </a:lnTo>
                  <a:lnTo>
                    <a:pt x="109" y="53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5"/>
                  </a:lnTo>
                  <a:lnTo>
                    <a:pt x="108" y="55"/>
                  </a:lnTo>
                  <a:close/>
                  <a:moveTo>
                    <a:pt x="93" y="67"/>
                  </a:moveTo>
                  <a:lnTo>
                    <a:pt x="93" y="68"/>
                  </a:lnTo>
                  <a:lnTo>
                    <a:pt x="94" y="67"/>
                  </a:lnTo>
                  <a:lnTo>
                    <a:pt x="95" y="67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4" y="69"/>
                  </a:lnTo>
                  <a:lnTo>
                    <a:pt x="94" y="69"/>
                  </a:lnTo>
                  <a:lnTo>
                    <a:pt x="94" y="70"/>
                  </a:lnTo>
                  <a:lnTo>
                    <a:pt x="94" y="70"/>
                  </a:lnTo>
                  <a:lnTo>
                    <a:pt x="94" y="70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69"/>
                  </a:lnTo>
                  <a:lnTo>
                    <a:pt x="96" y="69"/>
                  </a:lnTo>
                  <a:lnTo>
                    <a:pt x="96" y="69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9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70"/>
                  </a:lnTo>
                  <a:lnTo>
                    <a:pt x="97" y="70"/>
                  </a:lnTo>
                  <a:lnTo>
                    <a:pt x="96" y="70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2"/>
                  </a:lnTo>
                  <a:lnTo>
                    <a:pt x="97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3"/>
                  </a:lnTo>
                  <a:lnTo>
                    <a:pt x="97" y="72"/>
                  </a:lnTo>
                  <a:lnTo>
                    <a:pt x="97" y="73"/>
                  </a:lnTo>
                  <a:lnTo>
                    <a:pt x="97" y="73"/>
                  </a:lnTo>
                  <a:lnTo>
                    <a:pt x="97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5"/>
                  </a:lnTo>
                  <a:lnTo>
                    <a:pt x="98" y="75"/>
                  </a:lnTo>
                  <a:lnTo>
                    <a:pt x="98" y="75"/>
                  </a:lnTo>
                  <a:lnTo>
                    <a:pt x="97" y="74"/>
                  </a:lnTo>
                  <a:lnTo>
                    <a:pt x="96" y="74"/>
                  </a:lnTo>
                  <a:lnTo>
                    <a:pt x="95" y="73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3" y="74"/>
                  </a:lnTo>
                  <a:lnTo>
                    <a:pt x="93" y="75"/>
                  </a:lnTo>
                  <a:lnTo>
                    <a:pt x="94" y="75"/>
                  </a:lnTo>
                  <a:lnTo>
                    <a:pt x="94" y="75"/>
                  </a:lnTo>
                  <a:lnTo>
                    <a:pt x="94" y="76"/>
                  </a:lnTo>
                  <a:lnTo>
                    <a:pt x="94" y="76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5" y="78"/>
                  </a:lnTo>
                  <a:lnTo>
                    <a:pt x="96" y="78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7"/>
                  </a:lnTo>
                  <a:lnTo>
                    <a:pt x="97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100" y="76"/>
                  </a:lnTo>
                  <a:lnTo>
                    <a:pt x="100" y="77"/>
                  </a:lnTo>
                  <a:lnTo>
                    <a:pt x="100" y="77"/>
                  </a:lnTo>
                  <a:lnTo>
                    <a:pt x="100" y="77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1" y="78"/>
                  </a:lnTo>
                  <a:lnTo>
                    <a:pt x="102" y="78"/>
                  </a:lnTo>
                  <a:lnTo>
                    <a:pt x="104" y="78"/>
                  </a:lnTo>
                  <a:lnTo>
                    <a:pt x="104" y="79"/>
                  </a:lnTo>
                  <a:lnTo>
                    <a:pt x="104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80"/>
                  </a:lnTo>
                  <a:lnTo>
                    <a:pt x="105" y="80"/>
                  </a:lnTo>
                  <a:lnTo>
                    <a:pt x="105" y="80"/>
                  </a:lnTo>
                  <a:lnTo>
                    <a:pt x="106" y="80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4"/>
                  </a:lnTo>
                  <a:lnTo>
                    <a:pt x="107" y="84"/>
                  </a:lnTo>
                  <a:lnTo>
                    <a:pt x="107" y="84"/>
                  </a:lnTo>
                  <a:lnTo>
                    <a:pt x="108" y="84"/>
                  </a:lnTo>
                  <a:lnTo>
                    <a:pt x="108" y="85"/>
                  </a:lnTo>
                  <a:lnTo>
                    <a:pt x="108" y="85"/>
                  </a:lnTo>
                  <a:lnTo>
                    <a:pt x="109" y="85"/>
                  </a:lnTo>
                  <a:lnTo>
                    <a:pt x="109" y="84"/>
                  </a:lnTo>
                  <a:lnTo>
                    <a:pt x="109" y="84"/>
                  </a:lnTo>
                  <a:lnTo>
                    <a:pt x="109" y="84"/>
                  </a:lnTo>
                  <a:lnTo>
                    <a:pt x="111" y="84"/>
                  </a:lnTo>
                  <a:lnTo>
                    <a:pt x="111" y="84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7"/>
                  </a:lnTo>
                  <a:lnTo>
                    <a:pt x="109" y="77"/>
                  </a:lnTo>
                  <a:lnTo>
                    <a:pt x="109" y="77"/>
                  </a:lnTo>
                  <a:lnTo>
                    <a:pt x="109" y="76"/>
                  </a:lnTo>
                  <a:lnTo>
                    <a:pt x="109" y="76"/>
                  </a:lnTo>
                  <a:lnTo>
                    <a:pt x="108" y="76"/>
                  </a:lnTo>
                  <a:lnTo>
                    <a:pt x="109" y="76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0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4" y="69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3" y="67"/>
                  </a:lnTo>
                  <a:lnTo>
                    <a:pt x="103" y="67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0" y="69"/>
                  </a:lnTo>
                  <a:lnTo>
                    <a:pt x="100" y="69"/>
                  </a:lnTo>
                  <a:lnTo>
                    <a:pt x="100" y="69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6"/>
                  </a:lnTo>
                  <a:lnTo>
                    <a:pt x="101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4"/>
                  </a:lnTo>
                  <a:lnTo>
                    <a:pt x="99" y="64"/>
                  </a:lnTo>
                  <a:lnTo>
                    <a:pt x="99" y="64"/>
                  </a:lnTo>
                  <a:lnTo>
                    <a:pt x="98" y="64"/>
                  </a:lnTo>
                  <a:lnTo>
                    <a:pt x="98" y="63"/>
                  </a:lnTo>
                  <a:lnTo>
                    <a:pt x="94" y="64"/>
                  </a:lnTo>
                  <a:lnTo>
                    <a:pt x="94" y="63"/>
                  </a:lnTo>
                  <a:lnTo>
                    <a:pt x="93" y="63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close/>
                  <a:moveTo>
                    <a:pt x="181" y="99"/>
                  </a:moveTo>
                  <a:lnTo>
                    <a:pt x="180" y="99"/>
                  </a:lnTo>
                  <a:lnTo>
                    <a:pt x="180" y="99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7"/>
                  </a:lnTo>
                  <a:lnTo>
                    <a:pt x="181" y="97"/>
                  </a:lnTo>
                  <a:lnTo>
                    <a:pt x="181" y="97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79" y="96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8" y="100"/>
                  </a:lnTo>
                  <a:lnTo>
                    <a:pt x="178" y="100"/>
                  </a:lnTo>
                  <a:lnTo>
                    <a:pt x="178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1"/>
                  </a:lnTo>
                  <a:lnTo>
                    <a:pt x="179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1" y="99"/>
                  </a:lnTo>
                  <a:lnTo>
                    <a:pt x="181" y="99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99"/>
                  </a:lnTo>
                  <a:lnTo>
                    <a:pt x="181" y="99"/>
                  </a:lnTo>
                  <a:close/>
                  <a:moveTo>
                    <a:pt x="172" y="98"/>
                  </a:moveTo>
                  <a:lnTo>
                    <a:pt x="172" y="98"/>
                  </a:lnTo>
                  <a:lnTo>
                    <a:pt x="172" y="98"/>
                  </a:lnTo>
                  <a:lnTo>
                    <a:pt x="172" y="98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8"/>
                  </a:lnTo>
                  <a:lnTo>
                    <a:pt x="171" y="98"/>
                  </a:lnTo>
                  <a:lnTo>
                    <a:pt x="171" y="98"/>
                  </a:lnTo>
                  <a:lnTo>
                    <a:pt x="171" y="98"/>
                  </a:lnTo>
                  <a:lnTo>
                    <a:pt x="172" y="98"/>
                  </a:lnTo>
                  <a:close/>
                  <a:moveTo>
                    <a:pt x="161" y="96"/>
                  </a:move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2" y="97"/>
                  </a:lnTo>
                  <a:lnTo>
                    <a:pt x="162" y="97"/>
                  </a:lnTo>
                  <a:lnTo>
                    <a:pt x="162" y="97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close/>
                  <a:moveTo>
                    <a:pt x="144" y="100"/>
                  </a:moveTo>
                  <a:lnTo>
                    <a:pt x="144" y="100"/>
                  </a:lnTo>
                  <a:lnTo>
                    <a:pt x="144" y="99"/>
                  </a:lnTo>
                  <a:lnTo>
                    <a:pt x="144" y="100"/>
                  </a:lnTo>
                  <a:lnTo>
                    <a:pt x="143" y="99"/>
                  </a:lnTo>
                  <a:lnTo>
                    <a:pt x="143" y="100"/>
                  </a:lnTo>
                  <a:lnTo>
                    <a:pt x="143" y="100"/>
                  </a:lnTo>
                  <a:lnTo>
                    <a:pt x="143" y="100"/>
                  </a:lnTo>
                  <a:lnTo>
                    <a:pt x="144" y="100"/>
                  </a:lnTo>
                  <a:close/>
                  <a:moveTo>
                    <a:pt x="125" y="32"/>
                  </a:move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4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8" y="33"/>
                  </a:lnTo>
                  <a:lnTo>
                    <a:pt x="127" y="33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8" y="32"/>
                  </a:lnTo>
                  <a:lnTo>
                    <a:pt x="128" y="32"/>
                  </a:lnTo>
                  <a:lnTo>
                    <a:pt x="128" y="32"/>
                  </a:lnTo>
                  <a:lnTo>
                    <a:pt x="128" y="31"/>
                  </a:lnTo>
                  <a:lnTo>
                    <a:pt x="128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29" y="33"/>
                  </a:lnTo>
                  <a:lnTo>
                    <a:pt x="128" y="34"/>
                  </a:lnTo>
                  <a:lnTo>
                    <a:pt x="128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30" y="34"/>
                  </a:lnTo>
                  <a:lnTo>
                    <a:pt x="131" y="34"/>
                  </a:lnTo>
                  <a:lnTo>
                    <a:pt x="131" y="33"/>
                  </a:lnTo>
                  <a:lnTo>
                    <a:pt x="132" y="33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2" y="37"/>
                  </a:lnTo>
                  <a:lnTo>
                    <a:pt x="133" y="36"/>
                  </a:lnTo>
                  <a:lnTo>
                    <a:pt x="133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6" y="38"/>
                  </a:lnTo>
                  <a:lnTo>
                    <a:pt x="137" y="38"/>
                  </a:lnTo>
                  <a:lnTo>
                    <a:pt x="137" y="38"/>
                  </a:lnTo>
                  <a:lnTo>
                    <a:pt x="138" y="37"/>
                  </a:lnTo>
                  <a:lnTo>
                    <a:pt x="138" y="37"/>
                  </a:lnTo>
                  <a:lnTo>
                    <a:pt x="139" y="37"/>
                  </a:lnTo>
                  <a:lnTo>
                    <a:pt x="139" y="36"/>
                  </a:lnTo>
                  <a:lnTo>
                    <a:pt x="139" y="35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5"/>
                  </a:lnTo>
                  <a:lnTo>
                    <a:pt x="141" y="35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8"/>
                  </a:lnTo>
                  <a:lnTo>
                    <a:pt x="140" y="37"/>
                  </a:lnTo>
                  <a:lnTo>
                    <a:pt x="139" y="38"/>
                  </a:lnTo>
                  <a:lnTo>
                    <a:pt x="139" y="38"/>
                  </a:lnTo>
                  <a:lnTo>
                    <a:pt x="138" y="39"/>
                  </a:lnTo>
                  <a:lnTo>
                    <a:pt x="138" y="39"/>
                  </a:lnTo>
                  <a:lnTo>
                    <a:pt x="137" y="39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5" y="39"/>
                  </a:lnTo>
                  <a:lnTo>
                    <a:pt x="135" y="40"/>
                  </a:lnTo>
                  <a:lnTo>
                    <a:pt x="134" y="40"/>
                  </a:lnTo>
                  <a:lnTo>
                    <a:pt x="133" y="40"/>
                  </a:lnTo>
                  <a:lnTo>
                    <a:pt x="133" y="40"/>
                  </a:lnTo>
                  <a:lnTo>
                    <a:pt x="133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3" y="41"/>
                  </a:lnTo>
                  <a:lnTo>
                    <a:pt x="133" y="42"/>
                  </a:lnTo>
                  <a:lnTo>
                    <a:pt x="134" y="42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6" y="44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8" y="44"/>
                  </a:lnTo>
                  <a:lnTo>
                    <a:pt x="138" y="44"/>
                  </a:lnTo>
                  <a:lnTo>
                    <a:pt x="138" y="43"/>
                  </a:lnTo>
                  <a:lnTo>
                    <a:pt x="138" y="43"/>
                  </a:lnTo>
                  <a:lnTo>
                    <a:pt x="138" y="43"/>
                  </a:lnTo>
                  <a:lnTo>
                    <a:pt x="138" y="42"/>
                  </a:lnTo>
                  <a:lnTo>
                    <a:pt x="139" y="41"/>
                  </a:lnTo>
                  <a:lnTo>
                    <a:pt x="139" y="41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40" y="39"/>
                  </a:lnTo>
                  <a:lnTo>
                    <a:pt x="140" y="38"/>
                  </a:lnTo>
                  <a:lnTo>
                    <a:pt x="141" y="38"/>
                  </a:lnTo>
                  <a:lnTo>
                    <a:pt x="141" y="37"/>
                  </a:lnTo>
                  <a:lnTo>
                    <a:pt x="141" y="38"/>
                  </a:lnTo>
                  <a:lnTo>
                    <a:pt x="142" y="37"/>
                  </a:lnTo>
                  <a:lnTo>
                    <a:pt x="143" y="36"/>
                  </a:lnTo>
                  <a:lnTo>
                    <a:pt x="144" y="36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4" y="37"/>
                  </a:lnTo>
                  <a:lnTo>
                    <a:pt x="144" y="37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7"/>
                  </a:lnTo>
                  <a:lnTo>
                    <a:pt x="142" y="37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1" y="38"/>
                  </a:lnTo>
                  <a:lnTo>
                    <a:pt x="141" y="38"/>
                  </a:lnTo>
                  <a:lnTo>
                    <a:pt x="141" y="39"/>
                  </a:lnTo>
                  <a:lnTo>
                    <a:pt x="141" y="39"/>
                  </a:lnTo>
                  <a:lnTo>
                    <a:pt x="141" y="39"/>
                  </a:lnTo>
                  <a:lnTo>
                    <a:pt x="140" y="42"/>
                  </a:lnTo>
                  <a:lnTo>
                    <a:pt x="140" y="43"/>
                  </a:lnTo>
                  <a:lnTo>
                    <a:pt x="140" y="44"/>
                  </a:lnTo>
                  <a:lnTo>
                    <a:pt x="141" y="45"/>
                  </a:lnTo>
                  <a:lnTo>
                    <a:pt x="141" y="45"/>
                  </a:lnTo>
                  <a:lnTo>
                    <a:pt x="142" y="44"/>
                  </a:lnTo>
                  <a:lnTo>
                    <a:pt x="142" y="43"/>
                  </a:lnTo>
                  <a:lnTo>
                    <a:pt x="142" y="44"/>
                  </a:lnTo>
                  <a:lnTo>
                    <a:pt x="142" y="44"/>
                  </a:lnTo>
                  <a:lnTo>
                    <a:pt x="142" y="44"/>
                  </a:lnTo>
                  <a:lnTo>
                    <a:pt x="142" y="45"/>
                  </a:lnTo>
                  <a:lnTo>
                    <a:pt x="142" y="44"/>
                  </a:lnTo>
                  <a:lnTo>
                    <a:pt x="143" y="44"/>
                  </a:lnTo>
                  <a:lnTo>
                    <a:pt x="144" y="45"/>
                  </a:lnTo>
                  <a:lnTo>
                    <a:pt x="144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6" y="44"/>
                  </a:lnTo>
                  <a:lnTo>
                    <a:pt x="146" y="43"/>
                  </a:lnTo>
                  <a:lnTo>
                    <a:pt x="147" y="43"/>
                  </a:lnTo>
                  <a:lnTo>
                    <a:pt x="147" y="43"/>
                  </a:lnTo>
                  <a:lnTo>
                    <a:pt x="147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40"/>
                  </a:lnTo>
                  <a:lnTo>
                    <a:pt x="146" y="40"/>
                  </a:lnTo>
                  <a:lnTo>
                    <a:pt x="146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8" y="41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39"/>
                  </a:lnTo>
                  <a:lnTo>
                    <a:pt x="149" y="39"/>
                  </a:lnTo>
                  <a:lnTo>
                    <a:pt x="149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40"/>
                  </a:lnTo>
                  <a:lnTo>
                    <a:pt x="150" y="40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3"/>
                  </a:lnTo>
                  <a:lnTo>
                    <a:pt x="148" y="43"/>
                  </a:lnTo>
                  <a:lnTo>
                    <a:pt x="149" y="43"/>
                  </a:lnTo>
                  <a:lnTo>
                    <a:pt x="149" y="43"/>
                  </a:lnTo>
                  <a:lnTo>
                    <a:pt x="150" y="42"/>
                  </a:lnTo>
                  <a:lnTo>
                    <a:pt x="150" y="42"/>
                  </a:lnTo>
                  <a:lnTo>
                    <a:pt x="150" y="42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52" y="41"/>
                  </a:lnTo>
                  <a:lnTo>
                    <a:pt x="153" y="40"/>
                  </a:lnTo>
                  <a:lnTo>
                    <a:pt x="153" y="39"/>
                  </a:lnTo>
                  <a:lnTo>
                    <a:pt x="154" y="39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55" y="37"/>
                  </a:lnTo>
                  <a:lnTo>
                    <a:pt x="155" y="37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4" y="34"/>
                  </a:lnTo>
                  <a:lnTo>
                    <a:pt x="154" y="34"/>
                  </a:lnTo>
                  <a:lnTo>
                    <a:pt x="155" y="34"/>
                  </a:lnTo>
                  <a:lnTo>
                    <a:pt x="155" y="34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4" y="33"/>
                  </a:lnTo>
                  <a:lnTo>
                    <a:pt x="153" y="33"/>
                  </a:lnTo>
                  <a:lnTo>
                    <a:pt x="153" y="32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1"/>
                  </a:lnTo>
                  <a:lnTo>
                    <a:pt x="155" y="30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7" y="27"/>
                  </a:lnTo>
                  <a:lnTo>
                    <a:pt x="158" y="27"/>
                  </a:lnTo>
                  <a:lnTo>
                    <a:pt x="158" y="28"/>
                  </a:lnTo>
                  <a:lnTo>
                    <a:pt x="158" y="28"/>
                  </a:lnTo>
                  <a:lnTo>
                    <a:pt x="157" y="28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7" y="30"/>
                  </a:lnTo>
                  <a:lnTo>
                    <a:pt x="157" y="30"/>
                  </a:lnTo>
                  <a:lnTo>
                    <a:pt x="156" y="30"/>
                  </a:lnTo>
                  <a:lnTo>
                    <a:pt x="156" y="31"/>
                  </a:lnTo>
                  <a:lnTo>
                    <a:pt x="156" y="31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3"/>
                  </a:lnTo>
                  <a:lnTo>
                    <a:pt x="156" y="33"/>
                  </a:lnTo>
                  <a:lnTo>
                    <a:pt x="156" y="34"/>
                  </a:lnTo>
                  <a:lnTo>
                    <a:pt x="156" y="34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8" y="35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60" y="35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5"/>
                  </a:lnTo>
                  <a:lnTo>
                    <a:pt x="161" y="35"/>
                  </a:lnTo>
                  <a:lnTo>
                    <a:pt x="160" y="35"/>
                  </a:lnTo>
                  <a:lnTo>
                    <a:pt x="159" y="36"/>
                  </a:lnTo>
                  <a:lnTo>
                    <a:pt x="159" y="36"/>
                  </a:lnTo>
                  <a:lnTo>
                    <a:pt x="158" y="36"/>
                  </a:lnTo>
                  <a:lnTo>
                    <a:pt x="158" y="37"/>
                  </a:lnTo>
                  <a:lnTo>
                    <a:pt x="158" y="37"/>
                  </a:lnTo>
                  <a:lnTo>
                    <a:pt x="157" y="37"/>
                  </a:lnTo>
                  <a:lnTo>
                    <a:pt x="157" y="37"/>
                  </a:lnTo>
                  <a:lnTo>
                    <a:pt x="157" y="38"/>
                  </a:lnTo>
                  <a:lnTo>
                    <a:pt x="157" y="38"/>
                  </a:lnTo>
                  <a:lnTo>
                    <a:pt x="156" y="39"/>
                  </a:lnTo>
                  <a:lnTo>
                    <a:pt x="156" y="39"/>
                  </a:lnTo>
                  <a:lnTo>
                    <a:pt x="155" y="40"/>
                  </a:lnTo>
                  <a:lnTo>
                    <a:pt x="155" y="40"/>
                  </a:lnTo>
                  <a:lnTo>
                    <a:pt x="155" y="40"/>
                  </a:lnTo>
                  <a:lnTo>
                    <a:pt x="157" y="40"/>
                  </a:lnTo>
                  <a:lnTo>
                    <a:pt x="158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7" y="40"/>
                  </a:lnTo>
                  <a:lnTo>
                    <a:pt x="157" y="41"/>
                  </a:lnTo>
                  <a:lnTo>
                    <a:pt x="155" y="41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2" y="44"/>
                  </a:lnTo>
                  <a:lnTo>
                    <a:pt x="151" y="44"/>
                  </a:lnTo>
                  <a:lnTo>
                    <a:pt x="150" y="45"/>
                  </a:lnTo>
                  <a:lnTo>
                    <a:pt x="149" y="46"/>
                  </a:lnTo>
                  <a:lnTo>
                    <a:pt x="149" y="46"/>
                  </a:lnTo>
                  <a:lnTo>
                    <a:pt x="149" y="46"/>
                  </a:lnTo>
                  <a:lnTo>
                    <a:pt x="150" y="46"/>
                  </a:lnTo>
                  <a:lnTo>
                    <a:pt x="150" y="47"/>
                  </a:lnTo>
                  <a:lnTo>
                    <a:pt x="151" y="48"/>
                  </a:lnTo>
                  <a:lnTo>
                    <a:pt x="153" y="49"/>
                  </a:lnTo>
                  <a:lnTo>
                    <a:pt x="153" y="49"/>
                  </a:lnTo>
                  <a:lnTo>
                    <a:pt x="153" y="49"/>
                  </a:lnTo>
                  <a:lnTo>
                    <a:pt x="155" y="49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6" y="52"/>
                  </a:lnTo>
                  <a:lnTo>
                    <a:pt x="156" y="52"/>
                  </a:lnTo>
                  <a:lnTo>
                    <a:pt x="156" y="53"/>
                  </a:lnTo>
                  <a:lnTo>
                    <a:pt x="156" y="52"/>
                  </a:lnTo>
                  <a:lnTo>
                    <a:pt x="157" y="53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51"/>
                  </a:lnTo>
                  <a:lnTo>
                    <a:pt x="160" y="52"/>
                  </a:lnTo>
                  <a:lnTo>
                    <a:pt x="160" y="52"/>
                  </a:lnTo>
                  <a:lnTo>
                    <a:pt x="159" y="52"/>
                  </a:lnTo>
                  <a:lnTo>
                    <a:pt x="158" y="53"/>
                  </a:lnTo>
                  <a:lnTo>
                    <a:pt x="158" y="53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9" y="54"/>
                  </a:lnTo>
                  <a:lnTo>
                    <a:pt x="159" y="54"/>
                  </a:lnTo>
                  <a:lnTo>
                    <a:pt x="156" y="53"/>
                  </a:lnTo>
                  <a:lnTo>
                    <a:pt x="156" y="53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4" y="53"/>
                  </a:lnTo>
                  <a:lnTo>
                    <a:pt x="154" y="53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1"/>
                  </a:lnTo>
                  <a:lnTo>
                    <a:pt x="153" y="51"/>
                  </a:lnTo>
                  <a:lnTo>
                    <a:pt x="152" y="50"/>
                  </a:lnTo>
                  <a:lnTo>
                    <a:pt x="150" y="49"/>
                  </a:lnTo>
                  <a:lnTo>
                    <a:pt x="149" y="48"/>
                  </a:lnTo>
                  <a:lnTo>
                    <a:pt x="148" y="47"/>
                  </a:lnTo>
                  <a:lnTo>
                    <a:pt x="147" y="47"/>
                  </a:lnTo>
                  <a:lnTo>
                    <a:pt x="146" y="47"/>
                  </a:lnTo>
                  <a:lnTo>
                    <a:pt x="144" y="48"/>
                  </a:lnTo>
                  <a:lnTo>
                    <a:pt x="143" y="47"/>
                  </a:lnTo>
                  <a:lnTo>
                    <a:pt x="142" y="47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50"/>
                  </a:lnTo>
                  <a:lnTo>
                    <a:pt x="141" y="50"/>
                  </a:lnTo>
                  <a:lnTo>
                    <a:pt x="141" y="50"/>
                  </a:lnTo>
                  <a:lnTo>
                    <a:pt x="141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2"/>
                  </a:lnTo>
                  <a:lnTo>
                    <a:pt x="143" y="52"/>
                  </a:lnTo>
                  <a:lnTo>
                    <a:pt x="144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3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4" y="55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6" y="55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1"/>
                  </a:lnTo>
                  <a:lnTo>
                    <a:pt x="150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0"/>
                  </a:lnTo>
                  <a:lnTo>
                    <a:pt x="151" y="60"/>
                  </a:lnTo>
                  <a:lnTo>
                    <a:pt x="152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53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1" y="62"/>
                  </a:lnTo>
                  <a:lnTo>
                    <a:pt x="151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1" y="63"/>
                  </a:lnTo>
                  <a:lnTo>
                    <a:pt x="152" y="64"/>
                  </a:lnTo>
                  <a:lnTo>
                    <a:pt x="152" y="64"/>
                  </a:lnTo>
                  <a:lnTo>
                    <a:pt x="153" y="64"/>
                  </a:lnTo>
                  <a:lnTo>
                    <a:pt x="154" y="64"/>
                  </a:lnTo>
                  <a:lnTo>
                    <a:pt x="155" y="63"/>
                  </a:lnTo>
                  <a:lnTo>
                    <a:pt x="156" y="64"/>
                  </a:lnTo>
                  <a:lnTo>
                    <a:pt x="156" y="64"/>
                  </a:lnTo>
                  <a:lnTo>
                    <a:pt x="157" y="64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1"/>
                  </a:lnTo>
                  <a:lnTo>
                    <a:pt x="158" y="61"/>
                  </a:lnTo>
                  <a:lnTo>
                    <a:pt x="158" y="61"/>
                  </a:lnTo>
                  <a:lnTo>
                    <a:pt x="159" y="61"/>
                  </a:lnTo>
                  <a:lnTo>
                    <a:pt x="159" y="61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8" y="64"/>
                  </a:lnTo>
                  <a:lnTo>
                    <a:pt x="157" y="64"/>
                  </a:lnTo>
                  <a:lnTo>
                    <a:pt x="157" y="64"/>
                  </a:lnTo>
                  <a:lnTo>
                    <a:pt x="157" y="64"/>
                  </a:lnTo>
                  <a:lnTo>
                    <a:pt x="156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7" y="66"/>
                  </a:lnTo>
                  <a:lnTo>
                    <a:pt x="158" y="65"/>
                  </a:lnTo>
                  <a:lnTo>
                    <a:pt x="158" y="65"/>
                  </a:lnTo>
                  <a:lnTo>
                    <a:pt x="158" y="66"/>
                  </a:lnTo>
                  <a:lnTo>
                    <a:pt x="158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6"/>
                  </a:lnTo>
                  <a:lnTo>
                    <a:pt x="155" y="66"/>
                  </a:lnTo>
                  <a:lnTo>
                    <a:pt x="155" y="66"/>
                  </a:lnTo>
                  <a:lnTo>
                    <a:pt x="155" y="66"/>
                  </a:lnTo>
                  <a:lnTo>
                    <a:pt x="154" y="66"/>
                  </a:lnTo>
                  <a:lnTo>
                    <a:pt x="153" y="65"/>
                  </a:lnTo>
                  <a:lnTo>
                    <a:pt x="151" y="65"/>
                  </a:lnTo>
                  <a:lnTo>
                    <a:pt x="150" y="65"/>
                  </a:lnTo>
                  <a:lnTo>
                    <a:pt x="149" y="65"/>
                  </a:lnTo>
                  <a:lnTo>
                    <a:pt x="149" y="65"/>
                  </a:lnTo>
                  <a:lnTo>
                    <a:pt x="149" y="65"/>
                  </a:lnTo>
                  <a:lnTo>
                    <a:pt x="149" y="66"/>
                  </a:lnTo>
                  <a:lnTo>
                    <a:pt x="149" y="66"/>
                  </a:lnTo>
                  <a:lnTo>
                    <a:pt x="148" y="67"/>
                  </a:lnTo>
                  <a:lnTo>
                    <a:pt x="147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5" y="69"/>
                  </a:lnTo>
                  <a:lnTo>
                    <a:pt x="145" y="69"/>
                  </a:lnTo>
                  <a:lnTo>
                    <a:pt x="145" y="69"/>
                  </a:lnTo>
                  <a:lnTo>
                    <a:pt x="145" y="70"/>
                  </a:lnTo>
                  <a:lnTo>
                    <a:pt x="145" y="70"/>
                  </a:lnTo>
                  <a:lnTo>
                    <a:pt x="145" y="71"/>
                  </a:lnTo>
                  <a:lnTo>
                    <a:pt x="145" y="71"/>
                  </a:lnTo>
                  <a:lnTo>
                    <a:pt x="145" y="71"/>
                  </a:lnTo>
                  <a:lnTo>
                    <a:pt x="146" y="70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5" y="71"/>
                  </a:lnTo>
                  <a:lnTo>
                    <a:pt x="144" y="72"/>
                  </a:lnTo>
                  <a:lnTo>
                    <a:pt x="144" y="73"/>
                  </a:lnTo>
                  <a:lnTo>
                    <a:pt x="144" y="73"/>
                  </a:lnTo>
                  <a:lnTo>
                    <a:pt x="144" y="73"/>
                  </a:lnTo>
                  <a:lnTo>
                    <a:pt x="145" y="73"/>
                  </a:lnTo>
                  <a:lnTo>
                    <a:pt x="145" y="74"/>
                  </a:lnTo>
                  <a:lnTo>
                    <a:pt x="145" y="74"/>
                  </a:lnTo>
                  <a:lnTo>
                    <a:pt x="145" y="74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6"/>
                  </a:lnTo>
                  <a:lnTo>
                    <a:pt x="145" y="76"/>
                  </a:lnTo>
                  <a:lnTo>
                    <a:pt x="145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5" y="76"/>
                  </a:lnTo>
                  <a:lnTo>
                    <a:pt x="145" y="76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7" y="76"/>
                  </a:lnTo>
                  <a:lnTo>
                    <a:pt x="148" y="76"/>
                  </a:lnTo>
                  <a:lnTo>
                    <a:pt x="148" y="76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2"/>
                  </a:lnTo>
                  <a:lnTo>
                    <a:pt x="149" y="72"/>
                  </a:lnTo>
                  <a:lnTo>
                    <a:pt x="149" y="72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5"/>
                  </a:lnTo>
                  <a:lnTo>
                    <a:pt x="151" y="75"/>
                  </a:lnTo>
                  <a:lnTo>
                    <a:pt x="151" y="75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3" y="74"/>
                  </a:lnTo>
                  <a:lnTo>
                    <a:pt x="153" y="74"/>
                  </a:lnTo>
                  <a:lnTo>
                    <a:pt x="154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4" y="74"/>
                  </a:lnTo>
                  <a:lnTo>
                    <a:pt x="153" y="74"/>
                  </a:lnTo>
                  <a:lnTo>
                    <a:pt x="153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6"/>
                  </a:lnTo>
                  <a:lnTo>
                    <a:pt x="153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5" y="75"/>
                  </a:lnTo>
                  <a:lnTo>
                    <a:pt x="155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3" y="76"/>
                  </a:lnTo>
                  <a:lnTo>
                    <a:pt x="153" y="76"/>
                  </a:lnTo>
                  <a:lnTo>
                    <a:pt x="153" y="76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52" y="78"/>
                  </a:lnTo>
                  <a:lnTo>
                    <a:pt x="152" y="78"/>
                  </a:lnTo>
                  <a:lnTo>
                    <a:pt x="152" y="78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3" y="78"/>
                  </a:lnTo>
                  <a:lnTo>
                    <a:pt x="155" y="78"/>
                  </a:lnTo>
                  <a:lnTo>
                    <a:pt x="155" y="78"/>
                  </a:lnTo>
                  <a:lnTo>
                    <a:pt x="155" y="78"/>
                  </a:lnTo>
                  <a:lnTo>
                    <a:pt x="154" y="78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3" y="79"/>
                  </a:lnTo>
                  <a:lnTo>
                    <a:pt x="153" y="78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2"/>
                  </a:lnTo>
                  <a:lnTo>
                    <a:pt x="154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1"/>
                  </a:lnTo>
                  <a:lnTo>
                    <a:pt x="155" y="81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5" y="80"/>
                  </a:lnTo>
                  <a:lnTo>
                    <a:pt x="155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55" y="81"/>
                  </a:lnTo>
                  <a:lnTo>
                    <a:pt x="155" y="81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7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9" y="82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9" y="80"/>
                  </a:lnTo>
                  <a:lnTo>
                    <a:pt x="159" y="80"/>
                  </a:lnTo>
                  <a:lnTo>
                    <a:pt x="159" y="79"/>
                  </a:lnTo>
                  <a:lnTo>
                    <a:pt x="159" y="79"/>
                  </a:lnTo>
                  <a:lnTo>
                    <a:pt x="159" y="78"/>
                  </a:lnTo>
                  <a:lnTo>
                    <a:pt x="159" y="78"/>
                  </a:lnTo>
                  <a:lnTo>
                    <a:pt x="159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59" y="75"/>
                  </a:lnTo>
                  <a:lnTo>
                    <a:pt x="159" y="75"/>
                  </a:lnTo>
                  <a:lnTo>
                    <a:pt x="160" y="75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1" y="74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1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1" y="76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60" y="81"/>
                  </a:lnTo>
                  <a:lnTo>
                    <a:pt x="160" y="81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59" y="82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58" y="84"/>
                  </a:lnTo>
                  <a:lnTo>
                    <a:pt x="157" y="84"/>
                  </a:lnTo>
                  <a:lnTo>
                    <a:pt x="157" y="84"/>
                  </a:lnTo>
                  <a:lnTo>
                    <a:pt x="156" y="84"/>
                  </a:lnTo>
                  <a:lnTo>
                    <a:pt x="156" y="85"/>
                  </a:lnTo>
                  <a:lnTo>
                    <a:pt x="156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6"/>
                  </a:lnTo>
                  <a:lnTo>
                    <a:pt x="156" y="86"/>
                  </a:lnTo>
                  <a:lnTo>
                    <a:pt x="155" y="85"/>
                  </a:lnTo>
                  <a:lnTo>
                    <a:pt x="155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1" y="82"/>
                  </a:lnTo>
                  <a:lnTo>
                    <a:pt x="151" y="82"/>
                  </a:lnTo>
                  <a:lnTo>
                    <a:pt x="151" y="81"/>
                  </a:lnTo>
                  <a:lnTo>
                    <a:pt x="151" y="81"/>
                  </a:lnTo>
                  <a:lnTo>
                    <a:pt x="150" y="80"/>
                  </a:lnTo>
                  <a:lnTo>
                    <a:pt x="149" y="80"/>
                  </a:lnTo>
                  <a:lnTo>
                    <a:pt x="149" y="80"/>
                  </a:lnTo>
                  <a:lnTo>
                    <a:pt x="148" y="79"/>
                  </a:lnTo>
                  <a:lnTo>
                    <a:pt x="147" y="79"/>
                  </a:lnTo>
                  <a:lnTo>
                    <a:pt x="145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5" y="82"/>
                  </a:lnTo>
                  <a:lnTo>
                    <a:pt x="144" y="83"/>
                  </a:lnTo>
                  <a:lnTo>
                    <a:pt x="144" y="83"/>
                  </a:lnTo>
                  <a:lnTo>
                    <a:pt x="144" y="83"/>
                  </a:lnTo>
                  <a:lnTo>
                    <a:pt x="145" y="83"/>
                  </a:lnTo>
                  <a:lnTo>
                    <a:pt x="145" y="83"/>
                  </a:lnTo>
                  <a:lnTo>
                    <a:pt x="145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5"/>
                  </a:lnTo>
                  <a:lnTo>
                    <a:pt x="146" y="85"/>
                  </a:lnTo>
                  <a:lnTo>
                    <a:pt x="146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6" y="86"/>
                  </a:lnTo>
                  <a:lnTo>
                    <a:pt x="146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7"/>
                  </a:lnTo>
                  <a:lnTo>
                    <a:pt x="147" y="87"/>
                  </a:lnTo>
                  <a:lnTo>
                    <a:pt x="148" y="87"/>
                  </a:lnTo>
                  <a:lnTo>
                    <a:pt x="149" y="86"/>
                  </a:lnTo>
                  <a:lnTo>
                    <a:pt x="150" y="86"/>
                  </a:lnTo>
                  <a:lnTo>
                    <a:pt x="150" y="86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50" y="88"/>
                  </a:lnTo>
                  <a:lnTo>
                    <a:pt x="150" y="88"/>
                  </a:lnTo>
                  <a:lnTo>
                    <a:pt x="150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1" y="89"/>
                  </a:lnTo>
                  <a:lnTo>
                    <a:pt x="151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8" y="89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7" y="90"/>
                  </a:lnTo>
                  <a:lnTo>
                    <a:pt x="147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5" y="90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2"/>
                  </a:lnTo>
                  <a:lnTo>
                    <a:pt x="145" y="92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3" y="94"/>
                  </a:lnTo>
                  <a:lnTo>
                    <a:pt x="142" y="94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4" y="98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7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4"/>
                  </a:lnTo>
                  <a:lnTo>
                    <a:pt x="146" y="94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99"/>
                  </a:lnTo>
                  <a:lnTo>
                    <a:pt x="149" y="99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0" y="100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3" y="99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61" y="99"/>
                  </a:lnTo>
                  <a:lnTo>
                    <a:pt x="161" y="98"/>
                  </a:lnTo>
                  <a:lnTo>
                    <a:pt x="161" y="98"/>
                  </a:lnTo>
                  <a:lnTo>
                    <a:pt x="161" y="98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5"/>
                  </a:lnTo>
                  <a:lnTo>
                    <a:pt x="158" y="95"/>
                  </a:lnTo>
                  <a:lnTo>
                    <a:pt x="158" y="96"/>
                  </a:lnTo>
                  <a:lnTo>
                    <a:pt x="159" y="96"/>
                  </a:lnTo>
                  <a:lnTo>
                    <a:pt x="159" y="96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60" y="97"/>
                  </a:lnTo>
                  <a:lnTo>
                    <a:pt x="160" y="97"/>
                  </a:lnTo>
                  <a:lnTo>
                    <a:pt x="161" y="97"/>
                  </a:lnTo>
                  <a:lnTo>
                    <a:pt x="161" y="97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1" y="94"/>
                  </a:lnTo>
                  <a:lnTo>
                    <a:pt x="161" y="94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2" y="95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4" y="96"/>
                  </a:lnTo>
                  <a:lnTo>
                    <a:pt x="165" y="96"/>
                  </a:lnTo>
                  <a:lnTo>
                    <a:pt x="165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3" y="94"/>
                  </a:lnTo>
                  <a:lnTo>
                    <a:pt x="163" y="94"/>
                  </a:lnTo>
                  <a:lnTo>
                    <a:pt x="163" y="94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2" y="93"/>
                  </a:lnTo>
                  <a:lnTo>
                    <a:pt x="162" y="93"/>
                  </a:lnTo>
                  <a:lnTo>
                    <a:pt x="162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4" y="93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6"/>
                  </a:lnTo>
                  <a:lnTo>
                    <a:pt x="165" y="96"/>
                  </a:lnTo>
                  <a:lnTo>
                    <a:pt x="166" y="96"/>
                  </a:lnTo>
                  <a:lnTo>
                    <a:pt x="166" y="96"/>
                  </a:lnTo>
                  <a:lnTo>
                    <a:pt x="166" y="96"/>
                  </a:lnTo>
                  <a:lnTo>
                    <a:pt x="168" y="96"/>
                  </a:lnTo>
                  <a:lnTo>
                    <a:pt x="168" y="95"/>
                  </a:lnTo>
                  <a:lnTo>
                    <a:pt x="168" y="95"/>
                  </a:lnTo>
                  <a:lnTo>
                    <a:pt x="168" y="95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8" y="93"/>
                  </a:lnTo>
                  <a:lnTo>
                    <a:pt x="167" y="93"/>
                  </a:lnTo>
                  <a:lnTo>
                    <a:pt x="166" y="93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4" y="91"/>
                  </a:lnTo>
                  <a:lnTo>
                    <a:pt x="164" y="91"/>
                  </a:lnTo>
                  <a:lnTo>
                    <a:pt x="164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6" y="91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6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3"/>
                  </a:lnTo>
                  <a:lnTo>
                    <a:pt x="167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70" y="94"/>
                  </a:lnTo>
                  <a:lnTo>
                    <a:pt x="170" y="94"/>
                  </a:lnTo>
                  <a:lnTo>
                    <a:pt x="170" y="94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2" y="95"/>
                  </a:lnTo>
                  <a:lnTo>
                    <a:pt x="172" y="95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2" y="96"/>
                  </a:lnTo>
                  <a:lnTo>
                    <a:pt x="172" y="96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5" y="97"/>
                  </a:lnTo>
                  <a:lnTo>
                    <a:pt x="175" y="97"/>
                  </a:lnTo>
                  <a:lnTo>
                    <a:pt x="175" y="96"/>
                  </a:lnTo>
                  <a:lnTo>
                    <a:pt x="175" y="96"/>
                  </a:lnTo>
                  <a:lnTo>
                    <a:pt x="175" y="96"/>
                  </a:lnTo>
                  <a:lnTo>
                    <a:pt x="176" y="96"/>
                  </a:lnTo>
                  <a:lnTo>
                    <a:pt x="177" y="94"/>
                  </a:lnTo>
                  <a:lnTo>
                    <a:pt x="177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1"/>
                  </a:lnTo>
                  <a:lnTo>
                    <a:pt x="178" y="91"/>
                  </a:lnTo>
                  <a:lnTo>
                    <a:pt x="178" y="91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1" y="89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1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79" y="86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4"/>
                  </a:lnTo>
                  <a:lnTo>
                    <a:pt x="178" y="84"/>
                  </a:lnTo>
                  <a:lnTo>
                    <a:pt x="178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7"/>
                  </a:lnTo>
                  <a:lnTo>
                    <a:pt x="177" y="87"/>
                  </a:lnTo>
                  <a:lnTo>
                    <a:pt x="177" y="87"/>
                  </a:lnTo>
                  <a:lnTo>
                    <a:pt x="176" y="87"/>
                  </a:lnTo>
                  <a:lnTo>
                    <a:pt x="176" y="87"/>
                  </a:lnTo>
                  <a:lnTo>
                    <a:pt x="176" y="87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3" y="83"/>
                  </a:lnTo>
                  <a:lnTo>
                    <a:pt x="173" y="82"/>
                  </a:lnTo>
                  <a:lnTo>
                    <a:pt x="172" y="83"/>
                  </a:lnTo>
                  <a:lnTo>
                    <a:pt x="171" y="84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4"/>
                  </a:lnTo>
                  <a:lnTo>
                    <a:pt x="171" y="84"/>
                  </a:lnTo>
                  <a:lnTo>
                    <a:pt x="171" y="83"/>
                  </a:lnTo>
                  <a:lnTo>
                    <a:pt x="171" y="83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68" y="83"/>
                  </a:lnTo>
                  <a:lnTo>
                    <a:pt x="167" y="84"/>
                  </a:lnTo>
                  <a:lnTo>
                    <a:pt x="167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4" y="84"/>
                  </a:lnTo>
                  <a:lnTo>
                    <a:pt x="164" y="84"/>
                  </a:lnTo>
                  <a:lnTo>
                    <a:pt x="165" y="84"/>
                  </a:lnTo>
                  <a:lnTo>
                    <a:pt x="167" y="83"/>
                  </a:lnTo>
                  <a:lnTo>
                    <a:pt x="167" y="83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6" y="82"/>
                  </a:lnTo>
                  <a:lnTo>
                    <a:pt x="166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4" y="79"/>
                  </a:lnTo>
                  <a:lnTo>
                    <a:pt x="164" y="79"/>
                  </a:lnTo>
                  <a:lnTo>
                    <a:pt x="164" y="79"/>
                  </a:lnTo>
                  <a:lnTo>
                    <a:pt x="164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8" y="82"/>
                  </a:lnTo>
                  <a:lnTo>
                    <a:pt x="168" y="82"/>
                  </a:lnTo>
                  <a:lnTo>
                    <a:pt x="169" y="82"/>
                  </a:lnTo>
                  <a:lnTo>
                    <a:pt x="169" y="82"/>
                  </a:lnTo>
                  <a:lnTo>
                    <a:pt x="169" y="82"/>
                  </a:lnTo>
                  <a:lnTo>
                    <a:pt x="170" y="83"/>
                  </a:lnTo>
                  <a:lnTo>
                    <a:pt x="170" y="82"/>
                  </a:lnTo>
                  <a:lnTo>
                    <a:pt x="170" y="82"/>
                  </a:lnTo>
                  <a:lnTo>
                    <a:pt x="171" y="82"/>
                  </a:lnTo>
                  <a:lnTo>
                    <a:pt x="171" y="82"/>
                  </a:lnTo>
                  <a:lnTo>
                    <a:pt x="171" y="82"/>
                  </a:lnTo>
                  <a:lnTo>
                    <a:pt x="172" y="82"/>
                  </a:lnTo>
                  <a:lnTo>
                    <a:pt x="173" y="81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5" y="81"/>
                  </a:lnTo>
                  <a:lnTo>
                    <a:pt x="175" y="80"/>
                  </a:lnTo>
                  <a:lnTo>
                    <a:pt x="176" y="80"/>
                  </a:lnTo>
                  <a:lnTo>
                    <a:pt x="176" y="79"/>
                  </a:lnTo>
                  <a:lnTo>
                    <a:pt x="176" y="79"/>
                  </a:lnTo>
                  <a:lnTo>
                    <a:pt x="175" y="79"/>
                  </a:lnTo>
                  <a:lnTo>
                    <a:pt x="175" y="79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5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4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2" y="73"/>
                  </a:lnTo>
                  <a:lnTo>
                    <a:pt x="172" y="73"/>
                  </a:lnTo>
                  <a:lnTo>
                    <a:pt x="172" y="73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4" y="72"/>
                  </a:lnTo>
                  <a:lnTo>
                    <a:pt x="176" y="71"/>
                  </a:lnTo>
                  <a:lnTo>
                    <a:pt x="176" y="72"/>
                  </a:lnTo>
                  <a:lnTo>
                    <a:pt x="177" y="72"/>
                  </a:lnTo>
                  <a:lnTo>
                    <a:pt x="177" y="71"/>
                  </a:lnTo>
                  <a:lnTo>
                    <a:pt x="178" y="71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8" y="69"/>
                  </a:lnTo>
                  <a:lnTo>
                    <a:pt x="178" y="69"/>
                  </a:lnTo>
                  <a:lnTo>
                    <a:pt x="178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69"/>
                  </a:lnTo>
                  <a:lnTo>
                    <a:pt x="179" y="69"/>
                  </a:lnTo>
                  <a:lnTo>
                    <a:pt x="179" y="69"/>
                  </a:lnTo>
                  <a:lnTo>
                    <a:pt x="179" y="68"/>
                  </a:lnTo>
                  <a:lnTo>
                    <a:pt x="179" y="68"/>
                  </a:lnTo>
                  <a:lnTo>
                    <a:pt x="179" y="68"/>
                  </a:lnTo>
                  <a:lnTo>
                    <a:pt x="179" y="67"/>
                  </a:lnTo>
                  <a:lnTo>
                    <a:pt x="178" y="68"/>
                  </a:lnTo>
                  <a:lnTo>
                    <a:pt x="177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5" y="68"/>
                  </a:lnTo>
                  <a:lnTo>
                    <a:pt x="175" y="68"/>
                  </a:lnTo>
                  <a:lnTo>
                    <a:pt x="175" y="68"/>
                  </a:lnTo>
                  <a:lnTo>
                    <a:pt x="176" y="67"/>
                  </a:lnTo>
                  <a:lnTo>
                    <a:pt x="176" y="67"/>
                  </a:lnTo>
                  <a:lnTo>
                    <a:pt x="176" y="67"/>
                  </a:lnTo>
                  <a:lnTo>
                    <a:pt x="177" y="67"/>
                  </a:lnTo>
                  <a:lnTo>
                    <a:pt x="177" y="67"/>
                  </a:lnTo>
                  <a:lnTo>
                    <a:pt x="179" y="67"/>
                  </a:lnTo>
                  <a:lnTo>
                    <a:pt x="179" y="67"/>
                  </a:lnTo>
                  <a:lnTo>
                    <a:pt x="179" y="66"/>
                  </a:lnTo>
                  <a:lnTo>
                    <a:pt x="179" y="66"/>
                  </a:lnTo>
                  <a:lnTo>
                    <a:pt x="179" y="66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80" y="65"/>
                  </a:lnTo>
                  <a:lnTo>
                    <a:pt x="180" y="65"/>
                  </a:lnTo>
                  <a:lnTo>
                    <a:pt x="180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3"/>
                  </a:lnTo>
                  <a:lnTo>
                    <a:pt x="176" y="63"/>
                  </a:lnTo>
                  <a:lnTo>
                    <a:pt x="175" y="63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2"/>
                  </a:lnTo>
                  <a:lnTo>
                    <a:pt x="178" y="62"/>
                  </a:lnTo>
                  <a:lnTo>
                    <a:pt x="178" y="62"/>
                  </a:lnTo>
                  <a:lnTo>
                    <a:pt x="179" y="61"/>
                  </a:lnTo>
                  <a:lnTo>
                    <a:pt x="179" y="61"/>
                  </a:lnTo>
                  <a:lnTo>
                    <a:pt x="179" y="61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79" y="61"/>
                  </a:lnTo>
                  <a:lnTo>
                    <a:pt x="178" y="61"/>
                  </a:lnTo>
                  <a:lnTo>
                    <a:pt x="178" y="61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6" y="58"/>
                  </a:lnTo>
                  <a:lnTo>
                    <a:pt x="176" y="58"/>
                  </a:lnTo>
                  <a:lnTo>
                    <a:pt x="175" y="58"/>
                  </a:lnTo>
                  <a:lnTo>
                    <a:pt x="174" y="58"/>
                  </a:lnTo>
                  <a:lnTo>
                    <a:pt x="174" y="58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4" y="58"/>
                  </a:lnTo>
                  <a:lnTo>
                    <a:pt x="174" y="58"/>
                  </a:lnTo>
                  <a:lnTo>
                    <a:pt x="174" y="57"/>
                  </a:lnTo>
                  <a:lnTo>
                    <a:pt x="174" y="57"/>
                  </a:lnTo>
                  <a:lnTo>
                    <a:pt x="174" y="57"/>
                  </a:lnTo>
                  <a:lnTo>
                    <a:pt x="171" y="57"/>
                  </a:lnTo>
                  <a:lnTo>
                    <a:pt x="169" y="59"/>
                  </a:lnTo>
                  <a:lnTo>
                    <a:pt x="169" y="59"/>
                  </a:lnTo>
                  <a:lnTo>
                    <a:pt x="169" y="61"/>
                  </a:lnTo>
                  <a:lnTo>
                    <a:pt x="169" y="61"/>
                  </a:lnTo>
                  <a:lnTo>
                    <a:pt x="169" y="62"/>
                  </a:lnTo>
                  <a:lnTo>
                    <a:pt x="169" y="62"/>
                  </a:lnTo>
                  <a:lnTo>
                    <a:pt x="169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8" y="61"/>
                  </a:lnTo>
                  <a:lnTo>
                    <a:pt x="168" y="61"/>
                  </a:lnTo>
                  <a:lnTo>
                    <a:pt x="168" y="60"/>
                  </a:lnTo>
                  <a:lnTo>
                    <a:pt x="168" y="59"/>
                  </a:lnTo>
                  <a:lnTo>
                    <a:pt x="169" y="59"/>
                  </a:lnTo>
                  <a:lnTo>
                    <a:pt x="169" y="59"/>
                  </a:lnTo>
                  <a:lnTo>
                    <a:pt x="169" y="58"/>
                  </a:lnTo>
                  <a:lnTo>
                    <a:pt x="168" y="58"/>
                  </a:lnTo>
                  <a:lnTo>
                    <a:pt x="168" y="58"/>
                  </a:lnTo>
                  <a:lnTo>
                    <a:pt x="167" y="58"/>
                  </a:lnTo>
                  <a:lnTo>
                    <a:pt x="165" y="59"/>
                  </a:lnTo>
                  <a:lnTo>
                    <a:pt x="165" y="59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8" y="58"/>
                  </a:lnTo>
                  <a:lnTo>
                    <a:pt x="168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70" y="57"/>
                  </a:lnTo>
                  <a:lnTo>
                    <a:pt x="170" y="57"/>
                  </a:lnTo>
                  <a:lnTo>
                    <a:pt x="171" y="57"/>
                  </a:lnTo>
                  <a:lnTo>
                    <a:pt x="172" y="57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1" y="56"/>
                  </a:lnTo>
                  <a:lnTo>
                    <a:pt x="170" y="56"/>
                  </a:lnTo>
                  <a:lnTo>
                    <a:pt x="170" y="56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66" y="57"/>
                  </a:lnTo>
                  <a:lnTo>
                    <a:pt x="166" y="57"/>
                  </a:lnTo>
                  <a:lnTo>
                    <a:pt x="167" y="57"/>
                  </a:lnTo>
                  <a:lnTo>
                    <a:pt x="169" y="56"/>
                  </a:lnTo>
                  <a:lnTo>
                    <a:pt x="170" y="56"/>
                  </a:lnTo>
                  <a:lnTo>
                    <a:pt x="171" y="55"/>
                  </a:lnTo>
                  <a:lnTo>
                    <a:pt x="172" y="55"/>
                  </a:lnTo>
                  <a:lnTo>
                    <a:pt x="172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4" y="56"/>
                  </a:lnTo>
                  <a:lnTo>
                    <a:pt x="175" y="56"/>
                  </a:lnTo>
                  <a:lnTo>
                    <a:pt x="176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6" y="55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5" y="54"/>
                  </a:lnTo>
                  <a:lnTo>
                    <a:pt x="175" y="54"/>
                  </a:lnTo>
                  <a:lnTo>
                    <a:pt x="175" y="54"/>
                  </a:lnTo>
                  <a:lnTo>
                    <a:pt x="176" y="53"/>
                  </a:lnTo>
                  <a:lnTo>
                    <a:pt x="176" y="53"/>
                  </a:lnTo>
                  <a:lnTo>
                    <a:pt x="176" y="53"/>
                  </a:lnTo>
                  <a:lnTo>
                    <a:pt x="175" y="53"/>
                  </a:lnTo>
                  <a:lnTo>
                    <a:pt x="174" y="53"/>
                  </a:lnTo>
                  <a:lnTo>
                    <a:pt x="174" y="54"/>
                  </a:lnTo>
                  <a:lnTo>
                    <a:pt x="172" y="54"/>
                  </a:lnTo>
                  <a:lnTo>
                    <a:pt x="171" y="54"/>
                  </a:lnTo>
                  <a:lnTo>
                    <a:pt x="171" y="54"/>
                  </a:lnTo>
                  <a:lnTo>
                    <a:pt x="171" y="54"/>
                  </a:lnTo>
                  <a:lnTo>
                    <a:pt x="170" y="54"/>
                  </a:lnTo>
                  <a:lnTo>
                    <a:pt x="170" y="54"/>
                  </a:lnTo>
                  <a:lnTo>
                    <a:pt x="169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7" y="55"/>
                  </a:lnTo>
                  <a:lnTo>
                    <a:pt x="167" y="55"/>
                  </a:lnTo>
                  <a:lnTo>
                    <a:pt x="166" y="55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7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7" y="53"/>
                  </a:lnTo>
                  <a:lnTo>
                    <a:pt x="167" y="53"/>
                  </a:lnTo>
                  <a:lnTo>
                    <a:pt x="167" y="53"/>
                  </a:lnTo>
                  <a:lnTo>
                    <a:pt x="168" y="53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9" y="53"/>
                  </a:lnTo>
                  <a:lnTo>
                    <a:pt x="169" y="53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9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2"/>
                  </a:lnTo>
                  <a:lnTo>
                    <a:pt x="171" y="53"/>
                  </a:lnTo>
                  <a:lnTo>
                    <a:pt x="171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1"/>
                  </a:lnTo>
                  <a:lnTo>
                    <a:pt x="169" y="52"/>
                  </a:lnTo>
                  <a:lnTo>
                    <a:pt x="169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2" y="51"/>
                  </a:lnTo>
                  <a:lnTo>
                    <a:pt x="172" y="51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3" y="52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3" y="51"/>
                  </a:lnTo>
                  <a:lnTo>
                    <a:pt x="173" y="51"/>
                  </a:lnTo>
                  <a:lnTo>
                    <a:pt x="173" y="51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4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8"/>
                  </a:lnTo>
                  <a:lnTo>
                    <a:pt x="175" y="48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77" y="49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6" y="47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2" y="45"/>
                  </a:lnTo>
                  <a:lnTo>
                    <a:pt x="172" y="44"/>
                  </a:lnTo>
                  <a:lnTo>
                    <a:pt x="173" y="44"/>
                  </a:lnTo>
                  <a:lnTo>
                    <a:pt x="174" y="45"/>
                  </a:lnTo>
                  <a:lnTo>
                    <a:pt x="174" y="45"/>
                  </a:lnTo>
                  <a:lnTo>
                    <a:pt x="173" y="45"/>
                  </a:lnTo>
                  <a:lnTo>
                    <a:pt x="173" y="45"/>
                  </a:lnTo>
                  <a:lnTo>
                    <a:pt x="174" y="45"/>
                  </a:lnTo>
                  <a:lnTo>
                    <a:pt x="175" y="44"/>
                  </a:lnTo>
                  <a:lnTo>
                    <a:pt x="175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5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7" y="46"/>
                  </a:lnTo>
                  <a:lnTo>
                    <a:pt x="178" y="45"/>
                  </a:lnTo>
                  <a:lnTo>
                    <a:pt x="178" y="45"/>
                  </a:lnTo>
                  <a:lnTo>
                    <a:pt x="179" y="45"/>
                  </a:lnTo>
                  <a:lnTo>
                    <a:pt x="179" y="45"/>
                  </a:lnTo>
                  <a:lnTo>
                    <a:pt x="179" y="45"/>
                  </a:lnTo>
                  <a:lnTo>
                    <a:pt x="180" y="44"/>
                  </a:lnTo>
                  <a:lnTo>
                    <a:pt x="180" y="43"/>
                  </a:lnTo>
                  <a:lnTo>
                    <a:pt x="180" y="43"/>
                  </a:lnTo>
                  <a:lnTo>
                    <a:pt x="180" y="43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1"/>
                  </a:lnTo>
                  <a:lnTo>
                    <a:pt x="180" y="41"/>
                  </a:lnTo>
                  <a:lnTo>
                    <a:pt x="179" y="41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78" y="41"/>
                  </a:lnTo>
                  <a:lnTo>
                    <a:pt x="178" y="41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79" y="39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8" y="39"/>
                  </a:lnTo>
                  <a:lnTo>
                    <a:pt x="178" y="39"/>
                  </a:lnTo>
                  <a:lnTo>
                    <a:pt x="177" y="40"/>
                  </a:lnTo>
                  <a:lnTo>
                    <a:pt x="177" y="40"/>
                  </a:lnTo>
                  <a:lnTo>
                    <a:pt x="177" y="40"/>
                  </a:lnTo>
                  <a:lnTo>
                    <a:pt x="176" y="41"/>
                  </a:lnTo>
                  <a:lnTo>
                    <a:pt x="176" y="41"/>
                  </a:lnTo>
                  <a:lnTo>
                    <a:pt x="175" y="41"/>
                  </a:lnTo>
                  <a:lnTo>
                    <a:pt x="175" y="41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39"/>
                  </a:lnTo>
                  <a:lnTo>
                    <a:pt x="174" y="39"/>
                  </a:lnTo>
                  <a:lnTo>
                    <a:pt x="174" y="39"/>
                  </a:lnTo>
                  <a:lnTo>
                    <a:pt x="174" y="39"/>
                  </a:lnTo>
                  <a:lnTo>
                    <a:pt x="175" y="39"/>
                  </a:lnTo>
                  <a:lnTo>
                    <a:pt x="175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7" y="39"/>
                  </a:lnTo>
                  <a:lnTo>
                    <a:pt x="177" y="39"/>
                  </a:lnTo>
                  <a:lnTo>
                    <a:pt x="177" y="39"/>
                  </a:lnTo>
                  <a:lnTo>
                    <a:pt x="177" y="38"/>
                  </a:lnTo>
                  <a:lnTo>
                    <a:pt x="178" y="37"/>
                  </a:lnTo>
                  <a:lnTo>
                    <a:pt x="179" y="37"/>
                  </a:lnTo>
                  <a:lnTo>
                    <a:pt x="179" y="37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5" y="33"/>
                  </a:lnTo>
                  <a:lnTo>
                    <a:pt x="175" y="33"/>
                  </a:lnTo>
                  <a:lnTo>
                    <a:pt x="175" y="33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9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180" y="33"/>
                  </a:lnTo>
                  <a:lnTo>
                    <a:pt x="180" y="33"/>
                  </a:lnTo>
                  <a:lnTo>
                    <a:pt x="180" y="33"/>
                  </a:lnTo>
                  <a:lnTo>
                    <a:pt x="179" y="33"/>
                  </a:lnTo>
                  <a:lnTo>
                    <a:pt x="179" y="33"/>
                  </a:lnTo>
                  <a:lnTo>
                    <a:pt x="179" y="32"/>
                  </a:lnTo>
                  <a:lnTo>
                    <a:pt x="179" y="32"/>
                  </a:lnTo>
                  <a:lnTo>
                    <a:pt x="179" y="32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79" y="29"/>
                  </a:lnTo>
                  <a:lnTo>
                    <a:pt x="179" y="29"/>
                  </a:lnTo>
                  <a:lnTo>
                    <a:pt x="179" y="28"/>
                  </a:lnTo>
                  <a:lnTo>
                    <a:pt x="180" y="28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79" y="26"/>
                  </a:lnTo>
                  <a:lnTo>
                    <a:pt x="179" y="26"/>
                  </a:lnTo>
                  <a:lnTo>
                    <a:pt x="179" y="25"/>
                  </a:lnTo>
                  <a:lnTo>
                    <a:pt x="180" y="25"/>
                  </a:lnTo>
                  <a:lnTo>
                    <a:pt x="180" y="24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1"/>
                  </a:lnTo>
                  <a:lnTo>
                    <a:pt x="180" y="21"/>
                  </a:lnTo>
                  <a:lnTo>
                    <a:pt x="180" y="21"/>
                  </a:lnTo>
                  <a:lnTo>
                    <a:pt x="180" y="20"/>
                  </a:lnTo>
                  <a:lnTo>
                    <a:pt x="181" y="20"/>
                  </a:lnTo>
                  <a:lnTo>
                    <a:pt x="181" y="20"/>
                  </a:lnTo>
                  <a:lnTo>
                    <a:pt x="181" y="20"/>
                  </a:lnTo>
                  <a:lnTo>
                    <a:pt x="181" y="18"/>
                  </a:lnTo>
                  <a:lnTo>
                    <a:pt x="181" y="17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0" y="16"/>
                  </a:lnTo>
                  <a:lnTo>
                    <a:pt x="180" y="16"/>
                  </a:lnTo>
                  <a:lnTo>
                    <a:pt x="180" y="15"/>
                  </a:lnTo>
                  <a:lnTo>
                    <a:pt x="180" y="15"/>
                  </a:lnTo>
                  <a:lnTo>
                    <a:pt x="180" y="16"/>
                  </a:lnTo>
                  <a:lnTo>
                    <a:pt x="179" y="17"/>
                  </a:lnTo>
                  <a:lnTo>
                    <a:pt x="179" y="17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77" y="20"/>
                  </a:lnTo>
                  <a:lnTo>
                    <a:pt x="177" y="20"/>
                  </a:lnTo>
                  <a:lnTo>
                    <a:pt x="176" y="21"/>
                  </a:lnTo>
                  <a:lnTo>
                    <a:pt x="176" y="21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3" y="26"/>
                  </a:lnTo>
                  <a:lnTo>
                    <a:pt x="173" y="26"/>
                  </a:lnTo>
                  <a:lnTo>
                    <a:pt x="173" y="25"/>
                  </a:lnTo>
                  <a:lnTo>
                    <a:pt x="173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3" y="25"/>
                  </a:lnTo>
                  <a:lnTo>
                    <a:pt x="172" y="25"/>
                  </a:lnTo>
                  <a:lnTo>
                    <a:pt x="172" y="25"/>
                  </a:lnTo>
                  <a:lnTo>
                    <a:pt x="173" y="25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1"/>
                  </a:lnTo>
                  <a:lnTo>
                    <a:pt x="175" y="21"/>
                  </a:lnTo>
                  <a:lnTo>
                    <a:pt x="176" y="19"/>
                  </a:lnTo>
                  <a:lnTo>
                    <a:pt x="176" y="19"/>
                  </a:lnTo>
                  <a:lnTo>
                    <a:pt x="176" y="19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5" y="18"/>
                  </a:lnTo>
                  <a:lnTo>
                    <a:pt x="173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1" y="18"/>
                  </a:lnTo>
                  <a:lnTo>
                    <a:pt x="170" y="18"/>
                  </a:lnTo>
                  <a:lnTo>
                    <a:pt x="173" y="19"/>
                  </a:lnTo>
                  <a:lnTo>
                    <a:pt x="174" y="18"/>
                  </a:lnTo>
                  <a:lnTo>
                    <a:pt x="175" y="17"/>
                  </a:lnTo>
                  <a:lnTo>
                    <a:pt x="176" y="17"/>
                  </a:lnTo>
                  <a:lnTo>
                    <a:pt x="176" y="17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6" y="15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9" y="12"/>
                  </a:lnTo>
                  <a:lnTo>
                    <a:pt x="179" y="12"/>
                  </a:lnTo>
                  <a:lnTo>
                    <a:pt x="180" y="10"/>
                  </a:lnTo>
                  <a:lnTo>
                    <a:pt x="180" y="10"/>
                  </a:lnTo>
                  <a:lnTo>
                    <a:pt x="180" y="10"/>
                  </a:lnTo>
                  <a:lnTo>
                    <a:pt x="180" y="9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79" y="6"/>
                  </a:lnTo>
                  <a:lnTo>
                    <a:pt x="180" y="5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79" y="4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8" y="2"/>
                  </a:lnTo>
                  <a:lnTo>
                    <a:pt x="177" y="2"/>
                  </a:lnTo>
                  <a:lnTo>
                    <a:pt x="177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2"/>
                  </a:lnTo>
                  <a:lnTo>
                    <a:pt x="173" y="3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170" y="1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69" y="2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2"/>
                  </a:lnTo>
                  <a:lnTo>
                    <a:pt x="168" y="1"/>
                  </a:lnTo>
                  <a:lnTo>
                    <a:pt x="169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3"/>
                  </a:lnTo>
                  <a:lnTo>
                    <a:pt x="168" y="3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7" y="2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6" y="5"/>
                  </a:lnTo>
                  <a:lnTo>
                    <a:pt x="166" y="6"/>
                  </a:lnTo>
                  <a:lnTo>
                    <a:pt x="165" y="7"/>
                  </a:lnTo>
                  <a:lnTo>
                    <a:pt x="165" y="7"/>
                  </a:lnTo>
                  <a:lnTo>
                    <a:pt x="165" y="7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6" y="5"/>
                  </a:lnTo>
                  <a:lnTo>
                    <a:pt x="166" y="5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4" y="2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2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59" y="2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7" y="3"/>
                  </a:lnTo>
                  <a:lnTo>
                    <a:pt x="157" y="3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7" y="4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8" y="5"/>
                  </a:lnTo>
                  <a:lnTo>
                    <a:pt x="159" y="6"/>
                  </a:lnTo>
                  <a:lnTo>
                    <a:pt x="159" y="6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58" y="5"/>
                  </a:lnTo>
                  <a:lnTo>
                    <a:pt x="158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6" y="4"/>
                  </a:lnTo>
                  <a:lnTo>
                    <a:pt x="155" y="4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4"/>
                  </a:lnTo>
                  <a:lnTo>
                    <a:pt x="155" y="4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4" y="6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6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5" y="8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3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0" y="7"/>
                  </a:lnTo>
                  <a:lnTo>
                    <a:pt x="150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9"/>
                  </a:lnTo>
                  <a:lnTo>
                    <a:pt x="148" y="9"/>
                  </a:lnTo>
                  <a:lnTo>
                    <a:pt x="148" y="9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1" y="11"/>
                  </a:lnTo>
                  <a:lnTo>
                    <a:pt x="151" y="10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3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2" y="12"/>
                  </a:lnTo>
                  <a:lnTo>
                    <a:pt x="152" y="13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49" y="10"/>
                  </a:lnTo>
                  <a:lnTo>
                    <a:pt x="147" y="10"/>
                  </a:lnTo>
                  <a:lnTo>
                    <a:pt x="147" y="10"/>
                  </a:lnTo>
                  <a:lnTo>
                    <a:pt x="147" y="10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5" y="12"/>
                  </a:lnTo>
                  <a:lnTo>
                    <a:pt x="145" y="12"/>
                  </a:lnTo>
                  <a:lnTo>
                    <a:pt x="144" y="12"/>
                  </a:lnTo>
                  <a:lnTo>
                    <a:pt x="144" y="13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48" y="13"/>
                  </a:lnTo>
                  <a:lnTo>
                    <a:pt x="148" y="13"/>
                  </a:lnTo>
                  <a:lnTo>
                    <a:pt x="147" y="14"/>
                  </a:lnTo>
                  <a:lnTo>
                    <a:pt x="147" y="14"/>
                  </a:lnTo>
                  <a:lnTo>
                    <a:pt x="147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5"/>
                  </a:lnTo>
                  <a:lnTo>
                    <a:pt x="145" y="15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4" y="14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3" y="14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4" y="16"/>
                  </a:lnTo>
                  <a:lnTo>
                    <a:pt x="145" y="16"/>
                  </a:lnTo>
                  <a:lnTo>
                    <a:pt x="144" y="16"/>
                  </a:lnTo>
                  <a:lnTo>
                    <a:pt x="143" y="15"/>
                  </a:lnTo>
                  <a:lnTo>
                    <a:pt x="141" y="15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7"/>
                  </a:lnTo>
                  <a:lnTo>
                    <a:pt x="142" y="17"/>
                  </a:lnTo>
                  <a:lnTo>
                    <a:pt x="142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1" y="18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5" y="21"/>
                  </a:lnTo>
                  <a:lnTo>
                    <a:pt x="146" y="21"/>
                  </a:lnTo>
                  <a:lnTo>
                    <a:pt x="146" y="21"/>
                  </a:lnTo>
                  <a:lnTo>
                    <a:pt x="146" y="21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8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8" y="23"/>
                  </a:lnTo>
                  <a:lnTo>
                    <a:pt x="148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51" y="24"/>
                  </a:lnTo>
                  <a:lnTo>
                    <a:pt x="150" y="25"/>
                  </a:lnTo>
                  <a:lnTo>
                    <a:pt x="150" y="25"/>
                  </a:lnTo>
                  <a:lnTo>
                    <a:pt x="150" y="24"/>
                  </a:lnTo>
                  <a:lnTo>
                    <a:pt x="148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5" y="22"/>
                  </a:lnTo>
                  <a:lnTo>
                    <a:pt x="145" y="22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2" y="21"/>
                  </a:lnTo>
                  <a:lnTo>
                    <a:pt x="141" y="20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2" y="22"/>
                  </a:lnTo>
                  <a:lnTo>
                    <a:pt x="143" y="23"/>
                  </a:lnTo>
                  <a:lnTo>
                    <a:pt x="143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1" y="22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0" y="21"/>
                  </a:lnTo>
                  <a:lnTo>
                    <a:pt x="140" y="20"/>
                  </a:lnTo>
                  <a:lnTo>
                    <a:pt x="139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7" y="20"/>
                  </a:lnTo>
                  <a:lnTo>
                    <a:pt x="137" y="20"/>
                  </a:lnTo>
                  <a:lnTo>
                    <a:pt x="138" y="19"/>
                  </a:lnTo>
                  <a:lnTo>
                    <a:pt x="138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6" y="22"/>
                  </a:lnTo>
                  <a:lnTo>
                    <a:pt x="136" y="22"/>
                  </a:lnTo>
                  <a:lnTo>
                    <a:pt x="136" y="22"/>
                  </a:lnTo>
                  <a:lnTo>
                    <a:pt x="135" y="23"/>
                  </a:lnTo>
                  <a:lnTo>
                    <a:pt x="135" y="23"/>
                  </a:lnTo>
                  <a:lnTo>
                    <a:pt x="134" y="23"/>
                  </a:lnTo>
                  <a:lnTo>
                    <a:pt x="134" y="23"/>
                  </a:lnTo>
                  <a:lnTo>
                    <a:pt x="134" y="24"/>
                  </a:lnTo>
                  <a:lnTo>
                    <a:pt x="135" y="24"/>
                  </a:lnTo>
                  <a:lnTo>
                    <a:pt x="139" y="25"/>
                  </a:lnTo>
                  <a:lnTo>
                    <a:pt x="139" y="25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5"/>
                  </a:lnTo>
                  <a:lnTo>
                    <a:pt x="139" y="25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9" y="26"/>
                  </a:lnTo>
                  <a:lnTo>
                    <a:pt x="139" y="27"/>
                  </a:lnTo>
                  <a:lnTo>
                    <a:pt x="139" y="27"/>
                  </a:lnTo>
                  <a:lnTo>
                    <a:pt x="139" y="26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7" y="25"/>
                  </a:lnTo>
                  <a:lnTo>
                    <a:pt x="137" y="26"/>
                  </a:lnTo>
                  <a:lnTo>
                    <a:pt x="137" y="26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5" y="25"/>
                  </a:lnTo>
                  <a:lnTo>
                    <a:pt x="134" y="25"/>
                  </a:lnTo>
                  <a:lnTo>
                    <a:pt x="134" y="25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4" y="26"/>
                  </a:lnTo>
                  <a:lnTo>
                    <a:pt x="134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4" y="27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4" y="25"/>
                  </a:lnTo>
                  <a:lnTo>
                    <a:pt x="133" y="25"/>
                  </a:lnTo>
                  <a:lnTo>
                    <a:pt x="133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1" y="26"/>
                  </a:lnTo>
                  <a:lnTo>
                    <a:pt x="130" y="27"/>
                  </a:lnTo>
                  <a:lnTo>
                    <a:pt x="130" y="27"/>
                  </a:lnTo>
                  <a:lnTo>
                    <a:pt x="131" y="27"/>
                  </a:lnTo>
                  <a:lnTo>
                    <a:pt x="131" y="27"/>
                  </a:lnTo>
                  <a:lnTo>
                    <a:pt x="131" y="28"/>
                  </a:lnTo>
                  <a:lnTo>
                    <a:pt x="131" y="28"/>
                  </a:lnTo>
                  <a:lnTo>
                    <a:pt x="131" y="28"/>
                  </a:lnTo>
                  <a:lnTo>
                    <a:pt x="130" y="27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1" y="28"/>
                  </a:lnTo>
                  <a:lnTo>
                    <a:pt x="130" y="28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9"/>
                  </a:lnTo>
                  <a:lnTo>
                    <a:pt x="128" y="28"/>
                  </a:lnTo>
                  <a:lnTo>
                    <a:pt x="128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2"/>
                  </a:lnTo>
                  <a:lnTo>
                    <a:pt x="126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6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close/>
                  <a:moveTo>
                    <a:pt x="175" y="73"/>
                  </a:moveTo>
                  <a:lnTo>
                    <a:pt x="175" y="73"/>
                  </a:lnTo>
                  <a:lnTo>
                    <a:pt x="175" y="73"/>
                  </a:lnTo>
                  <a:lnTo>
                    <a:pt x="174" y="73"/>
                  </a:lnTo>
                  <a:lnTo>
                    <a:pt x="174" y="73"/>
                  </a:lnTo>
                  <a:lnTo>
                    <a:pt x="174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close/>
                  <a:moveTo>
                    <a:pt x="164" y="96"/>
                  </a:moveTo>
                  <a:lnTo>
                    <a:pt x="164" y="96"/>
                  </a:lnTo>
                  <a:lnTo>
                    <a:pt x="164" y="96"/>
                  </a:lnTo>
                  <a:close/>
                  <a:moveTo>
                    <a:pt x="178" y="59"/>
                  </a:move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59"/>
                  </a:lnTo>
                  <a:lnTo>
                    <a:pt x="180" y="59"/>
                  </a:lnTo>
                  <a:lnTo>
                    <a:pt x="180" y="59"/>
                  </a:lnTo>
                  <a:lnTo>
                    <a:pt x="180" y="59"/>
                  </a:lnTo>
                  <a:lnTo>
                    <a:pt x="179" y="58"/>
                  </a:lnTo>
                  <a:lnTo>
                    <a:pt x="178" y="58"/>
                  </a:lnTo>
                  <a:lnTo>
                    <a:pt x="178" y="58"/>
                  </a:lnTo>
                  <a:lnTo>
                    <a:pt x="178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close/>
                  <a:moveTo>
                    <a:pt x="154" y="84"/>
                  </a:moveTo>
                  <a:lnTo>
                    <a:pt x="154" y="84"/>
                  </a:lnTo>
                  <a:lnTo>
                    <a:pt x="155" y="84"/>
                  </a:lnTo>
                  <a:lnTo>
                    <a:pt x="155" y="84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2"/>
                  </a:lnTo>
                  <a:lnTo>
                    <a:pt x="154" y="82"/>
                  </a:lnTo>
                  <a:lnTo>
                    <a:pt x="154" y="82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4"/>
                  </a:lnTo>
                  <a:lnTo>
                    <a:pt x="154" y="84"/>
                  </a:lnTo>
                  <a:close/>
                  <a:moveTo>
                    <a:pt x="108" y="204"/>
                  </a:moveTo>
                  <a:lnTo>
                    <a:pt x="108" y="204"/>
                  </a:lnTo>
                  <a:lnTo>
                    <a:pt x="108" y="204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1"/>
                  </a:lnTo>
                  <a:lnTo>
                    <a:pt x="107" y="201"/>
                  </a:lnTo>
                  <a:lnTo>
                    <a:pt x="107" y="201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3"/>
                  </a:lnTo>
                  <a:lnTo>
                    <a:pt x="107" y="203"/>
                  </a:lnTo>
                  <a:lnTo>
                    <a:pt x="107" y="203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8" y="204"/>
                  </a:lnTo>
                  <a:close/>
                  <a:moveTo>
                    <a:pt x="226" y="147"/>
                  </a:moveTo>
                  <a:lnTo>
                    <a:pt x="226" y="147"/>
                  </a:lnTo>
                  <a:lnTo>
                    <a:pt x="226" y="147"/>
                  </a:lnTo>
                  <a:lnTo>
                    <a:pt x="226" y="147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7" y="148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6"/>
                  </a:lnTo>
                  <a:lnTo>
                    <a:pt x="227" y="146"/>
                  </a:lnTo>
                  <a:lnTo>
                    <a:pt x="227" y="146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6"/>
                  </a:lnTo>
                  <a:lnTo>
                    <a:pt x="226" y="146"/>
                  </a:lnTo>
                  <a:lnTo>
                    <a:pt x="226" y="146"/>
                  </a:lnTo>
                  <a:lnTo>
                    <a:pt x="226" y="146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6" y="147"/>
                  </a:lnTo>
                  <a:close/>
                  <a:moveTo>
                    <a:pt x="150" y="189"/>
                  </a:move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1"/>
                  </a:lnTo>
                  <a:lnTo>
                    <a:pt x="149" y="191"/>
                  </a:lnTo>
                  <a:lnTo>
                    <a:pt x="149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close/>
                  <a:moveTo>
                    <a:pt x="235" y="150"/>
                  </a:moveTo>
                  <a:lnTo>
                    <a:pt x="235" y="150"/>
                  </a:lnTo>
                  <a:lnTo>
                    <a:pt x="235" y="150"/>
                  </a:lnTo>
                  <a:lnTo>
                    <a:pt x="235" y="150"/>
                  </a:lnTo>
                  <a:lnTo>
                    <a:pt x="235" y="150"/>
                  </a:lnTo>
                  <a:lnTo>
                    <a:pt x="234" y="150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2"/>
                  </a:lnTo>
                  <a:lnTo>
                    <a:pt x="235" y="152"/>
                  </a:lnTo>
                  <a:lnTo>
                    <a:pt x="235" y="152"/>
                  </a:lnTo>
                  <a:lnTo>
                    <a:pt x="234" y="152"/>
                  </a:lnTo>
                  <a:lnTo>
                    <a:pt x="234" y="153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6" y="154"/>
                  </a:lnTo>
                  <a:lnTo>
                    <a:pt x="236" y="154"/>
                  </a:lnTo>
                  <a:lnTo>
                    <a:pt x="236" y="153"/>
                  </a:lnTo>
                  <a:lnTo>
                    <a:pt x="236" y="153"/>
                  </a:lnTo>
                  <a:lnTo>
                    <a:pt x="236" y="153"/>
                  </a:lnTo>
                  <a:lnTo>
                    <a:pt x="237" y="152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0"/>
                  </a:lnTo>
                  <a:lnTo>
                    <a:pt x="237" y="150"/>
                  </a:lnTo>
                  <a:lnTo>
                    <a:pt x="237" y="150"/>
                  </a:lnTo>
                  <a:lnTo>
                    <a:pt x="236" y="150"/>
                  </a:lnTo>
                  <a:lnTo>
                    <a:pt x="235" y="150"/>
                  </a:lnTo>
                  <a:close/>
                  <a:moveTo>
                    <a:pt x="182" y="108"/>
                  </a:move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  <a:moveTo>
                    <a:pt x="181" y="106"/>
                  </a:moveTo>
                  <a:lnTo>
                    <a:pt x="181" y="106"/>
                  </a:lnTo>
                  <a:lnTo>
                    <a:pt x="181" y="106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78" y="106"/>
                  </a:lnTo>
                  <a:lnTo>
                    <a:pt x="178" y="106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4" y="104"/>
                  </a:lnTo>
                  <a:lnTo>
                    <a:pt x="174" y="104"/>
                  </a:lnTo>
                  <a:lnTo>
                    <a:pt x="174" y="104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0" y="103"/>
                  </a:lnTo>
                  <a:lnTo>
                    <a:pt x="170" y="103"/>
                  </a:lnTo>
                  <a:lnTo>
                    <a:pt x="169" y="103"/>
                  </a:lnTo>
                  <a:lnTo>
                    <a:pt x="169" y="103"/>
                  </a:lnTo>
                  <a:lnTo>
                    <a:pt x="169" y="103"/>
                  </a:lnTo>
                  <a:lnTo>
                    <a:pt x="168" y="105"/>
                  </a:lnTo>
                  <a:lnTo>
                    <a:pt x="168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6" y="105"/>
                  </a:lnTo>
                  <a:lnTo>
                    <a:pt x="166" y="105"/>
                  </a:lnTo>
                  <a:lnTo>
                    <a:pt x="165" y="105"/>
                  </a:lnTo>
                  <a:lnTo>
                    <a:pt x="165" y="105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5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6"/>
                  </a:lnTo>
                  <a:lnTo>
                    <a:pt x="164" y="106"/>
                  </a:lnTo>
                  <a:lnTo>
                    <a:pt x="164" y="106"/>
                  </a:lnTo>
                  <a:lnTo>
                    <a:pt x="162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8"/>
                  </a:lnTo>
                  <a:lnTo>
                    <a:pt x="162" y="107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0" y="108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59" y="109"/>
                  </a:lnTo>
                  <a:lnTo>
                    <a:pt x="159" y="109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1"/>
                  </a:lnTo>
                  <a:lnTo>
                    <a:pt x="158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58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1"/>
                  </a:lnTo>
                  <a:lnTo>
                    <a:pt x="157" y="111"/>
                  </a:lnTo>
                  <a:lnTo>
                    <a:pt x="157" y="111"/>
                  </a:lnTo>
                  <a:lnTo>
                    <a:pt x="156" y="111"/>
                  </a:lnTo>
                  <a:lnTo>
                    <a:pt x="156" y="111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2" y="110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1" y="111"/>
                  </a:lnTo>
                  <a:lnTo>
                    <a:pt x="150" y="111"/>
                  </a:lnTo>
                  <a:lnTo>
                    <a:pt x="150" y="111"/>
                  </a:lnTo>
                  <a:lnTo>
                    <a:pt x="150" y="111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1"/>
                  </a:lnTo>
                  <a:lnTo>
                    <a:pt x="148" y="111"/>
                  </a:lnTo>
                  <a:lnTo>
                    <a:pt x="148" y="112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1"/>
                  </a:lnTo>
                  <a:lnTo>
                    <a:pt x="147" y="111"/>
                  </a:lnTo>
                  <a:lnTo>
                    <a:pt x="147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2"/>
                  </a:lnTo>
                  <a:lnTo>
                    <a:pt x="146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6" y="112"/>
                  </a:lnTo>
                  <a:lnTo>
                    <a:pt x="145" y="111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8"/>
                  </a:lnTo>
                  <a:lnTo>
                    <a:pt x="146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7"/>
                  </a:lnTo>
                  <a:lnTo>
                    <a:pt x="143" y="107"/>
                  </a:lnTo>
                  <a:lnTo>
                    <a:pt x="143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1" y="108"/>
                  </a:lnTo>
                  <a:lnTo>
                    <a:pt x="141" y="108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2" y="107"/>
                  </a:lnTo>
                  <a:lnTo>
                    <a:pt x="141" y="107"/>
                  </a:lnTo>
                  <a:lnTo>
                    <a:pt x="141" y="106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39" y="107"/>
                  </a:lnTo>
                  <a:lnTo>
                    <a:pt x="139" y="107"/>
                  </a:lnTo>
                  <a:lnTo>
                    <a:pt x="139" y="107"/>
                  </a:lnTo>
                  <a:lnTo>
                    <a:pt x="140" y="107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42" y="106"/>
                  </a:lnTo>
                  <a:lnTo>
                    <a:pt x="142" y="106"/>
                  </a:lnTo>
                  <a:lnTo>
                    <a:pt x="142" y="105"/>
                  </a:lnTo>
                  <a:lnTo>
                    <a:pt x="141" y="105"/>
                  </a:lnTo>
                  <a:lnTo>
                    <a:pt x="141" y="105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38" y="104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7" y="104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8" y="104"/>
                  </a:lnTo>
                  <a:lnTo>
                    <a:pt x="139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1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7" y="101"/>
                  </a:lnTo>
                  <a:lnTo>
                    <a:pt x="137" y="101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9" y="100"/>
                  </a:lnTo>
                  <a:lnTo>
                    <a:pt x="139" y="100"/>
                  </a:lnTo>
                  <a:lnTo>
                    <a:pt x="139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39" y="99"/>
                  </a:lnTo>
                  <a:lnTo>
                    <a:pt x="139" y="98"/>
                  </a:lnTo>
                  <a:lnTo>
                    <a:pt x="139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7" y="98"/>
                  </a:lnTo>
                  <a:lnTo>
                    <a:pt x="135" y="98"/>
                  </a:lnTo>
                  <a:lnTo>
                    <a:pt x="135" y="98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2" y="99"/>
                  </a:lnTo>
                  <a:lnTo>
                    <a:pt x="132" y="99"/>
                  </a:lnTo>
                  <a:lnTo>
                    <a:pt x="132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0" y="101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7"/>
                  </a:lnTo>
                  <a:lnTo>
                    <a:pt x="131" y="97"/>
                  </a:lnTo>
                  <a:lnTo>
                    <a:pt x="131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29" y="96"/>
                  </a:lnTo>
                  <a:lnTo>
                    <a:pt x="129" y="96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5" y="95"/>
                  </a:lnTo>
                  <a:lnTo>
                    <a:pt x="125" y="95"/>
                  </a:lnTo>
                  <a:lnTo>
                    <a:pt x="124" y="95"/>
                  </a:lnTo>
                  <a:lnTo>
                    <a:pt x="124" y="95"/>
                  </a:lnTo>
                  <a:lnTo>
                    <a:pt x="124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2" y="94"/>
                  </a:lnTo>
                  <a:lnTo>
                    <a:pt x="122" y="94"/>
                  </a:lnTo>
                  <a:lnTo>
                    <a:pt x="121" y="94"/>
                  </a:lnTo>
                  <a:lnTo>
                    <a:pt x="121" y="94"/>
                  </a:lnTo>
                  <a:lnTo>
                    <a:pt x="120" y="94"/>
                  </a:lnTo>
                  <a:lnTo>
                    <a:pt x="120" y="94"/>
                  </a:lnTo>
                  <a:lnTo>
                    <a:pt x="120" y="94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8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6"/>
                  </a:lnTo>
                  <a:lnTo>
                    <a:pt x="119" y="9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20" y="97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7"/>
                  </a:lnTo>
                  <a:lnTo>
                    <a:pt x="118" y="97"/>
                  </a:lnTo>
                  <a:lnTo>
                    <a:pt x="118" y="97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9"/>
                  </a:lnTo>
                  <a:lnTo>
                    <a:pt x="119" y="99"/>
                  </a:lnTo>
                  <a:lnTo>
                    <a:pt x="119" y="99"/>
                  </a:lnTo>
                  <a:lnTo>
                    <a:pt x="119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100"/>
                  </a:lnTo>
                  <a:lnTo>
                    <a:pt x="120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1"/>
                  </a:lnTo>
                  <a:lnTo>
                    <a:pt x="121" y="101"/>
                  </a:lnTo>
                  <a:lnTo>
                    <a:pt x="122" y="101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1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2" y="103"/>
                  </a:lnTo>
                  <a:lnTo>
                    <a:pt x="122" y="103"/>
                  </a:lnTo>
                  <a:lnTo>
                    <a:pt x="123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3"/>
                  </a:lnTo>
                  <a:lnTo>
                    <a:pt x="125" y="103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7" y="104"/>
                  </a:lnTo>
                  <a:lnTo>
                    <a:pt x="128" y="104"/>
                  </a:lnTo>
                  <a:lnTo>
                    <a:pt x="128" y="104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29" y="104"/>
                  </a:lnTo>
                  <a:lnTo>
                    <a:pt x="130" y="104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1" y="103"/>
                  </a:lnTo>
                  <a:lnTo>
                    <a:pt x="131" y="102"/>
                  </a:lnTo>
                  <a:lnTo>
                    <a:pt x="132" y="102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4"/>
                  </a:lnTo>
                  <a:lnTo>
                    <a:pt x="132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4" y="105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6" y="108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7" y="111"/>
                  </a:lnTo>
                  <a:lnTo>
                    <a:pt x="137" y="111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3"/>
                  </a:lnTo>
                  <a:lnTo>
                    <a:pt x="137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4"/>
                  </a:lnTo>
                  <a:lnTo>
                    <a:pt x="136" y="114"/>
                  </a:lnTo>
                  <a:lnTo>
                    <a:pt x="136" y="115"/>
                  </a:lnTo>
                  <a:lnTo>
                    <a:pt x="136" y="116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8"/>
                  </a:lnTo>
                  <a:lnTo>
                    <a:pt x="137" y="118"/>
                  </a:lnTo>
                  <a:lnTo>
                    <a:pt x="137" y="118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8" y="119"/>
                  </a:lnTo>
                  <a:lnTo>
                    <a:pt x="138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5"/>
                  </a:lnTo>
                  <a:lnTo>
                    <a:pt x="140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2" y="125"/>
                  </a:lnTo>
                  <a:lnTo>
                    <a:pt x="142" y="125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2"/>
                  </a:lnTo>
                  <a:lnTo>
                    <a:pt x="142" y="122"/>
                  </a:lnTo>
                  <a:lnTo>
                    <a:pt x="142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2" y="123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4" y="124"/>
                  </a:lnTo>
                  <a:lnTo>
                    <a:pt x="144" y="125"/>
                  </a:lnTo>
                  <a:lnTo>
                    <a:pt x="144" y="125"/>
                  </a:lnTo>
                  <a:lnTo>
                    <a:pt x="145" y="124"/>
                  </a:lnTo>
                  <a:lnTo>
                    <a:pt x="145" y="125"/>
                  </a:lnTo>
                  <a:lnTo>
                    <a:pt x="145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7" y="125"/>
                  </a:lnTo>
                  <a:lnTo>
                    <a:pt x="147" y="126"/>
                  </a:lnTo>
                  <a:lnTo>
                    <a:pt x="147" y="126"/>
                  </a:lnTo>
                  <a:lnTo>
                    <a:pt x="147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1" y="123"/>
                  </a:lnTo>
                  <a:lnTo>
                    <a:pt x="151" y="123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4" y="125"/>
                  </a:lnTo>
                  <a:lnTo>
                    <a:pt x="153" y="125"/>
                  </a:lnTo>
                  <a:lnTo>
                    <a:pt x="154" y="125"/>
                  </a:lnTo>
                  <a:lnTo>
                    <a:pt x="154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4"/>
                  </a:lnTo>
                  <a:lnTo>
                    <a:pt x="155" y="124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6" y="124"/>
                  </a:lnTo>
                  <a:lnTo>
                    <a:pt x="157" y="125"/>
                  </a:lnTo>
                  <a:lnTo>
                    <a:pt x="157" y="125"/>
                  </a:lnTo>
                  <a:lnTo>
                    <a:pt x="158" y="125"/>
                  </a:lnTo>
                  <a:lnTo>
                    <a:pt x="157" y="125"/>
                  </a:lnTo>
                  <a:lnTo>
                    <a:pt x="158" y="125"/>
                  </a:lnTo>
                  <a:lnTo>
                    <a:pt x="158" y="125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5"/>
                  </a:lnTo>
                  <a:lnTo>
                    <a:pt x="158" y="125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61" y="124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0" y="123"/>
                  </a:lnTo>
                  <a:lnTo>
                    <a:pt x="160" y="122"/>
                  </a:lnTo>
                  <a:lnTo>
                    <a:pt x="160" y="122"/>
                  </a:lnTo>
                  <a:lnTo>
                    <a:pt x="160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4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2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5" y="123"/>
                  </a:lnTo>
                  <a:lnTo>
                    <a:pt x="165" y="123"/>
                  </a:lnTo>
                  <a:lnTo>
                    <a:pt x="165" y="123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3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8" y="122"/>
                  </a:lnTo>
                  <a:lnTo>
                    <a:pt x="168" y="122"/>
                  </a:lnTo>
                  <a:lnTo>
                    <a:pt x="169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1" y="121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0" y="118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69" y="117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70" y="116"/>
                  </a:lnTo>
                  <a:lnTo>
                    <a:pt x="170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2" y="117"/>
                  </a:lnTo>
                  <a:lnTo>
                    <a:pt x="172" y="117"/>
                  </a:lnTo>
                  <a:lnTo>
                    <a:pt x="172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2" y="118"/>
                  </a:lnTo>
                  <a:lnTo>
                    <a:pt x="172" y="119"/>
                  </a:lnTo>
                  <a:lnTo>
                    <a:pt x="172" y="119"/>
                  </a:lnTo>
                  <a:lnTo>
                    <a:pt x="173" y="120"/>
                  </a:lnTo>
                  <a:lnTo>
                    <a:pt x="173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6" y="120"/>
                  </a:lnTo>
                  <a:lnTo>
                    <a:pt x="176" y="120"/>
                  </a:lnTo>
                  <a:lnTo>
                    <a:pt x="176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19"/>
                  </a:lnTo>
                  <a:lnTo>
                    <a:pt x="178" y="119"/>
                  </a:lnTo>
                  <a:lnTo>
                    <a:pt x="179" y="119"/>
                  </a:lnTo>
                  <a:lnTo>
                    <a:pt x="179" y="118"/>
                  </a:lnTo>
                  <a:lnTo>
                    <a:pt x="182" y="118"/>
                  </a:lnTo>
                  <a:lnTo>
                    <a:pt x="182" y="118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6"/>
                  </a:lnTo>
                  <a:lnTo>
                    <a:pt x="183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1" y="114"/>
                  </a:lnTo>
                  <a:lnTo>
                    <a:pt x="181" y="114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2" y="113"/>
                  </a:lnTo>
                  <a:lnTo>
                    <a:pt x="182" y="113"/>
                  </a:lnTo>
                  <a:lnTo>
                    <a:pt x="182" y="113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4" y="113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2" y="111"/>
                  </a:lnTo>
                  <a:lnTo>
                    <a:pt x="182" y="111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0" y="112"/>
                  </a:lnTo>
                  <a:lnTo>
                    <a:pt x="180" y="112"/>
                  </a:lnTo>
                  <a:lnTo>
                    <a:pt x="180" y="112"/>
                  </a:lnTo>
                  <a:lnTo>
                    <a:pt x="180" y="111"/>
                  </a:lnTo>
                  <a:lnTo>
                    <a:pt x="180" y="111"/>
                  </a:lnTo>
                  <a:lnTo>
                    <a:pt x="180" y="111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2" y="109"/>
                  </a:lnTo>
                  <a:lnTo>
                    <a:pt x="182" y="109"/>
                  </a:lnTo>
                  <a:lnTo>
                    <a:pt x="182" y="109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1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1" y="106"/>
                  </a:lnTo>
                  <a:lnTo>
                    <a:pt x="181" y="106"/>
                  </a:lnTo>
                  <a:lnTo>
                    <a:pt x="181" y="106"/>
                  </a:lnTo>
                  <a:close/>
                  <a:moveTo>
                    <a:pt x="184" y="129"/>
                  </a:moveTo>
                  <a:lnTo>
                    <a:pt x="184" y="129"/>
                  </a:lnTo>
                  <a:lnTo>
                    <a:pt x="184" y="129"/>
                  </a:lnTo>
                  <a:lnTo>
                    <a:pt x="184" y="129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4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6" y="132"/>
                  </a:lnTo>
                  <a:lnTo>
                    <a:pt x="186" y="132"/>
                  </a:lnTo>
                  <a:lnTo>
                    <a:pt x="186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6" y="133"/>
                  </a:lnTo>
                  <a:lnTo>
                    <a:pt x="186" y="133"/>
                  </a:lnTo>
                  <a:lnTo>
                    <a:pt x="186" y="133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5"/>
                  </a:lnTo>
                  <a:lnTo>
                    <a:pt x="186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8" y="135"/>
                  </a:lnTo>
                  <a:lnTo>
                    <a:pt x="188" y="135"/>
                  </a:lnTo>
                  <a:lnTo>
                    <a:pt x="189" y="134"/>
                  </a:lnTo>
                  <a:lnTo>
                    <a:pt x="189" y="134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9"/>
                  </a:lnTo>
                  <a:lnTo>
                    <a:pt x="191" y="139"/>
                  </a:lnTo>
                  <a:lnTo>
                    <a:pt x="191" y="139"/>
                  </a:lnTo>
                  <a:lnTo>
                    <a:pt x="192" y="139"/>
                  </a:lnTo>
                  <a:lnTo>
                    <a:pt x="192" y="139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95" y="140"/>
                  </a:lnTo>
                  <a:lnTo>
                    <a:pt x="196" y="139"/>
                  </a:lnTo>
                  <a:lnTo>
                    <a:pt x="196" y="139"/>
                  </a:lnTo>
                  <a:lnTo>
                    <a:pt x="197" y="138"/>
                  </a:lnTo>
                  <a:lnTo>
                    <a:pt x="197" y="138"/>
                  </a:lnTo>
                  <a:lnTo>
                    <a:pt x="199" y="137"/>
                  </a:lnTo>
                  <a:lnTo>
                    <a:pt x="199" y="137"/>
                  </a:lnTo>
                  <a:lnTo>
                    <a:pt x="199" y="136"/>
                  </a:lnTo>
                  <a:lnTo>
                    <a:pt x="202" y="136"/>
                  </a:lnTo>
                  <a:lnTo>
                    <a:pt x="202" y="136"/>
                  </a:lnTo>
                  <a:lnTo>
                    <a:pt x="204" y="136"/>
                  </a:lnTo>
                  <a:lnTo>
                    <a:pt x="204" y="135"/>
                  </a:lnTo>
                  <a:lnTo>
                    <a:pt x="204" y="135"/>
                  </a:lnTo>
                  <a:lnTo>
                    <a:pt x="205" y="135"/>
                  </a:lnTo>
                  <a:lnTo>
                    <a:pt x="206" y="135"/>
                  </a:lnTo>
                  <a:lnTo>
                    <a:pt x="207" y="135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6" y="133"/>
                  </a:lnTo>
                  <a:lnTo>
                    <a:pt x="206" y="133"/>
                  </a:lnTo>
                  <a:lnTo>
                    <a:pt x="205" y="133"/>
                  </a:lnTo>
                  <a:lnTo>
                    <a:pt x="205" y="133"/>
                  </a:lnTo>
                  <a:lnTo>
                    <a:pt x="206" y="133"/>
                  </a:lnTo>
                  <a:lnTo>
                    <a:pt x="205" y="133"/>
                  </a:lnTo>
                  <a:lnTo>
                    <a:pt x="205" y="133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1"/>
                  </a:lnTo>
                  <a:lnTo>
                    <a:pt x="204" y="132"/>
                  </a:lnTo>
                  <a:lnTo>
                    <a:pt x="204" y="131"/>
                  </a:lnTo>
                  <a:lnTo>
                    <a:pt x="204" y="131"/>
                  </a:lnTo>
                  <a:lnTo>
                    <a:pt x="204" y="131"/>
                  </a:lnTo>
                  <a:lnTo>
                    <a:pt x="203" y="131"/>
                  </a:lnTo>
                  <a:lnTo>
                    <a:pt x="203" y="131"/>
                  </a:lnTo>
                  <a:lnTo>
                    <a:pt x="203" y="131"/>
                  </a:lnTo>
                  <a:lnTo>
                    <a:pt x="203" y="130"/>
                  </a:lnTo>
                  <a:lnTo>
                    <a:pt x="203" y="130"/>
                  </a:lnTo>
                  <a:lnTo>
                    <a:pt x="202" y="130"/>
                  </a:lnTo>
                  <a:lnTo>
                    <a:pt x="202" y="130"/>
                  </a:lnTo>
                  <a:lnTo>
                    <a:pt x="202" y="130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1" y="129"/>
                  </a:lnTo>
                  <a:lnTo>
                    <a:pt x="201" y="129"/>
                  </a:lnTo>
                  <a:lnTo>
                    <a:pt x="201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7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8" y="127"/>
                  </a:lnTo>
                  <a:lnTo>
                    <a:pt x="198" y="127"/>
                  </a:lnTo>
                  <a:lnTo>
                    <a:pt x="196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2" y="128"/>
                  </a:lnTo>
                  <a:lnTo>
                    <a:pt x="192" y="127"/>
                  </a:lnTo>
                  <a:lnTo>
                    <a:pt x="192" y="127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0" y="129"/>
                  </a:lnTo>
                  <a:lnTo>
                    <a:pt x="189" y="128"/>
                  </a:lnTo>
                  <a:lnTo>
                    <a:pt x="189" y="128"/>
                  </a:lnTo>
                  <a:lnTo>
                    <a:pt x="188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9"/>
                  </a:lnTo>
                  <a:lnTo>
                    <a:pt x="187" y="129"/>
                  </a:lnTo>
                  <a:lnTo>
                    <a:pt x="186" y="128"/>
                  </a:lnTo>
                  <a:lnTo>
                    <a:pt x="186" y="128"/>
                  </a:lnTo>
                  <a:lnTo>
                    <a:pt x="185" y="128"/>
                  </a:lnTo>
                  <a:lnTo>
                    <a:pt x="185" y="128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84" y="129"/>
                  </a:lnTo>
                  <a:close/>
                  <a:moveTo>
                    <a:pt x="263" y="160"/>
                  </a:move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3" y="160"/>
                  </a:lnTo>
                  <a:close/>
                  <a:moveTo>
                    <a:pt x="152" y="110"/>
                  </a:moveTo>
                  <a:lnTo>
                    <a:pt x="152" y="110"/>
                  </a:lnTo>
                  <a:lnTo>
                    <a:pt x="152" y="110"/>
                  </a:lnTo>
                  <a:close/>
                  <a:moveTo>
                    <a:pt x="227" y="146"/>
                  </a:moveTo>
                  <a:lnTo>
                    <a:pt x="228" y="146"/>
                  </a:lnTo>
                  <a:lnTo>
                    <a:pt x="228" y="146"/>
                  </a:lnTo>
                  <a:lnTo>
                    <a:pt x="228" y="145"/>
                  </a:lnTo>
                  <a:lnTo>
                    <a:pt x="228" y="144"/>
                  </a:lnTo>
                  <a:lnTo>
                    <a:pt x="227" y="144"/>
                  </a:lnTo>
                  <a:lnTo>
                    <a:pt x="227" y="144"/>
                  </a:lnTo>
                  <a:lnTo>
                    <a:pt x="227" y="145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6"/>
                  </a:lnTo>
                  <a:lnTo>
                    <a:pt x="227" y="146"/>
                  </a:lnTo>
                  <a:close/>
                  <a:moveTo>
                    <a:pt x="317" y="223"/>
                  </a:move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4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8" y="223"/>
                  </a:lnTo>
                  <a:lnTo>
                    <a:pt x="318" y="223"/>
                  </a:lnTo>
                  <a:lnTo>
                    <a:pt x="319" y="223"/>
                  </a:lnTo>
                  <a:lnTo>
                    <a:pt x="319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3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17" y="223"/>
                  </a:lnTo>
                  <a:close/>
                  <a:moveTo>
                    <a:pt x="320" y="225"/>
                  </a:move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8"/>
                  </a:lnTo>
                  <a:lnTo>
                    <a:pt x="323" y="228"/>
                  </a:lnTo>
                  <a:lnTo>
                    <a:pt x="323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5"/>
                  </a:lnTo>
                  <a:lnTo>
                    <a:pt x="322" y="225"/>
                  </a:lnTo>
                  <a:lnTo>
                    <a:pt x="321" y="225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0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0" y="225"/>
                  </a:lnTo>
                  <a:close/>
                  <a:moveTo>
                    <a:pt x="315" y="194"/>
                  </a:move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5"/>
                  </a:lnTo>
                  <a:lnTo>
                    <a:pt x="317" y="195"/>
                  </a:lnTo>
                  <a:lnTo>
                    <a:pt x="317" y="195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3"/>
                  </a:lnTo>
                  <a:lnTo>
                    <a:pt x="317" y="193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4"/>
                  </a:lnTo>
                  <a:close/>
                  <a:moveTo>
                    <a:pt x="277" y="175"/>
                  </a:move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8" y="175"/>
                  </a:lnTo>
                  <a:lnTo>
                    <a:pt x="279" y="175"/>
                  </a:lnTo>
                  <a:lnTo>
                    <a:pt x="279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7" y="174"/>
                  </a:lnTo>
                  <a:lnTo>
                    <a:pt x="277" y="174"/>
                  </a:lnTo>
                  <a:lnTo>
                    <a:pt x="277" y="174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7" y="175"/>
                  </a:lnTo>
                  <a:close/>
                  <a:moveTo>
                    <a:pt x="263" y="160"/>
                  </a:moveTo>
                  <a:lnTo>
                    <a:pt x="263" y="160"/>
                  </a:lnTo>
                  <a:lnTo>
                    <a:pt x="263" y="160"/>
                  </a:lnTo>
                  <a:close/>
                  <a:moveTo>
                    <a:pt x="298" y="178"/>
                  </a:moveTo>
                  <a:lnTo>
                    <a:pt x="298" y="178"/>
                  </a:lnTo>
                  <a:lnTo>
                    <a:pt x="298" y="178"/>
                  </a:lnTo>
                  <a:lnTo>
                    <a:pt x="298" y="178"/>
                  </a:lnTo>
                  <a:lnTo>
                    <a:pt x="298" y="177"/>
                  </a:lnTo>
                  <a:lnTo>
                    <a:pt x="297" y="177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6" y="178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7" y="179"/>
                  </a:lnTo>
                  <a:lnTo>
                    <a:pt x="298" y="178"/>
                  </a:lnTo>
                  <a:close/>
                  <a:moveTo>
                    <a:pt x="302" y="179"/>
                  </a:move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4" y="179"/>
                  </a:lnTo>
                  <a:lnTo>
                    <a:pt x="304" y="179"/>
                  </a:lnTo>
                  <a:lnTo>
                    <a:pt x="304" y="178"/>
                  </a:lnTo>
                  <a:lnTo>
                    <a:pt x="304" y="178"/>
                  </a:lnTo>
                  <a:lnTo>
                    <a:pt x="304" y="177"/>
                  </a:lnTo>
                  <a:lnTo>
                    <a:pt x="304" y="177"/>
                  </a:lnTo>
                  <a:lnTo>
                    <a:pt x="304" y="176"/>
                  </a:lnTo>
                  <a:lnTo>
                    <a:pt x="304" y="176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2" y="179"/>
                  </a:lnTo>
                  <a:close/>
                  <a:moveTo>
                    <a:pt x="293" y="175"/>
                  </a:moveTo>
                  <a:lnTo>
                    <a:pt x="293" y="175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5" y="176"/>
                  </a:lnTo>
                  <a:lnTo>
                    <a:pt x="295" y="176"/>
                  </a:lnTo>
                  <a:lnTo>
                    <a:pt x="294" y="176"/>
                  </a:lnTo>
                  <a:lnTo>
                    <a:pt x="294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close/>
                  <a:moveTo>
                    <a:pt x="106" y="207"/>
                  </a:move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7" y="207"/>
                  </a:lnTo>
                  <a:lnTo>
                    <a:pt x="107" y="206"/>
                  </a:lnTo>
                  <a:lnTo>
                    <a:pt x="107" y="207"/>
                  </a:lnTo>
                  <a:lnTo>
                    <a:pt x="107" y="207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6" y="204"/>
                  </a:lnTo>
                  <a:lnTo>
                    <a:pt x="106" y="203"/>
                  </a:lnTo>
                  <a:lnTo>
                    <a:pt x="106" y="203"/>
                  </a:lnTo>
                  <a:lnTo>
                    <a:pt x="106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5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7"/>
                  </a:lnTo>
                  <a:lnTo>
                    <a:pt x="105" y="207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7"/>
                  </a:lnTo>
                  <a:close/>
                  <a:moveTo>
                    <a:pt x="96" y="105"/>
                  </a:moveTo>
                  <a:lnTo>
                    <a:pt x="96" y="105"/>
                  </a:lnTo>
                  <a:lnTo>
                    <a:pt x="96" y="105"/>
                  </a:lnTo>
                  <a:lnTo>
                    <a:pt x="96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3" y="105"/>
                  </a:lnTo>
                  <a:lnTo>
                    <a:pt x="93" y="105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5" y="107"/>
                  </a:lnTo>
                  <a:lnTo>
                    <a:pt x="95" y="108"/>
                  </a:lnTo>
                  <a:lnTo>
                    <a:pt x="94" y="108"/>
                  </a:lnTo>
                  <a:lnTo>
                    <a:pt x="95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8" y="107"/>
                  </a:lnTo>
                  <a:lnTo>
                    <a:pt x="99" y="107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4"/>
                  </a:lnTo>
                  <a:lnTo>
                    <a:pt x="99" y="104"/>
                  </a:lnTo>
                  <a:lnTo>
                    <a:pt x="96" y="105"/>
                  </a:lnTo>
                  <a:close/>
                  <a:moveTo>
                    <a:pt x="108" y="212"/>
                  </a:move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7" y="212"/>
                  </a:lnTo>
                  <a:lnTo>
                    <a:pt x="107" y="212"/>
                  </a:lnTo>
                  <a:lnTo>
                    <a:pt x="107" y="212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8" y="213"/>
                  </a:lnTo>
                  <a:lnTo>
                    <a:pt x="108" y="213"/>
                  </a:lnTo>
                  <a:lnTo>
                    <a:pt x="108" y="212"/>
                  </a:lnTo>
                  <a:lnTo>
                    <a:pt x="108" y="212"/>
                  </a:lnTo>
                  <a:close/>
                  <a:moveTo>
                    <a:pt x="106" y="181"/>
                  </a:moveTo>
                  <a:lnTo>
                    <a:pt x="106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6" y="180"/>
                  </a:lnTo>
                  <a:lnTo>
                    <a:pt x="106" y="180"/>
                  </a:lnTo>
                  <a:lnTo>
                    <a:pt x="106" y="181"/>
                  </a:lnTo>
                  <a:lnTo>
                    <a:pt x="105" y="181"/>
                  </a:lnTo>
                  <a:lnTo>
                    <a:pt x="105" y="180"/>
                  </a:lnTo>
                  <a:lnTo>
                    <a:pt x="105" y="180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6" y="183"/>
                  </a:lnTo>
                  <a:lnTo>
                    <a:pt x="106" y="183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4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6" y="181"/>
                  </a:lnTo>
                  <a:close/>
                  <a:moveTo>
                    <a:pt x="79" y="76"/>
                  </a:moveTo>
                  <a:lnTo>
                    <a:pt x="79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1" y="76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79" y="74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9" y="76"/>
                  </a:lnTo>
                  <a:close/>
                  <a:moveTo>
                    <a:pt x="92" y="101"/>
                  </a:move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4"/>
                  </a:lnTo>
                  <a:lnTo>
                    <a:pt x="93" y="104"/>
                  </a:lnTo>
                  <a:lnTo>
                    <a:pt x="95" y="104"/>
                  </a:lnTo>
                  <a:lnTo>
                    <a:pt x="95" y="104"/>
                  </a:lnTo>
                  <a:lnTo>
                    <a:pt x="97" y="104"/>
                  </a:lnTo>
                  <a:lnTo>
                    <a:pt x="98" y="103"/>
                  </a:lnTo>
                  <a:lnTo>
                    <a:pt x="98" y="103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1"/>
                  </a:lnTo>
                  <a:lnTo>
                    <a:pt x="97" y="101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1"/>
                  </a:lnTo>
                  <a:lnTo>
                    <a:pt x="94" y="101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99"/>
                  </a:lnTo>
                  <a:lnTo>
                    <a:pt x="95" y="99"/>
                  </a:lnTo>
                  <a:lnTo>
                    <a:pt x="94" y="99"/>
                  </a:lnTo>
                  <a:lnTo>
                    <a:pt x="93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3" y="100"/>
                  </a:lnTo>
                  <a:lnTo>
                    <a:pt x="92" y="101"/>
                  </a:lnTo>
                  <a:close/>
                  <a:moveTo>
                    <a:pt x="91" y="118"/>
                  </a:move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91" y="120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3" y="121"/>
                  </a:lnTo>
                  <a:lnTo>
                    <a:pt x="94" y="121"/>
                  </a:lnTo>
                  <a:lnTo>
                    <a:pt x="94" y="120"/>
                  </a:lnTo>
                  <a:lnTo>
                    <a:pt x="95" y="120"/>
                  </a:lnTo>
                  <a:lnTo>
                    <a:pt x="95" y="120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4" y="119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6"/>
                  </a:lnTo>
                  <a:lnTo>
                    <a:pt x="94" y="116"/>
                  </a:lnTo>
                  <a:lnTo>
                    <a:pt x="93" y="116"/>
                  </a:lnTo>
                  <a:lnTo>
                    <a:pt x="93" y="116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close/>
                  <a:moveTo>
                    <a:pt x="124" y="156"/>
                  </a:moveTo>
                  <a:lnTo>
                    <a:pt x="124" y="156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3" y="155"/>
                  </a:lnTo>
                  <a:lnTo>
                    <a:pt x="123" y="155"/>
                  </a:lnTo>
                  <a:lnTo>
                    <a:pt x="124" y="155"/>
                  </a:lnTo>
                  <a:lnTo>
                    <a:pt x="124" y="154"/>
                  </a:lnTo>
                  <a:lnTo>
                    <a:pt x="123" y="154"/>
                  </a:lnTo>
                  <a:lnTo>
                    <a:pt x="123" y="154"/>
                  </a:lnTo>
                  <a:lnTo>
                    <a:pt x="123" y="154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2" y="152"/>
                  </a:lnTo>
                  <a:lnTo>
                    <a:pt x="122" y="153"/>
                  </a:lnTo>
                  <a:lnTo>
                    <a:pt x="122" y="153"/>
                  </a:lnTo>
                  <a:lnTo>
                    <a:pt x="121" y="153"/>
                  </a:lnTo>
                  <a:lnTo>
                    <a:pt x="121" y="154"/>
                  </a:lnTo>
                  <a:lnTo>
                    <a:pt x="121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19" y="151"/>
                  </a:lnTo>
                  <a:lnTo>
                    <a:pt x="119" y="151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49"/>
                  </a:lnTo>
                  <a:lnTo>
                    <a:pt x="118" y="148"/>
                  </a:lnTo>
                  <a:lnTo>
                    <a:pt x="117" y="148"/>
                  </a:lnTo>
                  <a:lnTo>
                    <a:pt x="117" y="148"/>
                  </a:lnTo>
                  <a:lnTo>
                    <a:pt x="117" y="148"/>
                  </a:lnTo>
                  <a:lnTo>
                    <a:pt x="116" y="148"/>
                  </a:lnTo>
                  <a:lnTo>
                    <a:pt x="116" y="149"/>
                  </a:lnTo>
                  <a:lnTo>
                    <a:pt x="116" y="149"/>
                  </a:lnTo>
                  <a:lnTo>
                    <a:pt x="116" y="148"/>
                  </a:lnTo>
                  <a:lnTo>
                    <a:pt x="116" y="149"/>
                  </a:lnTo>
                  <a:lnTo>
                    <a:pt x="116" y="149"/>
                  </a:lnTo>
                  <a:lnTo>
                    <a:pt x="115" y="149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4" y="149"/>
                  </a:lnTo>
                  <a:lnTo>
                    <a:pt x="114" y="149"/>
                  </a:lnTo>
                  <a:lnTo>
                    <a:pt x="115" y="148"/>
                  </a:lnTo>
                  <a:lnTo>
                    <a:pt x="115" y="148"/>
                  </a:lnTo>
                  <a:lnTo>
                    <a:pt x="116" y="148"/>
                  </a:lnTo>
                  <a:lnTo>
                    <a:pt x="116" y="147"/>
                  </a:lnTo>
                  <a:lnTo>
                    <a:pt x="117" y="146"/>
                  </a:lnTo>
                  <a:lnTo>
                    <a:pt x="117" y="146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9" y="144"/>
                  </a:lnTo>
                  <a:lnTo>
                    <a:pt x="119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19" y="143"/>
                  </a:lnTo>
                  <a:lnTo>
                    <a:pt x="119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8" y="142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1"/>
                  </a:lnTo>
                  <a:lnTo>
                    <a:pt x="118" y="142"/>
                  </a:lnTo>
                  <a:lnTo>
                    <a:pt x="119" y="142"/>
                  </a:lnTo>
                  <a:lnTo>
                    <a:pt x="119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9" y="141"/>
                  </a:lnTo>
                  <a:lnTo>
                    <a:pt x="119" y="141"/>
                  </a:lnTo>
                  <a:lnTo>
                    <a:pt x="119" y="141"/>
                  </a:lnTo>
                  <a:lnTo>
                    <a:pt x="120" y="141"/>
                  </a:lnTo>
                  <a:lnTo>
                    <a:pt x="120" y="141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8"/>
                  </a:lnTo>
                  <a:lnTo>
                    <a:pt x="120" y="138"/>
                  </a:lnTo>
                  <a:lnTo>
                    <a:pt x="119" y="137"/>
                  </a:lnTo>
                  <a:lnTo>
                    <a:pt x="119" y="137"/>
                  </a:lnTo>
                  <a:lnTo>
                    <a:pt x="119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6"/>
                  </a:lnTo>
                  <a:lnTo>
                    <a:pt x="116" y="137"/>
                  </a:lnTo>
                  <a:lnTo>
                    <a:pt x="117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8"/>
                  </a:lnTo>
                  <a:lnTo>
                    <a:pt x="116" y="138"/>
                  </a:lnTo>
                  <a:lnTo>
                    <a:pt x="114" y="138"/>
                  </a:lnTo>
                  <a:lnTo>
                    <a:pt x="114" y="138"/>
                  </a:lnTo>
                  <a:lnTo>
                    <a:pt x="113" y="138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09" y="138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7" y="136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7"/>
                  </a:lnTo>
                  <a:lnTo>
                    <a:pt x="108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8"/>
                  </a:lnTo>
                  <a:lnTo>
                    <a:pt x="109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6" y="138"/>
                  </a:lnTo>
                  <a:lnTo>
                    <a:pt x="106" y="137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1" y="142"/>
                  </a:lnTo>
                  <a:lnTo>
                    <a:pt x="102" y="142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3" y="143"/>
                  </a:lnTo>
                  <a:lnTo>
                    <a:pt x="103" y="144"/>
                  </a:lnTo>
                  <a:lnTo>
                    <a:pt x="103" y="144"/>
                  </a:lnTo>
                  <a:lnTo>
                    <a:pt x="103" y="144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5" y="145"/>
                  </a:lnTo>
                  <a:lnTo>
                    <a:pt x="105" y="145"/>
                  </a:lnTo>
                  <a:lnTo>
                    <a:pt x="106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7" y="144"/>
                  </a:lnTo>
                  <a:lnTo>
                    <a:pt x="106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8" y="145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6" y="145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8" y="148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8" y="149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1"/>
                  </a:lnTo>
                  <a:lnTo>
                    <a:pt x="108" y="151"/>
                  </a:lnTo>
                  <a:lnTo>
                    <a:pt x="108" y="150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1"/>
                  </a:lnTo>
                  <a:lnTo>
                    <a:pt x="106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3"/>
                  </a:lnTo>
                  <a:lnTo>
                    <a:pt x="106" y="153"/>
                  </a:lnTo>
                  <a:lnTo>
                    <a:pt x="106" y="153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3"/>
                  </a:lnTo>
                  <a:lnTo>
                    <a:pt x="105" y="153"/>
                  </a:lnTo>
                  <a:lnTo>
                    <a:pt x="105" y="153"/>
                  </a:lnTo>
                  <a:lnTo>
                    <a:pt x="105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2" y="153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0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6" y="151"/>
                  </a:lnTo>
                  <a:lnTo>
                    <a:pt x="96" y="151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7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6"/>
                  </a:lnTo>
                  <a:lnTo>
                    <a:pt x="99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9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8"/>
                  </a:lnTo>
                  <a:lnTo>
                    <a:pt x="102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6" y="160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7" y="162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107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9" y="164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8"/>
                  </a:lnTo>
                  <a:lnTo>
                    <a:pt x="110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1"/>
                  </a:lnTo>
                  <a:lnTo>
                    <a:pt x="111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1"/>
                  </a:lnTo>
                  <a:lnTo>
                    <a:pt x="115" y="171"/>
                  </a:lnTo>
                  <a:lnTo>
                    <a:pt x="116" y="171"/>
                  </a:lnTo>
                  <a:lnTo>
                    <a:pt x="116" y="170"/>
                  </a:lnTo>
                  <a:lnTo>
                    <a:pt x="116" y="170"/>
                  </a:lnTo>
                  <a:lnTo>
                    <a:pt x="116" y="170"/>
                  </a:lnTo>
                  <a:lnTo>
                    <a:pt x="117" y="170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6" y="169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5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5"/>
                  </a:lnTo>
                  <a:lnTo>
                    <a:pt x="116" y="165"/>
                  </a:lnTo>
                  <a:lnTo>
                    <a:pt x="116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6" y="166"/>
                  </a:lnTo>
                  <a:lnTo>
                    <a:pt x="116" y="166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7" y="167"/>
                  </a:lnTo>
                  <a:lnTo>
                    <a:pt x="117" y="167"/>
                  </a:lnTo>
                  <a:lnTo>
                    <a:pt x="117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9" y="168"/>
                  </a:lnTo>
                  <a:lnTo>
                    <a:pt x="120" y="168"/>
                  </a:lnTo>
                  <a:lnTo>
                    <a:pt x="120" y="167"/>
                  </a:lnTo>
                  <a:lnTo>
                    <a:pt x="120" y="167"/>
                  </a:lnTo>
                  <a:lnTo>
                    <a:pt x="121" y="167"/>
                  </a:lnTo>
                  <a:lnTo>
                    <a:pt x="121" y="166"/>
                  </a:lnTo>
                  <a:lnTo>
                    <a:pt x="121" y="166"/>
                  </a:lnTo>
                  <a:lnTo>
                    <a:pt x="121" y="166"/>
                  </a:lnTo>
                  <a:lnTo>
                    <a:pt x="122" y="166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4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4"/>
                  </a:lnTo>
                  <a:lnTo>
                    <a:pt x="123" y="163"/>
                  </a:lnTo>
                  <a:lnTo>
                    <a:pt x="122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4" y="163"/>
                  </a:lnTo>
                  <a:lnTo>
                    <a:pt x="124" y="162"/>
                  </a:lnTo>
                  <a:lnTo>
                    <a:pt x="124" y="162"/>
                  </a:lnTo>
                  <a:lnTo>
                    <a:pt x="124" y="162"/>
                  </a:lnTo>
                  <a:lnTo>
                    <a:pt x="123" y="162"/>
                  </a:lnTo>
                  <a:lnTo>
                    <a:pt x="123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3" y="161"/>
                  </a:lnTo>
                  <a:lnTo>
                    <a:pt x="124" y="161"/>
                  </a:lnTo>
                  <a:lnTo>
                    <a:pt x="124" y="161"/>
                  </a:lnTo>
                  <a:lnTo>
                    <a:pt x="124" y="160"/>
                  </a:lnTo>
                  <a:lnTo>
                    <a:pt x="124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9"/>
                  </a:lnTo>
                  <a:lnTo>
                    <a:pt x="123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6"/>
                  </a:lnTo>
                  <a:close/>
                  <a:moveTo>
                    <a:pt x="104" y="186"/>
                  </a:moveTo>
                  <a:lnTo>
                    <a:pt x="104" y="186"/>
                  </a:lnTo>
                  <a:lnTo>
                    <a:pt x="105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close/>
                  <a:moveTo>
                    <a:pt x="126" y="150"/>
                  </a:moveTo>
                  <a:lnTo>
                    <a:pt x="126" y="150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0"/>
                  </a:lnTo>
                  <a:close/>
                  <a:moveTo>
                    <a:pt x="114" y="216"/>
                  </a:moveTo>
                  <a:lnTo>
                    <a:pt x="114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6"/>
                  </a:lnTo>
                  <a:close/>
                  <a:moveTo>
                    <a:pt x="129" y="164"/>
                  </a:move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9" y="164"/>
                  </a:lnTo>
                  <a:lnTo>
                    <a:pt x="129" y="165"/>
                  </a:lnTo>
                  <a:lnTo>
                    <a:pt x="128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8" y="165"/>
                  </a:lnTo>
                  <a:lnTo>
                    <a:pt x="128" y="165"/>
                  </a:lnTo>
                  <a:lnTo>
                    <a:pt x="129" y="166"/>
                  </a:lnTo>
                  <a:lnTo>
                    <a:pt x="129" y="166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4"/>
                  </a:lnTo>
                  <a:close/>
                  <a:moveTo>
                    <a:pt x="129" y="162"/>
                  </a:move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29" y="162"/>
                  </a:lnTo>
                  <a:close/>
                  <a:moveTo>
                    <a:pt x="147" y="135"/>
                  </a:move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6" y="134"/>
                  </a:lnTo>
                  <a:lnTo>
                    <a:pt x="146" y="134"/>
                  </a:lnTo>
                  <a:lnTo>
                    <a:pt x="145" y="134"/>
                  </a:lnTo>
                  <a:lnTo>
                    <a:pt x="144" y="133"/>
                  </a:lnTo>
                  <a:lnTo>
                    <a:pt x="142" y="133"/>
                  </a:lnTo>
                  <a:lnTo>
                    <a:pt x="141" y="133"/>
                  </a:lnTo>
                  <a:lnTo>
                    <a:pt x="141" y="133"/>
                  </a:lnTo>
                  <a:lnTo>
                    <a:pt x="140" y="133"/>
                  </a:lnTo>
                  <a:lnTo>
                    <a:pt x="140" y="134"/>
                  </a:lnTo>
                  <a:lnTo>
                    <a:pt x="140" y="134"/>
                  </a:lnTo>
                  <a:lnTo>
                    <a:pt x="140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5"/>
                  </a:lnTo>
                  <a:lnTo>
                    <a:pt x="139" y="135"/>
                  </a:lnTo>
                  <a:lnTo>
                    <a:pt x="139" y="135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8" y="134"/>
                  </a:lnTo>
                  <a:lnTo>
                    <a:pt x="138" y="133"/>
                  </a:lnTo>
                  <a:lnTo>
                    <a:pt x="138" y="133"/>
                  </a:lnTo>
                  <a:lnTo>
                    <a:pt x="138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2"/>
                  </a:lnTo>
                  <a:lnTo>
                    <a:pt x="136" y="132"/>
                  </a:lnTo>
                  <a:lnTo>
                    <a:pt x="136" y="132"/>
                  </a:lnTo>
                  <a:lnTo>
                    <a:pt x="134" y="132"/>
                  </a:lnTo>
                  <a:lnTo>
                    <a:pt x="134" y="132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9" y="139"/>
                  </a:lnTo>
                  <a:lnTo>
                    <a:pt x="129" y="139"/>
                  </a:lnTo>
                  <a:lnTo>
                    <a:pt x="129" y="139"/>
                  </a:lnTo>
                  <a:lnTo>
                    <a:pt x="130" y="139"/>
                  </a:lnTo>
                  <a:lnTo>
                    <a:pt x="130" y="139"/>
                  </a:lnTo>
                  <a:lnTo>
                    <a:pt x="129" y="139"/>
                  </a:lnTo>
                  <a:lnTo>
                    <a:pt x="128" y="139"/>
                  </a:lnTo>
                  <a:lnTo>
                    <a:pt x="128" y="139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6" y="138"/>
                  </a:lnTo>
                  <a:lnTo>
                    <a:pt x="126" y="138"/>
                  </a:lnTo>
                  <a:lnTo>
                    <a:pt x="126" y="138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5" y="139"/>
                  </a:lnTo>
                  <a:lnTo>
                    <a:pt x="125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5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7" y="145"/>
                  </a:lnTo>
                  <a:lnTo>
                    <a:pt x="127" y="145"/>
                  </a:lnTo>
                  <a:lnTo>
                    <a:pt x="126" y="145"/>
                  </a:lnTo>
                  <a:lnTo>
                    <a:pt x="126" y="146"/>
                  </a:lnTo>
                  <a:lnTo>
                    <a:pt x="126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7"/>
                  </a:lnTo>
                  <a:lnTo>
                    <a:pt x="127" y="147"/>
                  </a:lnTo>
                  <a:lnTo>
                    <a:pt x="127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7" y="149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3"/>
                  </a:lnTo>
                  <a:lnTo>
                    <a:pt x="127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30" y="160"/>
                  </a:lnTo>
                  <a:lnTo>
                    <a:pt x="131" y="159"/>
                  </a:lnTo>
                  <a:lnTo>
                    <a:pt x="131" y="160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30" y="160"/>
                  </a:lnTo>
                  <a:lnTo>
                    <a:pt x="130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2"/>
                  </a:lnTo>
                  <a:lnTo>
                    <a:pt x="129" y="162"/>
                  </a:lnTo>
                  <a:lnTo>
                    <a:pt x="129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1" y="161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2" y="162"/>
                  </a:lnTo>
                  <a:lnTo>
                    <a:pt x="132" y="161"/>
                  </a:lnTo>
                  <a:lnTo>
                    <a:pt x="133" y="161"/>
                  </a:lnTo>
                  <a:lnTo>
                    <a:pt x="133" y="162"/>
                  </a:lnTo>
                  <a:lnTo>
                    <a:pt x="134" y="161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1"/>
                  </a:lnTo>
                  <a:lnTo>
                    <a:pt x="135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59"/>
                  </a:lnTo>
                  <a:lnTo>
                    <a:pt x="134" y="159"/>
                  </a:lnTo>
                  <a:lnTo>
                    <a:pt x="135" y="159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6" y="157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4"/>
                  </a:lnTo>
                  <a:lnTo>
                    <a:pt x="136" y="154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1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1"/>
                  </a:lnTo>
                  <a:lnTo>
                    <a:pt x="132" y="151"/>
                  </a:lnTo>
                  <a:lnTo>
                    <a:pt x="132" y="151"/>
                  </a:lnTo>
                  <a:lnTo>
                    <a:pt x="133" y="151"/>
                  </a:lnTo>
                  <a:lnTo>
                    <a:pt x="133" y="151"/>
                  </a:lnTo>
                  <a:lnTo>
                    <a:pt x="135" y="151"/>
                  </a:lnTo>
                  <a:lnTo>
                    <a:pt x="136" y="151"/>
                  </a:lnTo>
                  <a:lnTo>
                    <a:pt x="136" y="151"/>
                  </a:lnTo>
                  <a:lnTo>
                    <a:pt x="136" y="150"/>
                  </a:lnTo>
                  <a:lnTo>
                    <a:pt x="136" y="150"/>
                  </a:lnTo>
                  <a:lnTo>
                    <a:pt x="136" y="150"/>
                  </a:lnTo>
                  <a:lnTo>
                    <a:pt x="137" y="150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8" y="151"/>
                  </a:lnTo>
                  <a:lnTo>
                    <a:pt x="139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2" y="151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6"/>
                  </a:lnTo>
                  <a:lnTo>
                    <a:pt x="143" y="146"/>
                  </a:lnTo>
                  <a:lnTo>
                    <a:pt x="144" y="146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4"/>
                  </a:lnTo>
                  <a:lnTo>
                    <a:pt x="144" y="144"/>
                  </a:lnTo>
                  <a:lnTo>
                    <a:pt x="143" y="144"/>
                  </a:lnTo>
                  <a:lnTo>
                    <a:pt x="143" y="144"/>
                  </a:lnTo>
                  <a:lnTo>
                    <a:pt x="143" y="144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2"/>
                  </a:lnTo>
                  <a:lnTo>
                    <a:pt x="144" y="142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6" y="139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7"/>
                  </a:lnTo>
                  <a:lnTo>
                    <a:pt x="146" y="137"/>
                  </a:lnTo>
                  <a:lnTo>
                    <a:pt x="146" y="136"/>
                  </a:lnTo>
                  <a:lnTo>
                    <a:pt x="147" y="136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6" y="135"/>
                  </a:lnTo>
                  <a:lnTo>
                    <a:pt x="146" y="135"/>
                  </a:lnTo>
                  <a:lnTo>
                    <a:pt x="147" y="135"/>
                  </a:lnTo>
                  <a:close/>
                  <a:moveTo>
                    <a:pt x="149" y="189"/>
                  </a:moveTo>
                  <a:lnTo>
                    <a:pt x="149" y="189"/>
                  </a:lnTo>
                  <a:lnTo>
                    <a:pt x="148" y="189"/>
                  </a:lnTo>
                  <a:lnTo>
                    <a:pt x="148" y="189"/>
                  </a:lnTo>
                  <a:lnTo>
                    <a:pt x="148" y="189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9" y="190"/>
                  </a:lnTo>
                  <a:lnTo>
                    <a:pt x="149" y="189"/>
                  </a:lnTo>
                  <a:lnTo>
                    <a:pt x="149" y="189"/>
                  </a:lnTo>
                  <a:close/>
                  <a:moveTo>
                    <a:pt x="128" y="196"/>
                  </a:move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7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30" y="195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5"/>
                  </a:lnTo>
                  <a:lnTo>
                    <a:pt x="130" y="195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close/>
                  <a:moveTo>
                    <a:pt x="128" y="197"/>
                  </a:move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7" y="196"/>
                  </a:lnTo>
                  <a:lnTo>
                    <a:pt x="127" y="196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6"/>
                  </a:lnTo>
                  <a:lnTo>
                    <a:pt x="126" y="196"/>
                  </a:lnTo>
                  <a:lnTo>
                    <a:pt x="126" y="196"/>
                  </a:lnTo>
                  <a:lnTo>
                    <a:pt x="126" y="195"/>
                  </a:lnTo>
                  <a:lnTo>
                    <a:pt x="126" y="195"/>
                  </a:lnTo>
                  <a:lnTo>
                    <a:pt x="126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4" y="195"/>
                  </a:lnTo>
                  <a:lnTo>
                    <a:pt x="124" y="195"/>
                  </a:lnTo>
                  <a:lnTo>
                    <a:pt x="125" y="196"/>
                  </a:lnTo>
                  <a:lnTo>
                    <a:pt x="125" y="196"/>
                  </a:lnTo>
                  <a:lnTo>
                    <a:pt x="125" y="196"/>
                  </a:lnTo>
                  <a:lnTo>
                    <a:pt x="125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8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8" y="198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7" y="197"/>
                  </a:lnTo>
                  <a:lnTo>
                    <a:pt x="127" y="197"/>
                  </a:lnTo>
                  <a:lnTo>
                    <a:pt x="128" y="197"/>
                  </a:lnTo>
                  <a:close/>
                  <a:moveTo>
                    <a:pt x="124" y="196"/>
                  </a:moveTo>
                  <a:lnTo>
                    <a:pt x="124" y="196"/>
                  </a:lnTo>
                  <a:lnTo>
                    <a:pt x="124" y="196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2" y="195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8" y="191"/>
                  </a:lnTo>
                  <a:lnTo>
                    <a:pt x="118" y="191"/>
                  </a:lnTo>
                  <a:lnTo>
                    <a:pt x="118" y="191"/>
                  </a:lnTo>
                  <a:lnTo>
                    <a:pt x="118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3"/>
                  </a:lnTo>
                  <a:lnTo>
                    <a:pt x="116" y="193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7" y="197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6" y="196"/>
                  </a:lnTo>
                  <a:lnTo>
                    <a:pt x="116" y="196"/>
                  </a:lnTo>
                  <a:lnTo>
                    <a:pt x="116" y="196"/>
                  </a:lnTo>
                  <a:lnTo>
                    <a:pt x="116" y="195"/>
                  </a:lnTo>
                  <a:lnTo>
                    <a:pt x="115" y="195"/>
                  </a:lnTo>
                  <a:lnTo>
                    <a:pt x="115" y="195"/>
                  </a:lnTo>
                  <a:lnTo>
                    <a:pt x="115" y="196"/>
                  </a:lnTo>
                  <a:lnTo>
                    <a:pt x="115" y="196"/>
                  </a:lnTo>
                  <a:lnTo>
                    <a:pt x="115" y="196"/>
                  </a:lnTo>
                  <a:lnTo>
                    <a:pt x="116" y="197"/>
                  </a:lnTo>
                  <a:lnTo>
                    <a:pt x="116" y="197"/>
                  </a:lnTo>
                  <a:lnTo>
                    <a:pt x="116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8"/>
                  </a:lnTo>
                  <a:lnTo>
                    <a:pt x="116" y="198"/>
                  </a:lnTo>
                  <a:lnTo>
                    <a:pt x="116" y="198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5" y="199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3" y="201"/>
                  </a:lnTo>
                  <a:lnTo>
                    <a:pt x="113" y="201"/>
                  </a:lnTo>
                  <a:lnTo>
                    <a:pt x="113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1" y="201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1" y="201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0" y="202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1" y="204"/>
                  </a:lnTo>
                  <a:lnTo>
                    <a:pt x="111" y="204"/>
                  </a:lnTo>
                  <a:lnTo>
                    <a:pt x="111" y="204"/>
                  </a:lnTo>
                  <a:lnTo>
                    <a:pt x="111" y="205"/>
                  </a:lnTo>
                  <a:lnTo>
                    <a:pt x="111" y="205"/>
                  </a:lnTo>
                  <a:lnTo>
                    <a:pt x="111" y="205"/>
                  </a:lnTo>
                  <a:lnTo>
                    <a:pt x="112" y="205"/>
                  </a:lnTo>
                  <a:lnTo>
                    <a:pt x="112" y="205"/>
                  </a:lnTo>
                  <a:lnTo>
                    <a:pt x="112" y="205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12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6" y="206"/>
                  </a:lnTo>
                  <a:lnTo>
                    <a:pt x="116" y="207"/>
                  </a:lnTo>
                  <a:lnTo>
                    <a:pt x="116" y="207"/>
                  </a:lnTo>
                  <a:lnTo>
                    <a:pt x="116" y="207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5"/>
                  </a:lnTo>
                  <a:lnTo>
                    <a:pt x="116" y="205"/>
                  </a:lnTo>
                  <a:lnTo>
                    <a:pt x="117" y="205"/>
                  </a:lnTo>
                  <a:lnTo>
                    <a:pt x="117" y="205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7"/>
                  </a:lnTo>
                  <a:lnTo>
                    <a:pt x="117" y="207"/>
                  </a:lnTo>
                  <a:lnTo>
                    <a:pt x="117" y="207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9" y="207"/>
                  </a:lnTo>
                  <a:lnTo>
                    <a:pt x="119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9"/>
                  </a:lnTo>
                  <a:lnTo>
                    <a:pt x="121" y="209"/>
                  </a:lnTo>
                  <a:lnTo>
                    <a:pt x="121" y="209"/>
                  </a:lnTo>
                  <a:lnTo>
                    <a:pt x="121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10"/>
                  </a:lnTo>
                  <a:lnTo>
                    <a:pt x="125" y="210"/>
                  </a:lnTo>
                  <a:lnTo>
                    <a:pt x="126" y="210"/>
                  </a:lnTo>
                  <a:lnTo>
                    <a:pt x="126" y="210"/>
                  </a:lnTo>
                  <a:lnTo>
                    <a:pt x="126" y="210"/>
                  </a:lnTo>
                  <a:lnTo>
                    <a:pt x="127" y="210"/>
                  </a:lnTo>
                  <a:lnTo>
                    <a:pt x="127" y="210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9" y="209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30" y="208"/>
                  </a:lnTo>
                  <a:lnTo>
                    <a:pt x="130" y="208"/>
                  </a:lnTo>
                  <a:lnTo>
                    <a:pt x="130" y="208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1" y="206"/>
                  </a:lnTo>
                  <a:lnTo>
                    <a:pt x="131" y="206"/>
                  </a:lnTo>
                  <a:lnTo>
                    <a:pt x="131" y="206"/>
                  </a:lnTo>
                  <a:lnTo>
                    <a:pt x="131" y="207"/>
                  </a:lnTo>
                  <a:lnTo>
                    <a:pt x="131" y="207"/>
                  </a:lnTo>
                  <a:lnTo>
                    <a:pt x="131" y="207"/>
                  </a:lnTo>
                  <a:lnTo>
                    <a:pt x="132" y="206"/>
                  </a:lnTo>
                  <a:lnTo>
                    <a:pt x="132" y="206"/>
                  </a:lnTo>
                  <a:lnTo>
                    <a:pt x="132" y="206"/>
                  </a:lnTo>
                  <a:lnTo>
                    <a:pt x="132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1" y="205"/>
                  </a:lnTo>
                  <a:lnTo>
                    <a:pt x="131" y="205"/>
                  </a:lnTo>
                  <a:lnTo>
                    <a:pt x="131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29" y="204"/>
                  </a:lnTo>
                  <a:lnTo>
                    <a:pt x="129" y="204"/>
                  </a:lnTo>
                  <a:lnTo>
                    <a:pt x="129" y="204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8"/>
                  </a:lnTo>
                  <a:lnTo>
                    <a:pt x="126" y="198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4" y="196"/>
                  </a:lnTo>
                  <a:close/>
                  <a:moveTo>
                    <a:pt x="223" y="275"/>
                  </a:moveTo>
                  <a:lnTo>
                    <a:pt x="223" y="275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2"/>
                  </a:lnTo>
                  <a:lnTo>
                    <a:pt x="223" y="272"/>
                  </a:lnTo>
                  <a:lnTo>
                    <a:pt x="222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0" y="272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19" y="273"/>
                  </a:lnTo>
                  <a:lnTo>
                    <a:pt x="218" y="274"/>
                  </a:lnTo>
                  <a:lnTo>
                    <a:pt x="218" y="274"/>
                  </a:lnTo>
                  <a:lnTo>
                    <a:pt x="216" y="275"/>
                  </a:lnTo>
                  <a:lnTo>
                    <a:pt x="216" y="276"/>
                  </a:lnTo>
                  <a:lnTo>
                    <a:pt x="216" y="276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6"/>
                  </a:lnTo>
                  <a:lnTo>
                    <a:pt x="213" y="276"/>
                  </a:lnTo>
                  <a:lnTo>
                    <a:pt x="213" y="276"/>
                  </a:lnTo>
                  <a:lnTo>
                    <a:pt x="213" y="277"/>
                  </a:lnTo>
                  <a:lnTo>
                    <a:pt x="213" y="277"/>
                  </a:lnTo>
                  <a:lnTo>
                    <a:pt x="213" y="277"/>
                  </a:lnTo>
                  <a:lnTo>
                    <a:pt x="213" y="278"/>
                  </a:lnTo>
                  <a:lnTo>
                    <a:pt x="213" y="278"/>
                  </a:lnTo>
                  <a:lnTo>
                    <a:pt x="213" y="278"/>
                  </a:lnTo>
                  <a:lnTo>
                    <a:pt x="214" y="278"/>
                  </a:lnTo>
                  <a:lnTo>
                    <a:pt x="213" y="278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80"/>
                  </a:lnTo>
                  <a:lnTo>
                    <a:pt x="213" y="280"/>
                  </a:lnTo>
                  <a:lnTo>
                    <a:pt x="212" y="281"/>
                  </a:lnTo>
                  <a:lnTo>
                    <a:pt x="212" y="282"/>
                  </a:lnTo>
                  <a:lnTo>
                    <a:pt x="212" y="282"/>
                  </a:lnTo>
                  <a:lnTo>
                    <a:pt x="212" y="283"/>
                  </a:lnTo>
                  <a:lnTo>
                    <a:pt x="214" y="284"/>
                  </a:lnTo>
                  <a:lnTo>
                    <a:pt x="214" y="284"/>
                  </a:lnTo>
                  <a:lnTo>
                    <a:pt x="214" y="285"/>
                  </a:lnTo>
                  <a:lnTo>
                    <a:pt x="214" y="286"/>
                  </a:lnTo>
                  <a:lnTo>
                    <a:pt x="214" y="286"/>
                  </a:lnTo>
                  <a:lnTo>
                    <a:pt x="215" y="286"/>
                  </a:lnTo>
                  <a:lnTo>
                    <a:pt x="216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8" y="285"/>
                  </a:lnTo>
                  <a:lnTo>
                    <a:pt x="218" y="285"/>
                  </a:lnTo>
                  <a:lnTo>
                    <a:pt x="218" y="284"/>
                  </a:lnTo>
                  <a:lnTo>
                    <a:pt x="219" y="283"/>
                  </a:lnTo>
                  <a:lnTo>
                    <a:pt x="220" y="282"/>
                  </a:lnTo>
                  <a:lnTo>
                    <a:pt x="220" y="281"/>
                  </a:lnTo>
                  <a:lnTo>
                    <a:pt x="221" y="280"/>
                  </a:lnTo>
                  <a:lnTo>
                    <a:pt x="221" y="279"/>
                  </a:lnTo>
                  <a:lnTo>
                    <a:pt x="221" y="279"/>
                  </a:lnTo>
                  <a:lnTo>
                    <a:pt x="221" y="278"/>
                  </a:lnTo>
                  <a:lnTo>
                    <a:pt x="222" y="278"/>
                  </a:lnTo>
                  <a:lnTo>
                    <a:pt x="222" y="278"/>
                  </a:lnTo>
                  <a:lnTo>
                    <a:pt x="222" y="278"/>
                  </a:lnTo>
                  <a:lnTo>
                    <a:pt x="223" y="277"/>
                  </a:lnTo>
                  <a:lnTo>
                    <a:pt x="223" y="277"/>
                  </a:lnTo>
                  <a:lnTo>
                    <a:pt x="223" y="277"/>
                  </a:lnTo>
                  <a:lnTo>
                    <a:pt x="223" y="276"/>
                  </a:lnTo>
                  <a:lnTo>
                    <a:pt x="223" y="276"/>
                  </a:lnTo>
                  <a:lnTo>
                    <a:pt x="223" y="276"/>
                  </a:lnTo>
                  <a:lnTo>
                    <a:pt x="224" y="276"/>
                  </a:lnTo>
                  <a:lnTo>
                    <a:pt x="224" y="275"/>
                  </a:lnTo>
                  <a:lnTo>
                    <a:pt x="224" y="275"/>
                  </a:lnTo>
                  <a:lnTo>
                    <a:pt x="223" y="275"/>
                  </a:lnTo>
                  <a:close/>
                  <a:moveTo>
                    <a:pt x="66" y="227"/>
                  </a:moveTo>
                  <a:lnTo>
                    <a:pt x="67" y="227"/>
                  </a:lnTo>
                  <a:lnTo>
                    <a:pt x="67" y="228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7" y="227"/>
                  </a:lnTo>
                  <a:lnTo>
                    <a:pt x="67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7"/>
                  </a:lnTo>
                  <a:close/>
                  <a:moveTo>
                    <a:pt x="170" y="183"/>
                  </a:moveTo>
                  <a:lnTo>
                    <a:pt x="170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2" y="184"/>
                  </a:lnTo>
                  <a:lnTo>
                    <a:pt x="172" y="184"/>
                  </a:lnTo>
                  <a:lnTo>
                    <a:pt x="174" y="184"/>
                  </a:lnTo>
                  <a:lnTo>
                    <a:pt x="174" y="184"/>
                  </a:lnTo>
                  <a:lnTo>
                    <a:pt x="174" y="183"/>
                  </a:lnTo>
                  <a:lnTo>
                    <a:pt x="174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72" y="183"/>
                  </a:lnTo>
                  <a:lnTo>
                    <a:pt x="171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3"/>
                  </a:lnTo>
                  <a:close/>
                  <a:moveTo>
                    <a:pt x="63" y="230"/>
                  </a:moveTo>
                  <a:lnTo>
                    <a:pt x="64" y="230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30"/>
                  </a:lnTo>
                  <a:close/>
                  <a:moveTo>
                    <a:pt x="64" y="222"/>
                  </a:moveTo>
                  <a:lnTo>
                    <a:pt x="64" y="222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2"/>
                  </a:lnTo>
                  <a:close/>
                  <a:moveTo>
                    <a:pt x="155" y="197"/>
                  </a:move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6" y="198"/>
                  </a:lnTo>
                  <a:lnTo>
                    <a:pt x="156" y="198"/>
                  </a:lnTo>
                  <a:lnTo>
                    <a:pt x="156" y="198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5" y="197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5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close/>
                  <a:moveTo>
                    <a:pt x="165" y="275"/>
                  </a:moveTo>
                  <a:lnTo>
                    <a:pt x="165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5" y="275"/>
                  </a:lnTo>
                  <a:close/>
                  <a:moveTo>
                    <a:pt x="121" y="221"/>
                  </a:moveTo>
                  <a:lnTo>
                    <a:pt x="121" y="222"/>
                  </a:lnTo>
                  <a:lnTo>
                    <a:pt x="121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2" y="220"/>
                  </a:lnTo>
                  <a:lnTo>
                    <a:pt x="122" y="220"/>
                  </a:lnTo>
                  <a:lnTo>
                    <a:pt x="122" y="220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close/>
                  <a:moveTo>
                    <a:pt x="157" y="195"/>
                  </a:moveTo>
                  <a:lnTo>
                    <a:pt x="157" y="195"/>
                  </a:lnTo>
                  <a:lnTo>
                    <a:pt x="157" y="195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close/>
                  <a:moveTo>
                    <a:pt x="64" y="230"/>
                  </a:moveTo>
                  <a:lnTo>
                    <a:pt x="64" y="230"/>
                  </a:lnTo>
                  <a:lnTo>
                    <a:pt x="65" y="230"/>
                  </a:lnTo>
                  <a:lnTo>
                    <a:pt x="65" y="230"/>
                  </a:lnTo>
                  <a:lnTo>
                    <a:pt x="65" y="229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9"/>
                  </a:lnTo>
                  <a:lnTo>
                    <a:pt x="64" y="229"/>
                  </a:lnTo>
                  <a:lnTo>
                    <a:pt x="64" y="230"/>
                  </a:lnTo>
                  <a:lnTo>
                    <a:pt x="64" y="230"/>
                  </a:lnTo>
                  <a:lnTo>
                    <a:pt x="64" y="230"/>
                  </a:lnTo>
                  <a:lnTo>
                    <a:pt x="64" y="230"/>
                  </a:lnTo>
                  <a:close/>
                  <a:moveTo>
                    <a:pt x="162" y="274"/>
                  </a:moveTo>
                  <a:lnTo>
                    <a:pt x="162" y="274"/>
                  </a:lnTo>
                  <a:lnTo>
                    <a:pt x="162" y="274"/>
                  </a:lnTo>
                  <a:lnTo>
                    <a:pt x="162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2" y="274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3" y="275"/>
                  </a:lnTo>
                  <a:lnTo>
                    <a:pt x="162" y="274"/>
                  </a:lnTo>
                  <a:close/>
                  <a:moveTo>
                    <a:pt x="167" y="276"/>
                  </a:moveTo>
                  <a:lnTo>
                    <a:pt x="167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6"/>
                  </a:lnTo>
                  <a:lnTo>
                    <a:pt x="167" y="276"/>
                  </a:lnTo>
                  <a:close/>
                  <a:moveTo>
                    <a:pt x="64" y="216"/>
                  </a:moveTo>
                  <a:lnTo>
                    <a:pt x="64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15"/>
                  </a:lnTo>
                  <a:lnTo>
                    <a:pt x="64" y="215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close/>
                  <a:moveTo>
                    <a:pt x="152" y="271"/>
                  </a:moveTo>
                  <a:lnTo>
                    <a:pt x="151" y="271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2" y="272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close/>
                  <a:moveTo>
                    <a:pt x="64" y="221"/>
                  </a:moveTo>
                  <a:lnTo>
                    <a:pt x="64" y="221"/>
                  </a:lnTo>
                  <a:lnTo>
                    <a:pt x="64" y="221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close/>
                  <a:moveTo>
                    <a:pt x="157" y="291"/>
                  </a:move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7" y="292"/>
                  </a:lnTo>
                  <a:lnTo>
                    <a:pt x="157" y="292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7" y="291"/>
                  </a:lnTo>
                  <a:lnTo>
                    <a:pt x="157" y="291"/>
                  </a:lnTo>
                  <a:close/>
                  <a:moveTo>
                    <a:pt x="62" y="221"/>
                  </a:move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2"/>
                  </a:lnTo>
                  <a:lnTo>
                    <a:pt x="63" y="222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1"/>
                  </a:lnTo>
                  <a:lnTo>
                    <a:pt x="62" y="221"/>
                  </a:lnTo>
                  <a:close/>
                  <a:moveTo>
                    <a:pt x="33" y="211"/>
                  </a:moveTo>
                  <a:lnTo>
                    <a:pt x="33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1"/>
                  </a:lnTo>
                  <a:lnTo>
                    <a:pt x="33" y="211"/>
                  </a:lnTo>
                  <a:close/>
                  <a:moveTo>
                    <a:pt x="158" y="198"/>
                  </a:move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9"/>
                  </a:lnTo>
                  <a:lnTo>
                    <a:pt x="157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close/>
                  <a:moveTo>
                    <a:pt x="230" y="258"/>
                  </a:moveTo>
                  <a:lnTo>
                    <a:pt x="230" y="258"/>
                  </a:lnTo>
                  <a:lnTo>
                    <a:pt x="230" y="258"/>
                  </a:lnTo>
                  <a:lnTo>
                    <a:pt x="230" y="258"/>
                  </a:lnTo>
                  <a:lnTo>
                    <a:pt x="229" y="258"/>
                  </a:lnTo>
                  <a:lnTo>
                    <a:pt x="229" y="258"/>
                  </a:lnTo>
                  <a:lnTo>
                    <a:pt x="229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6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8" y="257"/>
                  </a:lnTo>
                  <a:lnTo>
                    <a:pt x="227" y="257"/>
                  </a:lnTo>
                  <a:lnTo>
                    <a:pt x="227" y="257"/>
                  </a:lnTo>
                  <a:lnTo>
                    <a:pt x="227" y="257"/>
                  </a:lnTo>
                  <a:lnTo>
                    <a:pt x="227" y="256"/>
                  </a:lnTo>
                  <a:lnTo>
                    <a:pt x="227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5" y="256"/>
                  </a:lnTo>
                  <a:lnTo>
                    <a:pt x="225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5" y="256"/>
                  </a:lnTo>
                  <a:lnTo>
                    <a:pt x="225" y="257"/>
                  </a:lnTo>
                  <a:lnTo>
                    <a:pt x="225" y="257"/>
                  </a:lnTo>
                  <a:lnTo>
                    <a:pt x="224" y="257"/>
                  </a:lnTo>
                  <a:lnTo>
                    <a:pt x="224" y="257"/>
                  </a:lnTo>
                  <a:lnTo>
                    <a:pt x="223" y="257"/>
                  </a:lnTo>
                  <a:lnTo>
                    <a:pt x="222" y="256"/>
                  </a:lnTo>
                  <a:lnTo>
                    <a:pt x="222" y="257"/>
                  </a:lnTo>
                  <a:lnTo>
                    <a:pt x="222" y="257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0" y="258"/>
                  </a:lnTo>
                  <a:lnTo>
                    <a:pt x="220" y="258"/>
                  </a:lnTo>
                  <a:lnTo>
                    <a:pt x="219" y="258"/>
                  </a:lnTo>
                  <a:lnTo>
                    <a:pt x="219" y="259"/>
                  </a:lnTo>
                  <a:lnTo>
                    <a:pt x="218" y="259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9" y="258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20" y="257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19" y="255"/>
                  </a:lnTo>
                  <a:lnTo>
                    <a:pt x="219" y="255"/>
                  </a:lnTo>
                  <a:lnTo>
                    <a:pt x="219" y="255"/>
                  </a:lnTo>
                  <a:lnTo>
                    <a:pt x="219" y="254"/>
                  </a:lnTo>
                  <a:lnTo>
                    <a:pt x="218" y="254"/>
                  </a:lnTo>
                  <a:lnTo>
                    <a:pt x="218" y="254"/>
                  </a:lnTo>
                  <a:lnTo>
                    <a:pt x="218" y="254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1"/>
                  </a:lnTo>
                  <a:lnTo>
                    <a:pt x="218" y="251"/>
                  </a:lnTo>
                  <a:lnTo>
                    <a:pt x="217" y="251"/>
                  </a:lnTo>
                  <a:lnTo>
                    <a:pt x="217" y="251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4" y="250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8" y="248"/>
                  </a:lnTo>
                  <a:lnTo>
                    <a:pt x="208" y="248"/>
                  </a:lnTo>
                  <a:lnTo>
                    <a:pt x="208" y="247"/>
                  </a:lnTo>
                  <a:lnTo>
                    <a:pt x="208" y="247"/>
                  </a:lnTo>
                  <a:lnTo>
                    <a:pt x="208" y="247"/>
                  </a:lnTo>
                  <a:lnTo>
                    <a:pt x="207" y="247"/>
                  </a:lnTo>
                  <a:lnTo>
                    <a:pt x="207" y="247"/>
                  </a:lnTo>
                  <a:lnTo>
                    <a:pt x="207" y="246"/>
                  </a:lnTo>
                  <a:lnTo>
                    <a:pt x="206" y="246"/>
                  </a:lnTo>
                  <a:lnTo>
                    <a:pt x="206" y="246"/>
                  </a:lnTo>
                  <a:lnTo>
                    <a:pt x="206" y="245"/>
                  </a:lnTo>
                  <a:lnTo>
                    <a:pt x="206" y="245"/>
                  </a:lnTo>
                  <a:lnTo>
                    <a:pt x="205" y="245"/>
                  </a:lnTo>
                  <a:lnTo>
                    <a:pt x="205" y="245"/>
                  </a:lnTo>
                  <a:lnTo>
                    <a:pt x="204" y="245"/>
                  </a:lnTo>
                  <a:lnTo>
                    <a:pt x="204" y="245"/>
                  </a:lnTo>
                  <a:lnTo>
                    <a:pt x="203" y="245"/>
                  </a:lnTo>
                  <a:lnTo>
                    <a:pt x="203" y="246"/>
                  </a:lnTo>
                  <a:lnTo>
                    <a:pt x="203" y="245"/>
                  </a:lnTo>
                  <a:lnTo>
                    <a:pt x="203" y="245"/>
                  </a:lnTo>
                  <a:lnTo>
                    <a:pt x="203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1" y="245"/>
                  </a:lnTo>
                  <a:lnTo>
                    <a:pt x="201" y="245"/>
                  </a:lnTo>
                  <a:lnTo>
                    <a:pt x="201" y="245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3"/>
                  </a:lnTo>
                  <a:lnTo>
                    <a:pt x="200" y="243"/>
                  </a:lnTo>
                  <a:lnTo>
                    <a:pt x="200" y="243"/>
                  </a:lnTo>
                  <a:lnTo>
                    <a:pt x="200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2"/>
                  </a:lnTo>
                  <a:lnTo>
                    <a:pt x="199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3"/>
                  </a:lnTo>
                  <a:lnTo>
                    <a:pt x="198" y="243"/>
                  </a:lnTo>
                  <a:lnTo>
                    <a:pt x="198" y="244"/>
                  </a:lnTo>
                  <a:lnTo>
                    <a:pt x="197" y="244"/>
                  </a:lnTo>
                  <a:lnTo>
                    <a:pt x="197" y="244"/>
                  </a:lnTo>
                  <a:lnTo>
                    <a:pt x="197" y="244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5"/>
                  </a:lnTo>
                  <a:lnTo>
                    <a:pt x="196" y="245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3"/>
                  </a:lnTo>
                  <a:lnTo>
                    <a:pt x="195" y="243"/>
                  </a:lnTo>
                  <a:lnTo>
                    <a:pt x="195" y="243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0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3" y="238"/>
                  </a:lnTo>
                  <a:lnTo>
                    <a:pt x="193" y="238"/>
                  </a:lnTo>
                  <a:lnTo>
                    <a:pt x="192" y="238"/>
                  </a:lnTo>
                  <a:lnTo>
                    <a:pt x="192" y="238"/>
                  </a:lnTo>
                  <a:lnTo>
                    <a:pt x="192" y="238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1" y="238"/>
                  </a:lnTo>
                  <a:lnTo>
                    <a:pt x="191" y="238"/>
                  </a:lnTo>
                  <a:lnTo>
                    <a:pt x="192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0" y="238"/>
                  </a:lnTo>
                  <a:lnTo>
                    <a:pt x="189" y="240"/>
                  </a:lnTo>
                  <a:lnTo>
                    <a:pt x="189" y="241"/>
                  </a:lnTo>
                  <a:lnTo>
                    <a:pt x="189" y="241"/>
                  </a:lnTo>
                  <a:lnTo>
                    <a:pt x="189" y="242"/>
                  </a:lnTo>
                  <a:lnTo>
                    <a:pt x="189" y="242"/>
                  </a:lnTo>
                  <a:lnTo>
                    <a:pt x="189" y="242"/>
                  </a:lnTo>
                  <a:lnTo>
                    <a:pt x="189" y="243"/>
                  </a:lnTo>
                  <a:lnTo>
                    <a:pt x="189" y="243"/>
                  </a:lnTo>
                  <a:lnTo>
                    <a:pt x="189" y="244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90" y="245"/>
                  </a:lnTo>
                  <a:lnTo>
                    <a:pt x="190" y="246"/>
                  </a:lnTo>
                  <a:lnTo>
                    <a:pt x="190" y="246"/>
                  </a:lnTo>
                  <a:lnTo>
                    <a:pt x="189" y="246"/>
                  </a:lnTo>
                  <a:lnTo>
                    <a:pt x="189" y="247"/>
                  </a:lnTo>
                  <a:lnTo>
                    <a:pt x="189" y="247"/>
                  </a:lnTo>
                  <a:lnTo>
                    <a:pt x="190" y="247"/>
                  </a:lnTo>
                  <a:lnTo>
                    <a:pt x="190" y="247"/>
                  </a:lnTo>
                  <a:lnTo>
                    <a:pt x="190" y="247"/>
                  </a:lnTo>
                  <a:lnTo>
                    <a:pt x="190" y="248"/>
                  </a:lnTo>
                  <a:lnTo>
                    <a:pt x="190" y="248"/>
                  </a:lnTo>
                  <a:lnTo>
                    <a:pt x="190" y="249"/>
                  </a:lnTo>
                  <a:lnTo>
                    <a:pt x="190" y="249"/>
                  </a:lnTo>
                  <a:lnTo>
                    <a:pt x="190" y="249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1"/>
                  </a:lnTo>
                  <a:lnTo>
                    <a:pt x="190" y="251"/>
                  </a:lnTo>
                  <a:lnTo>
                    <a:pt x="190" y="251"/>
                  </a:lnTo>
                  <a:lnTo>
                    <a:pt x="191" y="251"/>
                  </a:lnTo>
                  <a:lnTo>
                    <a:pt x="191" y="252"/>
                  </a:lnTo>
                  <a:lnTo>
                    <a:pt x="191" y="252"/>
                  </a:lnTo>
                  <a:lnTo>
                    <a:pt x="190" y="252"/>
                  </a:lnTo>
                  <a:lnTo>
                    <a:pt x="190" y="252"/>
                  </a:lnTo>
                  <a:lnTo>
                    <a:pt x="191" y="252"/>
                  </a:lnTo>
                  <a:lnTo>
                    <a:pt x="191" y="252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0" y="253"/>
                  </a:lnTo>
                  <a:lnTo>
                    <a:pt x="190" y="253"/>
                  </a:lnTo>
                  <a:lnTo>
                    <a:pt x="190" y="253"/>
                  </a:lnTo>
                  <a:lnTo>
                    <a:pt x="190" y="255"/>
                  </a:lnTo>
                  <a:lnTo>
                    <a:pt x="190" y="256"/>
                  </a:lnTo>
                  <a:lnTo>
                    <a:pt x="190" y="256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2" y="260"/>
                  </a:lnTo>
                  <a:lnTo>
                    <a:pt x="192" y="260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2"/>
                  </a:lnTo>
                  <a:lnTo>
                    <a:pt x="193" y="262"/>
                  </a:lnTo>
                  <a:lnTo>
                    <a:pt x="193" y="262"/>
                  </a:lnTo>
                  <a:lnTo>
                    <a:pt x="193" y="262"/>
                  </a:lnTo>
                  <a:lnTo>
                    <a:pt x="193" y="263"/>
                  </a:lnTo>
                  <a:lnTo>
                    <a:pt x="193" y="263"/>
                  </a:lnTo>
                  <a:lnTo>
                    <a:pt x="193" y="263"/>
                  </a:lnTo>
                  <a:lnTo>
                    <a:pt x="192" y="263"/>
                  </a:lnTo>
                  <a:lnTo>
                    <a:pt x="192" y="264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89" y="266"/>
                  </a:lnTo>
                  <a:lnTo>
                    <a:pt x="189" y="266"/>
                  </a:lnTo>
                  <a:lnTo>
                    <a:pt x="188" y="269"/>
                  </a:lnTo>
                  <a:lnTo>
                    <a:pt x="188" y="269"/>
                  </a:lnTo>
                  <a:lnTo>
                    <a:pt x="188" y="270"/>
                  </a:lnTo>
                  <a:lnTo>
                    <a:pt x="188" y="270"/>
                  </a:lnTo>
                  <a:lnTo>
                    <a:pt x="188" y="271"/>
                  </a:lnTo>
                  <a:lnTo>
                    <a:pt x="189" y="271"/>
                  </a:lnTo>
                  <a:lnTo>
                    <a:pt x="189" y="271"/>
                  </a:lnTo>
                  <a:lnTo>
                    <a:pt x="190" y="271"/>
                  </a:lnTo>
                  <a:lnTo>
                    <a:pt x="191" y="270"/>
                  </a:lnTo>
                  <a:lnTo>
                    <a:pt x="191" y="270"/>
                  </a:lnTo>
                  <a:lnTo>
                    <a:pt x="191" y="269"/>
                  </a:lnTo>
                  <a:lnTo>
                    <a:pt x="191" y="269"/>
                  </a:lnTo>
                  <a:lnTo>
                    <a:pt x="191" y="269"/>
                  </a:lnTo>
                  <a:lnTo>
                    <a:pt x="192" y="269"/>
                  </a:lnTo>
                  <a:lnTo>
                    <a:pt x="194" y="269"/>
                  </a:lnTo>
                  <a:lnTo>
                    <a:pt x="194" y="269"/>
                  </a:lnTo>
                  <a:lnTo>
                    <a:pt x="195" y="268"/>
                  </a:lnTo>
                  <a:lnTo>
                    <a:pt x="196" y="268"/>
                  </a:lnTo>
                  <a:lnTo>
                    <a:pt x="196" y="267"/>
                  </a:lnTo>
                  <a:lnTo>
                    <a:pt x="196" y="267"/>
                  </a:lnTo>
                  <a:lnTo>
                    <a:pt x="197" y="266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8"/>
                  </a:lnTo>
                  <a:lnTo>
                    <a:pt x="197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1"/>
                  </a:lnTo>
                  <a:lnTo>
                    <a:pt x="198" y="271"/>
                  </a:lnTo>
                  <a:lnTo>
                    <a:pt x="198" y="271"/>
                  </a:lnTo>
                  <a:lnTo>
                    <a:pt x="198" y="272"/>
                  </a:lnTo>
                  <a:lnTo>
                    <a:pt x="198" y="272"/>
                  </a:lnTo>
                  <a:lnTo>
                    <a:pt x="198" y="272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200" y="275"/>
                  </a:lnTo>
                  <a:lnTo>
                    <a:pt x="200" y="275"/>
                  </a:lnTo>
                  <a:lnTo>
                    <a:pt x="201" y="275"/>
                  </a:lnTo>
                  <a:lnTo>
                    <a:pt x="202" y="274"/>
                  </a:lnTo>
                  <a:lnTo>
                    <a:pt x="203" y="273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5" y="271"/>
                  </a:lnTo>
                  <a:lnTo>
                    <a:pt x="205" y="271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5" y="269"/>
                  </a:lnTo>
                  <a:lnTo>
                    <a:pt x="205" y="269"/>
                  </a:lnTo>
                  <a:lnTo>
                    <a:pt x="205" y="268"/>
                  </a:lnTo>
                  <a:lnTo>
                    <a:pt x="205" y="268"/>
                  </a:lnTo>
                  <a:lnTo>
                    <a:pt x="205" y="268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7" y="267"/>
                  </a:lnTo>
                  <a:lnTo>
                    <a:pt x="207" y="267"/>
                  </a:lnTo>
                  <a:lnTo>
                    <a:pt x="207" y="266"/>
                  </a:lnTo>
                  <a:lnTo>
                    <a:pt x="207" y="266"/>
                  </a:lnTo>
                  <a:lnTo>
                    <a:pt x="207" y="266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1"/>
                  </a:lnTo>
                  <a:lnTo>
                    <a:pt x="209" y="261"/>
                  </a:lnTo>
                  <a:lnTo>
                    <a:pt x="208" y="261"/>
                  </a:lnTo>
                  <a:lnTo>
                    <a:pt x="208" y="261"/>
                  </a:lnTo>
                  <a:lnTo>
                    <a:pt x="208" y="261"/>
                  </a:lnTo>
                  <a:lnTo>
                    <a:pt x="208" y="260"/>
                  </a:lnTo>
                  <a:lnTo>
                    <a:pt x="208" y="260"/>
                  </a:lnTo>
                  <a:lnTo>
                    <a:pt x="208" y="260"/>
                  </a:lnTo>
                  <a:lnTo>
                    <a:pt x="209" y="260"/>
                  </a:lnTo>
                  <a:lnTo>
                    <a:pt x="209" y="260"/>
                  </a:lnTo>
                  <a:lnTo>
                    <a:pt x="209" y="260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8"/>
                  </a:lnTo>
                  <a:lnTo>
                    <a:pt x="210" y="258"/>
                  </a:lnTo>
                  <a:lnTo>
                    <a:pt x="210" y="259"/>
                  </a:lnTo>
                  <a:lnTo>
                    <a:pt x="211" y="259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2" y="257"/>
                  </a:lnTo>
                  <a:lnTo>
                    <a:pt x="212" y="257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212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1"/>
                  </a:lnTo>
                  <a:lnTo>
                    <a:pt x="212" y="261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3" y="260"/>
                  </a:lnTo>
                  <a:lnTo>
                    <a:pt x="213" y="260"/>
                  </a:lnTo>
                  <a:lnTo>
                    <a:pt x="213" y="260"/>
                  </a:lnTo>
                  <a:lnTo>
                    <a:pt x="214" y="260"/>
                  </a:lnTo>
                  <a:lnTo>
                    <a:pt x="215" y="260"/>
                  </a:lnTo>
                  <a:lnTo>
                    <a:pt x="215" y="260"/>
                  </a:lnTo>
                  <a:lnTo>
                    <a:pt x="215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7" y="260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7" y="263"/>
                  </a:lnTo>
                  <a:lnTo>
                    <a:pt x="217" y="263"/>
                  </a:lnTo>
                  <a:lnTo>
                    <a:pt x="217" y="264"/>
                  </a:lnTo>
                  <a:lnTo>
                    <a:pt x="218" y="264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9" y="263"/>
                  </a:lnTo>
                  <a:lnTo>
                    <a:pt x="219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2" y="263"/>
                  </a:lnTo>
                  <a:lnTo>
                    <a:pt x="222" y="263"/>
                  </a:lnTo>
                  <a:lnTo>
                    <a:pt x="222" y="264"/>
                  </a:lnTo>
                  <a:lnTo>
                    <a:pt x="222" y="264"/>
                  </a:lnTo>
                  <a:lnTo>
                    <a:pt x="223" y="263"/>
                  </a:lnTo>
                  <a:lnTo>
                    <a:pt x="223" y="263"/>
                  </a:lnTo>
                  <a:lnTo>
                    <a:pt x="223" y="264"/>
                  </a:lnTo>
                  <a:lnTo>
                    <a:pt x="225" y="264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2"/>
                  </a:lnTo>
                  <a:lnTo>
                    <a:pt x="228" y="262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9" y="260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8"/>
                  </a:lnTo>
                  <a:close/>
                  <a:moveTo>
                    <a:pt x="221" y="254"/>
                  </a:move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4"/>
                  </a:lnTo>
                  <a:close/>
                  <a:moveTo>
                    <a:pt x="213" y="179"/>
                  </a:moveTo>
                  <a:lnTo>
                    <a:pt x="213" y="179"/>
                  </a:lnTo>
                  <a:lnTo>
                    <a:pt x="213" y="179"/>
                  </a:lnTo>
                  <a:lnTo>
                    <a:pt x="213" y="179"/>
                  </a:lnTo>
                  <a:lnTo>
                    <a:pt x="212" y="179"/>
                  </a:lnTo>
                  <a:lnTo>
                    <a:pt x="212" y="180"/>
                  </a:lnTo>
                  <a:lnTo>
                    <a:pt x="212" y="180"/>
                  </a:lnTo>
                  <a:lnTo>
                    <a:pt x="212" y="181"/>
                  </a:lnTo>
                  <a:lnTo>
                    <a:pt x="212" y="181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9"/>
                  </a:lnTo>
                  <a:lnTo>
                    <a:pt x="213" y="179"/>
                  </a:lnTo>
                  <a:lnTo>
                    <a:pt x="213" y="179"/>
                  </a:lnTo>
                  <a:close/>
                  <a:moveTo>
                    <a:pt x="223" y="180"/>
                  </a:moveTo>
                  <a:lnTo>
                    <a:pt x="223" y="180"/>
                  </a:lnTo>
                  <a:lnTo>
                    <a:pt x="223" y="180"/>
                  </a:lnTo>
                  <a:lnTo>
                    <a:pt x="223" y="180"/>
                  </a:lnTo>
                  <a:lnTo>
                    <a:pt x="223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20" y="179"/>
                  </a:lnTo>
                  <a:lnTo>
                    <a:pt x="220" y="180"/>
                  </a:lnTo>
                  <a:lnTo>
                    <a:pt x="219" y="180"/>
                  </a:lnTo>
                  <a:lnTo>
                    <a:pt x="219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20" y="183"/>
                  </a:lnTo>
                  <a:lnTo>
                    <a:pt x="221" y="183"/>
                  </a:lnTo>
                  <a:lnTo>
                    <a:pt x="221" y="184"/>
                  </a:lnTo>
                  <a:lnTo>
                    <a:pt x="222" y="184"/>
                  </a:lnTo>
                  <a:lnTo>
                    <a:pt x="222" y="184"/>
                  </a:lnTo>
                  <a:lnTo>
                    <a:pt x="222" y="183"/>
                  </a:lnTo>
                  <a:lnTo>
                    <a:pt x="222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4"/>
                  </a:lnTo>
                  <a:lnTo>
                    <a:pt x="223" y="184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2" y="183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3" y="182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0"/>
                  </a:lnTo>
                  <a:lnTo>
                    <a:pt x="223" y="180"/>
                  </a:lnTo>
                  <a:lnTo>
                    <a:pt x="223" y="180"/>
                  </a:lnTo>
                  <a:close/>
                  <a:moveTo>
                    <a:pt x="212" y="190"/>
                  </a:move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0"/>
                  </a:lnTo>
                  <a:lnTo>
                    <a:pt x="213" y="190"/>
                  </a:lnTo>
                  <a:lnTo>
                    <a:pt x="214" y="190"/>
                  </a:lnTo>
                  <a:lnTo>
                    <a:pt x="214" y="189"/>
                  </a:lnTo>
                  <a:lnTo>
                    <a:pt x="214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7"/>
                  </a:lnTo>
                  <a:lnTo>
                    <a:pt x="215" y="187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15" y="185"/>
                  </a:lnTo>
                  <a:lnTo>
                    <a:pt x="215" y="185"/>
                  </a:lnTo>
                  <a:lnTo>
                    <a:pt x="215" y="185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5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5" y="182"/>
                  </a:lnTo>
                  <a:lnTo>
                    <a:pt x="215" y="182"/>
                  </a:lnTo>
                  <a:lnTo>
                    <a:pt x="215" y="182"/>
                  </a:lnTo>
                  <a:lnTo>
                    <a:pt x="214" y="182"/>
                  </a:lnTo>
                  <a:lnTo>
                    <a:pt x="214" y="182"/>
                  </a:lnTo>
                  <a:lnTo>
                    <a:pt x="214" y="182"/>
                  </a:lnTo>
                  <a:lnTo>
                    <a:pt x="214" y="183"/>
                  </a:lnTo>
                  <a:lnTo>
                    <a:pt x="214" y="183"/>
                  </a:lnTo>
                  <a:lnTo>
                    <a:pt x="214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3" y="184"/>
                  </a:lnTo>
                  <a:lnTo>
                    <a:pt x="213" y="185"/>
                  </a:lnTo>
                  <a:lnTo>
                    <a:pt x="213" y="185"/>
                  </a:lnTo>
                  <a:lnTo>
                    <a:pt x="213" y="185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8"/>
                  </a:lnTo>
                  <a:lnTo>
                    <a:pt x="212" y="189"/>
                  </a:lnTo>
                  <a:lnTo>
                    <a:pt x="212" y="189"/>
                  </a:lnTo>
                  <a:lnTo>
                    <a:pt x="212" y="190"/>
                  </a:lnTo>
                  <a:close/>
                  <a:moveTo>
                    <a:pt x="204" y="235"/>
                  </a:moveTo>
                  <a:lnTo>
                    <a:pt x="203" y="235"/>
                  </a:lnTo>
                  <a:lnTo>
                    <a:pt x="203" y="236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5"/>
                  </a:lnTo>
                  <a:close/>
                  <a:moveTo>
                    <a:pt x="218" y="192"/>
                  </a:move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3"/>
                  </a:lnTo>
                  <a:lnTo>
                    <a:pt x="216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2"/>
                  </a:lnTo>
                  <a:close/>
                  <a:moveTo>
                    <a:pt x="216" y="199"/>
                  </a:moveTo>
                  <a:lnTo>
                    <a:pt x="217" y="199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17" y="198"/>
                  </a:lnTo>
                  <a:lnTo>
                    <a:pt x="218" y="198"/>
                  </a:lnTo>
                  <a:lnTo>
                    <a:pt x="218" y="198"/>
                  </a:lnTo>
                  <a:lnTo>
                    <a:pt x="218" y="197"/>
                  </a:lnTo>
                  <a:lnTo>
                    <a:pt x="218" y="197"/>
                  </a:lnTo>
                  <a:lnTo>
                    <a:pt x="217" y="197"/>
                  </a:lnTo>
                  <a:lnTo>
                    <a:pt x="217" y="197"/>
                  </a:lnTo>
                  <a:lnTo>
                    <a:pt x="217" y="196"/>
                  </a:lnTo>
                  <a:lnTo>
                    <a:pt x="217" y="196"/>
                  </a:lnTo>
                  <a:lnTo>
                    <a:pt x="217" y="196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9"/>
                  </a:lnTo>
                  <a:close/>
                  <a:moveTo>
                    <a:pt x="205" y="238"/>
                  </a:moveTo>
                  <a:lnTo>
                    <a:pt x="205" y="237"/>
                  </a:lnTo>
                  <a:lnTo>
                    <a:pt x="205" y="237"/>
                  </a:lnTo>
                  <a:lnTo>
                    <a:pt x="204" y="237"/>
                  </a:lnTo>
                  <a:lnTo>
                    <a:pt x="203" y="237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0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3"/>
                  </a:lnTo>
                  <a:lnTo>
                    <a:pt x="199" y="233"/>
                  </a:lnTo>
                  <a:lnTo>
                    <a:pt x="199" y="233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8" y="233"/>
                  </a:lnTo>
                  <a:lnTo>
                    <a:pt x="198" y="234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5"/>
                  </a:lnTo>
                  <a:lnTo>
                    <a:pt x="197" y="235"/>
                  </a:lnTo>
                  <a:lnTo>
                    <a:pt x="197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9" y="235"/>
                  </a:lnTo>
                  <a:lnTo>
                    <a:pt x="199" y="235"/>
                  </a:lnTo>
                  <a:lnTo>
                    <a:pt x="199" y="235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7"/>
                  </a:lnTo>
                  <a:lnTo>
                    <a:pt x="199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9" y="238"/>
                  </a:lnTo>
                  <a:lnTo>
                    <a:pt x="199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1" y="238"/>
                  </a:lnTo>
                  <a:lnTo>
                    <a:pt x="201" y="238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8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3" y="239"/>
                  </a:lnTo>
                  <a:lnTo>
                    <a:pt x="203" y="239"/>
                  </a:lnTo>
                  <a:lnTo>
                    <a:pt x="203" y="239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9"/>
                  </a:lnTo>
                  <a:lnTo>
                    <a:pt x="204" y="238"/>
                  </a:lnTo>
                  <a:lnTo>
                    <a:pt x="204" y="238"/>
                  </a:lnTo>
                  <a:lnTo>
                    <a:pt x="204" y="238"/>
                  </a:lnTo>
                  <a:lnTo>
                    <a:pt x="204" y="239"/>
                  </a:lnTo>
                  <a:lnTo>
                    <a:pt x="204" y="239"/>
                  </a:lnTo>
                  <a:lnTo>
                    <a:pt x="204" y="239"/>
                  </a:lnTo>
                  <a:lnTo>
                    <a:pt x="205" y="239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close/>
                  <a:moveTo>
                    <a:pt x="202" y="181"/>
                  </a:moveTo>
                  <a:lnTo>
                    <a:pt x="202" y="181"/>
                  </a:lnTo>
                  <a:lnTo>
                    <a:pt x="202" y="182"/>
                  </a:lnTo>
                  <a:lnTo>
                    <a:pt x="202" y="182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5" y="182"/>
                  </a:lnTo>
                  <a:lnTo>
                    <a:pt x="205" y="183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3"/>
                  </a:lnTo>
                  <a:lnTo>
                    <a:pt x="205" y="183"/>
                  </a:lnTo>
                  <a:lnTo>
                    <a:pt x="205" y="183"/>
                  </a:lnTo>
                  <a:lnTo>
                    <a:pt x="206" y="183"/>
                  </a:lnTo>
                  <a:lnTo>
                    <a:pt x="206" y="183"/>
                  </a:lnTo>
                  <a:lnTo>
                    <a:pt x="206" y="183"/>
                  </a:lnTo>
                  <a:lnTo>
                    <a:pt x="207" y="183"/>
                  </a:lnTo>
                  <a:lnTo>
                    <a:pt x="207" y="182"/>
                  </a:lnTo>
                  <a:lnTo>
                    <a:pt x="206" y="182"/>
                  </a:lnTo>
                  <a:lnTo>
                    <a:pt x="206" y="181"/>
                  </a:lnTo>
                  <a:lnTo>
                    <a:pt x="205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7" y="181"/>
                  </a:lnTo>
                  <a:lnTo>
                    <a:pt x="208" y="181"/>
                  </a:lnTo>
                  <a:lnTo>
                    <a:pt x="208" y="181"/>
                  </a:lnTo>
                  <a:lnTo>
                    <a:pt x="209" y="180"/>
                  </a:lnTo>
                  <a:lnTo>
                    <a:pt x="209" y="179"/>
                  </a:lnTo>
                  <a:lnTo>
                    <a:pt x="209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8"/>
                  </a:lnTo>
                  <a:lnTo>
                    <a:pt x="207" y="178"/>
                  </a:lnTo>
                  <a:lnTo>
                    <a:pt x="207" y="178"/>
                  </a:lnTo>
                  <a:lnTo>
                    <a:pt x="207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7" y="179"/>
                  </a:lnTo>
                  <a:lnTo>
                    <a:pt x="207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80"/>
                  </a:lnTo>
                  <a:lnTo>
                    <a:pt x="206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4" y="179"/>
                  </a:lnTo>
                  <a:lnTo>
                    <a:pt x="204" y="179"/>
                  </a:lnTo>
                  <a:lnTo>
                    <a:pt x="204" y="179"/>
                  </a:lnTo>
                  <a:lnTo>
                    <a:pt x="204" y="180"/>
                  </a:lnTo>
                  <a:lnTo>
                    <a:pt x="204" y="180"/>
                  </a:lnTo>
                  <a:lnTo>
                    <a:pt x="204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close/>
                  <a:moveTo>
                    <a:pt x="203" y="229"/>
                  </a:move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30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5" y="230"/>
                  </a:lnTo>
                  <a:lnTo>
                    <a:pt x="204" y="229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3" y="229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3" y="229"/>
                  </a:lnTo>
                  <a:close/>
                  <a:moveTo>
                    <a:pt x="188" y="184"/>
                  </a:move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3"/>
                  </a:lnTo>
                  <a:lnTo>
                    <a:pt x="188" y="183"/>
                  </a:lnTo>
                  <a:lnTo>
                    <a:pt x="187" y="183"/>
                  </a:lnTo>
                  <a:lnTo>
                    <a:pt x="187" y="183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close/>
                  <a:moveTo>
                    <a:pt x="200" y="201"/>
                  </a:moveTo>
                  <a:lnTo>
                    <a:pt x="200" y="201"/>
                  </a:lnTo>
                  <a:lnTo>
                    <a:pt x="200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0"/>
                  </a:lnTo>
                  <a:lnTo>
                    <a:pt x="200" y="200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close/>
                  <a:moveTo>
                    <a:pt x="201" y="232"/>
                  </a:move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1" y="232"/>
                  </a:lnTo>
                  <a:close/>
                  <a:moveTo>
                    <a:pt x="194" y="238"/>
                  </a:move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5" y="240"/>
                  </a:lnTo>
                  <a:lnTo>
                    <a:pt x="195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5" y="237"/>
                  </a:lnTo>
                  <a:lnTo>
                    <a:pt x="195" y="237"/>
                  </a:lnTo>
                  <a:lnTo>
                    <a:pt x="195" y="237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4" y="236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3" y="235"/>
                  </a:lnTo>
                  <a:lnTo>
                    <a:pt x="193" y="235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7"/>
                  </a:lnTo>
                  <a:lnTo>
                    <a:pt x="193" y="237"/>
                  </a:lnTo>
                  <a:lnTo>
                    <a:pt x="193" y="237"/>
                  </a:lnTo>
                  <a:lnTo>
                    <a:pt x="194" y="237"/>
                  </a:lnTo>
                  <a:lnTo>
                    <a:pt x="193" y="238"/>
                  </a:lnTo>
                  <a:lnTo>
                    <a:pt x="194" y="238"/>
                  </a:lnTo>
                  <a:close/>
                  <a:moveTo>
                    <a:pt x="201" y="233"/>
                  </a:moveTo>
                  <a:lnTo>
                    <a:pt x="201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close/>
                  <a:moveTo>
                    <a:pt x="177" y="209"/>
                  </a:moveTo>
                  <a:lnTo>
                    <a:pt x="177" y="209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8" y="210"/>
                  </a:lnTo>
                  <a:lnTo>
                    <a:pt x="178" y="210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80" y="214"/>
                  </a:lnTo>
                  <a:lnTo>
                    <a:pt x="180" y="214"/>
                  </a:lnTo>
                  <a:lnTo>
                    <a:pt x="180" y="214"/>
                  </a:lnTo>
                  <a:lnTo>
                    <a:pt x="180" y="213"/>
                  </a:lnTo>
                  <a:lnTo>
                    <a:pt x="180" y="213"/>
                  </a:lnTo>
                  <a:lnTo>
                    <a:pt x="180" y="213"/>
                  </a:lnTo>
                  <a:lnTo>
                    <a:pt x="180" y="212"/>
                  </a:lnTo>
                  <a:lnTo>
                    <a:pt x="180" y="211"/>
                  </a:lnTo>
                  <a:lnTo>
                    <a:pt x="180" y="211"/>
                  </a:lnTo>
                  <a:lnTo>
                    <a:pt x="180" y="211"/>
                  </a:lnTo>
                  <a:lnTo>
                    <a:pt x="180" y="210"/>
                  </a:lnTo>
                  <a:lnTo>
                    <a:pt x="180" y="210"/>
                  </a:lnTo>
                  <a:lnTo>
                    <a:pt x="180" y="209"/>
                  </a:lnTo>
                  <a:lnTo>
                    <a:pt x="180" y="209"/>
                  </a:lnTo>
                  <a:lnTo>
                    <a:pt x="180" y="209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7"/>
                  </a:lnTo>
                  <a:lnTo>
                    <a:pt x="179" y="207"/>
                  </a:lnTo>
                  <a:lnTo>
                    <a:pt x="179" y="207"/>
                  </a:lnTo>
                  <a:lnTo>
                    <a:pt x="178" y="207"/>
                  </a:lnTo>
                  <a:lnTo>
                    <a:pt x="178" y="206"/>
                  </a:lnTo>
                  <a:lnTo>
                    <a:pt x="178" y="206"/>
                  </a:lnTo>
                  <a:lnTo>
                    <a:pt x="178" y="207"/>
                  </a:lnTo>
                  <a:lnTo>
                    <a:pt x="177" y="207"/>
                  </a:lnTo>
                  <a:lnTo>
                    <a:pt x="177" y="207"/>
                  </a:lnTo>
                  <a:lnTo>
                    <a:pt x="177" y="207"/>
                  </a:lnTo>
                  <a:lnTo>
                    <a:pt x="177" y="208"/>
                  </a:lnTo>
                  <a:lnTo>
                    <a:pt x="177" y="208"/>
                  </a:lnTo>
                  <a:lnTo>
                    <a:pt x="177" y="209"/>
                  </a:lnTo>
                  <a:lnTo>
                    <a:pt x="177" y="209"/>
                  </a:lnTo>
                  <a:lnTo>
                    <a:pt x="177" y="209"/>
                  </a:lnTo>
                  <a:lnTo>
                    <a:pt x="177" y="209"/>
                  </a:lnTo>
                  <a:close/>
                  <a:moveTo>
                    <a:pt x="165" y="287"/>
                  </a:moveTo>
                  <a:lnTo>
                    <a:pt x="165" y="286"/>
                  </a:lnTo>
                  <a:lnTo>
                    <a:pt x="164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5" y="287"/>
                  </a:lnTo>
                  <a:close/>
                  <a:moveTo>
                    <a:pt x="100" y="202"/>
                  </a:moveTo>
                  <a:lnTo>
                    <a:pt x="99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0"/>
                  </a:lnTo>
                  <a:lnTo>
                    <a:pt x="100" y="200"/>
                  </a:lnTo>
                  <a:lnTo>
                    <a:pt x="100" y="200"/>
                  </a:lnTo>
                  <a:lnTo>
                    <a:pt x="99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2"/>
                  </a:lnTo>
                  <a:close/>
                  <a:moveTo>
                    <a:pt x="59" y="217"/>
                  </a:moveTo>
                  <a:lnTo>
                    <a:pt x="59" y="217"/>
                  </a:lnTo>
                  <a:lnTo>
                    <a:pt x="59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59" y="217"/>
                  </a:lnTo>
                  <a:close/>
                  <a:moveTo>
                    <a:pt x="188" y="237"/>
                  </a:move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4"/>
                  </a:lnTo>
                  <a:lnTo>
                    <a:pt x="188" y="234"/>
                  </a:lnTo>
                  <a:lnTo>
                    <a:pt x="186" y="233"/>
                  </a:lnTo>
                  <a:lnTo>
                    <a:pt x="186" y="233"/>
                  </a:lnTo>
                  <a:lnTo>
                    <a:pt x="185" y="233"/>
                  </a:lnTo>
                  <a:lnTo>
                    <a:pt x="185" y="233"/>
                  </a:lnTo>
                  <a:lnTo>
                    <a:pt x="184" y="233"/>
                  </a:lnTo>
                  <a:lnTo>
                    <a:pt x="184" y="233"/>
                  </a:lnTo>
                  <a:lnTo>
                    <a:pt x="184" y="233"/>
                  </a:lnTo>
                  <a:lnTo>
                    <a:pt x="183" y="233"/>
                  </a:lnTo>
                  <a:lnTo>
                    <a:pt x="183" y="232"/>
                  </a:lnTo>
                  <a:lnTo>
                    <a:pt x="182" y="232"/>
                  </a:lnTo>
                  <a:lnTo>
                    <a:pt x="183" y="232"/>
                  </a:lnTo>
                  <a:lnTo>
                    <a:pt x="183" y="232"/>
                  </a:lnTo>
                  <a:lnTo>
                    <a:pt x="183" y="232"/>
                  </a:lnTo>
                  <a:lnTo>
                    <a:pt x="183" y="231"/>
                  </a:lnTo>
                  <a:lnTo>
                    <a:pt x="182" y="231"/>
                  </a:lnTo>
                  <a:lnTo>
                    <a:pt x="183" y="230"/>
                  </a:lnTo>
                  <a:lnTo>
                    <a:pt x="183" y="231"/>
                  </a:lnTo>
                  <a:lnTo>
                    <a:pt x="183" y="231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4" y="230"/>
                  </a:lnTo>
                  <a:lnTo>
                    <a:pt x="184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7" y="230"/>
                  </a:lnTo>
                  <a:lnTo>
                    <a:pt x="188" y="230"/>
                  </a:lnTo>
                  <a:lnTo>
                    <a:pt x="188" y="230"/>
                  </a:lnTo>
                  <a:lnTo>
                    <a:pt x="188" y="230"/>
                  </a:lnTo>
                  <a:lnTo>
                    <a:pt x="188" y="229"/>
                  </a:lnTo>
                  <a:lnTo>
                    <a:pt x="188" y="229"/>
                  </a:lnTo>
                  <a:lnTo>
                    <a:pt x="189" y="229"/>
                  </a:lnTo>
                  <a:lnTo>
                    <a:pt x="189" y="228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30"/>
                  </a:lnTo>
                  <a:lnTo>
                    <a:pt x="191" y="230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1"/>
                  </a:lnTo>
                  <a:lnTo>
                    <a:pt x="192" y="231"/>
                  </a:lnTo>
                  <a:lnTo>
                    <a:pt x="192" y="231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5" y="232"/>
                  </a:lnTo>
                  <a:lnTo>
                    <a:pt x="195" y="232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7" y="232"/>
                  </a:lnTo>
                  <a:lnTo>
                    <a:pt x="197" y="232"/>
                  </a:lnTo>
                  <a:lnTo>
                    <a:pt x="196" y="232"/>
                  </a:lnTo>
                  <a:lnTo>
                    <a:pt x="196" y="232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0"/>
                  </a:lnTo>
                  <a:lnTo>
                    <a:pt x="197" y="230"/>
                  </a:lnTo>
                  <a:lnTo>
                    <a:pt x="197" y="230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9" y="231"/>
                  </a:lnTo>
                  <a:lnTo>
                    <a:pt x="199" y="231"/>
                  </a:lnTo>
                  <a:lnTo>
                    <a:pt x="199" y="232"/>
                  </a:lnTo>
                  <a:lnTo>
                    <a:pt x="199" y="232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1" y="231"/>
                  </a:lnTo>
                  <a:lnTo>
                    <a:pt x="201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29"/>
                  </a:lnTo>
                  <a:lnTo>
                    <a:pt x="199" y="229"/>
                  </a:lnTo>
                  <a:lnTo>
                    <a:pt x="199" y="229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7" y="228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5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3" y="224"/>
                  </a:lnTo>
                  <a:lnTo>
                    <a:pt x="193" y="224"/>
                  </a:lnTo>
                  <a:lnTo>
                    <a:pt x="193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2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2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0" y="225"/>
                  </a:lnTo>
                  <a:lnTo>
                    <a:pt x="190" y="225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1" y="223"/>
                  </a:lnTo>
                  <a:lnTo>
                    <a:pt x="193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1"/>
                  </a:lnTo>
                  <a:lnTo>
                    <a:pt x="191" y="221"/>
                  </a:lnTo>
                  <a:lnTo>
                    <a:pt x="191" y="221"/>
                  </a:lnTo>
                  <a:lnTo>
                    <a:pt x="191" y="222"/>
                  </a:lnTo>
                  <a:lnTo>
                    <a:pt x="192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8" y="226"/>
                  </a:lnTo>
                  <a:lnTo>
                    <a:pt x="197" y="226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9" y="227"/>
                  </a:lnTo>
                  <a:lnTo>
                    <a:pt x="199" y="227"/>
                  </a:lnTo>
                  <a:lnTo>
                    <a:pt x="200" y="227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1" y="228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0" y="229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8"/>
                  </a:lnTo>
                  <a:lnTo>
                    <a:pt x="202" y="228"/>
                  </a:lnTo>
                  <a:lnTo>
                    <a:pt x="202" y="228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4" y="226"/>
                  </a:lnTo>
                  <a:lnTo>
                    <a:pt x="204" y="225"/>
                  </a:lnTo>
                  <a:lnTo>
                    <a:pt x="205" y="225"/>
                  </a:lnTo>
                  <a:lnTo>
                    <a:pt x="205" y="225"/>
                  </a:lnTo>
                  <a:lnTo>
                    <a:pt x="205" y="225"/>
                  </a:lnTo>
                  <a:lnTo>
                    <a:pt x="205" y="224"/>
                  </a:lnTo>
                  <a:lnTo>
                    <a:pt x="205" y="224"/>
                  </a:lnTo>
                  <a:lnTo>
                    <a:pt x="205" y="224"/>
                  </a:lnTo>
                  <a:lnTo>
                    <a:pt x="206" y="224"/>
                  </a:lnTo>
                  <a:lnTo>
                    <a:pt x="205" y="224"/>
                  </a:lnTo>
                  <a:lnTo>
                    <a:pt x="205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7" y="223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8" y="218"/>
                  </a:lnTo>
                  <a:lnTo>
                    <a:pt x="208" y="219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10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5"/>
                  </a:lnTo>
                  <a:lnTo>
                    <a:pt x="209" y="215"/>
                  </a:lnTo>
                  <a:lnTo>
                    <a:pt x="209" y="214"/>
                  </a:lnTo>
                  <a:lnTo>
                    <a:pt x="209" y="214"/>
                  </a:lnTo>
                  <a:lnTo>
                    <a:pt x="209" y="213"/>
                  </a:lnTo>
                  <a:lnTo>
                    <a:pt x="209" y="213"/>
                  </a:lnTo>
                  <a:lnTo>
                    <a:pt x="209" y="213"/>
                  </a:lnTo>
                  <a:lnTo>
                    <a:pt x="209" y="212"/>
                  </a:lnTo>
                  <a:lnTo>
                    <a:pt x="209" y="212"/>
                  </a:lnTo>
                  <a:lnTo>
                    <a:pt x="209" y="211"/>
                  </a:lnTo>
                  <a:lnTo>
                    <a:pt x="209" y="211"/>
                  </a:lnTo>
                  <a:lnTo>
                    <a:pt x="208" y="211"/>
                  </a:lnTo>
                  <a:lnTo>
                    <a:pt x="208" y="211"/>
                  </a:lnTo>
                  <a:lnTo>
                    <a:pt x="208" y="211"/>
                  </a:lnTo>
                  <a:lnTo>
                    <a:pt x="208" y="210"/>
                  </a:lnTo>
                  <a:lnTo>
                    <a:pt x="208" y="210"/>
                  </a:lnTo>
                  <a:lnTo>
                    <a:pt x="208" y="210"/>
                  </a:lnTo>
                  <a:lnTo>
                    <a:pt x="207" y="210"/>
                  </a:lnTo>
                  <a:lnTo>
                    <a:pt x="206" y="209"/>
                  </a:lnTo>
                  <a:lnTo>
                    <a:pt x="206" y="209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4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4" y="208"/>
                  </a:lnTo>
                  <a:lnTo>
                    <a:pt x="204" y="208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3"/>
                  </a:lnTo>
                  <a:lnTo>
                    <a:pt x="202" y="202"/>
                  </a:lnTo>
                  <a:lnTo>
                    <a:pt x="202" y="202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0" y="204"/>
                  </a:lnTo>
                  <a:lnTo>
                    <a:pt x="200" y="203"/>
                  </a:lnTo>
                  <a:lnTo>
                    <a:pt x="201" y="203"/>
                  </a:lnTo>
                  <a:lnTo>
                    <a:pt x="201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200" y="202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9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199"/>
                  </a:lnTo>
                  <a:lnTo>
                    <a:pt x="198" y="199"/>
                  </a:lnTo>
                  <a:lnTo>
                    <a:pt x="198" y="199"/>
                  </a:lnTo>
                  <a:lnTo>
                    <a:pt x="199" y="200"/>
                  </a:lnTo>
                  <a:lnTo>
                    <a:pt x="199" y="200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1" y="199"/>
                  </a:lnTo>
                  <a:lnTo>
                    <a:pt x="201" y="199"/>
                  </a:lnTo>
                  <a:lnTo>
                    <a:pt x="201" y="200"/>
                  </a:lnTo>
                  <a:lnTo>
                    <a:pt x="201" y="200"/>
                  </a:lnTo>
                  <a:lnTo>
                    <a:pt x="201" y="200"/>
                  </a:lnTo>
                  <a:lnTo>
                    <a:pt x="201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3" y="198"/>
                  </a:lnTo>
                  <a:lnTo>
                    <a:pt x="203" y="198"/>
                  </a:lnTo>
                  <a:lnTo>
                    <a:pt x="203" y="197"/>
                  </a:lnTo>
                  <a:lnTo>
                    <a:pt x="203" y="197"/>
                  </a:lnTo>
                  <a:lnTo>
                    <a:pt x="204" y="197"/>
                  </a:lnTo>
                  <a:lnTo>
                    <a:pt x="204" y="197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199" y="194"/>
                  </a:lnTo>
                  <a:lnTo>
                    <a:pt x="199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0" y="192"/>
                  </a:lnTo>
                  <a:lnTo>
                    <a:pt x="200" y="192"/>
                  </a:lnTo>
                  <a:lnTo>
                    <a:pt x="200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1"/>
                  </a:lnTo>
                  <a:lnTo>
                    <a:pt x="201" y="191"/>
                  </a:lnTo>
                  <a:lnTo>
                    <a:pt x="201" y="190"/>
                  </a:lnTo>
                  <a:lnTo>
                    <a:pt x="201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0" y="188"/>
                  </a:lnTo>
                  <a:lnTo>
                    <a:pt x="199" y="188"/>
                  </a:lnTo>
                  <a:lnTo>
                    <a:pt x="198" y="188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6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6" y="188"/>
                  </a:lnTo>
                  <a:lnTo>
                    <a:pt x="196" y="188"/>
                  </a:lnTo>
                  <a:lnTo>
                    <a:pt x="196" y="187"/>
                  </a:lnTo>
                  <a:lnTo>
                    <a:pt x="195" y="187"/>
                  </a:lnTo>
                  <a:lnTo>
                    <a:pt x="195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1" y="186"/>
                  </a:lnTo>
                  <a:lnTo>
                    <a:pt x="191" y="187"/>
                  </a:lnTo>
                  <a:lnTo>
                    <a:pt x="191" y="187"/>
                  </a:lnTo>
                  <a:lnTo>
                    <a:pt x="191" y="186"/>
                  </a:lnTo>
                  <a:lnTo>
                    <a:pt x="191" y="186"/>
                  </a:lnTo>
                  <a:lnTo>
                    <a:pt x="191" y="186"/>
                  </a:lnTo>
                  <a:lnTo>
                    <a:pt x="194" y="186"/>
                  </a:lnTo>
                  <a:lnTo>
                    <a:pt x="195" y="186"/>
                  </a:lnTo>
                  <a:lnTo>
                    <a:pt x="194" y="186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3" y="185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3" y="185"/>
                  </a:lnTo>
                  <a:lnTo>
                    <a:pt x="193" y="185"/>
                  </a:lnTo>
                  <a:lnTo>
                    <a:pt x="193" y="185"/>
                  </a:lnTo>
                  <a:lnTo>
                    <a:pt x="19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4" y="184"/>
                  </a:lnTo>
                  <a:lnTo>
                    <a:pt x="194" y="184"/>
                  </a:lnTo>
                  <a:lnTo>
                    <a:pt x="194" y="184"/>
                  </a:lnTo>
                  <a:lnTo>
                    <a:pt x="195" y="184"/>
                  </a:lnTo>
                  <a:lnTo>
                    <a:pt x="19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2" y="184"/>
                  </a:lnTo>
                  <a:lnTo>
                    <a:pt x="191" y="184"/>
                  </a:lnTo>
                  <a:lnTo>
                    <a:pt x="190" y="184"/>
                  </a:lnTo>
                  <a:lnTo>
                    <a:pt x="190" y="184"/>
                  </a:lnTo>
                  <a:lnTo>
                    <a:pt x="190" y="185"/>
                  </a:lnTo>
                  <a:lnTo>
                    <a:pt x="190" y="185"/>
                  </a:lnTo>
                  <a:lnTo>
                    <a:pt x="189" y="185"/>
                  </a:lnTo>
                  <a:lnTo>
                    <a:pt x="189" y="185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7" y="185"/>
                  </a:lnTo>
                  <a:lnTo>
                    <a:pt x="186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4" y="184"/>
                  </a:lnTo>
                  <a:lnTo>
                    <a:pt x="184" y="183"/>
                  </a:lnTo>
                  <a:lnTo>
                    <a:pt x="184" y="183"/>
                  </a:lnTo>
                  <a:lnTo>
                    <a:pt x="183" y="184"/>
                  </a:lnTo>
                  <a:lnTo>
                    <a:pt x="183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5"/>
                  </a:lnTo>
                  <a:lnTo>
                    <a:pt x="182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79" y="185"/>
                  </a:lnTo>
                  <a:lnTo>
                    <a:pt x="178" y="185"/>
                  </a:lnTo>
                  <a:lnTo>
                    <a:pt x="178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5"/>
                  </a:lnTo>
                  <a:lnTo>
                    <a:pt x="179" y="185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80" y="186"/>
                  </a:lnTo>
                  <a:lnTo>
                    <a:pt x="180" y="187"/>
                  </a:lnTo>
                  <a:lnTo>
                    <a:pt x="180" y="187"/>
                  </a:lnTo>
                  <a:lnTo>
                    <a:pt x="179" y="187"/>
                  </a:lnTo>
                  <a:lnTo>
                    <a:pt x="179" y="187"/>
                  </a:lnTo>
                  <a:lnTo>
                    <a:pt x="180" y="188"/>
                  </a:lnTo>
                  <a:lnTo>
                    <a:pt x="180" y="188"/>
                  </a:lnTo>
                  <a:lnTo>
                    <a:pt x="180" y="188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0" y="190"/>
                  </a:lnTo>
                  <a:lnTo>
                    <a:pt x="180" y="191"/>
                  </a:lnTo>
                  <a:lnTo>
                    <a:pt x="180" y="191"/>
                  </a:lnTo>
                  <a:lnTo>
                    <a:pt x="180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3"/>
                  </a:lnTo>
                  <a:lnTo>
                    <a:pt x="181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3"/>
                  </a:lnTo>
                  <a:lnTo>
                    <a:pt x="183" y="193"/>
                  </a:lnTo>
                  <a:lnTo>
                    <a:pt x="184" y="193"/>
                  </a:lnTo>
                  <a:lnTo>
                    <a:pt x="183" y="193"/>
                  </a:lnTo>
                  <a:lnTo>
                    <a:pt x="183" y="193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8"/>
                  </a:lnTo>
                  <a:lnTo>
                    <a:pt x="184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5" y="199"/>
                  </a:lnTo>
                  <a:lnTo>
                    <a:pt x="185" y="199"/>
                  </a:lnTo>
                  <a:lnTo>
                    <a:pt x="185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2" y="199"/>
                  </a:lnTo>
                  <a:lnTo>
                    <a:pt x="182" y="199"/>
                  </a:lnTo>
                  <a:lnTo>
                    <a:pt x="183" y="199"/>
                  </a:lnTo>
                  <a:lnTo>
                    <a:pt x="182" y="199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5"/>
                  </a:lnTo>
                  <a:lnTo>
                    <a:pt x="182" y="205"/>
                  </a:lnTo>
                  <a:lnTo>
                    <a:pt x="182" y="205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3" y="207"/>
                  </a:lnTo>
                  <a:lnTo>
                    <a:pt x="183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9"/>
                  </a:lnTo>
                  <a:lnTo>
                    <a:pt x="182" y="209"/>
                  </a:lnTo>
                  <a:lnTo>
                    <a:pt x="182" y="209"/>
                  </a:lnTo>
                  <a:lnTo>
                    <a:pt x="183" y="209"/>
                  </a:lnTo>
                  <a:lnTo>
                    <a:pt x="183" y="209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1"/>
                  </a:lnTo>
                  <a:lnTo>
                    <a:pt x="182" y="211"/>
                  </a:lnTo>
                  <a:lnTo>
                    <a:pt x="182" y="211"/>
                  </a:lnTo>
                  <a:lnTo>
                    <a:pt x="181" y="211"/>
                  </a:lnTo>
                  <a:lnTo>
                    <a:pt x="181" y="211"/>
                  </a:lnTo>
                  <a:lnTo>
                    <a:pt x="181" y="211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3"/>
                  </a:lnTo>
                  <a:lnTo>
                    <a:pt x="181" y="214"/>
                  </a:lnTo>
                  <a:lnTo>
                    <a:pt x="180" y="215"/>
                  </a:lnTo>
                  <a:lnTo>
                    <a:pt x="180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8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3" y="217"/>
                  </a:lnTo>
                  <a:lnTo>
                    <a:pt x="173" y="217"/>
                  </a:lnTo>
                  <a:lnTo>
                    <a:pt x="173" y="217"/>
                  </a:lnTo>
                  <a:lnTo>
                    <a:pt x="172" y="217"/>
                  </a:lnTo>
                  <a:lnTo>
                    <a:pt x="172" y="217"/>
                  </a:lnTo>
                  <a:lnTo>
                    <a:pt x="172" y="217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4"/>
                  </a:lnTo>
                  <a:lnTo>
                    <a:pt x="171" y="214"/>
                  </a:lnTo>
                  <a:lnTo>
                    <a:pt x="170" y="214"/>
                  </a:lnTo>
                  <a:lnTo>
                    <a:pt x="170" y="213"/>
                  </a:lnTo>
                  <a:lnTo>
                    <a:pt x="170" y="213"/>
                  </a:lnTo>
                  <a:lnTo>
                    <a:pt x="170" y="213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09"/>
                  </a:lnTo>
                  <a:lnTo>
                    <a:pt x="169" y="209"/>
                  </a:lnTo>
                  <a:lnTo>
                    <a:pt x="169" y="209"/>
                  </a:lnTo>
                  <a:lnTo>
                    <a:pt x="169" y="209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7"/>
                  </a:lnTo>
                  <a:lnTo>
                    <a:pt x="169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8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2" y="209"/>
                  </a:lnTo>
                  <a:lnTo>
                    <a:pt x="172" y="209"/>
                  </a:lnTo>
                  <a:lnTo>
                    <a:pt x="172" y="209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6"/>
                  </a:lnTo>
                  <a:lnTo>
                    <a:pt x="172" y="206"/>
                  </a:lnTo>
                  <a:lnTo>
                    <a:pt x="171" y="206"/>
                  </a:lnTo>
                  <a:lnTo>
                    <a:pt x="171" y="206"/>
                  </a:lnTo>
                  <a:lnTo>
                    <a:pt x="171" y="206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2"/>
                  </a:lnTo>
                  <a:lnTo>
                    <a:pt x="170" y="201"/>
                  </a:lnTo>
                  <a:lnTo>
                    <a:pt x="169" y="201"/>
                  </a:lnTo>
                  <a:lnTo>
                    <a:pt x="168" y="199"/>
                  </a:lnTo>
                  <a:lnTo>
                    <a:pt x="167" y="199"/>
                  </a:lnTo>
                  <a:lnTo>
                    <a:pt x="166" y="199"/>
                  </a:lnTo>
                  <a:lnTo>
                    <a:pt x="166" y="198"/>
                  </a:lnTo>
                  <a:lnTo>
                    <a:pt x="165" y="198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3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1" y="197"/>
                  </a:lnTo>
                  <a:lnTo>
                    <a:pt x="161" y="197"/>
                  </a:lnTo>
                  <a:lnTo>
                    <a:pt x="161" y="198"/>
                  </a:lnTo>
                  <a:lnTo>
                    <a:pt x="161" y="199"/>
                  </a:lnTo>
                  <a:lnTo>
                    <a:pt x="160" y="199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1"/>
                  </a:lnTo>
                  <a:lnTo>
                    <a:pt x="161" y="201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5"/>
                  </a:lnTo>
                  <a:lnTo>
                    <a:pt x="161" y="205"/>
                  </a:lnTo>
                  <a:lnTo>
                    <a:pt x="161" y="205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0" y="204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0" y="207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8" y="209"/>
                  </a:lnTo>
                  <a:lnTo>
                    <a:pt x="158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8"/>
                  </a:lnTo>
                  <a:lnTo>
                    <a:pt x="158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8" y="207"/>
                  </a:lnTo>
                  <a:lnTo>
                    <a:pt x="158" y="207"/>
                  </a:lnTo>
                  <a:lnTo>
                    <a:pt x="158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2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6" y="203"/>
                  </a:lnTo>
                  <a:lnTo>
                    <a:pt x="157" y="203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6" y="199"/>
                  </a:lnTo>
                  <a:lnTo>
                    <a:pt x="156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4" y="198"/>
                  </a:lnTo>
                  <a:lnTo>
                    <a:pt x="153" y="198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2" y="197"/>
                  </a:lnTo>
                  <a:lnTo>
                    <a:pt x="151" y="196"/>
                  </a:lnTo>
                  <a:lnTo>
                    <a:pt x="151" y="196"/>
                  </a:lnTo>
                  <a:lnTo>
                    <a:pt x="151" y="196"/>
                  </a:lnTo>
                  <a:lnTo>
                    <a:pt x="152" y="197"/>
                  </a:lnTo>
                  <a:lnTo>
                    <a:pt x="152" y="197"/>
                  </a:lnTo>
                  <a:lnTo>
                    <a:pt x="153" y="197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5"/>
                  </a:lnTo>
                  <a:lnTo>
                    <a:pt x="154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3"/>
                  </a:lnTo>
                  <a:lnTo>
                    <a:pt x="155" y="193"/>
                  </a:lnTo>
                  <a:lnTo>
                    <a:pt x="155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4"/>
                  </a:lnTo>
                  <a:lnTo>
                    <a:pt x="154" y="194"/>
                  </a:lnTo>
                  <a:lnTo>
                    <a:pt x="154" y="194"/>
                  </a:lnTo>
                  <a:lnTo>
                    <a:pt x="154" y="193"/>
                  </a:lnTo>
                  <a:lnTo>
                    <a:pt x="153" y="193"/>
                  </a:lnTo>
                  <a:lnTo>
                    <a:pt x="153" y="193"/>
                  </a:lnTo>
                  <a:lnTo>
                    <a:pt x="153" y="194"/>
                  </a:lnTo>
                  <a:lnTo>
                    <a:pt x="153" y="193"/>
                  </a:lnTo>
                  <a:lnTo>
                    <a:pt x="153" y="194"/>
                  </a:lnTo>
                  <a:lnTo>
                    <a:pt x="152" y="194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1" y="193"/>
                  </a:lnTo>
                  <a:lnTo>
                    <a:pt x="151" y="193"/>
                  </a:lnTo>
                  <a:lnTo>
                    <a:pt x="151" y="194"/>
                  </a:lnTo>
                  <a:lnTo>
                    <a:pt x="151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1" y="193"/>
                  </a:lnTo>
                  <a:lnTo>
                    <a:pt x="151" y="193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49" y="193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8" y="194"/>
                  </a:lnTo>
                  <a:lnTo>
                    <a:pt x="148" y="194"/>
                  </a:lnTo>
                  <a:lnTo>
                    <a:pt x="147" y="194"/>
                  </a:lnTo>
                  <a:lnTo>
                    <a:pt x="147" y="194"/>
                  </a:lnTo>
                  <a:lnTo>
                    <a:pt x="147" y="194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3"/>
                  </a:lnTo>
                  <a:lnTo>
                    <a:pt x="144" y="193"/>
                  </a:lnTo>
                  <a:lnTo>
                    <a:pt x="144" y="193"/>
                  </a:lnTo>
                  <a:lnTo>
                    <a:pt x="144" y="192"/>
                  </a:lnTo>
                  <a:lnTo>
                    <a:pt x="144" y="193"/>
                  </a:lnTo>
                  <a:lnTo>
                    <a:pt x="143" y="193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6" y="190"/>
                  </a:lnTo>
                  <a:lnTo>
                    <a:pt x="146" y="190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6" y="186"/>
                  </a:lnTo>
                  <a:lnTo>
                    <a:pt x="145" y="186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5" y="187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4" y="185"/>
                  </a:lnTo>
                  <a:lnTo>
                    <a:pt x="144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8" y="186"/>
                  </a:lnTo>
                  <a:lnTo>
                    <a:pt x="148" y="186"/>
                  </a:lnTo>
                  <a:lnTo>
                    <a:pt x="148" y="186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4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4" y="180"/>
                  </a:lnTo>
                  <a:lnTo>
                    <a:pt x="145" y="180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2" y="178"/>
                  </a:lnTo>
                  <a:lnTo>
                    <a:pt x="143" y="178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2" y="176"/>
                  </a:lnTo>
                  <a:lnTo>
                    <a:pt x="142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5"/>
                  </a:lnTo>
                  <a:lnTo>
                    <a:pt x="141" y="175"/>
                  </a:lnTo>
                  <a:lnTo>
                    <a:pt x="141" y="175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1"/>
                  </a:lnTo>
                  <a:lnTo>
                    <a:pt x="141" y="171"/>
                  </a:lnTo>
                  <a:lnTo>
                    <a:pt x="141" y="171"/>
                  </a:lnTo>
                  <a:lnTo>
                    <a:pt x="140" y="171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39" y="170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8"/>
                  </a:lnTo>
                  <a:lnTo>
                    <a:pt x="139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7"/>
                  </a:lnTo>
                  <a:lnTo>
                    <a:pt x="137" y="167"/>
                  </a:lnTo>
                  <a:lnTo>
                    <a:pt x="137" y="167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4"/>
                  </a:lnTo>
                  <a:lnTo>
                    <a:pt x="136" y="164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4" y="165"/>
                  </a:lnTo>
                  <a:lnTo>
                    <a:pt x="134" y="165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5"/>
                  </a:lnTo>
                  <a:lnTo>
                    <a:pt x="134" y="165"/>
                  </a:lnTo>
                  <a:lnTo>
                    <a:pt x="133" y="166"/>
                  </a:lnTo>
                  <a:lnTo>
                    <a:pt x="133" y="166"/>
                  </a:lnTo>
                  <a:lnTo>
                    <a:pt x="133" y="166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2" y="162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2" y="164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6"/>
                  </a:lnTo>
                  <a:lnTo>
                    <a:pt x="129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7"/>
                  </a:lnTo>
                  <a:lnTo>
                    <a:pt x="128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6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9"/>
                  </a:lnTo>
                  <a:lnTo>
                    <a:pt x="127" y="169"/>
                  </a:lnTo>
                  <a:lnTo>
                    <a:pt x="128" y="169"/>
                  </a:lnTo>
                  <a:lnTo>
                    <a:pt x="128" y="169"/>
                  </a:lnTo>
                  <a:lnTo>
                    <a:pt x="128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1"/>
                  </a:lnTo>
                  <a:lnTo>
                    <a:pt x="128" y="171"/>
                  </a:lnTo>
                  <a:lnTo>
                    <a:pt x="128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2"/>
                  </a:lnTo>
                  <a:lnTo>
                    <a:pt x="128" y="171"/>
                  </a:lnTo>
                  <a:lnTo>
                    <a:pt x="128" y="172"/>
                  </a:lnTo>
                  <a:lnTo>
                    <a:pt x="128" y="172"/>
                  </a:lnTo>
                  <a:lnTo>
                    <a:pt x="128" y="172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7" y="170"/>
                  </a:lnTo>
                  <a:lnTo>
                    <a:pt x="127" y="170"/>
                  </a:lnTo>
                  <a:lnTo>
                    <a:pt x="126" y="170"/>
                  </a:lnTo>
                  <a:lnTo>
                    <a:pt x="126" y="170"/>
                  </a:lnTo>
                  <a:lnTo>
                    <a:pt x="126" y="170"/>
                  </a:lnTo>
                  <a:lnTo>
                    <a:pt x="125" y="170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2"/>
                  </a:lnTo>
                  <a:lnTo>
                    <a:pt x="125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5" y="172"/>
                  </a:lnTo>
                  <a:lnTo>
                    <a:pt x="124" y="173"/>
                  </a:lnTo>
                  <a:lnTo>
                    <a:pt x="124" y="173"/>
                  </a:lnTo>
                  <a:lnTo>
                    <a:pt x="124" y="173"/>
                  </a:lnTo>
                  <a:lnTo>
                    <a:pt x="125" y="173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3"/>
                  </a:lnTo>
                  <a:lnTo>
                    <a:pt x="124" y="173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7"/>
                  </a:lnTo>
                  <a:lnTo>
                    <a:pt x="124" y="177"/>
                  </a:lnTo>
                  <a:lnTo>
                    <a:pt x="124" y="178"/>
                  </a:lnTo>
                  <a:lnTo>
                    <a:pt x="124" y="178"/>
                  </a:lnTo>
                  <a:lnTo>
                    <a:pt x="124" y="179"/>
                  </a:lnTo>
                  <a:lnTo>
                    <a:pt x="124" y="179"/>
                  </a:lnTo>
                  <a:lnTo>
                    <a:pt x="125" y="179"/>
                  </a:lnTo>
                  <a:lnTo>
                    <a:pt x="125" y="179"/>
                  </a:lnTo>
                  <a:lnTo>
                    <a:pt x="125" y="179"/>
                  </a:lnTo>
                  <a:lnTo>
                    <a:pt x="125" y="180"/>
                  </a:lnTo>
                  <a:lnTo>
                    <a:pt x="125" y="180"/>
                  </a:lnTo>
                  <a:lnTo>
                    <a:pt x="125" y="180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0"/>
                  </a:lnTo>
                  <a:lnTo>
                    <a:pt x="126" y="180"/>
                  </a:lnTo>
                  <a:lnTo>
                    <a:pt x="127" y="180"/>
                  </a:lnTo>
                  <a:lnTo>
                    <a:pt x="128" y="179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7" y="182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6" y="182"/>
                  </a:lnTo>
                  <a:lnTo>
                    <a:pt x="127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3"/>
                  </a:lnTo>
                  <a:lnTo>
                    <a:pt x="126" y="183"/>
                  </a:lnTo>
                  <a:lnTo>
                    <a:pt x="126" y="184"/>
                  </a:lnTo>
                  <a:lnTo>
                    <a:pt x="126" y="184"/>
                  </a:lnTo>
                  <a:lnTo>
                    <a:pt x="126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5"/>
                  </a:lnTo>
                  <a:lnTo>
                    <a:pt x="125" y="185"/>
                  </a:lnTo>
                  <a:lnTo>
                    <a:pt x="125" y="186"/>
                  </a:lnTo>
                  <a:lnTo>
                    <a:pt x="125" y="186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8"/>
                  </a:lnTo>
                  <a:lnTo>
                    <a:pt x="125" y="188"/>
                  </a:lnTo>
                  <a:lnTo>
                    <a:pt x="125" y="188"/>
                  </a:lnTo>
                  <a:lnTo>
                    <a:pt x="126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8" y="191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3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30" y="192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1" y="193"/>
                  </a:lnTo>
                  <a:lnTo>
                    <a:pt x="131" y="193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3"/>
                  </a:lnTo>
                  <a:lnTo>
                    <a:pt x="134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6" y="195"/>
                  </a:lnTo>
                  <a:lnTo>
                    <a:pt x="136" y="195"/>
                  </a:lnTo>
                  <a:lnTo>
                    <a:pt x="136" y="195"/>
                  </a:lnTo>
                  <a:lnTo>
                    <a:pt x="136" y="196"/>
                  </a:lnTo>
                  <a:lnTo>
                    <a:pt x="136" y="196"/>
                  </a:lnTo>
                  <a:lnTo>
                    <a:pt x="137" y="196"/>
                  </a:lnTo>
                  <a:lnTo>
                    <a:pt x="137" y="196"/>
                  </a:lnTo>
                  <a:lnTo>
                    <a:pt x="138" y="196"/>
                  </a:lnTo>
                  <a:lnTo>
                    <a:pt x="138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8"/>
                  </a:lnTo>
                  <a:lnTo>
                    <a:pt x="139" y="198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8"/>
                  </a:lnTo>
                  <a:lnTo>
                    <a:pt x="139" y="198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6"/>
                  </a:lnTo>
                  <a:lnTo>
                    <a:pt x="141" y="196"/>
                  </a:lnTo>
                  <a:lnTo>
                    <a:pt x="140" y="196"/>
                  </a:lnTo>
                  <a:lnTo>
                    <a:pt x="139" y="196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8" y="197"/>
                  </a:lnTo>
                  <a:lnTo>
                    <a:pt x="138" y="197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5"/>
                  </a:lnTo>
                  <a:lnTo>
                    <a:pt x="136" y="205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8" y="206"/>
                  </a:lnTo>
                  <a:lnTo>
                    <a:pt x="138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40" y="204"/>
                  </a:lnTo>
                  <a:lnTo>
                    <a:pt x="140" y="204"/>
                  </a:lnTo>
                  <a:lnTo>
                    <a:pt x="140" y="203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1"/>
                  </a:lnTo>
                  <a:lnTo>
                    <a:pt x="139" y="201"/>
                  </a:lnTo>
                  <a:lnTo>
                    <a:pt x="140" y="201"/>
                  </a:lnTo>
                  <a:lnTo>
                    <a:pt x="140" y="201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40" y="203"/>
                  </a:lnTo>
                  <a:lnTo>
                    <a:pt x="140" y="203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1" y="202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9"/>
                  </a:lnTo>
                  <a:lnTo>
                    <a:pt x="141" y="209"/>
                  </a:lnTo>
                  <a:lnTo>
                    <a:pt x="140" y="209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1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138" y="212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4"/>
                  </a:lnTo>
                  <a:lnTo>
                    <a:pt x="136" y="214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6"/>
                  </a:lnTo>
                  <a:lnTo>
                    <a:pt x="135" y="216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4" y="215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2" y="215"/>
                  </a:lnTo>
                  <a:lnTo>
                    <a:pt x="132" y="215"/>
                  </a:lnTo>
                  <a:lnTo>
                    <a:pt x="132" y="215"/>
                  </a:lnTo>
                  <a:lnTo>
                    <a:pt x="132" y="216"/>
                  </a:lnTo>
                  <a:lnTo>
                    <a:pt x="132" y="215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7"/>
                  </a:lnTo>
                  <a:lnTo>
                    <a:pt x="132" y="217"/>
                  </a:lnTo>
                  <a:lnTo>
                    <a:pt x="132" y="217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2" y="220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3" y="221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4" y="223"/>
                  </a:lnTo>
                  <a:lnTo>
                    <a:pt x="134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5" y="226"/>
                  </a:lnTo>
                  <a:lnTo>
                    <a:pt x="135" y="226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5" y="230"/>
                  </a:lnTo>
                  <a:lnTo>
                    <a:pt x="135" y="230"/>
                  </a:lnTo>
                  <a:lnTo>
                    <a:pt x="135" y="230"/>
                  </a:lnTo>
                  <a:lnTo>
                    <a:pt x="135" y="231"/>
                  </a:lnTo>
                  <a:lnTo>
                    <a:pt x="135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1" y="232"/>
                  </a:lnTo>
                  <a:lnTo>
                    <a:pt x="131" y="232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2" y="233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3" y="234"/>
                  </a:lnTo>
                  <a:lnTo>
                    <a:pt x="133" y="234"/>
                  </a:lnTo>
                  <a:lnTo>
                    <a:pt x="133" y="234"/>
                  </a:lnTo>
                  <a:lnTo>
                    <a:pt x="133" y="235"/>
                  </a:lnTo>
                  <a:lnTo>
                    <a:pt x="133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6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1" y="234"/>
                  </a:lnTo>
                  <a:lnTo>
                    <a:pt x="131" y="234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8" y="230"/>
                  </a:lnTo>
                  <a:lnTo>
                    <a:pt x="128" y="230"/>
                  </a:lnTo>
                  <a:lnTo>
                    <a:pt x="128" y="230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9" y="229"/>
                  </a:lnTo>
                  <a:lnTo>
                    <a:pt x="129" y="229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1"/>
                  </a:lnTo>
                  <a:lnTo>
                    <a:pt x="129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29"/>
                  </a:lnTo>
                  <a:lnTo>
                    <a:pt x="130" y="229"/>
                  </a:lnTo>
                  <a:lnTo>
                    <a:pt x="131" y="229"/>
                  </a:lnTo>
                  <a:lnTo>
                    <a:pt x="131" y="229"/>
                  </a:lnTo>
                  <a:lnTo>
                    <a:pt x="130" y="229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1" y="230"/>
                  </a:lnTo>
                  <a:lnTo>
                    <a:pt x="131" y="230"/>
                  </a:lnTo>
                  <a:lnTo>
                    <a:pt x="131" y="230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2" y="231"/>
                  </a:lnTo>
                  <a:lnTo>
                    <a:pt x="132" y="230"/>
                  </a:lnTo>
                  <a:lnTo>
                    <a:pt x="133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4" y="231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3" y="229"/>
                  </a:lnTo>
                  <a:lnTo>
                    <a:pt x="133" y="229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7"/>
                  </a:lnTo>
                  <a:lnTo>
                    <a:pt x="132" y="226"/>
                  </a:lnTo>
                  <a:lnTo>
                    <a:pt x="132" y="226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6"/>
                  </a:lnTo>
                  <a:lnTo>
                    <a:pt x="131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30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7" y="224"/>
                  </a:lnTo>
                  <a:lnTo>
                    <a:pt x="127" y="224"/>
                  </a:lnTo>
                  <a:lnTo>
                    <a:pt x="127" y="224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2"/>
                  </a:lnTo>
                  <a:lnTo>
                    <a:pt x="129" y="222"/>
                  </a:lnTo>
                  <a:lnTo>
                    <a:pt x="129" y="222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8" y="220"/>
                  </a:lnTo>
                  <a:lnTo>
                    <a:pt x="128" y="219"/>
                  </a:lnTo>
                  <a:lnTo>
                    <a:pt x="128" y="219"/>
                  </a:lnTo>
                  <a:lnTo>
                    <a:pt x="128" y="219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6"/>
                  </a:lnTo>
                  <a:lnTo>
                    <a:pt x="129" y="216"/>
                  </a:lnTo>
                  <a:lnTo>
                    <a:pt x="129" y="215"/>
                  </a:lnTo>
                  <a:lnTo>
                    <a:pt x="129" y="215"/>
                  </a:lnTo>
                  <a:lnTo>
                    <a:pt x="129" y="214"/>
                  </a:lnTo>
                  <a:lnTo>
                    <a:pt x="129" y="214"/>
                  </a:lnTo>
                  <a:lnTo>
                    <a:pt x="129" y="214"/>
                  </a:lnTo>
                  <a:lnTo>
                    <a:pt x="130" y="213"/>
                  </a:lnTo>
                  <a:lnTo>
                    <a:pt x="130" y="213"/>
                  </a:lnTo>
                  <a:lnTo>
                    <a:pt x="130" y="212"/>
                  </a:lnTo>
                  <a:lnTo>
                    <a:pt x="130" y="212"/>
                  </a:lnTo>
                  <a:lnTo>
                    <a:pt x="129" y="212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8" y="213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7" y="214"/>
                  </a:lnTo>
                  <a:lnTo>
                    <a:pt x="127" y="214"/>
                  </a:lnTo>
                  <a:lnTo>
                    <a:pt x="127" y="215"/>
                  </a:lnTo>
                  <a:lnTo>
                    <a:pt x="127" y="215"/>
                  </a:lnTo>
                  <a:lnTo>
                    <a:pt x="126" y="215"/>
                  </a:lnTo>
                  <a:lnTo>
                    <a:pt x="127" y="215"/>
                  </a:lnTo>
                  <a:lnTo>
                    <a:pt x="127" y="215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4"/>
                  </a:lnTo>
                  <a:lnTo>
                    <a:pt x="127" y="214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2"/>
                  </a:lnTo>
                  <a:lnTo>
                    <a:pt x="127" y="212"/>
                  </a:lnTo>
                  <a:lnTo>
                    <a:pt x="127" y="212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3" y="212"/>
                  </a:lnTo>
                  <a:lnTo>
                    <a:pt x="123" y="212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0" y="211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10"/>
                  </a:lnTo>
                  <a:lnTo>
                    <a:pt x="119" y="210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10"/>
                  </a:lnTo>
                  <a:lnTo>
                    <a:pt x="118" y="210"/>
                  </a:lnTo>
                  <a:lnTo>
                    <a:pt x="118" y="210"/>
                  </a:lnTo>
                  <a:lnTo>
                    <a:pt x="119" y="210"/>
                  </a:lnTo>
                  <a:lnTo>
                    <a:pt x="119" y="210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20" y="211"/>
                  </a:lnTo>
                  <a:lnTo>
                    <a:pt x="120" y="211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19" y="212"/>
                  </a:lnTo>
                  <a:lnTo>
                    <a:pt x="119" y="212"/>
                  </a:lnTo>
                  <a:lnTo>
                    <a:pt x="119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3"/>
                  </a:lnTo>
                  <a:lnTo>
                    <a:pt x="118" y="213"/>
                  </a:lnTo>
                  <a:lnTo>
                    <a:pt x="118" y="213"/>
                  </a:lnTo>
                  <a:lnTo>
                    <a:pt x="117" y="213"/>
                  </a:lnTo>
                  <a:lnTo>
                    <a:pt x="117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6" y="213"/>
                  </a:lnTo>
                  <a:lnTo>
                    <a:pt x="116" y="213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7" y="214"/>
                  </a:lnTo>
                  <a:lnTo>
                    <a:pt x="117" y="214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7" y="216"/>
                  </a:lnTo>
                  <a:lnTo>
                    <a:pt x="117" y="216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9" y="219"/>
                  </a:lnTo>
                  <a:lnTo>
                    <a:pt x="119" y="219"/>
                  </a:lnTo>
                  <a:lnTo>
                    <a:pt x="118" y="219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9" y="218"/>
                  </a:lnTo>
                  <a:lnTo>
                    <a:pt x="119" y="217"/>
                  </a:lnTo>
                  <a:lnTo>
                    <a:pt x="119" y="218"/>
                  </a:lnTo>
                  <a:lnTo>
                    <a:pt x="119" y="218"/>
                  </a:lnTo>
                  <a:lnTo>
                    <a:pt x="119" y="218"/>
                  </a:lnTo>
                  <a:lnTo>
                    <a:pt x="119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1" y="217"/>
                  </a:lnTo>
                  <a:lnTo>
                    <a:pt x="121" y="217"/>
                  </a:lnTo>
                  <a:lnTo>
                    <a:pt x="121" y="217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4" y="219"/>
                  </a:lnTo>
                  <a:lnTo>
                    <a:pt x="124" y="220"/>
                  </a:lnTo>
                  <a:lnTo>
                    <a:pt x="124" y="220"/>
                  </a:lnTo>
                  <a:lnTo>
                    <a:pt x="123" y="220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3" y="221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0" y="222"/>
                  </a:lnTo>
                  <a:lnTo>
                    <a:pt x="120" y="222"/>
                  </a:lnTo>
                  <a:lnTo>
                    <a:pt x="120" y="222"/>
                  </a:lnTo>
                  <a:lnTo>
                    <a:pt x="120" y="221"/>
                  </a:lnTo>
                  <a:lnTo>
                    <a:pt x="120" y="221"/>
                  </a:lnTo>
                  <a:lnTo>
                    <a:pt x="120" y="221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7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8"/>
                  </a:lnTo>
                  <a:lnTo>
                    <a:pt x="115" y="218"/>
                  </a:lnTo>
                  <a:lnTo>
                    <a:pt x="115" y="218"/>
                  </a:lnTo>
                  <a:lnTo>
                    <a:pt x="116" y="218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7" y="219"/>
                  </a:lnTo>
                  <a:lnTo>
                    <a:pt x="117" y="219"/>
                  </a:lnTo>
                  <a:lnTo>
                    <a:pt x="117" y="219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6" y="220"/>
                  </a:lnTo>
                  <a:lnTo>
                    <a:pt x="116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09" y="219"/>
                  </a:lnTo>
                  <a:lnTo>
                    <a:pt x="109" y="219"/>
                  </a:lnTo>
                  <a:lnTo>
                    <a:pt x="109" y="220"/>
                  </a:lnTo>
                  <a:lnTo>
                    <a:pt x="109" y="220"/>
                  </a:lnTo>
                  <a:lnTo>
                    <a:pt x="109" y="220"/>
                  </a:lnTo>
                  <a:lnTo>
                    <a:pt x="109" y="219"/>
                  </a:lnTo>
                  <a:lnTo>
                    <a:pt x="109" y="219"/>
                  </a:lnTo>
                  <a:lnTo>
                    <a:pt x="108" y="219"/>
                  </a:lnTo>
                  <a:lnTo>
                    <a:pt x="108" y="220"/>
                  </a:lnTo>
                  <a:lnTo>
                    <a:pt x="108" y="220"/>
                  </a:lnTo>
                  <a:lnTo>
                    <a:pt x="108" y="220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20"/>
                  </a:lnTo>
                  <a:lnTo>
                    <a:pt x="108" y="219"/>
                  </a:lnTo>
                  <a:lnTo>
                    <a:pt x="107" y="219"/>
                  </a:lnTo>
                  <a:lnTo>
                    <a:pt x="107" y="219"/>
                  </a:lnTo>
                  <a:lnTo>
                    <a:pt x="106" y="219"/>
                  </a:lnTo>
                  <a:lnTo>
                    <a:pt x="106" y="219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20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19"/>
                  </a:lnTo>
                  <a:lnTo>
                    <a:pt x="103" y="219"/>
                  </a:lnTo>
                  <a:lnTo>
                    <a:pt x="103" y="219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1" y="220"/>
                  </a:lnTo>
                  <a:lnTo>
                    <a:pt x="101" y="220"/>
                  </a:lnTo>
                  <a:lnTo>
                    <a:pt x="101" y="220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6" y="220"/>
                  </a:lnTo>
                  <a:lnTo>
                    <a:pt x="96" y="220"/>
                  </a:lnTo>
                  <a:lnTo>
                    <a:pt x="96" y="220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0"/>
                  </a:lnTo>
                  <a:lnTo>
                    <a:pt x="95" y="220"/>
                  </a:lnTo>
                  <a:lnTo>
                    <a:pt x="94" y="220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1" y="218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0" y="217"/>
                  </a:lnTo>
                  <a:lnTo>
                    <a:pt x="90" y="217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4"/>
                  </a:lnTo>
                  <a:lnTo>
                    <a:pt x="90" y="214"/>
                  </a:lnTo>
                  <a:lnTo>
                    <a:pt x="90" y="214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7" y="216"/>
                  </a:lnTo>
                  <a:lnTo>
                    <a:pt x="87" y="216"/>
                  </a:lnTo>
                  <a:lnTo>
                    <a:pt x="86" y="216"/>
                  </a:lnTo>
                  <a:lnTo>
                    <a:pt x="86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4" y="216"/>
                  </a:lnTo>
                  <a:lnTo>
                    <a:pt x="84" y="216"/>
                  </a:lnTo>
                  <a:lnTo>
                    <a:pt x="84" y="216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4"/>
                  </a:lnTo>
                  <a:lnTo>
                    <a:pt x="83" y="214"/>
                  </a:lnTo>
                  <a:lnTo>
                    <a:pt x="84" y="213"/>
                  </a:lnTo>
                  <a:lnTo>
                    <a:pt x="84" y="213"/>
                  </a:lnTo>
                  <a:lnTo>
                    <a:pt x="84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2" y="212"/>
                  </a:lnTo>
                  <a:lnTo>
                    <a:pt x="82" y="211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1" y="212"/>
                  </a:lnTo>
                  <a:lnTo>
                    <a:pt x="81" y="212"/>
                  </a:lnTo>
                  <a:lnTo>
                    <a:pt x="82" y="212"/>
                  </a:lnTo>
                  <a:lnTo>
                    <a:pt x="82" y="213"/>
                  </a:lnTo>
                  <a:lnTo>
                    <a:pt x="81" y="212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8"/>
                  </a:lnTo>
                  <a:lnTo>
                    <a:pt x="80" y="208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79" y="205"/>
                  </a:lnTo>
                  <a:lnTo>
                    <a:pt x="79" y="205"/>
                  </a:lnTo>
                  <a:lnTo>
                    <a:pt x="79" y="204"/>
                  </a:lnTo>
                  <a:lnTo>
                    <a:pt x="79" y="204"/>
                  </a:lnTo>
                  <a:lnTo>
                    <a:pt x="78" y="204"/>
                  </a:lnTo>
                  <a:lnTo>
                    <a:pt x="78" y="204"/>
                  </a:lnTo>
                  <a:lnTo>
                    <a:pt x="77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5" y="203"/>
                  </a:lnTo>
                  <a:lnTo>
                    <a:pt x="75" y="204"/>
                  </a:lnTo>
                  <a:lnTo>
                    <a:pt x="74" y="204"/>
                  </a:lnTo>
                  <a:lnTo>
                    <a:pt x="74" y="204"/>
                  </a:lnTo>
                  <a:lnTo>
                    <a:pt x="74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2" y="205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70" y="206"/>
                  </a:lnTo>
                  <a:lnTo>
                    <a:pt x="70" y="206"/>
                  </a:lnTo>
                  <a:lnTo>
                    <a:pt x="69" y="206"/>
                  </a:lnTo>
                  <a:lnTo>
                    <a:pt x="69" y="206"/>
                  </a:lnTo>
                  <a:lnTo>
                    <a:pt x="68" y="206"/>
                  </a:lnTo>
                  <a:lnTo>
                    <a:pt x="68" y="206"/>
                  </a:lnTo>
                  <a:lnTo>
                    <a:pt x="65" y="206"/>
                  </a:lnTo>
                  <a:lnTo>
                    <a:pt x="65" y="206"/>
                  </a:lnTo>
                  <a:lnTo>
                    <a:pt x="64" y="207"/>
                  </a:lnTo>
                  <a:lnTo>
                    <a:pt x="63" y="209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3" y="211"/>
                  </a:lnTo>
                  <a:lnTo>
                    <a:pt x="63" y="211"/>
                  </a:lnTo>
                  <a:lnTo>
                    <a:pt x="63" y="211"/>
                  </a:lnTo>
                  <a:lnTo>
                    <a:pt x="63" y="210"/>
                  </a:lnTo>
                  <a:lnTo>
                    <a:pt x="64" y="210"/>
                  </a:lnTo>
                  <a:lnTo>
                    <a:pt x="64" y="210"/>
                  </a:lnTo>
                  <a:lnTo>
                    <a:pt x="64" y="210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3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5" y="213"/>
                  </a:lnTo>
                  <a:lnTo>
                    <a:pt x="65" y="212"/>
                  </a:lnTo>
                  <a:lnTo>
                    <a:pt x="65" y="212"/>
                  </a:lnTo>
                  <a:lnTo>
                    <a:pt x="66" y="212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8" y="213"/>
                  </a:lnTo>
                  <a:lnTo>
                    <a:pt x="68" y="213"/>
                  </a:lnTo>
                  <a:lnTo>
                    <a:pt x="68" y="213"/>
                  </a:lnTo>
                  <a:lnTo>
                    <a:pt x="68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8" y="210"/>
                  </a:lnTo>
                  <a:lnTo>
                    <a:pt x="68" y="210"/>
                  </a:lnTo>
                  <a:lnTo>
                    <a:pt x="69" y="210"/>
                  </a:lnTo>
                  <a:lnTo>
                    <a:pt x="69" y="210"/>
                  </a:lnTo>
                  <a:lnTo>
                    <a:pt x="69" y="211"/>
                  </a:lnTo>
                  <a:lnTo>
                    <a:pt x="69" y="211"/>
                  </a:lnTo>
                  <a:lnTo>
                    <a:pt x="69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0"/>
                  </a:lnTo>
                  <a:lnTo>
                    <a:pt x="71" y="210"/>
                  </a:lnTo>
                  <a:lnTo>
                    <a:pt x="71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3" y="210"/>
                  </a:lnTo>
                  <a:lnTo>
                    <a:pt x="72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3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5" y="209"/>
                  </a:lnTo>
                  <a:lnTo>
                    <a:pt x="74" y="208"/>
                  </a:lnTo>
                  <a:lnTo>
                    <a:pt x="74" y="208"/>
                  </a:lnTo>
                  <a:lnTo>
                    <a:pt x="77" y="208"/>
                  </a:lnTo>
                  <a:lnTo>
                    <a:pt x="77" y="208"/>
                  </a:lnTo>
                  <a:lnTo>
                    <a:pt x="77" y="207"/>
                  </a:lnTo>
                  <a:lnTo>
                    <a:pt x="77" y="207"/>
                  </a:lnTo>
                  <a:lnTo>
                    <a:pt x="77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5" y="210"/>
                  </a:lnTo>
                  <a:lnTo>
                    <a:pt x="75" y="210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5" y="213"/>
                  </a:lnTo>
                  <a:lnTo>
                    <a:pt x="75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2" y="212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4"/>
                  </a:lnTo>
                  <a:lnTo>
                    <a:pt x="72" y="214"/>
                  </a:lnTo>
                  <a:lnTo>
                    <a:pt x="72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70" y="213"/>
                  </a:lnTo>
                  <a:lnTo>
                    <a:pt x="70" y="213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69" y="214"/>
                  </a:lnTo>
                  <a:lnTo>
                    <a:pt x="69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6" y="215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3"/>
                  </a:lnTo>
                  <a:lnTo>
                    <a:pt x="67" y="213"/>
                  </a:lnTo>
                  <a:lnTo>
                    <a:pt x="67" y="213"/>
                  </a:lnTo>
                  <a:lnTo>
                    <a:pt x="66" y="213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5" y="217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6" y="221"/>
                  </a:lnTo>
                  <a:lnTo>
                    <a:pt x="66" y="221"/>
                  </a:lnTo>
                  <a:lnTo>
                    <a:pt x="67" y="221"/>
                  </a:lnTo>
                  <a:lnTo>
                    <a:pt x="67" y="221"/>
                  </a:lnTo>
                  <a:lnTo>
                    <a:pt x="67" y="221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7" y="224"/>
                  </a:lnTo>
                  <a:lnTo>
                    <a:pt x="67" y="225"/>
                  </a:lnTo>
                  <a:lnTo>
                    <a:pt x="67" y="225"/>
                  </a:lnTo>
                  <a:lnTo>
                    <a:pt x="67" y="226"/>
                  </a:lnTo>
                  <a:lnTo>
                    <a:pt x="67" y="226"/>
                  </a:lnTo>
                  <a:lnTo>
                    <a:pt x="67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8" y="228"/>
                  </a:lnTo>
                  <a:lnTo>
                    <a:pt x="68" y="229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9" y="231"/>
                  </a:lnTo>
                  <a:lnTo>
                    <a:pt x="69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6" y="230"/>
                  </a:lnTo>
                  <a:lnTo>
                    <a:pt x="67" y="230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7" y="230"/>
                  </a:lnTo>
                  <a:lnTo>
                    <a:pt x="66" y="229"/>
                  </a:lnTo>
                  <a:lnTo>
                    <a:pt x="67" y="229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7"/>
                  </a:lnTo>
                  <a:lnTo>
                    <a:pt x="66" y="227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30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3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7" y="236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8"/>
                  </a:lnTo>
                  <a:lnTo>
                    <a:pt x="67" y="237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5" y="235"/>
                  </a:lnTo>
                  <a:lnTo>
                    <a:pt x="65" y="235"/>
                  </a:lnTo>
                  <a:lnTo>
                    <a:pt x="65" y="235"/>
                  </a:lnTo>
                  <a:lnTo>
                    <a:pt x="65" y="234"/>
                  </a:lnTo>
                  <a:lnTo>
                    <a:pt x="65" y="234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3" y="230"/>
                  </a:lnTo>
                  <a:lnTo>
                    <a:pt x="62" y="230"/>
                  </a:lnTo>
                  <a:lnTo>
                    <a:pt x="62" y="230"/>
                  </a:lnTo>
                  <a:lnTo>
                    <a:pt x="62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7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2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8"/>
                  </a:lnTo>
                  <a:lnTo>
                    <a:pt x="64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5"/>
                  </a:lnTo>
                  <a:lnTo>
                    <a:pt x="65" y="225"/>
                  </a:lnTo>
                  <a:lnTo>
                    <a:pt x="65" y="225"/>
                  </a:lnTo>
                  <a:lnTo>
                    <a:pt x="64" y="225"/>
                  </a:lnTo>
                  <a:lnTo>
                    <a:pt x="64" y="224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19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61" y="220"/>
                  </a:lnTo>
                  <a:lnTo>
                    <a:pt x="61" y="222"/>
                  </a:lnTo>
                  <a:lnTo>
                    <a:pt x="60" y="222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2"/>
                  </a:lnTo>
                  <a:lnTo>
                    <a:pt x="60" y="222"/>
                  </a:lnTo>
                  <a:lnTo>
                    <a:pt x="59" y="222"/>
                  </a:lnTo>
                  <a:lnTo>
                    <a:pt x="60" y="222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60" y="221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19"/>
                  </a:lnTo>
                  <a:lnTo>
                    <a:pt x="60" y="219"/>
                  </a:lnTo>
                  <a:lnTo>
                    <a:pt x="60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6"/>
                  </a:lnTo>
                  <a:lnTo>
                    <a:pt x="55" y="216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3"/>
                  </a:lnTo>
                  <a:lnTo>
                    <a:pt x="55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2" y="214"/>
                  </a:lnTo>
                  <a:lnTo>
                    <a:pt x="52" y="214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5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3" y="215"/>
                  </a:lnTo>
                  <a:lnTo>
                    <a:pt x="42" y="215"/>
                  </a:lnTo>
                  <a:lnTo>
                    <a:pt x="42" y="215"/>
                  </a:lnTo>
                  <a:lnTo>
                    <a:pt x="42" y="215"/>
                  </a:lnTo>
                  <a:lnTo>
                    <a:pt x="42" y="216"/>
                  </a:lnTo>
                  <a:lnTo>
                    <a:pt x="42" y="216"/>
                  </a:lnTo>
                  <a:lnTo>
                    <a:pt x="41" y="216"/>
                  </a:lnTo>
                  <a:lnTo>
                    <a:pt x="40" y="215"/>
                  </a:lnTo>
                  <a:lnTo>
                    <a:pt x="39" y="215"/>
                  </a:lnTo>
                  <a:lnTo>
                    <a:pt x="38" y="215"/>
                  </a:lnTo>
                  <a:lnTo>
                    <a:pt x="38" y="215"/>
                  </a:lnTo>
                  <a:lnTo>
                    <a:pt x="37" y="215"/>
                  </a:lnTo>
                  <a:lnTo>
                    <a:pt x="37" y="214"/>
                  </a:lnTo>
                  <a:lnTo>
                    <a:pt x="35" y="214"/>
                  </a:lnTo>
                  <a:lnTo>
                    <a:pt x="34" y="214"/>
                  </a:lnTo>
                  <a:lnTo>
                    <a:pt x="33" y="214"/>
                  </a:lnTo>
                  <a:lnTo>
                    <a:pt x="33" y="214"/>
                  </a:lnTo>
                  <a:lnTo>
                    <a:pt x="32" y="213"/>
                  </a:lnTo>
                  <a:lnTo>
                    <a:pt x="32" y="213"/>
                  </a:lnTo>
                  <a:lnTo>
                    <a:pt x="32" y="213"/>
                  </a:lnTo>
                  <a:lnTo>
                    <a:pt x="31" y="213"/>
                  </a:lnTo>
                  <a:lnTo>
                    <a:pt x="31" y="213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29" y="212"/>
                  </a:lnTo>
                  <a:lnTo>
                    <a:pt x="28" y="212"/>
                  </a:lnTo>
                  <a:lnTo>
                    <a:pt x="28" y="211"/>
                  </a:lnTo>
                  <a:lnTo>
                    <a:pt x="28" y="211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7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6"/>
                  </a:lnTo>
                  <a:lnTo>
                    <a:pt x="28" y="206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1" y="207"/>
                  </a:lnTo>
                  <a:lnTo>
                    <a:pt x="31" y="207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1" y="206"/>
                  </a:lnTo>
                  <a:lnTo>
                    <a:pt x="32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7"/>
                  </a:lnTo>
                  <a:lnTo>
                    <a:pt x="33" y="206"/>
                  </a:lnTo>
                  <a:lnTo>
                    <a:pt x="34" y="206"/>
                  </a:lnTo>
                  <a:lnTo>
                    <a:pt x="34" y="206"/>
                  </a:lnTo>
                  <a:lnTo>
                    <a:pt x="34" y="206"/>
                  </a:lnTo>
                  <a:lnTo>
                    <a:pt x="34" y="207"/>
                  </a:lnTo>
                  <a:lnTo>
                    <a:pt x="35" y="207"/>
                  </a:lnTo>
                  <a:lnTo>
                    <a:pt x="35" y="207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4"/>
                  </a:lnTo>
                  <a:lnTo>
                    <a:pt x="36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2"/>
                  </a:lnTo>
                  <a:lnTo>
                    <a:pt x="35" y="202"/>
                  </a:lnTo>
                  <a:lnTo>
                    <a:pt x="35" y="202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3" y="199"/>
                  </a:lnTo>
                  <a:lnTo>
                    <a:pt x="33" y="199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2" y="197"/>
                  </a:lnTo>
                  <a:lnTo>
                    <a:pt x="32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29" y="195"/>
                  </a:lnTo>
                  <a:lnTo>
                    <a:pt x="29" y="195"/>
                  </a:lnTo>
                  <a:lnTo>
                    <a:pt x="29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4"/>
                  </a:lnTo>
                  <a:lnTo>
                    <a:pt x="28" y="194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6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6"/>
                  </a:lnTo>
                  <a:lnTo>
                    <a:pt x="28" y="196"/>
                  </a:lnTo>
                  <a:lnTo>
                    <a:pt x="27" y="196"/>
                  </a:lnTo>
                  <a:lnTo>
                    <a:pt x="26" y="195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195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7" y="197"/>
                  </a:lnTo>
                  <a:lnTo>
                    <a:pt x="27" y="197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4" y="196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1" y="195"/>
                  </a:lnTo>
                  <a:lnTo>
                    <a:pt x="21" y="195"/>
                  </a:lnTo>
                  <a:lnTo>
                    <a:pt x="20" y="194"/>
                  </a:lnTo>
                  <a:lnTo>
                    <a:pt x="20" y="194"/>
                  </a:lnTo>
                  <a:lnTo>
                    <a:pt x="19" y="193"/>
                  </a:lnTo>
                  <a:lnTo>
                    <a:pt x="18" y="192"/>
                  </a:lnTo>
                  <a:lnTo>
                    <a:pt x="17" y="192"/>
                  </a:lnTo>
                  <a:lnTo>
                    <a:pt x="17" y="191"/>
                  </a:lnTo>
                  <a:lnTo>
                    <a:pt x="16" y="190"/>
                  </a:lnTo>
                  <a:lnTo>
                    <a:pt x="15" y="189"/>
                  </a:lnTo>
                  <a:lnTo>
                    <a:pt x="15" y="188"/>
                  </a:lnTo>
                  <a:lnTo>
                    <a:pt x="15" y="188"/>
                  </a:lnTo>
                  <a:lnTo>
                    <a:pt x="14" y="188"/>
                  </a:lnTo>
                  <a:lnTo>
                    <a:pt x="12" y="187"/>
                  </a:lnTo>
                  <a:lnTo>
                    <a:pt x="11" y="186"/>
                  </a:lnTo>
                  <a:lnTo>
                    <a:pt x="10" y="186"/>
                  </a:lnTo>
                  <a:lnTo>
                    <a:pt x="10" y="185"/>
                  </a:lnTo>
                  <a:lnTo>
                    <a:pt x="9" y="185"/>
                  </a:lnTo>
                  <a:lnTo>
                    <a:pt x="9" y="185"/>
                  </a:lnTo>
                  <a:lnTo>
                    <a:pt x="9" y="184"/>
                  </a:lnTo>
                  <a:lnTo>
                    <a:pt x="8" y="184"/>
                  </a:lnTo>
                  <a:lnTo>
                    <a:pt x="7" y="182"/>
                  </a:lnTo>
                  <a:lnTo>
                    <a:pt x="7" y="181"/>
                  </a:lnTo>
                  <a:lnTo>
                    <a:pt x="7" y="181"/>
                  </a:lnTo>
                  <a:lnTo>
                    <a:pt x="6" y="184"/>
                  </a:lnTo>
                  <a:lnTo>
                    <a:pt x="5" y="187"/>
                  </a:lnTo>
                  <a:lnTo>
                    <a:pt x="4" y="190"/>
                  </a:lnTo>
                  <a:lnTo>
                    <a:pt x="3" y="193"/>
                  </a:lnTo>
                  <a:lnTo>
                    <a:pt x="2" y="194"/>
                  </a:lnTo>
                  <a:lnTo>
                    <a:pt x="2" y="196"/>
                  </a:lnTo>
                  <a:lnTo>
                    <a:pt x="1" y="19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2" y="205"/>
                  </a:lnTo>
                  <a:lnTo>
                    <a:pt x="3" y="207"/>
                  </a:lnTo>
                  <a:lnTo>
                    <a:pt x="5" y="209"/>
                  </a:lnTo>
                  <a:lnTo>
                    <a:pt x="7" y="212"/>
                  </a:lnTo>
                  <a:lnTo>
                    <a:pt x="9" y="215"/>
                  </a:lnTo>
                  <a:lnTo>
                    <a:pt x="11" y="217"/>
                  </a:lnTo>
                  <a:lnTo>
                    <a:pt x="14" y="221"/>
                  </a:lnTo>
                  <a:lnTo>
                    <a:pt x="16" y="224"/>
                  </a:lnTo>
                  <a:lnTo>
                    <a:pt x="19" y="227"/>
                  </a:lnTo>
                  <a:lnTo>
                    <a:pt x="21" y="230"/>
                  </a:lnTo>
                  <a:lnTo>
                    <a:pt x="24" y="233"/>
                  </a:lnTo>
                  <a:lnTo>
                    <a:pt x="26" y="235"/>
                  </a:lnTo>
                  <a:lnTo>
                    <a:pt x="28" y="238"/>
                  </a:lnTo>
                  <a:lnTo>
                    <a:pt x="31" y="240"/>
                  </a:lnTo>
                  <a:lnTo>
                    <a:pt x="32" y="242"/>
                  </a:lnTo>
                  <a:lnTo>
                    <a:pt x="33" y="243"/>
                  </a:lnTo>
                  <a:lnTo>
                    <a:pt x="34" y="244"/>
                  </a:lnTo>
                  <a:lnTo>
                    <a:pt x="35" y="245"/>
                  </a:lnTo>
                  <a:lnTo>
                    <a:pt x="35" y="245"/>
                  </a:lnTo>
                  <a:lnTo>
                    <a:pt x="35" y="245"/>
                  </a:lnTo>
                  <a:lnTo>
                    <a:pt x="36" y="245"/>
                  </a:lnTo>
                  <a:lnTo>
                    <a:pt x="36" y="245"/>
                  </a:lnTo>
                  <a:lnTo>
                    <a:pt x="37" y="245"/>
                  </a:lnTo>
                  <a:lnTo>
                    <a:pt x="37" y="245"/>
                  </a:lnTo>
                  <a:lnTo>
                    <a:pt x="38" y="246"/>
                  </a:lnTo>
                  <a:lnTo>
                    <a:pt x="39" y="246"/>
                  </a:lnTo>
                  <a:lnTo>
                    <a:pt x="40" y="246"/>
                  </a:lnTo>
                  <a:lnTo>
                    <a:pt x="42" y="246"/>
                  </a:lnTo>
                  <a:lnTo>
                    <a:pt x="43" y="246"/>
                  </a:lnTo>
                  <a:lnTo>
                    <a:pt x="45" y="247"/>
                  </a:lnTo>
                  <a:lnTo>
                    <a:pt x="45" y="247"/>
                  </a:lnTo>
                  <a:lnTo>
                    <a:pt x="45" y="247"/>
                  </a:lnTo>
                  <a:lnTo>
                    <a:pt x="46" y="247"/>
                  </a:lnTo>
                  <a:lnTo>
                    <a:pt x="46" y="247"/>
                  </a:lnTo>
                  <a:lnTo>
                    <a:pt x="46" y="248"/>
                  </a:lnTo>
                  <a:lnTo>
                    <a:pt x="47" y="249"/>
                  </a:lnTo>
                  <a:lnTo>
                    <a:pt x="47" y="249"/>
                  </a:lnTo>
                  <a:lnTo>
                    <a:pt x="48" y="250"/>
                  </a:lnTo>
                  <a:lnTo>
                    <a:pt x="48" y="251"/>
                  </a:lnTo>
                  <a:lnTo>
                    <a:pt x="49" y="252"/>
                  </a:lnTo>
                  <a:lnTo>
                    <a:pt x="50" y="253"/>
                  </a:lnTo>
                  <a:lnTo>
                    <a:pt x="50" y="254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51" y="256"/>
                  </a:lnTo>
                  <a:lnTo>
                    <a:pt x="51" y="256"/>
                  </a:lnTo>
                  <a:lnTo>
                    <a:pt x="53" y="257"/>
                  </a:lnTo>
                  <a:lnTo>
                    <a:pt x="54" y="258"/>
                  </a:lnTo>
                  <a:lnTo>
                    <a:pt x="56" y="258"/>
                  </a:lnTo>
                  <a:lnTo>
                    <a:pt x="57" y="259"/>
                  </a:lnTo>
                  <a:lnTo>
                    <a:pt x="60" y="260"/>
                  </a:lnTo>
                  <a:lnTo>
                    <a:pt x="63" y="261"/>
                  </a:lnTo>
                  <a:lnTo>
                    <a:pt x="66" y="261"/>
                  </a:lnTo>
                  <a:lnTo>
                    <a:pt x="69" y="262"/>
                  </a:lnTo>
                  <a:lnTo>
                    <a:pt x="73" y="263"/>
                  </a:lnTo>
                  <a:lnTo>
                    <a:pt x="77" y="264"/>
                  </a:lnTo>
                  <a:lnTo>
                    <a:pt x="80" y="265"/>
                  </a:lnTo>
                  <a:lnTo>
                    <a:pt x="84" y="266"/>
                  </a:lnTo>
                  <a:lnTo>
                    <a:pt x="86" y="266"/>
                  </a:lnTo>
                  <a:lnTo>
                    <a:pt x="89" y="267"/>
                  </a:lnTo>
                  <a:lnTo>
                    <a:pt x="92" y="268"/>
                  </a:lnTo>
                  <a:lnTo>
                    <a:pt x="94" y="268"/>
                  </a:lnTo>
                  <a:lnTo>
                    <a:pt x="95" y="268"/>
                  </a:lnTo>
                  <a:lnTo>
                    <a:pt x="95" y="268"/>
                  </a:lnTo>
                  <a:lnTo>
                    <a:pt x="96" y="268"/>
                  </a:lnTo>
                  <a:lnTo>
                    <a:pt x="96" y="269"/>
                  </a:lnTo>
                  <a:lnTo>
                    <a:pt x="96" y="269"/>
                  </a:lnTo>
                  <a:lnTo>
                    <a:pt x="96" y="270"/>
                  </a:lnTo>
                  <a:lnTo>
                    <a:pt x="96" y="271"/>
                  </a:lnTo>
                  <a:lnTo>
                    <a:pt x="96" y="271"/>
                  </a:lnTo>
                  <a:lnTo>
                    <a:pt x="96" y="272"/>
                  </a:lnTo>
                  <a:lnTo>
                    <a:pt x="96" y="273"/>
                  </a:lnTo>
                  <a:lnTo>
                    <a:pt x="96" y="273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96" y="275"/>
                  </a:lnTo>
                  <a:lnTo>
                    <a:pt x="96" y="275"/>
                  </a:lnTo>
                  <a:lnTo>
                    <a:pt x="96" y="276"/>
                  </a:lnTo>
                  <a:lnTo>
                    <a:pt x="95" y="283"/>
                  </a:lnTo>
                  <a:lnTo>
                    <a:pt x="95" y="290"/>
                  </a:lnTo>
                  <a:lnTo>
                    <a:pt x="95" y="297"/>
                  </a:lnTo>
                  <a:lnTo>
                    <a:pt x="95" y="304"/>
                  </a:lnTo>
                  <a:lnTo>
                    <a:pt x="95" y="310"/>
                  </a:lnTo>
                  <a:lnTo>
                    <a:pt x="94" y="316"/>
                  </a:lnTo>
                  <a:lnTo>
                    <a:pt x="94" y="321"/>
                  </a:lnTo>
                  <a:lnTo>
                    <a:pt x="94" y="327"/>
                  </a:lnTo>
                  <a:lnTo>
                    <a:pt x="94" y="327"/>
                  </a:lnTo>
                  <a:lnTo>
                    <a:pt x="97" y="327"/>
                  </a:lnTo>
                  <a:lnTo>
                    <a:pt x="100" y="327"/>
                  </a:lnTo>
                  <a:lnTo>
                    <a:pt x="104" y="327"/>
                  </a:lnTo>
                  <a:lnTo>
                    <a:pt x="107" y="327"/>
                  </a:lnTo>
                  <a:lnTo>
                    <a:pt x="110" y="327"/>
                  </a:lnTo>
                  <a:lnTo>
                    <a:pt x="113" y="327"/>
                  </a:lnTo>
                  <a:lnTo>
                    <a:pt x="116" y="327"/>
                  </a:lnTo>
                  <a:lnTo>
                    <a:pt x="119" y="327"/>
                  </a:lnTo>
                  <a:lnTo>
                    <a:pt x="123" y="327"/>
                  </a:lnTo>
                  <a:lnTo>
                    <a:pt x="126" y="327"/>
                  </a:lnTo>
                  <a:lnTo>
                    <a:pt x="129" y="327"/>
                  </a:lnTo>
                  <a:lnTo>
                    <a:pt x="132" y="327"/>
                  </a:lnTo>
                  <a:lnTo>
                    <a:pt x="135" y="326"/>
                  </a:lnTo>
                  <a:lnTo>
                    <a:pt x="138" y="326"/>
                  </a:lnTo>
                  <a:lnTo>
                    <a:pt x="141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3"/>
                  </a:lnTo>
                  <a:lnTo>
                    <a:pt x="145" y="323"/>
                  </a:lnTo>
                  <a:lnTo>
                    <a:pt x="145" y="323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6" y="320"/>
                  </a:lnTo>
                  <a:lnTo>
                    <a:pt x="146" y="32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4" y="319"/>
                  </a:lnTo>
                  <a:lnTo>
                    <a:pt x="144" y="319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5" y="318"/>
                  </a:lnTo>
                  <a:lnTo>
                    <a:pt x="145" y="318"/>
                  </a:lnTo>
                  <a:lnTo>
                    <a:pt x="145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6"/>
                  </a:lnTo>
                  <a:lnTo>
                    <a:pt x="147" y="316"/>
                  </a:lnTo>
                  <a:lnTo>
                    <a:pt x="147" y="316"/>
                  </a:lnTo>
                  <a:lnTo>
                    <a:pt x="147" y="315"/>
                  </a:lnTo>
                  <a:lnTo>
                    <a:pt x="147" y="315"/>
                  </a:lnTo>
                  <a:lnTo>
                    <a:pt x="147" y="315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8" y="313"/>
                  </a:lnTo>
                  <a:lnTo>
                    <a:pt x="148" y="313"/>
                  </a:lnTo>
                  <a:lnTo>
                    <a:pt x="148" y="313"/>
                  </a:lnTo>
                  <a:lnTo>
                    <a:pt x="148" y="312"/>
                  </a:lnTo>
                  <a:lnTo>
                    <a:pt x="148" y="312"/>
                  </a:lnTo>
                  <a:lnTo>
                    <a:pt x="148" y="312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9" y="311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8" y="310"/>
                  </a:lnTo>
                  <a:lnTo>
                    <a:pt x="148" y="310"/>
                  </a:lnTo>
                  <a:lnTo>
                    <a:pt x="148" y="310"/>
                  </a:lnTo>
                  <a:lnTo>
                    <a:pt x="149" y="309"/>
                  </a:lnTo>
                  <a:lnTo>
                    <a:pt x="148" y="309"/>
                  </a:lnTo>
                  <a:lnTo>
                    <a:pt x="148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8" y="308"/>
                  </a:lnTo>
                  <a:lnTo>
                    <a:pt x="148" y="308"/>
                  </a:lnTo>
                  <a:lnTo>
                    <a:pt x="148" y="308"/>
                  </a:lnTo>
                  <a:lnTo>
                    <a:pt x="148" y="307"/>
                  </a:lnTo>
                  <a:lnTo>
                    <a:pt x="148" y="307"/>
                  </a:lnTo>
                  <a:lnTo>
                    <a:pt x="148" y="307"/>
                  </a:lnTo>
                  <a:lnTo>
                    <a:pt x="149" y="307"/>
                  </a:lnTo>
                  <a:lnTo>
                    <a:pt x="149" y="307"/>
                  </a:lnTo>
                  <a:lnTo>
                    <a:pt x="149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4"/>
                  </a:lnTo>
                  <a:lnTo>
                    <a:pt x="149" y="304"/>
                  </a:lnTo>
                  <a:lnTo>
                    <a:pt x="149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3"/>
                  </a:lnTo>
                  <a:lnTo>
                    <a:pt x="150" y="303"/>
                  </a:lnTo>
                  <a:lnTo>
                    <a:pt x="151" y="302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0" y="298"/>
                  </a:lnTo>
                  <a:lnTo>
                    <a:pt x="151" y="298"/>
                  </a:lnTo>
                  <a:lnTo>
                    <a:pt x="151" y="298"/>
                  </a:lnTo>
                  <a:lnTo>
                    <a:pt x="152" y="299"/>
                  </a:lnTo>
                  <a:lnTo>
                    <a:pt x="152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3" y="298"/>
                  </a:lnTo>
                  <a:lnTo>
                    <a:pt x="153" y="298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8"/>
                  </a:lnTo>
                  <a:lnTo>
                    <a:pt x="153" y="298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5" y="296"/>
                  </a:lnTo>
                  <a:lnTo>
                    <a:pt x="155" y="296"/>
                  </a:lnTo>
                  <a:lnTo>
                    <a:pt x="155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3" y="296"/>
                  </a:lnTo>
                  <a:lnTo>
                    <a:pt x="153" y="295"/>
                  </a:lnTo>
                  <a:lnTo>
                    <a:pt x="153" y="295"/>
                  </a:lnTo>
                  <a:lnTo>
                    <a:pt x="153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4"/>
                  </a:lnTo>
                  <a:lnTo>
                    <a:pt x="154" y="294"/>
                  </a:lnTo>
                  <a:lnTo>
                    <a:pt x="154" y="295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6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4" y="293"/>
                  </a:lnTo>
                  <a:lnTo>
                    <a:pt x="154" y="293"/>
                  </a:lnTo>
                  <a:lnTo>
                    <a:pt x="154" y="293"/>
                  </a:lnTo>
                  <a:lnTo>
                    <a:pt x="153" y="293"/>
                  </a:lnTo>
                  <a:lnTo>
                    <a:pt x="153" y="293"/>
                  </a:lnTo>
                  <a:lnTo>
                    <a:pt x="153" y="293"/>
                  </a:lnTo>
                  <a:lnTo>
                    <a:pt x="152" y="292"/>
                  </a:lnTo>
                  <a:lnTo>
                    <a:pt x="153" y="293"/>
                  </a:lnTo>
                  <a:lnTo>
                    <a:pt x="154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8" y="295"/>
                  </a:lnTo>
                  <a:lnTo>
                    <a:pt x="158" y="295"/>
                  </a:lnTo>
                  <a:lnTo>
                    <a:pt x="157" y="295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6" y="294"/>
                  </a:lnTo>
                  <a:lnTo>
                    <a:pt x="156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6" y="290"/>
                  </a:lnTo>
                  <a:lnTo>
                    <a:pt x="156" y="290"/>
                  </a:lnTo>
                  <a:lnTo>
                    <a:pt x="156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8"/>
                  </a:lnTo>
                  <a:lnTo>
                    <a:pt x="156" y="288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90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9" y="289"/>
                  </a:lnTo>
                  <a:lnTo>
                    <a:pt x="159" y="288"/>
                  </a:lnTo>
                  <a:lnTo>
                    <a:pt x="159" y="288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1" y="289"/>
                  </a:lnTo>
                  <a:lnTo>
                    <a:pt x="161" y="289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0" y="288"/>
                  </a:lnTo>
                  <a:lnTo>
                    <a:pt x="159" y="288"/>
                  </a:lnTo>
                  <a:lnTo>
                    <a:pt x="158" y="288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7" y="287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5"/>
                  </a:lnTo>
                  <a:lnTo>
                    <a:pt x="157" y="285"/>
                  </a:lnTo>
                  <a:lnTo>
                    <a:pt x="158" y="285"/>
                  </a:lnTo>
                  <a:lnTo>
                    <a:pt x="158" y="285"/>
                  </a:lnTo>
                  <a:lnTo>
                    <a:pt x="159" y="286"/>
                  </a:lnTo>
                  <a:lnTo>
                    <a:pt x="159" y="286"/>
                  </a:lnTo>
                  <a:lnTo>
                    <a:pt x="159" y="286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60" y="285"/>
                  </a:lnTo>
                  <a:lnTo>
                    <a:pt x="161" y="285"/>
                  </a:lnTo>
                  <a:lnTo>
                    <a:pt x="161" y="285"/>
                  </a:lnTo>
                  <a:lnTo>
                    <a:pt x="161" y="285"/>
                  </a:lnTo>
                  <a:lnTo>
                    <a:pt x="162" y="285"/>
                  </a:lnTo>
                  <a:lnTo>
                    <a:pt x="163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3" y="285"/>
                  </a:lnTo>
                  <a:lnTo>
                    <a:pt x="163" y="285"/>
                  </a:lnTo>
                  <a:lnTo>
                    <a:pt x="163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4" y="284"/>
                  </a:lnTo>
                  <a:lnTo>
                    <a:pt x="165" y="284"/>
                  </a:lnTo>
                  <a:lnTo>
                    <a:pt x="165" y="284"/>
                  </a:lnTo>
                  <a:lnTo>
                    <a:pt x="165" y="284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6" y="283"/>
                  </a:lnTo>
                  <a:lnTo>
                    <a:pt x="167" y="283"/>
                  </a:lnTo>
                  <a:lnTo>
                    <a:pt x="167" y="283"/>
                  </a:lnTo>
                  <a:lnTo>
                    <a:pt x="167" y="283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8" y="282"/>
                  </a:lnTo>
                  <a:lnTo>
                    <a:pt x="168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7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5" y="277"/>
                  </a:lnTo>
                  <a:lnTo>
                    <a:pt x="165" y="277"/>
                  </a:lnTo>
                  <a:lnTo>
                    <a:pt x="165" y="277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3" y="276"/>
                  </a:lnTo>
                  <a:lnTo>
                    <a:pt x="163" y="276"/>
                  </a:lnTo>
                  <a:lnTo>
                    <a:pt x="163" y="276"/>
                  </a:lnTo>
                  <a:lnTo>
                    <a:pt x="162" y="276"/>
                  </a:lnTo>
                  <a:lnTo>
                    <a:pt x="162" y="276"/>
                  </a:lnTo>
                  <a:lnTo>
                    <a:pt x="162" y="276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0" y="274"/>
                  </a:lnTo>
                  <a:lnTo>
                    <a:pt x="160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7" y="274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6"/>
                  </a:lnTo>
                  <a:lnTo>
                    <a:pt x="157" y="276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5" y="276"/>
                  </a:lnTo>
                  <a:lnTo>
                    <a:pt x="155" y="276"/>
                  </a:lnTo>
                  <a:lnTo>
                    <a:pt x="155" y="276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7" y="275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6" y="273"/>
                  </a:lnTo>
                  <a:lnTo>
                    <a:pt x="156" y="273"/>
                  </a:lnTo>
                  <a:lnTo>
                    <a:pt x="156" y="273"/>
                  </a:lnTo>
                  <a:lnTo>
                    <a:pt x="155" y="273"/>
                  </a:lnTo>
                  <a:lnTo>
                    <a:pt x="155" y="273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4" y="272"/>
                  </a:lnTo>
                  <a:lnTo>
                    <a:pt x="154" y="273"/>
                  </a:lnTo>
                  <a:lnTo>
                    <a:pt x="154" y="273"/>
                  </a:lnTo>
                  <a:lnTo>
                    <a:pt x="154" y="273"/>
                  </a:lnTo>
                  <a:lnTo>
                    <a:pt x="153" y="272"/>
                  </a:lnTo>
                  <a:lnTo>
                    <a:pt x="152" y="272"/>
                  </a:lnTo>
                  <a:lnTo>
                    <a:pt x="152" y="272"/>
                  </a:lnTo>
                  <a:lnTo>
                    <a:pt x="151" y="272"/>
                  </a:lnTo>
                  <a:lnTo>
                    <a:pt x="151" y="272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0" y="271"/>
                  </a:lnTo>
                  <a:lnTo>
                    <a:pt x="149" y="271"/>
                  </a:lnTo>
                  <a:lnTo>
                    <a:pt x="149" y="270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50" y="272"/>
                  </a:lnTo>
                  <a:lnTo>
                    <a:pt x="150" y="273"/>
                  </a:lnTo>
                  <a:lnTo>
                    <a:pt x="149" y="273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0"/>
                  </a:lnTo>
                  <a:lnTo>
                    <a:pt x="147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6" y="268"/>
                  </a:lnTo>
                  <a:lnTo>
                    <a:pt x="146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70"/>
                  </a:lnTo>
                  <a:lnTo>
                    <a:pt x="149" y="270"/>
                  </a:lnTo>
                  <a:lnTo>
                    <a:pt x="149" y="270"/>
                  </a:lnTo>
                  <a:lnTo>
                    <a:pt x="149" y="270"/>
                  </a:lnTo>
                  <a:lnTo>
                    <a:pt x="150" y="270"/>
                  </a:lnTo>
                  <a:lnTo>
                    <a:pt x="150" y="270"/>
                  </a:lnTo>
                  <a:lnTo>
                    <a:pt x="151" y="270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3" y="271"/>
                  </a:lnTo>
                  <a:lnTo>
                    <a:pt x="153" y="271"/>
                  </a:lnTo>
                  <a:lnTo>
                    <a:pt x="153" y="271"/>
                  </a:lnTo>
                  <a:lnTo>
                    <a:pt x="153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6" y="272"/>
                  </a:lnTo>
                  <a:lnTo>
                    <a:pt x="156" y="272"/>
                  </a:lnTo>
                  <a:lnTo>
                    <a:pt x="156" y="272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8" y="273"/>
                  </a:lnTo>
                  <a:lnTo>
                    <a:pt x="158" y="273"/>
                  </a:lnTo>
                  <a:lnTo>
                    <a:pt x="158" y="273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9" y="272"/>
                  </a:lnTo>
                  <a:lnTo>
                    <a:pt x="159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3"/>
                  </a:lnTo>
                  <a:lnTo>
                    <a:pt x="159" y="273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5" y="274"/>
                  </a:lnTo>
                  <a:lnTo>
                    <a:pt x="165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7" y="273"/>
                  </a:lnTo>
                  <a:lnTo>
                    <a:pt x="166" y="272"/>
                  </a:lnTo>
                  <a:lnTo>
                    <a:pt x="167" y="272"/>
                  </a:lnTo>
                  <a:lnTo>
                    <a:pt x="167" y="272"/>
                  </a:lnTo>
                  <a:lnTo>
                    <a:pt x="168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1" y="271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70" y="269"/>
                  </a:lnTo>
                  <a:lnTo>
                    <a:pt x="169" y="269"/>
                  </a:lnTo>
                  <a:lnTo>
                    <a:pt x="169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69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70" y="266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6"/>
                  </a:lnTo>
                  <a:lnTo>
                    <a:pt x="171" y="266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1" y="267"/>
                  </a:lnTo>
                  <a:lnTo>
                    <a:pt x="171" y="266"/>
                  </a:lnTo>
                  <a:lnTo>
                    <a:pt x="172" y="266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3" y="268"/>
                  </a:lnTo>
                  <a:lnTo>
                    <a:pt x="173" y="268"/>
                  </a:lnTo>
                  <a:lnTo>
                    <a:pt x="173" y="268"/>
                  </a:lnTo>
                  <a:lnTo>
                    <a:pt x="173" y="267"/>
                  </a:lnTo>
                  <a:lnTo>
                    <a:pt x="173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73" y="266"/>
                  </a:lnTo>
                  <a:lnTo>
                    <a:pt x="173" y="266"/>
                  </a:lnTo>
                  <a:lnTo>
                    <a:pt x="173" y="267"/>
                  </a:lnTo>
                  <a:lnTo>
                    <a:pt x="173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5" y="26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8"/>
                  </a:lnTo>
                  <a:lnTo>
                    <a:pt x="175" y="268"/>
                  </a:lnTo>
                  <a:lnTo>
                    <a:pt x="176" y="268"/>
                  </a:lnTo>
                  <a:lnTo>
                    <a:pt x="176" y="268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4" y="266"/>
                  </a:lnTo>
                  <a:lnTo>
                    <a:pt x="174" y="266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6"/>
                  </a:lnTo>
                  <a:lnTo>
                    <a:pt x="178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80" y="265"/>
                  </a:lnTo>
                  <a:lnTo>
                    <a:pt x="180" y="265"/>
                  </a:lnTo>
                  <a:lnTo>
                    <a:pt x="180" y="265"/>
                  </a:lnTo>
                  <a:lnTo>
                    <a:pt x="180" y="264"/>
                  </a:lnTo>
                  <a:lnTo>
                    <a:pt x="180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3"/>
                  </a:lnTo>
                  <a:lnTo>
                    <a:pt x="182" y="263"/>
                  </a:lnTo>
                  <a:lnTo>
                    <a:pt x="182" y="263"/>
                  </a:lnTo>
                  <a:lnTo>
                    <a:pt x="181" y="263"/>
                  </a:lnTo>
                  <a:lnTo>
                    <a:pt x="181" y="262"/>
                  </a:lnTo>
                  <a:lnTo>
                    <a:pt x="181" y="262"/>
                  </a:lnTo>
                  <a:lnTo>
                    <a:pt x="182" y="261"/>
                  </a:lnTo>
                  <a:lnTo>
                    <a:pt x="182" y="261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3" y="258"/>
                  </a:lnTo>
                  <a:lnTo>
                    <a:pt x="183" y="258"/>
                  </a:lnTo>
                  <a:lnTo>
                    <a:pt x="183" y="258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4" y="256"/>
                  </a:lnTo>
                  <a:lnTo>
                    <a:pt x="184" y="256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4"/>
                  </a:lnTo>
                  <a:lnTo>
                    <a:pt x="184" y="254"/>
                  </a:lnTo>
                  <a:lnTo>
                    <a:pt x="184" y="254"/>
                  </a:lnTo>
                  <a:lnTo>
                    <a:pt x="184" y="253"/>
                  </a:lnTo>
                  <a:lnTo>
                    <a:pt x="184" y="253"/>
                  </a:lnTo>
                  <a:lnTo>
                    <a:pt x="185" y="253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8"/>
                  </a:lnTo>
                  <a:lnTo>
                    <a:pt x="185" y="248"/>
                  </a:lnTo>
                  <a:lnTo>
                    <a:pt x="184" y="248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79" y="248"/>
                  </a:lnTo>
                  <a:lnTo>
                    <a:pt x="179" y="248"/>
                  </a:lnTo>
                  <a:lnTo>
                    <a:pt x="179" y="249"/>
                  </a:lnTo>
                  <a:lnTo>
                    <a:pt x="178" y="249"/>
                  </a:lnTo>
                  <a:lnTo>
                    <a:pt x="178" y="249"/>
                  </a:lnTo>
                  <a:lnTo>
                    <a:pt x="176" y="249"/>
                  </a:lnTo>
                  <a:lnTo>
                    <a:pt x="175" y="249"/>
                  </a:lnTo>
                  <a:lnTo>
                    <a:pt x="174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2" y="249"/>
                  </a:lnTo>
                  <a:lnTo>
                    <a:pt x="172" y="249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7"/>
                  </a:lnTo>
                  <a:lnTo>
                    <a:pt x="171" y="247"/>
                  </a:lnTo>
                  <a:lnTo>
                    <a:pt x="171" y="247"/>
                  </a:lnTo>
                  <a:lnTo>
                    <a:pt x="171" y="247"/>
                  </a:lnTo>
                  <a:lnTo>
                    <a:pt x="170" y="247"/>
                  </a:lnTo>
                  <a:lnTo>
                    <a:pt x="170" y="247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8" y="244"/>
                  </a:lnTo>
                  <a:lnTo>
                    <a:pt x="167" y="244"/>
                  </a:lnTo>
                  <a:lnTo>
                    <a:pt x="167" y="244"/>
                  </a:lnTo>
                  <a:lnTo>
                    <a:pt x="166" y="243"/>
                  </a:lnTo>
                  <a:lnTo>
                    <a:pt x="165" y="243"/>
                  </a:lnTo>
                  <a:lnTo>
                    <a:pt x="164" y="243"/>
                  </a:lnTo>
                  <a:lnTo>
                    <a:pt x="163" y="243"/>
                  </a:lnTo>
                  <a:lnTo>
                    <a:pt x="162" y="243"/>
                  </a:lnTo>
                  <a:lnTo>
                    <a:pt x="161" y="242"/>
                  </a:lnTo>
                  <a:lnTo>
                    <a:pt x="160" y="242"/>
                  </a:lnTo>
                  <a:lnTo>
                    <a:pt x="160" y="242"/>
                  </a:lnTo>
                  <a:lnTo>
                    <a:pt x="159" y="242"/>
                  </a:lnTo>
                  <a:lnTo>
                    <a:pt x="159" y="243"/>
                  </a:lnTo>
                  <a:lnTo>
                    <a:pt x="159" y="243"/>
                  </a:lnTo>
                  <a:lnTo>
                    <a:pt x="160" y="243"/>
                  </a:lnTo>
                  <a:lnTo>
                    <a:pt x="160" y="243"/>
                  </a:lnTo>
                  <a:lnTo>
                    <a:pt x="160" y="244"/>
                  </a:lnTo>
                  <a:lnTo>
                    <a:pt x="160" y="244"/>
                  </a:lnTo>
                  <a:lnTo>
                    <a:pt x="160" y="244"/>
                  </a:lnTo>
                  <a:lnTo>
                    <a:pt x="159" y="243"/>
                  </a:lnTo>
                  <a:lnTo>
                    <a:pt x="157" y="242"/>
                  </a:lnTo>
                  <a:lnTo>
                    <a:pt x="157" y="242"/>
                  </a:lnTo>
                  <a:lnTo>
                    <a:pt x="158" y="242"/>
                  </a:lnTo>
                  <a:lnTo>
                    <a:pt x="158" y="242"/>
                  </a:lnTo>
                  <a:lnTo>
                    <a:pt x="158" y="242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60" y="242"/>
                  </a:lnTo>
                  <a:lnTo>
                    <a:pt x="163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3" y="242"/>
                  </a:lnTo>
                  <a:lnTo>
                    <a:pt x="164" y="243"/>
                  </a:lnTo>
                  <a:lnTo>
                    <a:pt x="165" y="243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6" y="241"/>
                  </a:lnTo>
                  <a:lnTo>
                    <a:pt x="166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2" y="244"/>
                  </a:lnTo>
                  <a:lnTo>
                    <a:pt x="172" y="244"/>
                  </a:lnTo>
                  <a:lnTo>
                    <a:pt x="172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4" y="244"/>
                  </a:lnTo>
                  <a:lnTo>
                    <a:pt x="175" y="244"/>
                  </a:lnTo>
                  <a:lnTo>
                    <a:pt x="176" y="244"/>
                  </a:lnTo>
                  <a:lnTo>
                    <a:pt x="176" y="244"/>
                  </a:lnTo>
                  <a:lnTo>
                    <a:pt x="175" y="244"/>
                  </a:lnTo>
                  <a:lnTo>
                    <a:pt x="175" y="244"/>
                  </a:lnTo>
                  <a:lnTo>
                    <a:pt x="173" y="244"/>
                  </a:lnTo>
                  <a:lnTo>
                    <a:pt x="174" y="244"/>
                  </a:lnTo>
                  <a:lnTo>
                    <a:pt x="174" y="245"/>
                  </a:lnTo>
                  <a:lnTo>
                    <a:pt x="174" y="245"/>
                  </a:lnTo>
                  <a:lnTo>
                    <a:pt x="174" y="245"/>
                  </a:lnTo>
                  <a:lnTo>
                    <a:pt x="175" y="245"/>
                  </a:lnTo>
                  <a:lnTo>
                    <a:pt x="175" y="245"/>
                  </a:lnTo>
                  <a:lnTo>
                    <a:pt x="175" y="245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8" y="247"/>
                  </a:lnTo>
                  <a:lnTo>
                    <a:pt x="178" y="248"/>
                  </a:lnTo>
                  <a:lnTo>
                    <a:pt x="179" y="248"/>
                  </a:lnTo>
                  <a:lnTo>
                    <a:pt x="182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5" y="244"/>
                  </a:lnTo>
                  <a:lnTo>
                    <a:pt x="185" y="244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2"/>
                  </a:lnTo>
                  <a:lnTo>
                    <a:pt x="185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8"/>
                  </a:lnTo>
                  <a:lnTo>
                    <a:pt x="186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7"/>
                  </a:lnTo>
                  <a:lnTo>
                    <a:pt x="187" y="237"/>
                  </a:lnTo>
                  <a:lnTo>
                    <a:pt x="187" y="237"/>
                  </a:lnTo>
                  <a:lnTo>
                    <a:pt x="188" y="237"/>
                  </a:lnTo>
                  <a:close/>
                  <a:moveTo>
                    <a:pt x="99" y="208"/>
                  </a:move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7" y="207"/>
                  </a:lnTo>
                  <a:lnTo>
                    <a:pt x="97" y="207"/>
                  </a:lnTo>
                  <a:lnTo>
                    <a:pt x="96" y="207"/>
                  </a:lnTo>
                  <a:lnTo>
                    <a:pt x="96" y="207"/>
                  </a:lnTo>
                  <a:lnTo>
                    <a:pt x="96" y="207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9"/>
                  </a:lnTo>
                  <a:lnTo>
                    <a:pt x="97" y="208"/>
                  </a:lnTo>
                  <a:lnTo>
                    <a:pt x="98" y="208"/>
                  </a:lnTo>
                  <a:lnTo>
                    <a:pt x="98" y="208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close/>
                  <a:moveTo>
                    <a:pt x="76" y="139"/>
                  </a:moveTo>
                  <a:lnTo>
                    <a:pt x="75" y="139"/>
                  </a:lnTo>
                  <a:lnTo>
                    <a:pt x="75" y="139"/>
                  </a:lnTo>
                  <a:lnTo>
                    <a:pt x="75" y="139"/>
                  </a:lnTo>
                  <a:lnTo>
                    <a:pt x="75" y="140"/>
                  </a:lnTo>
                  <a:lnTo>
                    <a:pt x="75" y="140"/>
                  </a:lnTo>
                  <a:lnTo>
                    <a:pt x="76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39"/>
                  </a:lnTo>
                  <a:lnTo>
                    <a:pt x="77" y="139"/>
                  </a:lnTo>
                  <a:lnTo>
                    <a:pt x="77" y="139"/>
                  </a:lnTo>
                  <a:lnTo>
                    <a:pt x="76" y="139"/>
                  </a:lnTo>
                  <a:close/>
                  <a:moveTo>
                    <a:pt x="61" y="152"/>
                  </a:moveTo>
                  <a:lnTo>
                    <a:pt x="61" y="152"/>
                  </a:lnTo>
                  <a:lnTo>
                    <a:pt x="61" y="152"/>
                  </a:lnTo>
                  <a:close/>
                  <a:moveTo>
                    <a:pt x="26" y="185"/>
                  </a:move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6"/>
                  </a:lnTo>
                  <a:lnTo>
                    <a:pt x="25" y="186"/>
                  </a:lnTo>
                  <a:lnTo>
                    <a:pt x="25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8"/>
                  </a:lnTo>
                  <a:lnTo>
                    <a:pt x="26" y="188"/>
                  </a:lnTo>
                  <a:lnTo>
                    <a:pt x="27" y="189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1"/>
                  </a:lnTo>
                  <a:lnTo>
                    <a:pt x="32" y="192"/>
                  </a:lnTo>
                  <a:lnTo>
                    <a:pt x="32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4" y="192"/>
                  </a:lnTo>
                  <a:lnTo>
                    <a:pt x="34" y="192"/>
                  </a:lnTo>
                  <a:lnTo>
                    <a:pt x="36" y="192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4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195"/>
                  </a:lnTo>
                  <a:lnTo>
                    <a:pt x="40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40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9" y="199"/>
                  </a:lnTo>
                  <a:lnTo>
                    <a:pt x="39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200"/>
                  </a:lnTo>
                  <a:lnTo>
                    <a:pt x="38" y="200"/>
                  </a:lnTo>
                  <a:lnTo>
                    <a:pt x="38" y="200"/>
                  </a:lnTo>
                  <a:lnTo>
                    <a:pt x="39" y="200"/>
                  </a:lnTo>
                  <a:lnTo>
                    <a:pt x="39" y="200"/>
                  </a:lnTo>
                  <a:lnTo>
                    <a:pt x="39" y="200"/>
                  </a:lnTo>
                  <a:lnTo>
                    <a:pt x="39" y="201"/>
                  </a:lnTo>
                  <a:lnTo>
                    <a:pt x="39" y="201"/>
                  </a:lnTo>
                  <a:lnTo>
                    <a:pt x="39" y="201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3"/>
                  </a:lnTo>
                  <a:lnTo>
                    <a:pt x="39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5"/>
                  </a:lnTo>
                  <a:lnTo>
                    <a:pt x="41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3" y="205"/>
                  </a:lnTo>
                  <a:lnTo>
                    <a:pt x="43" y="204"/>
                  </a:lnTo>
                  <a:lnTo>
                    <a:pt x="43" y="204"/>
                  </a:lnTo>
                  <a:lnTo>
                    <a:pt x="44" y="205"/>
                  </a:lnTo>
                  <a:lnTo>
                    <a:pt x="44" y="205"/>
                  </a:lnTo>
                  <a:lnTo>
                    <a:pt x="44" y="205"/>
                  </a:lnTo>
                  <a:lnTo>
                    <a:pt x="44" y="204"/>
                  </a:lnTo>
                  <a:lnTo>
                    <a:pt x="44" y="205"/>
                  </a:lnTo>
                  <a:lnTo>
                    <a:pt x="45" y="205"/>
                  </a:lnTo>
                  <a:lnTo>
                    <a:pt x="45" y="205"/>
                  </a:lnTo>
                  <a:lnTo>
                    <a:pt x="48" y="205"/>
                  </a:lnTo>
                  <a:lnTo>
                    <a:pt x="49" y="205"/>
                  </a:lnTo>
                  <a:lnTo>
                    <a:pt x="50" y="205"/>
                  </a:lnTo>
                  <a:lnTo>
                    <a:pt x="50" y="205"/>
                  </a:lnTo>
                  <a:lnTo>
                    <a:pt x="50" y="205"/>
                  </a:lnTo>
                  <a:lnTo>
                    <a:pt x="49" y="205"/>
                  </a:lnTo>
                  <a:lnTo>
                    <a:pt x="49" y="205"/>
                  </a:lnTo>
                  <a:lnTo>
                    <a:pt x="49" y="204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4"/>
                  </a:lnTo>
                  <a:lnTo>
                    <a:pt x="52" y="204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2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5" y="205"/>
                  </a:lnTo>
                  <a:lnTo>
                    <a:pt x="55" y="205"/>
                  </a:lnTo>
                  <a:lnTo>
                    <a:pt x="55" y="205"/>
                  </a:lnTo>
                  <a:lnTo>
                    <a:pt x="56" y="205"/>
                  </a:lnTo>
                  <a:lnTo>
                    <a:pt x="56" y="205"/>
                  </a:lnTo>
                  <a:lnTo>
                    <a:pt x="57" y="205"/>
                  </a:lnTo>
                  <a:lnTo>
                    <a:pt x="58" y="205"/>
                  </a:lnTo>
                  <a:lnTo>
                    <a:pt x="58" y="205"/>
                  </a:lnTo>
                  <a:lnTo>
                    <a:pt x="60" y="204"/>
                  </a:lnTo>
                  <a:lnTo>
                    <a:pt x="62" y="204"/>
                  </a:lnTo>
                  <a:lnTo>
                    <a:pt x="62" y="204"/>
                  </a:lnTo>
                  <a:lnTo>
                    <a:pt x="62" y="204"/>
                  </a:lnTo>
                  <a:lnTo>
                    <a:pt x="63" y="204"/>
                  </a:lnTo>
                  <a:lnTo>
                    <a:pt x="63" y="203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5" y="202"/>
                  </a:lnTo>
                  <a:lnTo>
                    <a:pt x="66" y="202"/>
                  </a:lnTo>
                  <a:lnTo>
                    <a:pt x="66" y="202"/>
                  </a:lnTo>
                  <a:lnTo>
                    <a:pt x="68" y="202"/>
                  </a:lnTo>
                  <a:lnTo>
                    <a:pt x="68" y="202"/>
                  </a:lnTo>
                  <a:lnTo>
                    <a:pt x="70" y="202"/>
                  </a:lnTo>
                  <a:lnTo>
                    <a:pt x="71" y="201"/>
                  </a:lnTo>
                  <a:lnTo>
                    <a:pt x="71" y="201"/>
                  </a:lnTo>
                  <a:lnTo>
                    <a:pt x="72" y="200"/>
                  </a:lnTo>
                  <a:lnTo>
                    <a:pt x="72" y="199"/>
                  </a:lnTo>
                  <a:lnTo>
                    <a:pt x="72" y="200"/>
                  </a:lnTo>
                  <a:lnTo>
                    <a:pt x="73" y="200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5" y="196"/>
                  </a:lnTo>
                  <a:lnTo>
                    <a:pt x="75" y="196"/>
                  </a:lnTo>
                  <a:lnTo>
                    <a:pt x="75" y="196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6" y="195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8"/>
                  </a:lnTo>
                  <a:lnTo>
                    <a:pt x="76" y="198"/>
                  </a:lnTo>
                  <a:lnTo>
                    <a:pt x="77" y="198"/>
                  </a:lnTo>
                  <a:lnTo>
                    <a:pt x="77" y="198"/>
                  </a:lnTo>
                  <a:lnTo>
                    <a:pt x="76" y="198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200"/>
                  </a:lnTo>
                  <a:lnTo>
                    <a:pt x="77" y="200"/>
                  </a:lnTo>
                  <a:lnTo>
                    <a:pt x="77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81" y="201"/>
                  </a:lnTo>
                  <a:lnTo>
                    <a:pt x="82" y="201"/>
                  </a:lnTo>
                  <a:lnTo>
                    <a:pt x="82" y="202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3" y="201"/>
                  </a:lnTo>
                  <a:lnTo>
                    <a:pt x="83" y="201"/>
                  </a:lnTo>
                  <a:lnTo>
                    <a:pt x="83" y="201"/>
                  </a:lnTo>
                  <a:lnTo>
                    <a:pt x="83" y="202"/>
                  </a:lnTo>
                  <a:lnTo>
                    <a:pt x="83" y="202"/>
                  </a:lnTo>
                  <a:lnTo>
                    <a:pt x="82" y="202"/>
                  </a:lnTo>
                  <a:lnTo>
                    <a:pt x="82" y="202"/>
                  </a:lnTo>
                  <a:lnTo>
                    <a:pt x="82" y="202"/>
                  </a:lnTo>
                  <a:lnTo>
                    <a:pt x="82" y="203"/>
                  </a:lnTo>
                  <a:lnTo>
                    <a:pt x="82" y="202"/>
                  </a:lnTo>
                  <a:lnTo>
                    <a:pt x="82" y="203"/>
                  </a:lnTo>
                  <a:lnTo>
                    <a:pt x="82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2" y="203"/>
                  </a:lnTo>
                  <a:lnTo>
                    <a:pt x="82" y="204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3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3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7" y="204"/>
                  </a:lnTo>
                  <a:lnTo>
                    <a:pt x="87" y="205"/>
                  </a:lnTo>
                  <a:lnTo>
                    <a:pt x="87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5"/>
                  </a:lnTo>
                  <a:lnTo>
                    <a:pt x="91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6"/>
                  </a:lnTo>
                  <a:lnTo>
                    <a:pt x="93" y="206"/>
                  </a:lnTo>
                  <a:lnTo>
                    <a:pt x="93" y="206"/>
                  </a:lnTo>
                  <a:lnTo>
                    <a:pt x="93" y="206"/>
                  </a:lnTo>
                  <a:lnTo>
                    <a:pt x="93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4"/>
                  </a:lnTo>
                  <a:lnTo>
                    <a:pt x="94" y="204"/>
                  </a:lnTo>
                  <a:lnTo>
                    <a:pt x="94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6" y="205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3"/>
                  </a:lnTo>
                  <a:lnTo>
                    <a:pt x="97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4"/>
                  </a:lnTo>
                  <a:lnTo>
                    <a:pt x="98" y="204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2"/>
                  </a:lnTo>
                  <a:lnTo>
                    <a:pt x="99" y="202"/>
                  </a:lnTo>
                  <a:lnTo>
                    <a:pt x="99" y="201"/>
                  </a:lnTo>
                  <a:lnTo>
                    <a:pt x="99" y="201"/>
                  </a:lnTo>
                  <a:lnTo>
                    <a:pt x="99" y="200"/>
                  </a:lnTo>
                  <a:lnTo>
                    <a:pt x="99" y="200"/>
                  </a:lnTo>
                  <a:lnTo>
                    <a:pt x="99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1"/>
                  </a:lnTo>
                  <a:lnTo>
                    <a:pt x="98" y="201"/>
                  </a:lnTo>
                  <a:lnTo>
                    <a:pt x="97" y="201"/>
                  </a:lnTo>
                  <a:lnTo>
                    <a:pt x="97" y="201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7" y="197"/>
                  </a:lnTo>
                  <a:lnTo>
                    <a:pt x="97" y="196"/>
                  </a:lnTo>
                  <a:lnTo>
                    <a:pt x="97" y="196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5" y="197"/>
                  </a:lnTo>
                  <a:lnTo>
                    <a:pt x="95" y="198"/>
                  </a:lnTo>
                  <a:lnTo>
                    <a:pt x="95" y="197"/>
                  </a:lnTo>
                  <a:lnTo>
                    <a:pt x="95" y="198"/>
                  </a:lnTo>
                  <a:lnTo>
                    <a:pt x="95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9"/>
                  </a:lnTo>
                  <a:lnTo>
                    <a:pt x="94" y="199"/>
                  </a:lnTo>
                  <a:lnTo>
                    <a:pt x="93" y="199"/>
                  </a:lnTo>
                  <a:lnTo>
                    <a:pt x="93" y="199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92" y="200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93" y="199"/>
                  </a:lnTo>
                  <a:lnTo>
                    <a:pt x="93" y="199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2" y="197"/>
                  </a:lnTo>
                  <a:lnTo>
                    <a:pt x="92" y="197"/>
                  </a:lnTo>
                  <a:lnTo>
                    <a:pt x="92" y="196"/>
                  </a:lnTo>
                  <a:lnTo>
                    <a:pt x="92" y="196"/>
                  </a:lnTo>
                  <a:lnTo>
                    <a:pt x="92" y="195"/>
                  </a:lnTo>
                  <a:lnTo>
                    <a:pt x="92" y="195"/>
                  </a:lnTo>
                  <a:lnTo>
                    <a:pt x="91" y="195"/>
                  </a:lnTo>
                  <a:lnTo>
                    <a:pt x="91" y="195"/>
                  </a:lnTo>
                  <a:lnTo>
                    <a:pt x="91" y="194"/>
                  </a:lnTo>
                  <a:lnTo>
                    <a:pt x="91" y="194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4"/>
                  </a:lnTo>
                  <a:lnTo>
                    <a:pt x="91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4" y="195"/>
                  </a:lnTo>
                  <a:lnTo>
                    <a:pt x="94" y="196"/>
                  </a:lnTo>
                  <a:lnTo>
                    <a:pt x="94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4"/>
                  </a:lnTo>
                  <a:lnTo>
                    <a:pt x="96" y="194"/>
                  </a:lnTo>
                  <a:lnTo>
                    <a:pt x="96" y="194"/>
                  </a:lnTo>
                  <a:lnTo>
                    <a:pt x="95" y="194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3"/>
                  </a:lnTo>
                  <a:lnTo>
                    <a:pt x="98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100" y="192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3"/>
                  </a:lnTo>
                  <a:lnTo>
                    <a:pt x="101" y="193"/>
                  </a:lnTo>
                  <a:lnTo>
                    <a:pt x="101" y="193"/>
                  </a:lnTo>
                  <a:lnTo>
                    <a:pt x="101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4" y="194"/>
                  </a:lnTo>
                  <a:lnTo>
                    <a:pt x="104" y="194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2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3" y="190"/>
                  </a:lnTo>
                  <a:lnTo>
                    <a:pt x="104" y="189"/>
                  </a:lnTo>
                  <a:lnTo>
                    <a:pt x="104" y="189"/>
                  </a:lnTo>
                  <a:lnTo>
                    <a:pt x="103" y="189"/>
                  </a:lnTo>
                  <a:lnTo>
                    <a:pt x="103" y="189"/>
                  </a:lnTo>
                  <a:lnTo>
                    <a:pt x="103" y="189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7"/>
                  </a:lnTo>
                  <a:lnTo>
                    <a:pt x="101" y="187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0" y="188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5"/>
                  </a:lnTo>
                  <a:lnTo>
                    <a:pt x="99" y="185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7" y="184"/>
                  </a:lnTo>
                  <a:lnTo>
                    <a:pt x="97" y="184"/>
                  </a:lnTo>
                  <a:lnTo>
                    <a:pt x="96" y="184"/>
                  </a:lnTo>
                  <a:lnTo>
                    <a:pt x="96" y="183"/>
                  </a:lnTo>
                  <a:lnTo>
                    <a:pt x="96" y="183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0"/>
                  </a:lnTo>
                  <a:lnTo>
                    <a:pt x="93" y="180"/>
                  </a:lnTo>
                  <a:lnTo>
                    <a:pt x="93" y="180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3"/>
                  </a:lnTo>
                  <a:lnTo>
                    <a:pt x="94" y="183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1"/>
                  </a:lnTo>
                  <a:lnTo>
                    <a:pt x="92" y="181"/>
                  </a:lnTo>
                  <a:lnTo>
                    <a:pt x="91" y="181"/>
                  </a:lnTo>
                  <a:lnTo>
                    <a:pt x="91" y="181"/>
                  </a:lnTo>
                  <a:lnTo>
                    <a:pt x="91" y="181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7"/>
                  </a:lnTo>
                  <a:lnTo>
                    <a:pt x="89" y="177"/>
                  </a:lnTo>
                  <a:lnTo>
                    <a:pt x="89" y="176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3"/>
                  </a:lnTo>
                  <a:lnTo>
                    <a:pt x="87" y="173"/>
                  </a:lnTo>
                  <a:lnTo>
                    <a:pt x="87" y="173"/>
                  </a:lnTo>
                  <a:lnTo>
                    <a:pt x="88" y="173"/>
                  </a:lnTo>
                  <a:lnTo>
                    <a:pt x="88" y="172"/>
                  </a:lnTo>
                  <a:lnTo>
                    <a:pt x="88" y="172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8"/>
                  </a:lnTo>
                  <a:lnTo>
                    <a:pt x="88" y="168"/>
                  </a:lnTo>
                  <a:lnTo>
                    <a:pt x="88" y="167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6" y="162"/>
                  </a:lnTo>
                  <a:lnTo>
                    <a:pt x="86" y="162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5" y="155"/>
                  </a:lnTo>
                  <a:lnTo>
                    <a:pt x="85" y="155"/>
                  </a:lnTo>
                  <a:lnTo>
                    <a:pt x="85" y="156"/>
                  </a:lnTo>
                  <a:lnTo>
                    <a:pt x="86" y="156"/>
                  </a:lnTo>
                  <a:lnTo>
                    <a:pt x="86" y="156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5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4"/>
                  </a:lnTo>
                  <a:lnTo>
                    <a:pt x="86" y="154"/>
                  </a:lnTo>
                  <a:lnTo>
                    <a:pt x="86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4" y="149"/>
                  </a:lnTo>
                  <a:lnTo>
                    <a:pt x="84" y="149"/>
                  </a:lnTo>
                  <a:lnTo>
                    <a:pt x="85" y="149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2" y="147"/>
                  </a:lnTo>
                  <a:lnTo>
                    <a:pt x="82" y="147"/>
                  </a:lnTo>
                  <a:lnTo>
                    <a:pt x="82" y="147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1" y="146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0" y="145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3"/>
                  </a:lnTo>
                  <a:lnTo>
                    <a:pt x="80" y="143"/>
                  </a:lnTo>
                  <a:lnTo>
                    <a:pt x="80" y="143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3"/>
                  </a:lnTo>
                  <a:lnTo>
                    <a:pt x="79" y="143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8" y="145"/>
                  </a:lnTo>
                  <a:lnTo>
                    <a:pt x="78" y="145"/>
                  </a:lnTo>
                  <a:lnTo>
                    <a:pt x="78" y="144"/>
                  </a:lnTo>
                  <a:lnTo>
                    <a:pt x="78" y="144"/>
                  </a:lnTo>
                  <a:lnTo>
                    <a:pt x="78" y="144"/>
                  </a:lnTo>
                  <a:lnTo>
                    <a:pt x="77" y="144"/>
                  </a:lnTo>
                  <a:lnTo>
                    <a:pt x="77" y="143"/>
                  </a:lnTo>
                  <a:lnTo>
                    <a:pt x="77" y="143"/>
                  </a:lnTo>
                  <a:lnTo>
                    <a:pt x="76" y="143"/>
                  </a:lnTo>
                  <a:lnTo>
                    <a:pt x="75" y="142"/>
                  </a:lnTo>
                  <a:lnTo>
                    <a:pt x="75" y="142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5"/>
                  </a:lnTo>
                  <a:lnTo>
                    <a:pt x="75" y="144"/>
                  </a:lnTo>
                  <a:lnTo>
                    <a:pt x="74" y="144"/>
                  </a:lnTo>
                  <a:lnTo>
                    <a:pt x="74" y="145"/>
                  </a:lnTo>
                  <a:lnTo>
                    <a:pt x="74" y="145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5" y="154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5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5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5" y="159"/>
                  </a:lnTo>
                  <a:lnTo>
                    <a:pt x="75" y="159"/>
                  </a:lnTo>
                  <a:lnTo>
                    <a:pt x="75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3"/>
                  </a:lnTo>
                  <a:lnTo>
                    <a:pt x="75" y="163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6" y="163"/>
                  </a:lnTo>
                  <a:lnTo>
                    <a:pt x="76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5"/>
                  </a:lnTo>
                  <a:lnTo>
                    <a:pt x="74" y="165"/>
                  </a:lnTo>
                  <a:lnTo>
                    <a:pt x="73" y="164"/>
                  </a:lnTo>
                  <a:lnTo>
                    <a:pt x="73" y="164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2" y="166"/>
                  </a:lnTo>
                  <a:lnTo>
                    <a:pt x="72" y="166"/>
                  </a:lnTo>
                  <a:lnTo>
                    <a:pt x="72" y="165"/>
                  </a:lnTo>
                  <a:lnTo>
                    <a:pt x="72" y="165"/>
                  </a:lnTo>
                  <a:lnTo>
                    <a:pt x="72" y="165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2" y="162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8" y="150"/>
                  </a:lnTo>
                  <a:lnTo>
                    <a:pt x="68" y="150"/>
                  </a:lnTo>
                  <a:lnTo>
                    <a:pt x="68" y="150"/>
                  </a:lnTo>
                  <a:lnTo>
                    <a:pt x="67" y="148"/>
                  </a:lnTo>
                  <a:lnTo>
                    <a:pt x="67" y="148"/>
                  </a:lnTo>
                  <a:lnTo>
                    <a:pt x="68" y="148"/>
                  </a:lnTo>
                  <a:lnTo>
                    <a:pt x="68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6" y="146"/>
                  </a:lnTo>
                  <a:lnTo>
                    <a:pt x="66" y="147"/>
                  </a:lnTo>
                  <a:lnTo>
                    <a:pt x="66" y="149"/>
                  </a:lnTo>
                  <a:lnTo>
                    <a:pt x="66" y="149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7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66" y="150"/>
                  </a:lnTo>
                  <a:lnTo>
                    <a:pt x="65" y="151"/>
                  </a:lnTo>
                  <a:lnTo>
                    <a:pt x="66" y="151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65" y="153"/>
                  </a:lnTo>
                  <a:lnTo>
                    <a:pt x="65" y="153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5" y="153"/>
                  </a:lnTo>
                  <a:lnTo>
                    <a:pt x="65" y="153"/>
                  </a:lnTo>
                  <a:lnTo>
                    <a:pt x="65" y="156"/>
                  </a:lnTo>
                  <a:lnTo>
                    <a:pt x="64" y="157"/>
                  </a:lnTo>
                  <a:lnTo>
                    <a:pt x="64" y="159"/>
                  </a:lnTo>
                  <a:lnTo>
                    <a:pt x="64" y="161"/>
                  </a:lnTo>
                  <a:lnTo>
                    <a:pt x="63" y="164"/>
                  </a:lnTo>
                  <a:lnTo>
                    <a:pt x="63" y="166"/>
                  </a:lnTo>
                  <a:lnTo>
                    <a:pt x="63" y="168"/>
                  </a:lnTo>
                  <a:lnTo>
                    <a:pt x="62" y="171"/>
                  </a:lnTo>
                  <a:lnTo>
                    <a:pt x="62" y="174"/>
                  </a:lnTo>
                  <a:lnTo>
                    <a:pt x="61" y="177"/>
                  </a:lnTo>
                  <a:lnTo>
                    <a:pt x="60" y="180"/>
                  </a:lnTo>
                  <a:lnTo>
                    <a:pt x="60" y="182"/>
                  </a:lnTo>
                  <a:lnTo>
                    <a:pt x="60" y="184"/>
                  </a:lnTo>
                  <a:lnTo>
                    <a:pt x="59" y="186"/>
                  </a:lnTo>
                  <a:lnTo>
                    <a:pt x="59" y="186"/>
                  </a:lnTo>
                  <a:lnTo>
                    <a:pt x="58" y="186"/>
                  </a:lnTo>
                  <a:lnTo>
                    <a:pt x="57" y="186"/>
                  </a:lnTo>
                  <a:lnTo>
                    <a:pt x="56" y="186"/>
                  </a:lnTo>
                  <a:lnTo>
                    <a:pt x="54" y="186"/>
                  </a:lnTo>
                  <a:lnTo>
                    <a:pt x="52" y="185"/>
                  </a:lnTo>
                  <a:lnTo>
                    <a:pt x="50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6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6" y="186"/>
                  </a:lnTo>
                  <a:lnTo>
                    <a:pt x="46" y="186"/>
                  </a:lnTo>
                  <a:lnTo>
                    <a:pt x="46" y="187"/>
                  </a:lnTo>
                  <a:lnTo>
                    <a:pt x="46" y="187"/>
                  </a:lnTo>
                  <a:lnTo>
                    <a:pt x="46" y="187"/>
                  </a:lnTo>
                  <a:lnTo>
                    <a:pt x="46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6" y="185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4" y="184"/>
                  </a:lnTo>
                  <a:lnTo>
                    <a:pt x="44" y="184"/>
                  </a:lnTo>
                  <a:lnTo>
                    <a:pt x="44" y="184"/>
                  </a:lnTo>
                  <a:lnTo>
                    <a:pt x="43" y="184"/>
                  </a:lnTo>
                  <a:lnTo>
                    <a:pt x="41" y="183"/>
                  </a:lnTo>
                  <a:lnTo>
                    <a:pt x="39" y="183"/>
                  </a:lnTo>
                  <a:lnTo>
                    <a:pt x="36" y="182"/>
                  </a:lnTo>
                  <a:lnTo>
                    <a:pt x="34" y="182"/>
                  </a:lnTo>
                  <a:lnTo>
                    <a:pt x="31" y="181"/>
                  </a:lnTo>
                  <a:lnTo>
                    <a:pt x="28" y="181"/>
                  </a:lnTo>
                  <a:lnTo>
                    <a:pt x="27" y="180"/>
                  </a:lnTo>
                  <a:lnTo>
                    <a:pt x="27" y="180"/>
                  </a:lnTo>
                  <a:lnTo>
                    <a:pt x="26" y="180"/>
                  </a:lnTo>
                  <a:lnTo>
                    <a:pt x="26" y="180"/>
                  </a:lnTo>
                  <a:lnTo>
                    <a:pt x="25" y="180"/>
                  </a:lnTo>
                  <a:lnTo>
                    <a:pt x="25" y="180"/>
                  </a:lnTo>
                  <a:lnTo>
                    <a:pt x="25" y="181"/>
                  </a:lnTo>
                  <a:lnTo>
                    <a:pt x="25" y="181"/>
                  </a:lnTo>
                  <a:lnTo>
                    <a:pt x="25" y="181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3"/>
                  </a:lnTo>
                  <a:lnTo>
                    <a:pt x="26" y="183"/>
                  </a:lnTo>
                  <a:lnTo>
                    <a:pt x="26" y="184"/>
                  </a:lnTo>
                  <a:lnTo>
                    <a:pt x="26" y="184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close/>
                  <a:moveTo>
                    <a:pt x="103" y="197"/>
                  </a:move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1" y="195"/>
                  </a:lnTo>
                  <a:lnTo>
                    <a:pt x="101" y="195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3" y="198"/>
                  </a:lnTo>
                  <a:lnTo>
                    <a:pt x="103" y="198"/>
                  </a:lnTo>
                  <a:lnTo>
                    <a:pt x="103" y="198"/>
                  </a:lnTo>
                  <a:lnTo>
                    <a:pt x="103" y="197"/>
                  </a:lnTo>
                  <a:close/>
                  <a:moveTo>
                    <a:pt x="53" y="206"/>
                  </a:moveTo>
                  <a:lnTo>
                    <a:pt x="53" y="206"/>
                  </a:lnTo>
                  <a:lnTo>
                    <a:pt x="54" y="206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3" y="206"/>
                  </a:lnTo>
                  <a:close/>
                  <a:moveTo>
                    <a:pt x="58" y="210"/>
                  </a:moveTo>
                  <a:lnTo>
                    <a:pt x="58" y="210"/>
                  </a:lnTo>
                  <a:lnTo>
                    <a:pt x="57" y="210"/>
                  </a:lnTo>
                  <a:lnTo>
                    <a:pt x="57" y="211"/>
                  </a:lnTo>
                  <a:lnTo>
                    <a:pt x="56" y="211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8" y="211"/>
                  </a:lnTo>
                  <a:lnTo>
                    <a:pt x="58" y="211"/>
                  </a:lnTo>
                  <a:lnTo>
                    <a:pt x="58" y="210"/>
                  </a:lnTo>
                  <a:close/>
                  <a:moveTo>
                    <a:pt x="55" y="212"/>
                  </a:moveTo>
                  <a:lnTo>
                    <a:pt x="55" y="212"/>
                  </a:lnTo>
                  <a:lnTo>
                    <a:pt x="55" y="212"/>
                  </a:lnTo>
                  <a:lnTo>
                    <a:pt x="54" y="212"/>
                  </a:lnTo>
                  <a:lnTo>
                    <a:pt x="54" y="212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5" y="213"/>
                  </a:lnTo>
                  <a:lnTo>
                    <a:pt x="55" y="213"/>
                  </a:lnTo>
                  <a:lnTo>
                    <a:pt x="55" y="212"/>
                  </a:lnTo>
                  <a:lnTo>
                    <a:pt x="55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5" y="212"/>
                  </a:lnTo>
                  <a:close/>
                  <a:moveTo>
                    <a:pt x="58" y="214"/>
                  </a:moveTo>
                  <a:lnTo>
                    <a:pt x="58" y="214"/>
                  </a:lnTo>
                  <a:lnTo>
                    <a:pt x="59" y="214"/>
                  </a:lnTo>
                  <a:lnTo>
                    <a:pt x="59" y="214"/>
                  </a:lnTo>
                  <a:lnTo>
                    <a:pt x="59" y="213"/>
                  </a:lnTo>
                  <a:lnTo>
                    <a:pt x="59" y="213"/>
                  </a:lnTo>
                  <a:lnTo>
                    <a:pt x="59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2"/>
                  </a:lnTo>
                  <a:lnTo>
                    <a:pt x="58" y="212"/>
                  </a:lnTo>
                  <a:lnTo>
                    <a:pt x="58" y="212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4"/>
                  </a:lnTo>
                  <a:close/>
                  <a:moveTo>
                    <a:pt x="85" y="209"/>
                  </a:moveTo>
                  <a:lnTo>
                    <a:pt x="85" y="209"/>
                  </a:lnTo>
                  <a:lnTo>
                    <a:pt x="85" y="209"/>
                  </a:lnTo>
                  <a:lnTo>
                    <a:pt x="84" y="209"/>
                  </a:lnTo>
                  <a:lnTo>
                    <a:pt x="84" y="209"/>
                  </a:lnTo>
                  <a:lnTo>
                    <a:pt x="84" y="208"/>
                  </a:lnTo>
                  <a:lnTo>
                    <a:pt x="83" y="208"/>
                  </a:lnTo>
                  <a:lnTo>
                    <a:pt x="82" y="208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10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83" y="211"/>
                  </a:lnTo>
                  <a:lnTo>
                    <a:pt x="84" y="211"/>
                  </a:lnTo>
                  <a:lnTo>
                    <a:pt x="84" y="211"/>
                  </a:lnTo>
                  <a:lnTo>
                    <a:pt x="85" y="211"/>
                  </a:lnTo>
                  <a:lnTo>
                    <a:pt x="85" y="210"/>
                  </a:lnTo>
                  <a:lnTo>
                    <a:pt x="85" y="210"/>
                  </a:lnTo>
                  <a:lnTo>
                    <a:pt x="85" y="209"/>
                  </a:lnTo>
                  <a:close/>
                  <a:moveTo>
                    <a:pt x="61" y="215"/>
                  </a:moveTo>
                  <a:lnTo>
                    <a:pt x="61" y="215"/>
                  </a:lnTo>
                  <a:lnTo>
                    <a:pt x="61" y="215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5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5"/>
                  </a:lnTo>
                  <a:lnTo>
                    <a:pt x="59" y="214"/>
                  </a:lnTo>
                  <a:lnTo>
                    <a:pt x="59" y="214"/>
                  </a:lnTo>
                  <a:lnTo>
                    <a:pt x="59" y="215"/>
                  </a:lnTo>
                  <a:lnTo>
                    <a:pt x="59" y="215"/>
                  </a:lnTo>
                  <a:lnTo>
                    <a:pt x="60" y="216"/>
                  </a:lnTo>
                  <a:lnTo>
                    <a:pt x="61" y="216"/>
                  </a:lnTo>
                  <a:lnTo>
                    <a:pt x="61" y="216"/>
                  </a:lnTo>
                  <a:lnTo>
                    <a:pt x="61" y="216"/>
                  </a:lnTo>
                  <a:lnTo>
                    <a:pt x="61" y="215"/>
                  </a:lnTo>
                  <a:lnTo>
                    <a:pt x="61" y="215"/>
                  </a:lnTo>
                  <a:lnTo>
                    <a:pt x="61" y="215"/>
                  </a:lnTo>
                  <a:close/>
                  <a:moveTo>
                    <a:pt x="52" y="206"/>
                  </a:moveTo>
                  <a:lnTo>
                    <a:pt x="52" y="206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1" y="206"/>
                  </a:lnTo>
                  <a:lnTo>
                    <a:pt x="52" y="206"/>
                  </a:lnTo>
                  <a:close/>
                  <a:moveTo>
                    <a:pt x="71" y="121"/>
                  </a:moveTo>
                  <a:lnTo>
                    <a:pt x="72" y="121"/>
                  </a:lnTo>
                  <a:lnTo>
                    <a:pt x="72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0"/>
                  </a:lnTo>
                  <a:lnTo>
                    <a:pt x="74" y="120"/>
                  </a:lnTo>
                  <a:lnTo>
                    <a:pt x="75" y="120"/>
                  </a:lnTo>
                  <a:lnTo>
                    <a:pt x="74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6" y="119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7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80" y="119"/>
                  </a:lnTo>
                  <a:lnTo>
                    <a:pt x="80" y="119"/>
                  </a:lnTo>
                  <a:lnTo>
                    <a:pt x="80" y="120"/>
                  </a:lnTo>
                  <a:lnTo>
                    <a:pt x="80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1"/>
                  </a:lnTo>
                  <a:lnTo>
                    <a:pt x="80" y="121"/>
                  </a:lnTo>
                  <a:lnTo>
                    <a:pt x="81" y="121"/>
                  </a:lnTo>
                  <a:lnTo>
                    <a:pt x="81" y="122"/>
                  </a:lnTo>
                  <a:lnTo>
                    <a:pt x="82" y="122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7" y="119"/>
                  </a:lnTo>
                  <a:lnTo>
                    <a:pt x="86" y="118"/>
                  </a:lnTo>
                  <a:lnTo>
                    <a:pt x="86" y="118"/>
                  </a:lnTo>
                  <a:lnTo>
                    <a:pt x="86" y="118"/>
                  </a:lnTo>
                  <a:lnTo>
                    <a:pt x="87" y="118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8" y="116"/>
                  </a:lnTo>
                  <a:lnTo>
                    <a:pt x="88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7" y="115"/>
                  </a:lnTo>
                  <a:lnTo>
                    <a:pt x="87" y="115"/>
                  </a:lnTo>
                  <a:lnTo>
                    <a:pt x="87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3"/>
                  </a:lnTo>
                  <a:lnTo>
                    <a:pt x="88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0"/>
                  </a:lnTo>
                  <a:lnTo>
                    <a:pt x="89" y="110"/>
                  </a:lnTo>
                  <a:lnTo>
                    <a:pt x="89" y="110"/>
                  </a:lnTo>
                  <a:lnTo>
                    <a:pt x="89" y="109"/>
                  </a:lnTo>
                  <a:lnTo>
                    <a:pt x="88" y="109"/>
                  </a:lnTo>
                  <a:lnTo>
                    <a:pt x="88" y="108"/>
                  </a:lnTo>
                  <a:lnTo>
                    <a:pt x="86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3" y="111"/>
                  </a:lnTo>
                  <a:lnTo>
                    <a:pt x="84" y="111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4" y="112"/>
                  </a:lnTo>
                  <a:lnTo>
                    <a:pt x="84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8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0" y="109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6"/>
                  </a:lnTo>
                  <a:lnTo>
                    <a:pt x="81" y="10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4"/>
                  </a:lnTo>
                  <a:lnTo>
                    <a:pt x="79" y="104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80" y="98"/>
                  </a:lnTo>
                  <a:lnTo>
                    <a:pt x="80" y="98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5" y="98"/>
                  </a:lnTo>
                  <a:lnTo>
                    <a:pt x="75" y="98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4"/>
                  </a:lnTo>
                  <a:lnTo>
                    <a:pt x="74" y="104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4"/>
                  </a:lnTo>
                  <a:lnTo>
                    <a:pt x="75" y="103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6" y="104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6"/>
                  </a:lnTo>
                  <a:lnTo>
                    <a:pt x="76" y="106"/>
                  </a:lnTo>
                  <a:lnTo>
                    <a:pt x="76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4" y="107"/>
                  </a:lnTo>
                  <a:lnTo>
                    <a:pt x="74" y="107"/>
                  </a:lnTo>
                  <a:lnTo>
                    <a:pt x="73" y="107"/>
                  </a:lnTo>
                  <a:lnTo>
                    <a:pt x="73" y="107"/>
                  </a:lnTo>
                  <a:lnTo>
                    <a:pt x="73" y="108"/>
                  </a:lnTo>
                  <a:lnTo>
                    <a:pt x="73" y="108"/>
                  </a:lnTo>
                  <a:lnTo>
                    <a:pt x="73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4"/>
                  </a:lnTo>
                  <a:lnTo>
                    <a:pt x="76" y="114"/>
                  </a:lnTo>
                  <a:lnTo>
                    <a:pt x="76" y="113"/>
                  </a:lnTo>
                  <a:lnTo>
                    <a:pt x="72" y="112"/>
                  </a:lnTo>
                  <a:lnTo>
                    <a:pt x="72" y="115"/>
                  </a:lnTo>
                  <a:lnTo>
                    <a:pt x="71" y="118"/>
                  </a:lnTo>
                  <a:lnTo>
                    <a:pt x="71" y="120"/>
                  </a:lnTo>
                  <a:lnTo>
                    <a:pt x="71" y="121"/>
                  </a:lnTo>
                  <a:lnTo>
                    <a:pt x="71" y="121"/>
                  </a:lnTo>
                  <a:close/>
                  <a:moveTo>
                    <a:pt x="50" y="214"/>
                  </a:moveTo>
                  <a:lnTo>
                    <a:pt x="49" y="214"/>
                  </a:lnTo>
                  <a:lnTo>
                    <a:pt x="49" y="214"/>
                  </a:lnTo>
                  <a:lnTo>
                    <a:pt x="49" y="215"/>
                  </a:lnTo>
                  <a:lnTo>
                    <a:pt x="49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0" y="213"/>
                  </a:lnTo>
                  <a:lnTo>
                    <a:pt x="50" y="214"/>
                  </a:lnTo>
                  <a:close/>
                  <a:moveTo>
                    <a:pt x="97" y="193"/>
                  </a:moveTo>
                  <a:lnTo>
                    <a:pt x="97" y="193"/>
                  </a:lnTo>
                  <a:lnTo>
                    <a:pt x="97" y="193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8" y="194"/>
                  </a:lnTo>
                  <a:lnTo>
                    <a:pt x="98" y="193"/>
                  </a:lnTo>
                  <a:lnTo>
                    <a:pt x="98" y="193"/>
                  </a:lnTo>
                  <a:lnTo>
                    <a:pt x="97" y="193"/>
                  </a:lnTo>
                  <a:close/>
                  <a:moveTo>
                    <a:pt x="117" y="220"/>
                  </a:moveTo>
                  <a:lnTo>
                    <a:pt x="117" y="220"/>
                  </a:lnTo>
                  <a:lnTo>
                    <a:pt x="117" y="220"/>
                  </a:lnTo>
                  <a:close/>
                  <a:moveTo>
                    <a:pt x="155" y="295"/>
                  </a:moveTo>
                  <a:lnTo>
                    <a:pt x="155" y="295"/>
                  </a:lnTo>
                  <a:lnTo>
                    <a:pt x="155" y="295"/>
                  </a:lnTo>
                  <a:close/>
                  <a:moveTo>
                    <a:pt x="137" y="206"/>
                  </a:moveTo>
                  <a:lnTo>
                    <a:pt x="137" y="206"/>
                  </a:lnTo>
                  <a:lnTo>
                    <a:pt x="137" y="206"/>
                  </a:lnTo>
                  <a:close/>
                  <a:moveTo>
                    <a:pt x="79" y="80"/>
                  </a:moveTo>
                  <a:lnTo>
                    <a:pt x="79" y="80"/>
                  </a:lnTo>
                  <a:lnTo>
                    <a:pt x="79" y="80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9" y="78"/>
                  </a:lnTo>
                  <a:lnTo>
                    <a:pt x="78" y="78"/>
                  </a:lnTo>
                  <a:lnTo>
                    <a:pt x="78" y="79"/>
                  </a:lnTo>
                  <a:lnTo>
                    <a:pt x="78" y="80"/>
                  </a:lnTo>
                  <a:lnTo>
                    <a:pt x="79" y="80"/>
                  </a:lnTo>
                  <a:close/>
                  <a:moveTo>
                    <a:pt x="193" y="223"/>
                  </a:moveTo>
                  <a:lnTo>
                    <a:pt x="193" y="223"/>
                  </a:lnTo>
                  <a:lnTo>
                    <a:pt x="193" y="223"/>
                  </a:lnTo>
                  <a:close/>
                  <a:moveTo>
                    <a:pt x="163" y="288"/>
                  </a:move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3" y="288"/>
                  </a:lnTo>
                  <a:lnTo>
                    <a:pt x="163" y="288"/>
                  </a:lnTo>
                  <a:lnTo>
                    <a:pt x="163" y="288"/>
                  </a:lnTo>
                  <a:close/>
                  <a:moveTo>
                    <a:pt x="137" y="200"/>
                  </a:moveTo>
                  <a:lnTo>
                    <a:pt x="137" y="200"/>
                  </a:lnTo>
                  <a:lnTo>
                    <a:pt x="137" y="200"/>
                  </a:lnTo>
                  <a:close/>
                  <a:moveTo>
                    <a:pt x="126" y="181"/>
                  </a:moveTo>
                  <a:lnTo>
                    <a:pt x="126" y="181"/>
                  </a:lnTo>
                  <a:lnTo>
                    <a:pt x="126" y="181"/>
                  </a:lnTo>
                  <a:close/>
                  <a:moveTo>
                    <a:pt x="126" y="170"/>
                  </a:moveTo>
                  <a:lnTo>
                    <a:pt x="126" y="170"/>
                  </a:lnTo>
                  <a:lnTo>
                    <a:pt x="126" y="170"/>
                  </a:lnTo>
                  <a:close/>
                  <a:moveTo>
                    <a:pt x="37" y="202"/>
                  </a:moveTo>
                  <a:lnTo>
                    <a:pt x="37" y="202"/>
                  </a:lnTo>
                  <a:lnTo>
                    <a:pt x="37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7" y="202"/>
                  </a:lnTo>
                  <a:close/>
                  <a:moveTo>
                    <a:pt x="35" y="201"/>
                  </a:move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6" y="202"/>
                  </a:lnTo>
                  <a:lnTo>
                    <a:pt x="36" y="201"/>
                  </a:lnTo>
                  <a:lnTo>
                    <a:pt x="36" y="201"/>
                  </a:lnTo>
                  <a:lnTo>
                    <a:pt x="35" y="201"/>
                  </a:lnTo>
                  <a:close/>
                  <a:moveTo>
                    <a:pt x="36" y="212"/>
                  </a:moveTo>
                  <a:lnTo>
                    <a:pt x="36" y="212"/>
                  </a:lnTo>
                  <a:lnTo>
                    <a:pt x="37" y="212"/>
                  </a:lnTo>
                  <a:lnTo>
                    <a:pt x="38" y="212"/>
                  </a:lnTo>
                  <a:lnTo>
                    <a:pt x="38" y="212"/>
                  </a:lnTo>
                  <a:lnTo>
                    <a:pt x="38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6" y="212"/>
                  </a:lnTo>
                  <a:lnTo>
                    <a:pt x="36" y="212"/>
                  </a:lnTo>
                  <a:close/>
                  <a:moveTo>
                    <a:pt x="47" y="208"/>
                  </a:move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6" y="208"/>
                  </a:lnTo>
                  <a:lnTo>
                    <a:pt x="46" y="209"/>
                  </a:lnTo>
                  <a:lnTo>
                    <a:pt x="46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7" y="208"/>
                  </a:lnTo>
                  <a:close/>
                  <a:moveTo>
                    <a:pt x="76" y="111"/>
                  </a:moveTo>
                  <a:lnTo>
                    <a:pt x="76" y="111"/>
                  </a:lnTo>
                  <a:lnTo>
                    <a:pt x="76" y="111"/>
                  </a:lnTo>
                  <a:close/>
                  <a:moveTo>
                    <a:pt x="154" y="299"/>
                  </a:move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3" y="298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4" y="299"/>
                  </a:lnTo>
                  <a:lnTo>
                    <a:pt x="154" y="299"/>
                  </a:lnTo>
                  <a:lnTo>
                    <a:pt x="154" y="299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4" y="299"/>
                  </a:lnTo>
                  <a:lnTo>
                    <a:pt x="155" y="299"/>
                  </a:lnTo>
                  <a:lnTo>
                    <a:pt x="155" y="299"/>
                  </a:lnTo>
                  <a:lnTo>
                    <a:pt x="155" y="299"/>
                  </a:lnTo>
                  <a:lnTo>
                    <a:pt x="154" y="299"/>
                  </a:lnTo>
                  <a:close/>
                  <a:moveTo>
                    <a:pt x="159" y="291"/>
                  </a:moveTo>
                  <a:lnTo>
                    <a:pt x="159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2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2"/>
                  </a:lnTo>
                  <a:lnTo>
                    <a:pt x="158" y="292"/>
                  </a:lnTo>
                  <a:lnTo>
                    <a:pt x="158" y="292"/>
                  </a:lnTo>
                  <a:lnTo>
                    <a:pt x="159" y="292"/>
                  </a:lnTo>
                  <a:lnTo>
                    <a:pt x="159" y="292"/>
                  </a:lnTo>
                  <a:lnTo>
                    <a:pt x="159" y="292"/>
                  </a:lnTo>
                  <a:lnTo>
                    <a:pt x="159" y="291"/>
                  </a:lnTo>
                  <a:lnTo>
                    <a:pt x="159" y="291"/>
                  </a:lnTo>
                  <a:lnTo>
                    <a:pt x="159" y="291"/>
                  </a:lnTo>
                  <a:close/>
                  <a:moveTo>
                    <a:pt x="35" y="197"/>
                  </a:moveTo>
                  <a:lnTo>
                    <a:pt x="35" y="197"/>
                  </a:lnTo>
                  <a:lnTo>
                    <a:pt x="34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"/>
            <p:cNvSpPr>
              <a:spLocks noEditPoints="1"/>
            </p:cNvSpPr>
            <p:nvPr/>
          </p:nvSpPr>
          <p:spPr bwMode="auto">
            <a:xfrm>
              <a:off x="3994150" y="4492625"/>
              <a:ext cx="198438" cy="314325"/>
            </a:xfrm>
            <a:custGeom>
              <a:avLst/>
              <a:gdLst>
                <a:gd name="T0" fmla="*/ 46 w 46"/>
                <a:gd name="T1" fmla="*/ 13 h 73"/>
                <a:gd name="T2" fmla="*/ 45 w 46"/>
                <a:gd name="T3" fmla="*/ 12 h 73"/>
                <a:gd name="T4" fmla="*/ 41 w 46"/>
                <a:gd name="T5" fmla="*/ 14 h 73"/>
                <a:gd name="T6" fmla="*/ 40 w 46"/>
                <a:gd name="T7" fmla="*/ 13 h 73"/>
                <a:gd name="T8" fmla="*/ 39 w 46"/>
                <a:gd name="T9" fmla="*/ 19 h 73"/>
                <a:gd name="T10" fmla="*/ 40 w 46"/>
                <a:gd name="T11" fmla="*/ 22 h 73"/>
                <a:gd name="T12" fmla="*/ 37 w 46"/>
                <a:gd name="T13" fmla="*/ 23 h 73"/>
                <a:gd name="T14" fmla="*/ 36 w 46"/>
                <a:gd name="T15" fmla="*/ 21 h 73"/>
                <a:gd name="T16" fmla="*/ 37 w 46"/>
                <a:gd name="T17" fmla="*/ 17 h 73"/>
                <a:gd name="T18" fmla="*/ 38 w 46"/>
                <a:gd name="T19" fmla="*/ 17 h 73"/>
                <a:gd name="T20" fmla="*/ 37 w 46"/>
                <a:gd name="T21" fmla="*/ 9 h 73"/>
                <a:gd name="T22" fmla="*/ 34 w 46"/>
                <a:gd name="T23" fmla="*/ 5 h 73"/>
                <a:gd name="T24" fmla="*/ 32 w 46"/>
                <a:gd name="T25" fmla="*/ 11 h 73"/>
                <a:gd name="T26" fmla="*/ 31 w 46"/>
                <a:gd name="T27" fmla="*/ 19 h 73"/>
                <a:gd name="T28" fmla="*/ 36 w 46"/>
                <a:gd name="T29" fmla="*/ 26 h 73"/>
                <a:gd name="T30" fmla="*/ 39 w 46"/>
                <a:gd name="T31" fmla="*/ 24 h 73"/>
                <a:gd name="T32" fmla="*/ 44 w 46"/>
                <a:gd name="T33" fmla="*/ 20 h 73"/>
                <a:gd name="T34" fmla="*/ 46 w 46"/>
                <a:gd name="T35" fmla="*/ 15 h 73"/>
                <a:gd name="T36" fmla="*/ 39 w 46"/>
                <a:gd name="T37" fmla="*/ 26 h 73"/>
                <a:gd name="T38" fmla="*/ 36 w 46"/>
                <a:gd name="T39" fmla="*/ 30 h 73"/>
                <a:gd name="T40" fmla="*/ 33 w 46"/>
                <a:gd name="T41" fmla="*/ 26 h 73"/>
                <a:gd name="T42" fmla="*/ 29 w 46"/>
                <a:gd name="T43" fmla="*/ 25 h 73"/>
                <a:gd name="T44" fmla="*/ 24 w 46"/>
                <a:gd name="T45" fmla="*/ 30 h 73"/>
                <a:gd name="T46" fmla="*/ 23 w 46"/>
                <a:gd name="T47" fmla="*/ 30 h 73"/>
                <a:gd name="T48" fmla="*/ 19 w 46"/>
                <a:gd name="T49" fmla="*/ 32 h 73"/>
                <a:gd name="T50" fmla="*/ 16 w 46"/>
                <a:gd name="T51" fmla="*/ 33 h 73"/>
                <a:gd name="T52" fmla="*/ 14 w 46"/>
                <a:gd name="T53" fmla="*/ 33 h 73"/>
                <a:gd name="T54" fmla="*/ 10 w 46"/>
                <a:gd name="T55" fmla="*/ 33 h 73"/>
                <a:gd name="T56" fmla="*/ 9 w 46"/>
                <a:gd name="T57" fmla="*/ 37 h 73"/>
                <a:gd name="T58" fmla="*/ 8 w 46"/>
                <a:gd name="T59" fmla="*/ 40 h 73"/>
                <a:gd name="T60" fmla="*/ 8 w 46"/>
                <a:gd name="T61" fmla="*/ 45 h 73"/>
                <a:gd name="T62" fmla="*/ 15 w 46"/>
                <a:gd name="T63" fmla="*/ 40 h 73"/>
                <a:gd name="T64" fmla="*/ 17 w 46"/>
                <a:gd name="T65" fmla="*/ 40 h 73"/>
                <a:gd name="T66" fmla="*/ 15 w 46"/>
                <a:gd name="T67" fmla="*/ 45 h 73"/>
                <a:gd name="T68" fmla="*/ 12 w 46"/>
                <a:gd name="T69" fmla="*/ 43 h 73"/>
                <a:gd name="T70" fmla="*/ 3 w 46"/>
                <a:gd name="T71" fmla="*/ 57 h 73"/>
                <a:gd name="T72" fmla="*/ 2 w 46"/>
                <a:gd name="T73" fmla="*/ 58 h 73"/>
                <a:gd name="T74" fmla="*/ 2 w 46"/>
                <a:gd name="T75" fmla="*/ 66 h 73"/>
                <a:gd name="T76" fmla="*/ 5 w 46"/>
                <a:gd name="T77" fmla="*/ 71 h 73"/>
                <a:gd name="T78" fmla="*/ 6 w 46"/>
                <a:gd name="T79" fmla="*/ 69 h 73"/>
                <a:gd name="T80" fmla="*/ 8 w 46"/>
                <a:gd name="T81" fmla="*/ 70 h 73"/>
                <a:gd name="T82" fmla="*/ 10 w 46"/>
                <a:gd name="T83" fmla="*/ 72 h 73"/>
                <a:gd name="T84" fmla="*/ 12 w 46"/>
                <a:gd name="T85" fmla="*/ 71 h 73"/>
                <a:gd name="T86" fmla="*/ 13 w 46"/>
                <a:gd name="T87" fmla="*/ 69 h 73"/>
                <a:gd name="T88" fmla="*/ 13 w 46"/>
                <a:gd name="T89" fmla="*/ 67 h 73"/>
                <a:gd name="T90" fmla="*/ 15 w 46"/>
                <a:gd name="T91" fmla="*/ 65 h 73"/>
                <a:gd name="T92" fmla="*/ 16 w 46"/>
                <a:gd name="T93" fmla="*/ 64 h 73"/>
                <a:gd name="T94" fmla="*/ 17 w 46"/>
                <a:gd name="T95" fmla="*/ 59 h 73"/>
                <a:gd name="T96" fmla="*/ 18 w 46"/>
                <a:gd name="T97" fmla="*/ 56 h 73"/>
                <a:gd name="T98" fmla="*/ 18 w 46"/>
                <a:gd name="T99" fmla="*/ 56 h 73"/>
                <a:gd name="T100" fmla="*/ 17 w 46"/>
                <a:gd name="T101" fmla="*/ 53 h 73"/>
                <a:gd name="T102" fmla="*/ 19 w 46"/>
                <a:gd name="T103" fmla="*/ 51 h 73"/>
                <a:gd name="T104" fmla="*/ 21 w 46"/>
                <a:gd name="T105" fmla="*/ 51 h 73"/>
                <a:gd name="T106" fmla="*/ 23 w 46"/>
                <a:gd name="T107" fmla="*/ 51 h 73"/>
                <a:gd name="T108" fmla="*/ 22 w 46"/>
                <a:gd name="T109" fmla="*/ 48 h 73"/>
                <a:gd name="T110" fmla="*/ 25 w 46"/>
                <a:gd name="T111" fmla="*/ 46 h 73"/>
                <a:gd name="T112" fmla="*/ 27 w 46"/>
                <a:gd name="T113" fmla="*/ 46 h 73"/>
                <a:gd name="T114" fmla="*/ 28 w 46"/>
                <a:gd name="T115" fmla="*/ 44 h 73"/>
                <a:gd name="T116" fmla="*/ 31 w 46"/>
                <a:gd name="T117" fmla="*/ 40 h 73"/>
                <a:gd name="T118" fmla="*/ 33 w 46"/>
                <a:gd name="T119" fmla="*/ 37 h 73"/>
                <a:gd name="T120" fmla="*/ 35 w 46"/>
                <a:gd name="T121" fmla="*/ 35 h 73"/>
                <a:gd name="T122" fmla="*/ 35 w 46"/>
                <a:gd name="T123" fmla="*/ 33 h 73"/>
                <a:gd name="T124" fmla="*/ 39 w 46"/>
                <a:gd name="T125" fmla="*/ 2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" h="73">
                  <a:moveTo>
                    <a:pt x="12" y="72"/>
                  </a:moveTo>
                  <a:lnTo>
                    <a:pt x="12" y="71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2" y="72"/>
                  </a:lnTo>
                  <a:close/>
                  <a:moveTo>
                    <a:pt x="1" y="63"/>
                  </a:move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close/>
                  <a:moveTo>
                    <a:pt x="46" y="13"/>
                  </a:move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close/>
                  <a:moveTo>
                    <a:pt x="46" y="14"/>
                  </a:moveTo>
                  <a:lnTo>
                    <a:pt x="46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3"/>
                  </a:lnTo>
                  <a:lnTo>
                    <a:pt x="45" y="13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6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1" y="17"/>
                  </a:lnTo>
                  <a:lnTo>
                    <a:pt x="41" y="16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7" y="23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6" y="24"/>
                  </a:lnTo>
                  <a:lnTo>
                    <a:pt x="37" y="24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5" y="21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2" y="16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2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4"/>
                  </a:lnTo>
                  <a:lnTo>
                    <a:pt x="46" y="14"/>
                  </a:lnTo>
                  <a:close/>
                  <a:moveTo>
                    <a:pt x="34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close/>
                  <a:moveTo>
                    <a:pt x="39" y="24"/>
                  </a:move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40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close/>
                  <a:moveTo>
                    <a:pt x="40" y="28"/>
                  </a:move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8"/>
                  </a:lnTo>
                  <a:lnTo>
                    <a:pt x="36" y="29"/>
                  </a:lnTo>
                  <a:lnTo>
                    <a:pt x="36" y="28"/>
                  </a:lnTo>
                  <a:lnTo>
                    <a:pt x="37" y="28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7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1" y="31"/>
                  </a:lnTo>
                  <a:lnTo>
                    <a:pt x="20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0" y="31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4"/>
                  </a:lnTo>
                  <a:lnTo>
                    <a:pt x="13" y="34"/>
                  </a:lnTo>
                  <a:lnTo>
                    <a:pt x="13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1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8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9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6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4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38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8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6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5"/>
                  </a:lnTo>
                  <a:lnTo>
                    <a:pt x="14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5"/>
                  </a:lnTo>
                  <a:lnTo>
                    <a:pt x="10" y="45"/>
                  </a:lnTo>
                  <a:lnTo>
                    <a:pt x="10" y="46"/>
                  </a:lnTo>
                  <a:lnTo>
                    <a:pt x="9" y="46"/>
                  </a:lnTo>
                  <a:lnTo>
                    <a:pt x="8" y="47"/>
                  </a:lnTo>
                  <a:lnTo>
                    <a:pt x="7" y="49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5" y="52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4" y="55"/>
                  </a:lnTo>
                  <a:lnTo>
                    <a:pt x="3" y="5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9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2" y="60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60"/>
                  </a:lnTo>
                  <a:lnTo>
                    <a:pt x="2" y="60"/>
                  </a:lnTo>
                  <a:lnTo>
                    <a:pt x="2" y="61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3"/>
                  </a:lnTo>
                  <a:lnTo>
                    <a:pt x="2" y="64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2" y="67"/>
                  </a:lnTo>
                  <a:lnTo>
                    <a:pt x="3" y="66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0"/>
                  </a:lnTo>
                  <a:lnTo>
                    <a:pt x="6" y="70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3" y="72"/>
                  </a:lnTo>
                  <a:lnTo>
                    <a:pt x="13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70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5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5" y="65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8" y="58"/>
                  </a:lnTo>
                  <a:lnTo>
                    <a:pt x="17" y="58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8" y="57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9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7" y="55"/>
                  </a:lnTo>
                  <a:lnTo>
                    <a:pt x="18" y="55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2"/>
                  </a:lnTo>
                  <a:lnTo>
                    <a:pt x="16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7" y="45"/>
                  </a:lnTo>
                  <a:lnTo>
                    <a:pt x="27" y="46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6" y="45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4" y="37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9"/>
                  </a:lnTo>
                  <a:lnTo>
                    <a:pt x="41" y="28"/>
                  </a:lnTo>
                  <a:lnTo>
                    <a:pt x="40" y="2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1924050" y="34274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1863725" y="3384550"/>
              <a:ext cx="3175" cy="7937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1 h 2"/>
                <a:gd name="T12" fmla="*/ 0 w 1"/>
                <a:gd name="T13" fmla="*/ 1 h 2"/>
                <a:gd name="T14" fmla="*/ 0 w 1"/>
                <a:gd name="T15" fmla="*/ 1 h 2"/>
                <a:gd name="T16" fmla="*/ 0 w 1"/>
                <a:gd name="T17" fmla="*/ 1 h 2"/>
                <a:gd name="T18" fmla="*/ 1 w 1"/>
                <a:gd name="T19" fmla="*/ 1 h 2"/>
                <a:gd name="T20" fmla="*/ 1 w 1"/>
                <a:gd name="T21" fmla="*/ 1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0 h 2"/>
                <a:gd name="T28" fmla="*/ 0 w 1"/>
                <a:gd name="T29" fmla="*/ 0 h 2"/>
                <a:gd name="T30" fmla="*/ 0 w 1"/>
                <a:gd name="T31" fmla="*/ 0 h 2"/>
                <a:gd name="T32" fmla="*/ 0 w 1"/>
                <a:gd name="T33" fmla="*/ 1 h 2"/>
                <a:gd name="T34" fmla="*/ 0 w 1"/>
                <a:gd name="T3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1897063" y="338931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0 h 1"/>
                <a:gd name="T24" fmla="*/ 1 w 1"/>
                <a:gd name="T25" fmla="*/ 0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0 w 1"/>
                <a:gd name="T33" fmla="*/ 1 h 1"/>
                <a:gd name="T34" fmla="*/ 0 w 1"/>
                <a:gd name="T35" fmla="*/ 1 h 1"/>
                <a:gd name="T36" fmla="*/ 0 w 1"/>
                <a:gd name="T37" fmla="*/ 1 h 1"/>
                <a:gd name="T38" fmla="*/ 0 w 1"/>
                <a:gd name="T3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1866900" y="3371850"/>
              <a:ext cx="4763" cy="476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1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2079625" y="3436938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0 w 1"/>
                <a:gd name="T15" fmla="*/ 0 w 1"/>
                <a:gd name="T16" fmla="*/ 0 w 1"/>
                <a:gd name="T17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2320925" y="3492500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338388" y="3492500"/>
              <a:ext cx="12700" cy="4762"/>
            </a:xfrm>
            <a:custGeom>
              <a:avLst/>
              <a:gdLst>
                <a:gd name="T0" fmla="*/ 3 w 3"/>
                <a:gd name="T1" fmla="*/ 1 h 1"/>
                <a:gd name="T2" fmla="*/ 2 w 3"/>
                <a:gd name="T3" fmla="*/ 1 h 1"/>
                <a:gd name="T4" fmla="*/ 2 w 3"/>
                <a:gd name="T5" fmla="*/ 1 h 1"/>
                <a:gd name="T6" fmla="*/ 1 w 3"/>
                <a:gd name="T7" fmla="*/ 0 h 1"/>
                <a:gd name="T8" fmla="*/ 0 w 3"/>
                <a:gd name="T9" fmla="*/ 0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1 w 3"/>
                <a:gd name="T17" fmla="*/ 1 h 1"/>
                <a:gd name="T18" fmla="*/ 3 w 3"/>
                <a:gd name="T1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2252663" y="3467100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0 w 1"/>
                <a:gd name="T9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2255838" y="3467100"/>
              <a:ext cx="9525" cy="0"/>
            </a:xfrm>
            <a:custGeom>
              <a:avLst/>
              <a:gdLst>
                <a:gd name="T0" fmla="*/ 0 w 2"/>
                <a:gd name="T1" fmla="*/ 1 w 2"/>
                <a:gd name="T2" fmla="*/ 1 w 2"/>
                <a:gd name="T3" fmla="*/ 1 w 2"/>
                <a:gd name="T4" fmla="*/ 2 w 2"/>
                <a:gd name="T5" fmla="*/ 2 w 2"/>
                <a:gd name="T6" fmla="*/ 2 w 2"/>
                <a:gd name="T7" fmla="*/ 2 w 2"/>
                <a:gd name="T8" fmla="*/ 2 w 2"/>
                <a:gd name="T9" fmla="*/ 1 w 2"/>
                <a:gd name="T10" fmla="*/ 1 w 2"/>
                <a:gd name="T11" fmla="*/ 1 w 2"/>
                <a:gd name="T12" fmla="*/ 1 w 2"/>
                <a:gd name="T13" fmla="*/ 1 w 2"/>
                <a:gd name="T14" fmla="*/ 0 w 2"/>
                <a:gd name="T15" fmla="*/ 0 w 2"/>
                <a:gd name="T1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2252663" y="34623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1 w 1"/>
                <a:gd name="T8" fmla="*/ 1 w 1"/>
                <a:gd name="T9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2265363" y="3467100"/>
              <a:ext cx="7938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1 w 2"/>
                <a:gd name="T4" fmla="*/ 1 w 2"/>
                <a:gd name="T5" fmla="*/ 1 w 2"/>
                <a:gd name="T6" fmla="*/ 1 w 2"/>
                <a:gd name="T7" fmla="*/ 1 w 2"/>
                <a:gd name="T8" fmla="*/ 0 w 2"/>
                <a:gd name="T9" fmla="*/ 1 w 2"/>
                <a:gd name="T10" fmla="*/ 1 w 2"/>
                <a:gd name="T1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2243138" y="3457575"/>
              <a:ext cx="9525" cy="4762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1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0 h 1"/>
                <a:gd name="T14" fmla="*/ 0 w 2"/>
                <a:gd name="T15" fmla="*/ 0 h 1"/>
                <a:gd name="T16" fmla="*/ 0 w 2"/>
                <a:gd name="T17" fmla="*/ 1 h 1"/>
                <a:gd name="T18" fmla="*/ 0 w 2"/>
                <a:gd name="T19" fmla="*/ 1 h 1"/>
                <a:gd name="T20" fmla="*/ 1 w 2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771650" y="3379788"/>
              <a:ext cx="769938" cy="746125"/>
            </a:xfrm>
            <a:custGeom>
              <a:avLst/>
              <a:gdLst>
                <a:gd name="T0" fmla="*/ 110 w 178"/>
                <a:gd name="T1" fmla="*/ 84 h 173"/>
                <a:gd name="T2" fmla="*/ 79 w 178"/>
                <a:gd name="T3" fmla="*/ 21 h 173"/>
                <a:gd name="T4" fmla="*/ 73 w 178"/>
                <a:gd name="T5" fmla="*/ 25 h 173"/>
                <a:gd name="T6" fmla="*/ 73 w 178"/>
                <a:gd name="T7" fmla="*/ 20 h 173"/>
                <a:gd name="T8" fmla="*/ 74 w 178"/>
                <a:gd name="T9" fmla="*/ 15 h 173"/>
                <a:gd name="T10" fmla="*/ 73 w 178"/>
                <a:gd name="T11" fmla="*/ 15 h 173"/>
                <a:gd name="T12" fmla="*/ 70 w 178"/>
                <a:gd name="T13" fmla="*/ 15 h 173"/>
                <a:gd name="T14" fmla="*/ 69 w 178"/>
                <a:gd name="T15" fmla="*/ 17 h 173"/>
                <a:gd name="T16" fmla="*/ 67 w 178"/>
                <a:gd name="T17" fmla="*/ 19 h 173"/>
                <a:gd name="T18" fmla="*/ 67 w 178"/>
                <a:gd name="T19" fmla="*/ 21 h 173"/>
                <a:gd name="T20" fmla="*/ 63 w 178"/>
                <a:gd name="T21" fmla="*/ 19 h 173"/>
                <a:gd name="T22" fmla="*/ 59 w 178"/>
                <a:gd name="T23" fmla="*/ 5 h 173"/>
                <a:gd name="T24" fmla="*/ 54 w 178"/>
                <a:gd name="T25" fmla="*/ 10 h 173"/>
                <a:gd name="T26" fmla="*/ 45 w 178"/>
                <a:gd name="T27" fmla="*/ 9 h 173"/>
                <a:gd name="T28" fmla="*/ 39 w 178"/>
                <a:gd name="T29" fmla="*/ 14 h 173"/>
                <a:gd name="T30" fmla="*/ 40 w 178"/>
                <a:gd name="T31" fmla="*/ 12 h 173"/>
                <a:gd name="T32" fmla="*/ 40 w 178"/>
                <a:gd name="T33" fmla="*/ 11 h 173"/>
                <a:gd name="T34" fmla="*/ 39 w 178"/>
                <a:gd name="T35" fmla="*/ 11 h 173"/>
                <a:gd name="T36" fmla="*/ 37 w 178"/>
                <a:gd name="T37" fmla="*/ 9 h 173"/>
                <a:gd name="T38" fmla="*/ 33 w 178"/>
                <a:gd name="T39" fmla="*/ 12 h 173"/>
                <a:gd name="T40" fmla="*/ 31 w 178"/>
                <a:gd name="T41" fmla="*/ 12 h 173"/>
                <a:gd name="T42" fmla="*/ 30 w 178"/>
                <a:gd name="T43" fmla="*/ 15 h 173"/>
                <a:gd name="T44" fmla="*/ 26 w 178"/>
                <a:gd name="T45" fmla="*/ 14 h 173"/>
                <a:gd name="T46" fmla="*/ 28 w 178"/>
                <a:gd name="T47" fmla="*/ 12 h 173"/>
                <a:gd name="T48" fmla="*/ 31 w 178"/>
                <a:gd name="T49" fmla="*/ 10 h 173"/>
                <a:gd name="T50" fmla="*/ 36 w 178"/>
                <a:gd name="T51" fmla="*/ 8 h 173"/>
                <a:gd name="T52" fmla="*/ 43 w 178"/>
                <a:gd name="T53" fmla="*/ 9 h 173"/>
                <a:gd name="T54" fmla="*/ 52 w 178"/>
                <a:gd name="T55" fmla="*/ 5 h 173"/>
                <a:gd name="T56" fmla="*/ 50 w 178"/>
                <a:gd name="T57" fmla="*/ 5 h 173"/>
                <a:gd name="T58" fmla="*/ 47 w 178"/>
                <a:gd name="T59" fmla="*/ 3 h 173"/>
                <a:gd name="T60" fmla="*/ 43 w 178"/>
                <a:gd name="T61" fmla="*/ 5 h 173"/>
                <a:gd name="T62" fmla="*/ 36 w 178"/>
                <a:gd name="T63" fmla="*/ 4 h 173"/>
                <a:gd name="T64" fmla="*/ 32 w 178"/>
                <a:gd name="T65" fmla="*/ 6 h 173"/>
                <a:gd name="T66" fmla="*/ 25 w 178"/>
                <a:gd name="T67" fmla="*/ 6 h 173"/>
                <a:gd name="T68" fmla="*/ 28 w 178"/>
                <a:gd name="T69" fmla="*/ 3 h 173"/>
                <a:gd name="T70" fmla="*/ 26 w 178"/>
                <a:gd name="T71" fmla="*/ 2 h 173"/>
                <a:gd name="T72" fmla="*/ 21 w 178"/>
                <a:gd name="T73" fmla="*/ 4 h 173"/>
                <a:gd name="T74" fmla="*/ 17 w 178"/>
                <a:gd name="T75" fmla="*/ 3 h 173"/>
                <a:gd name="T76" fmla="*/ 16 w 178"/>
                <a:gd name="T77" fmla="*/ 10 h 173"/>
                <a:gd name="T78" fmla="*/ 4 w 178"/>
                <a:gd name="T79" fmla="*/ 20 h 173"/>
                <a:gd name="T80" fmla="*/ 1 w 178"/>
                <a:gd name="T81" fmla="*/ 26 h 173"/>
                <a:gd name="T82" fmla="*/ 11 w 178"/>
                <a:gd name="T83" fmla="*/ 34 h 173"/>
                <a:gd name="T84" fmla="*/ 9 w 178"/>
                <a:gd name="T85" fmla="*/ 40 h 173"/>
                <a:gd name="T86" fmla="*/ 5 w 178"/>
                <a:gd name="T87" fmla="*/ 48 h 173"/>
                <a:gd name="T88" fmla="*/ 10 w 178"/>
                <a:gd name="T89" fmla="*/ 50 h 173"/>
                <a:gd name="T90" fmla="*/ 9 w 178"/>
                <a:gd name="T91" fmla="*/ 56 h 173"/>
                <a:gd name="T92" fmla="*/ 4 w 178"/>
                <a:gd name="T93" fmla="*/ 59 h 173"/>
                <a:gd name="T94" fmla="*/ 2 w 178"/>
                <a:gd name="T95" fmla="*/ 64 h 173"/>
                <a:gd name="T96" fmla="*/ 3 w 178"/>
                <a:gd name="T97" fmla="*/ 71 h 173"/>
                <a:gd name="T98" fmla="*/ 7 w 178"/>
                <a:gd name="T99" fmla="*/ 74 h 173"/>
                <a:gd name="T100" fmla="*/ 7 w 178"/>
                <a:gd name="T101" fmla="*/ 81 h 173"/>
                <a:gd name="T102" fmla="*/ 8 w 178"/>
                <a:gd name="T103" fmla="*/ 85 h 173"/>
                <a:gd name="T104" fmla="*/ 5 w 178"/>
                <a:gd name="T105" fmla="*/ 90 h 173"/>
                <a:gd name="T106" fmla="*/ 5 w 178"/>
                <a:gd name="T107" fmla="*/ 96 h 173"/>
                <a:gd name="T108" fmla="*/ 4 w 178"/>
                <a:gd name="T109" fmla="*/ 100 h 173"/>
                <a:gd name="T110" fmla="*/ 4 w 178"/>
                <a:gd name="T111" fmla="*/ 106 h 173"/>
                <a:gd name="T112" fmla="*/ 8 w 178"/>
                <a:gd name="T113" fmla="*/ 111 h 173"/>
                <a:gd name="T114" fmla="*/ 10 w 178"/>
                <a:gd name="T115" fmla="*/ 119 h 173"/>
                <a:gd name="T116" fmla="*/ 11 w 178"/>
                <a:gd name="T117" fmla="*/ 126 h 173"/>
                <a:gd name="T118" fmla="*/ 12 w 178"/>
                <a:gd name="T119" fmla="*/ 130 h 173"/>
                <a:gd name="T120" fmla="*/ 21 w 178"/>
                <a:gd name="T121" fmla="*/ 133 h 173"/>
                <a:gd name="T122" fmla="*/ 25 w 178"/>
                <a:gd name="T123" fmla="*/ 139 h 173"/>
                <a:gd name="T124" fmla="*/ 77 w 178"/>
                <a:gd name="T125" fmla="*/ 16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8" h="173">
                  <a:moveTo>
                    <a:pt x="178" y="115"/>
                  </a:moveTo>
                  <a:lnTo>
                    <a:pt x="178" y="115"/>
                  </a:lnTo>
                  <a:lnTo>
                    <a:pt x="178" y="114"/>
                  </a:lnTo>
                  <a:lnTo>
                    <a:pt x="177" y="114"/>
                  </a:lnTo>
                  <a:lnTo>
                    <a:pt x="177" y="114"/>
                  </a:lnTo>
                  <a:lnTo>
                    <a:pt x="176" y="114"/>
                  </a:lnTo>
                  <a:lnTo>
                    <a:pt x="174" y="114"/>
                  </a:lnTo>
                  <a:lnTo>
                    <a:pt x="171" y="113"/>
                  </a:lnTo>
                  <a:lnTo>
                    <a:pt x="168" y="112"/>
                  </a:lnTo>
                  <a:lnTo>
                    <a:pt x="166" y="112"/>
                  </a:lnTo>
                  <a:lnTo>
                    <a:pt x="162" y="111"/>
                  </a:lnTo>
                  <a:lnTo>
                    <a:pt x="159" y="110"/>
                  </a:lnTo>
                  <a:lnTo>
                    <a:pt x="155" y="109"/>
                  </a:lnTo>
                  <a:lnTo>
                    <a:pt x="151" y="108"/>
                  </a:lnTo>
                  <a:lnTo>
                    <a:pt x="148" y="107"/>
                  </a:lnTo>
                  <a:lnTo>
                    <a:pt x="145" y="107"/>
                  </a:lnTo>
                  <a:lnTo>
                    <a:pt x="142" y="106"/>
                  </a:lnTo>
                  <a:lnTo>
                    <a:pt x="139" y="105"/>
                  </a:lnTo>
                  <a:lnTo>
                    <a:pt x="138" y="104"/>
                  </a:lnTo>
                  <a:lnTo>
                    <a:pt x="136" y="104"/>
                  </a:lnTo>
                  <a:lnTo>
                    <a:pt x="135" y="103"/>
                  </a:lnTo>
                  <a:lnTo>
                    <a:pt x="133" y="102"/>
                  </a:lnTo>
                  <a:lnTo>
                    <a:pt x="133" y="102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2" y="100"/>
                  </a:lnTo>
                  <a:lnTo>
                    <a:pt x="132" y="99"/>
                  </a:lnTo>
                  <a:lnTo>
                    <a:pt x="131" y="98"/>
                  </a:lnTo>
                  <a:lnTo>
                    <a:pt x="130" y="97"/>
                  </a:lnTo>
                  <a:lnTo>
                    <a:pt x="130" y="96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8" y="94"/>
                  </a:lnTo>
                  <a:lnTo>
                    <a:pt x="128" y="93"/>
                  </a:lnTo>
                  <a:lnTo>
                    <a:pt x="128" y="93"/>
                  </a:lnTo>
                  <a:lnTo>
                    <a:pt x="127" y="93"/>
                  </a:lnTo>
                  <a:lnTo>
                    <a:pt x="127" y="93"/>
                  </a:lnTo>
                  <a:lnTo>
                    <a:pt x="127" y="93"/>
                  </a:lnTo>
                  <a:lnTo>
                    <a:pt x="125" y="92"/>
                  </a:lnTo>
                  <a:lnTo>
                    <a:pt x="124" y="92"/>
                  </a:lnTo>
                  <a:lnTo>
                    <a:pt x="122" y="92"/>
                  </a:lnTo>
                  <a:lnTo>
                    <a:pt x="121" y="92"/>
                  </a:lnTo>
                  <a:lnTo>
                    <a:pt x="120" y="92"/>
                  </a:lnTo>
                  <a:lnTo>
                    <a:pt x="119" y="91"/>
                  </a:lnTo>
                  <a:lnTo>
                    <a:pt x="119" y="91"/>
                  </a:lnTo>
                  <a:lnTo>
                    <a:pt x="118" y="91"/>
                  </a:lnTo>
                  <a:lnTo>
                    <a:pt x="118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6" y="90"/>
                  </a:lnTo>
                  <a:lnTo>
                    <a:pt x="115" y="89"/>
                  </a:lnTo>
                  <a:lnTo>
                    <a:pt x="114" y="88"/>
                  </a:lnTo>
                  <a:lnTo>
                    <a:pt x="113" y="86"/>
                  </a:lnTo>
                  <a:lnTo>
                    <a:pt x="110" y="84"/>
                  </a:lnTo>
                  <a:lnTo>
                    <a:pt x="108" y="81"/>
                  </a:lnTo>
                  <a:lnTo>
                    <a:pt x="106" y="79"/>
                  </a:lnTo>
                  <a:lnTo>
                    <a:pt x="103" y="76"/>
                  </a:lnTo>
                  <a:lnTo>
                    <a:pt x="101" y="73"/>
                  </a:lnTo>
                  <a:lnTo>
                    <a:pt x="98" y="70"/>
                  </a:lnTo>
                  <a:lnTo>
                    <a:pt x="96" y="67"/>
                  </a:lnTo>
                  <a:lnTo>
                    <a:pt x="93" y="63"/>
                  </a:lnTo>
                  <a:lnTo>
                    <a:pt x="91" y="61"/>
                  </a:lnTo>
                  <a:lnTo>
                    <a:pt x="89" y="58"/>
                  </a:lnTo>
                  <a:lnTo>
                    <a:pt x="87" y="55"/>
                  </a:lnTo>
                  <a:lnTo>
                    <a:pt x="85" y="53"/>
                  </a:lnTo>
                  <a:lnTo>
                    <a:pt x="84" y="51"/>
                  </a:lnTo>
                  <a:lnTo>
                    <a:pt x="84" y="50"/>
                  </a:lnTo>
                  <a:lnTo>
                    <a:pt x="83" y="49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3" y="44"/>
                  </a:lnTo>
                  <a:lnTo>
                    <a:pt x="84" y="42"/>
                  </a:lnTo>
                  <a:lnTo>
                    <a:pt x="84" y="40"/>
                  </a:lnTo>
                  <a:lnTo>
                    <a:pt x="85" y="39"/>
                  </a:lnTo>
                  <a:lnTo>
                    <a:pt x="86" y="36"/>
                  </a:lnTo>
                  <a:lnTo>
                    <a:pt x="87" y="33"/>
                  </a:lnTo>
                  <a:lnTo>
                    <a:pt x="88" y="30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6"/>
                  </a:lnTo>
                  <a:lnTo>
                    <a:pt x="86" y="23"/>
                  </a:lnTo>
                  <a:lnTo>
                    <a:pt x="86" y="23"/>
                  </a:lnTo>
                  <a:lnTo>
                    <a:pt x="85" y="23"/>
                  </a:lnTo>
                  <a:lnTo>
                    <a:pt x="84" y="22"/>
                  </a:lnTo>
                  <a:lnTo>
                    <a:pt x="83" y="22"/>
                  </a:lnTo>
                  <a:lnTo>
                    <a:pt x="82" y="22"/>
                  </a:lnTo>
                  <a:lnTo>
                    <a:pt x="82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2" y="22"/>
                  </a:lnTo>
                  <a:lnTo>
                    <a:pt x="72" y="22"/>
                  </a:lnTo>
                  <a:lnTo>
                    <a:pt x="72" y="22"/>
                  </a:lnTo>
                  <a:lnTo>
                    <a:pt x="72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6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70" y="18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8" y="19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8" y="21"/>
                  </a:lnTo>
                  <a:lnTo>
                    <a:pt x="68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6" y="21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4" y="22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3" y="20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2" y="16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4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0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7"/>
                  </a:lnTo>
                  <a:lnTo>
                    <a:pt x="63" y="6"/>
                  </a:lnTo>
                  <a:lnTo>
                    <a:pt x="62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1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1" y="7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9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6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3" y="11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0" y="9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7" y="14"/>
                  </a:lnTo>
                  <a:lnTo>
                    <a:pt x="27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7" y="16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4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0" y="4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6" y="16"/>
                  </a:lnTo>
                  <a:lnTo>
                    <a:pt x="5" y="17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7" y="32"/>
                  </a:lnTo>
                  <a:lnTo>
                    <a:pt x="7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8" y="40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5" y="58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8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60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4"/>
                  </a:lnTo>
                  <a:lnTo>
                    <a:pt x="3" y="64"/>
                  </a:lnTo>
                  <a:lnTo>
                    <a:pt x="3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7"/>
                  </a:lnTo>
                  <a:lnTo>
                    <a:pt x="7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7" y="79"/>
                  </a:lnTo>
                  <a:lnTo>
                    <a:pt x="7" y="79"/>
                  </a:lnTo>
                  <a:lnTo>
                    <a:pt x="7" y="79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0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8" y="85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9" y="87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6" y="101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8"/>
                  </a:lnTo>
                  <a:lnTo>
                    <a:pt x="5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7" y="108"/>
                  </a:lnTo>
                  <a:lnTo>
                    <a:pt x="7" y="108"/>
                  </a:lnTo>
                  <a:lnTo>
                    <a:pt x="7" y="108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1"/>
                  </a:lnTo>
                  <a:lnTo>
                    <a:pt x="11" y="131"/>
                  </a:lnTo>
                  <a:lnTo>
                    <a:pt x="12" y="131"/>
                  </a:lnTo>
                  <a:lnTo>
                    <a:pt x="12" y="131"/>
                  </a:lnTo>
                  <a:lnTo>
                    <a:pt x="12" y="131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6" y="130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6" y="131"/>
                  </a:lnTo>
                  <a:lnTo>
                    <a:pt x="16" y="132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8" y="131"/>
                  </a:lnTo>
                  <a:lnTo>
                    <a:pt x="18" y="131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9" y="132"/>
                  </a:lnTo>
                  <a:lnTo>
                    <a:pt x="19" y="132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3"/>
                  </a:lnTo>
                  <a:lnTo>
                    <a:pt x="25" y="133"/>
                  </a:lnTo>
                  <a:lnTo>
                    <a:pt x="25" y="133"/>
                  </a:lnTo>
                  <a:lnTo>
                    <a:pt x="26" y="133"/>
                  </a:lnTo>
                  <a:lnTo>
                    <a:pt x="26" y="133"/>
                  </a:lnTo>
                  <a:lnTo>
                    <a:pt x="26" y="134"/>
                  </a:lnTo>
                  <a:lnTo>
                    <a:pt x="26" y="134"/>
                  </a:lnTo>
                  <a:lnTo>
                    <a:pt x="26" y="134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5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4" y="136"/>
                  </a:lnTo>
                  <a:lnTo>
                    <a:pt x="24" y="137"/>
                  </a:lnTo>
                  <a:lnTo>
                    <a:pt x="24" y="138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40"/>
                  </a:lnTo>
                  <a:lnTo>
                    <a:pt x="25" y="140"/>
                  </a:lnTo>
                  <a:lnTo>
                    <a:pt x="25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1"/>
                  </a:lnTo>
                  <a:lnTo>
                    <a:pt x="25" y="141"/>
                  </a:lnTo>
                  <a:lnTo>
                    <a:pt x="25" y="141"/>
                  </a:lnTo>
                  <a:lnTo>
                    <a:pt x="25" y="141"/>
                  </a:lnTo>
                  <a:lnTo>
                    <a:pt x="25" y="142"/>
                  </a:lnTo>
                  <a:lnTo>
                    <a:pt x="25" y="142"/>
                  </a:lnTo>
                  <a:lnTo>
                    <a:pt x="25" y="142"/>
                  </a:lnTo>
                  <a:lnTo>
                    <a:pt x="25" y="143"/>
                  </a:lnTo>
                  <a:lnTo>
                    <a:pt x="25" y="143"/>
                  </a:lnTo>
                  <a:lnTo>
                    <a:pt x="25" y="143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6" y="144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6" y="146"/>
                  </a:lnTo>
                  <a:lnTo>
                    <a:pt x="26" y="146"/>
                  </a:lnTo>
                  <a:lnTo>
                    <a:pt x="26" y="146"/>
                  </a:lnTo>
                  <a:lnTo>
                    <a:pt x="26" y="147"/>
                  </a:lnTo>
                  <a:lnTo>
                    <a:pt x="26" y="147"/>
                  </a:lnTo>
                  <a:lnTo>
                    <a:pt x="29" y="148"/>
                  </a:lnTo>
                  <a:lnTo>
                    <a:pt x="32" y="149"/>
                  </a:lnTo>
                  <a:lnTo>
                    <a:pt x="36" y="150"/>
                  </a:lnTo>
                  <a:lnTo>
                    <a:pt x="39" y="151"/>
                  </a:lnTo>
                  <a:lnTo>
                    <a:pt x="42" y="152"/>
                  </a:lnTo>
                  <a:lnTo>
                    <a:pt x="45" y="153"/>
                  </a:lnTo>
                  <a:lnTo>
                    <a:pt x="48" y="154"/>
                  </a:lnTo>
                  <a:lnTo>
                    <a:pt x="52" y="155"/>
                  </a:lnTo>
                  <a:lnTo>
                    <a:pt x="56" y="156"/>
                  </a:lnTo>
                  <a:lnTo>
                    <a:pt x="60" y="157"/>
                  </a:lnTo>
                  <a:lnTo>
                    <a:pt x="64" y="158"/>
                  </a:lnTo>
                  <a:lnTo>
                    <a:pt x="68" y="159"/>
                  </a:lnTo>
                  <a:lnTo>
                    <a:pt x="73" y="160"/>
                  </a:lnTo>
                  <a:lnTo>
                    <a:pt x="77" y="161"/>
                  </a:lnTo>
                  <a:lnTo>
                    <a:pt x="81" y="162"/>
                  </a:lnTo>
                  <a:lnTo>
                    <a:pt x="85" y="163"/>
                  </a:lnTo>
                  <a:lnTo>
                    <a:pt x="90" y="164"/>
                  </a:lnTo>
                  <a:lnTo>
                    <a:pt x="94" y="164"/>
                  </a:lnTo>
                  <a:lnTo>
                    <a:pt x="98" y="165"/>
                  </a:lnTo>
                  <a:lnTo>
                    <a:pt x="103" y="166"/>
                  </a:lnTo>
                  <a:lnTo>
                    <a:pt x="107" y="167"/>
                  </a:lnTo>
                  <a:lnTo>
                    <a:pt x="111" y="167"/>
                  </a:lnTo>
                  <a:lnTo>
                    <a:pt x="116" y="168"/>
                  </a:lnTo>
                  <a:lnTo>
                    <a:pt x="120" y="168"/>
                  </a:lnTo>
                  <a:lnTo>
                    <a:pt x="124" y="169"/>
                  </a:lnTo>
                  <a:lnTo>
                    <a:pt x="127" y="169"/>
                  </a:lnTo>
                  <a:lnTo>
                    <a:pt x="130" y="170"/>
                  </a:lnTo>
                  <a:lnTo>
                    <a:pt x="134" y="170"/>
                  </a:lnTo>
                  <a:lnTo>
                    <a:pt x="137" y="170"/>
                  </a:lnTo>
                  <a:lnTo>
                    <a:pt x="141" y="171"/>
                  </a:lnTo>
                  <a:lnTo>
                    <a:pt x="144" y="171"/>
                  </a:lnTo>
                  <a:lnTo>
                    <a:pt x="148" y="171"/>
                  </a:lnTo>
                  <a:lnTo>
                    <a:pt x="151" y="172"/>
                  </a:lnTo>
                  <a:lnTo>
                    <a:pt x="155" y="172"/>
                  </a:lnTo>
                  <a:lnTo>
                    <a:pt x="158" y="172"/>
                  </a:lnTo>
                  <a:lnTo>
                    <a:pt x="162" y="172"/>
                  </a:lnTo>
                  <a:lnTo>
                    <a:pt x="165" y="172"/>
                  </a:lnTo>
                  <a:lnTo>
                    <a:pt x="169" y="173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3"/>
                  </a:lnTo>
                  <a:lnTo>
                    <a:pt x="176" y="167"/>
                  </a:lnTo>
                  <a:lnTo>
                    <a:pt x="176" y="162"/>
                  </a:lnTo>
                  <a:lnTo>
                    <a:pt x="177" y="156"/>
                  </a:lnTo>
                  <a:lnTo>
                    <a:pt x="177" y="150"/>
                  </a:lnTo>
                  <a:lnTo>
                    <a:pt x="177" y="143"/>
                  </a:lnTo>
                  <a:lnTo>
                    <a:pt x="177" y="136"/>
                  </a:lnTo>
                  <a:lnTo>
                    <a:pt x="177" y="129"/>
                  </a:lnTo>
                  <a:lnTo>
                    <a:pt x="178" y="122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19"/>
                  </a:lnTo>
                  <a:lnTo>
                    <a:pt x="178" y="119"/>
                  </a:lnTo>
                  <a:lnTo>
                    <a:pt x="178" y="118"/>
                  </a:lnTo>
                  <a:lnTo>
                    <a:pt x="178" y="117"/>
                  </a:lnTo>
                  <a:lnTo>
                    <a:pt x="178" y="117"/>
                  </a:lnTo>
                  <a:lnTo>
                    <a:pt x="178" y="116"/>
                  </a:lnTo>
                  <a:lnTo>
                    <a:pt x="178" y="115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2032000" y="3384550"/>
              <a:ext cx="3175" cy="476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1 h 1"/>
                <a:gd name="T24" fmla="*/ 1 w 1"/>
                <a:gd name="T25" fmla="*/ 1 h 1"/>
                <a:gd name="T26" fmla="*/ 1 w 1"/>
                <a:gd name="T27" fmla="*/ 1 h 1"/>
                <a:gd name="T28" fmla="*/ 1 w 1"/>
                <a:gd name="T29" fmla="*/ 1 h 1"/>
                <a:gd name="T30" fmla="*/ 1 w 1"/>
                <a:gd name="T31" fmla="*/ 1 h 1"/>
                <a:gd name="T32" fmla="*/ 1 w 1"/>
                <a:gd name="T33" fmla="*/ 0 h 1"/>
                <a:gd name="T34" fmla="*/ 1 w 1"/>
                <a:gd name="T35" fmla="*/ 0 h 1"/>
                <a:gd name="T36" fmla="*/ 1 w 1"/>
                <a:gd name="T37" fmla="*/ 0 h 1"/>
                <a:gd name="T38" fmla="*/ 1 w 1"/>
                <a:gd name="T39" fmla="*/ 0 h 1"/>
                <a:gd name="T40" fmla="*/ 0 w 1"/>
                <a:gd name="T41" fmla="*/ 1 h 1"/>
                <a:gd name="T42" fmla="*/ 0 w 1"/>
                <a:gd name="T43" fmla="*/ 1 h 1"/>
                <a:gd name="T44" fmla="*/ 0 w 1"/>
                <a:gd name="T4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2109788" y="3328988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0 h 1"/>
                <a:gd name="T4" fmla="*/ 0 h 1"/>
                <a:gd name="T5" fmla="*/ 0 h 1"/>
                <a:gd name="T6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2403475" y="3371850"/>
              <a:ext cx="4763" cy="476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398713" y="3367088"/>
              <a:ext cx="0" cy="4762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0 h 1"/>
                <a:gd name="T7" fmla="*/ 0 h 1"/>
                <a:gd name="T8" fmla="*/ 0 h 1"/>
                <a:gd name="T9" fmla="*/ 0 h 1"/>
                <a:gd name="T10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398713" y="3367088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2403475" y="33670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2403475" y="3362325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  <a:gd name="T18" fmla="*/ 0 w 2"/>
                <a:gd name="T19" fmla="*/ 0 h 1"/>
                <a:gd name="T20" fmla="*/ 0 w 2"/>
                <a:gd name="T21" fmla="*/ 1 h 1"/>
                <a:gd name="T22" fmla="*/ 1 w 2"/>
                <a:gd name="T23" fmla="*/ 1 h 1"/>
                <a:gd name="T24" fmla="*/ 1 w 2"/>
                <a:gd name="T25" fmla="*/ 1 h 1"/>
                <a:gd name="T26" fmla="*/ 1 w 2"/>
                <a:gd name="T27" fmla="*/ 1 h 1"/>
                <a:gd name="T28" fmla="*/ 1 w 2"/>
                <a:gd name="T29" fmla="*/ 1 h 1"/>
                <a:gd name="T30" fmla="*/ 1 w 2"/>
                <a:gd name="T3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2398713" y="3346450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0 h 3"/>
                <a:gd name="T12" fmla="*/ 0 w 3"/>
                <a:gd name="T13" fmla="*/ 0 h 3"/>
                <a:gd name="T14" fmla="*/ 0 w 3"/>
                <a:gd name="T15" fmla="*/ 0 h 3"/>
                <a:gd name="T16" fmla="*/ 0 w 3"/>
                <a:gd name="T17" fmla="*/ 1 h 3"/>
                <a:gd name="T18" fmla="*/ 0 w 3"/>
                <a:gd name="T19" fmla="*/ 1 h 3"/>
                <a:gd name="T20" fmla="*/ 1 w 3"/>
                <a:gd name="T21" fmla="*/ 1 h 3"/>
                <a:gd name="T22" fmla="*/ 1 w 3"/>
                <a:gd name="T23" fmla="*/ 2 h 3"/>
                <a:gd name="T24" fmla="*/ 1 w 3"/>
                <a:gd name="T25" fmla="*/ 2 h 3"/>
                <a:gd name="T26" fmla="*/ 1 w 3"/>
                <a:gd name="T27" fmla="*/ 2 h 3"/>
                <a:gd name="T28" fmla="*/ 2 w 3"/>
                <a:gd name="T29" fmla="*/ 2 h 3"/>
                <a:gd name="T30" fmla="*/ 2 w 3"/>
                <a:gd name="T31" fmla="*/ 3 h 3"/>
                <a:gd name="T32" fmla="*/ 2 w 3"/>
                <a:gd name="T33" fmla="*/ 3 h 3"/>
                <a:gd name="T34" fmla="*/ 2 w 3"/>
                <a:gd name="T35" fmla="*/ 3 h 3"/>
                <a:gd name="T36" fmla="*/ 2 w 3"/>
                <a:gd name="T37" fmla="*/ 3 h 3"/>
                <a:gd name="T38" fmla="*/ 2 w 3"/>
                <a:gd name="T39" fmla="*/ 3 h 3"/>
                <a:gd name="T40" fmla="*/ 2 w 3"/>
                <a:gd name="T41" fmla="*/ 3 h 3"/>
                <a:gd name="T42" fmla="*/ 2 w 3"/>
                <a:gd name="T43" fmla="*/ 3 h 3"/>
                <a:gd name="T44" fmla="*/ 2 w 3"/>
                <a:gd name="T45" fmla="*/ 3 h 3"/>
                <a:gd name="T46" fmla="*/ 2 w 3"/>
                <a:gd name="T47" fmla="*/ 3 h 3"/>
                <a:gd name="T48" fmla="*/ 2 w 3"/>
                <a:gd name="T49" fmla="*/ 3 h 3"/>
                <a:gd name="T50" fmla="*/ 2 w 3"/>
                <a:gd name="T51" fmla="*/ 3 h 3"/>
                <a:gd name="T52" fmla="*/ 2 w 3"/>
                <a:gd name="T53" fmla="*/ 3 h 3"/>
                <a:gd name="T54" fmla="*/ 2 w 3"/>
                <a:gd name="T55" fmla="*/ 3 h 3"/>
                <a:gd name="T56" fmla="*/ 2 w 3"/>
                <a:gd name="T57" fmla="*/ 3 h 3"/>
                <a:gd name="T58" fmla="*/ 3 w 3"/>
                <a:gd name="T59" fmla="*/ 3 h 3"/>
                <a:gd name="T60" fmla="*/ 3 w 3"/>
                <a:gd name="T61" fmla="*/ 3 h 3"/>
                <a:gd name="T62" fmla="*/ 3 w 3"/>
                <a:gd name="T6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2225675" y="3311525"/>
              <a:ext cx="182563" cy="211137"/>
            </a:xfrm>
            <a:custGeom>
              <a:avLst/>
              <a:gdLst>
                <a:gd name="T0" fmla="*/ 36 w 42"/>
                <a:gd name="T1" fmla="*/ 48 h 49"/>
                <a:gd name="T2" fmla="*/ 42 w 42"/>
                <a:gd name="T3" fmla="*/ 18 h 49"/>
                <a:gd name="T4" fmla="*/ 41 w 42"/>
                <a:gd name="T5" fmla="*/ 14 h 49"/>
                <a:gd name="T6" fmla="*/ 40 w 42"/>
                <a:gd name="T7" fmla="*/ 15 h 49"/>
                <a:gd name="T8" fmla="*/ 40 w 42"/>
                <a:gd name="T9" fmla="*/ 14 h 49"/>
                <a:gd name="T10" fmla="*/ 38 w 42"/>
                <a:gd name="T11" fmla="*/ 15 h 49"/>
                <a:gd name="T12" fmla="*/ 37 w 42"/>
                <a:gd name="T13" fmla="*/ 16 h 49"/>
                <a:gd name="T14" fmla="*/ 36 w 42"/>
                <a:gd name="T15" fmla="*/ 15 h 49"/>
                <a:gd name="T16" fmla="*/ 35 w 42"/>
                <a:gd name="T17" fmla="*/ 15 h 49"/>
                <a:gd name="T18" fmla="*/ 35 w 42"/>
                <a:gd name="T19" fmla="*/ 16 h 49"/>
                <a:gd name="T20" fmla="*/ 34 w 42"/>
                <a:gd name="T21" fmla="*/ 17 h 49"/>
                <a:gd name="T22" fmla="*/ 34 w 42"/>
                <a:gd name="T23" fmla="*/ 16 h 49"/>
                <a:gd name="T24" fmla="*/ 37 w 42"/>
                <a:gd name="T25" fmla="*/ 12 h 49"/>
                <a:gd name="T26" fmla="*/ 37 w 42"/>
                <a:gd name="T27" fmla="*/ 10 h 49"/>
                <a:gd name="T28" fmla="*/ 33 w 42"/>
                <a:gd name="T29" fmla="*/ 7 h 49"/>
                <a:gd name="T30" fmla="*/ 28 w 42"/>
                <a:gd name="T31" fmla="*/ 9 h 49"/>
                <a:gd name="T32" fmla="*/ 27 w 42"/>
                <a:gd name="T33" fmla="*/ 11 h 49"/>
                <a:gd name="T34" fmla="*/ 24 w 42"/>
                <a:gd name="T35" fmla="*/ 10 h 49"/>
                <a:gd name="T36" fmla="*/ 24 w 42"/>
                <a:gd name="T37" fmla="*/ 10 h 49"/>
                <a:gd name="T38" fmla="*/ 25 w 42"/>
                <a:gd name="T39" fmla="*/ 8 h 49"/>
                <a:gd name="T40" fmla="*/ 26 w 42"/>
                <a:gd name="T41" fmla="*/ 6 h 49"/>
                <a:gd name="T42" fmla="*/ 27 w 42"/>
                <a:gd name="T43" fmla="*/ 4 h 49"/>
                <a:gd name="T44" fmla="*/ 23 w 42"/>
                <a:gd name="T45" fmla="*/ 0 h 49"/>
                <a:gd name="T46" fmla="*/ 17 w 42"/>
                <a:gd name="T47" fmla="*/ 2 h 49"/>
                <a:gd name="T48" fmla="*/ 10 w 42"/>
                <a:gd name="T49" fmla="*/ 5 h 49"/>
                <a:gd name="T50" fmla="*/ 6 w 42"/>
                <a:gd name="T51" fmla="*/ 8 h 49"/>
                <a:gd name="T52" fmla="*/ 4 w 42"/>
                <a:gd name="T53" fmla="*/ 12 h 49"/>
                <a:gd name="T54" fmla="*/ 1 w 42"/>
                <a:gd name="T55" fmla="*/ 16 h 49"/>
                <a:gd name="T56" fmla="*/ 1 w 42"/>
                <a:gd name="T57" fmla="*/ 19 h 49"/>
                <a:gd name="T58" fmla="*/ 2 w 42"/>
                <a:gd name="T59" fmla="*/ 19 h 49"/>
                <a:gd name="T60" fmla="*/ 3 w 42"/>
                <a:gd name="T61" fmla="*/ 20 h 49"/>
                <a:gd name="T62" fmla="*/ 5 w 42"/>
                <a:gd name="T63" fmla="*/ 20 h 49"/>
                <a:gd name="T64" fmla="*/ 6 w 42"/>
                <a:gd name="T65" fmla="*/ 20 h 49"/>
                <a:gd name="T66" fmla="*/ 3 w 42"/>
                <a:gd name="T67" fmla="*/ 22 h 49"/>
                <a:gd name="T68" fmla="*/ 6 w 42"/>
                <a:gd name="T69" fmla="*/ 23 h 49"/>
                <a:gd name="T70" fmla="*/ 6 w 42"/>
                <a:gd name="T71" fmla="*/ 22 h 49"/>
                <a:gd name="T72" fmla="*/ 7 w 42"/>
                <a:gd name="T73" fmla="*/ 23 h 49"/>
                <a:gd name="T74" fmla="*/ 9 w 42"/>
                <a:gd name="T75" fmla="*/ 23 h 49"/>
                <a:gd name="T76" fmla="*/ 15 w 42"/>
                <a:gd name="T77" fmla="*/ 24 h 49"/>
                <a:gd name="T78" fmla="*/ 15 w 42"/>
                <a:gd name="T79" fmla="*/ 24 h 49"/>
                <a:gd name="T80" fmla="*/ 14 w 42"/>
                <a:gd name="T81" fmla="*/ 25 h 49"/>
                <a:gd name="T82" fmla="*/ 9 w 42"/>
                <a:gd name="T83" fmla="*/ 26 h 49"/>
                <a:gd name="T84" fmla="*/ 2 w 42"/>
                <a:gd name="T85" fmla="*/ 31 h 49"/>
                <a:gd name="T86" fmla="*/ 4 w 42"/>
                <a:gd name="T87" fmla="*/ 33 h 49"/>
                <a:gd name="T88" fmla="*/ 9 w 42"/>
                <a:gd name="T89" fmla="*/ 35 h 49"/>
                <a:gd name="T90" fmla="*/ 19 w 42"/>
                <a:gd name="T91" fmla="*/ 36 h 49"/>
                <a:gd name="T92" fmla="*/ 22 w 42"/>
                <a:gd name="T93" fmla="*/ 37 h 49"/>
                <a:gd name="T94" fmla="*/ 24 w 42"/>
                <a:gd name="T95" fmla="*/ 39 h 49"/>
                <a:gd name="T96" fmla="*/ 26 w 42"/>
                <a:gd name="T97" fmla="*/ 39 h 49"/>
                <a:gd name="T98" fmla="*/ 28 w 42"/>
                <a:gd name="T99" fmla="*/ 41 h 49"/>
                <a:gd name="T100" fmla="*/ 30 w 42"/>
                <a:gd name="T101" fmla="*/ 43 h 49"/>
                <a:gd name="T102" fmla="*/ 27 w 42"/>
                <a:gd name="T103" fmla="*/ 43 h 49"/>
                <a:gd name="T104" fmla="*/ 25 w 42"/>
                <a:gd name="T105" fmla="*/ 43 h 49"/>
                <a:gd name="T106" fmla="*/ 20 w 42"/>
                <a:gd name="T107" fmla="*/ 42 h 49"/>
                <a:gd name="T108" fmla="*/ 2 w 42"/>
                <a:gd name="T109" fmla="*/ 41 h 49"/>
                <a:gd name="T110" fmla="*/ 1 w 42"/>
                <a:gd name="T111" fmla="*/ 45 h 49"/>
                <a:gd name="T112" fmla="*/ 3 w 42"/>
                <a:gd name="T113" fmla="*/ 47 h 49"/>
                <a:gd name="T114" fmla="*/ 2 w 42"/>
                <a:gd name="T115" fmla="*/ 44 h 49"/>
                <a:gd name="T116" fmla="*/ 13 w 42"/>
                <a:gd name="T117" fmla="*/ 44 h 49"/>
                <a:gd name="T118" fmla="*/ 23 w 42"/>
                <a:gd name="T119" fmla="*/ 46 h 49"/>
                <a:gd name="T120" fmla="*/ 23 w 42"/>
                <a:gd name="T121" fmla="*/ 49 h 49"/>
                <a:gd name="T122" fmla="*/ 25 w 42"/>
                <a:gd name="T123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49">
                  <a:moveTo>
                    <a:pt x="24" y="48"/>
                  </a:moveTo>
                  <a:lnTo>
                    <a:pt x="24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7" y="47"/>
                  </a:lnTo>
                  <a:lnTo>
                    <a:pt x="29" y="47"/>
                  </a:lnTo>
                  <a:lnTo>
                    <a:pt x="31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5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6"/>
                  </a:lnTo>
                  <a:lnTo>
                    <a:pt x="37" y="44"/>
                  </a:lnTo>
                  <a:lnTo>
                    <a:pt x="37" y="42"/>
                  </a:lnTo>
                  <a:lnTo>
                    <a:pt x="38" y="39"/>
                  </a:lnTo>
                  <a:lnTo>
                    <a:pt x="39" y="36"/>
                  </a:lnTo>
                  <a:lnTo>
                    <a:pt x="39" y="33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1" y="23"/>
                  </a:lnTo>
                  <a:lnTo>
                    <a:pt x="41" y="21"/>
                  </a:lnTo>
                  <a:lnTo>
                    <a:pt x="41" y="19"/>
                  </a:lnTo>
                  <a:lnTo>
                    <a:pt x="42" y="18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1" y="15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6" y="14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9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5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3" y="8"/>
                  </a:lnTo>
                  <a:lnTo>
                    <a:pt x="33" y="7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7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5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20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5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3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9" y="25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30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5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1" y="35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5" y="36"/>
                  </a:lnTo>
                  <a:lnTo>
                    <a:pt x="17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20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4" y="38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6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29" y="43"/>
                  </a:lnTo>
                  <a:lnTo>
                    <a:pt x="29" y="44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4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4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2" y="42"/>
                  </a:lnTo>
                  <a:lnTo>
                    <a:pt x="21" y="42"/>
                  </a:lnTo>
                  <a:lnTo>
                    <a:pt x="20" y="42"/>
                  </a:lnTo>
                  <a:lnTo>
                    <a:pt x="18" y="41"/>
                  </a:lnTo>
                  <a:lnTo>
                    <a:pt x="17" y="41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3" y="40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5" y="43"/>
                  </a:lnTo>
                  <a:lnTo>
                    <a:pt x="8" y="43"/>
                  </a:lnTo>
                  <a:lnTo>
                    <a:pt x="11" y="44"/>
                  </a:lnTo>
                  <a:lnTo>
                    <a:pt x="13" y="44"/>
                  </a:lnTo>
                  <a:lnTo>
                    <a:pt x="16" y="45"/>
                  </a:lnTo>
                  <a:lnTo>
                    <a:pt x="18" y="45"/>
                  </a:lnTo>
                  <a:lnTo>
                    <a:pt x="20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3" y="48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3" y="48"/>
                  </a:lnTo>
                  <a:lnTo>
                    <a:pt x="24" y="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109788" y="3208338"/>
              <a:ext cx="215900" cy="188912"/>
            </a:xfrm>
            <a:custGeom>
              <a:avLst/>
              <a:gdLst>
                <a:gd name="T0" fmla="*/ 4 w 50"/>
                <a:gd name="T1" fmla="*/ 30 h 44"/>
                <a:gd name="T2" fmla="*/ 7 w 50"/>
                <a:gd name="T3" fmla="*/ 36 h 44"/>
                <a:gd name="T4" fmla="*/ 7 w 50"/>
                <a:gd name="T5" fmla="*/ 39 h 44"/>
                <a:gd name="T6" fmla="*/ 9 w 50"/>
                <a:gd name="T7" fmla="*/ 44 h 44"/>
                <a:gd name="T8" fmla="*/ 13 w 50"/>
                <a:gd name="T9" fmla="*/ 42 h 44"/>
                <a:gd name="T10" fmla="*/ 16 w 50"/>
                <a:gd name="T11" fmla="*/ 42 h 44"/>
                <a:gd name="T12" fmla="*/ 22 w 50"/>
                <a:gd name="T13" fmla="*/ 40 h 44"/>
                <a:gd name="T14" fmla="*/ 22 w 50"/>
                <a:gd name="T15" fmla="*/ 38 h 44"/>
                <a:gd name="T16" fmla="*/ 23 w 50"/>
                <a:gd name="T17" fmla="*/ 36 h 44"/>
                <a:gd name="T18" fmla="*/ 25 w 50"/>
                <a:gd name="T19" fmla="*/ 34 h 44"/>
                <a:gd name="T20" fmla="*/ 26 w 50"/>
                <a:gd name="T21" fmla="*/ 33 h 44"/>
                <a:gd name="T22" fmla="*/ 28 w 50"/>
                <a:gd name="T23" fmla="*/ 33 h 44"/>
                <a:gd name="T24" fmla="*/ 30 w 50"/>
                <a:gd name="T25" fmla="*/ 32 h 44"/>
                <a:gd name="T26" fmla="*/ 31 w 50"/>
                <a:gd name="T27" fmla="*/ 30 h 44"/>
                <a:gd name="T28" fmla="*/ 33 w 50"/>
                <a:gd name="T29" fmla="*/ 29 h 44"/>
                <a:gd name="T30" fmla="*/ 37 w 50"/>
                <a:gd name="T31" fmla="*/ 27 h 44"/>
                <a:gd name="T32" fmla="*/ 42 w 50"/>
                <a:gd name="T33" fmla="*/ 25 h 44"/>
                <a:gd name="T34" fmla="*/ 47 w 50"/>
                <a:gd name="T35" fmla="*/ 23 h 44"/>
                <a:gd name="T36" fmla="*/ 50 w 50"/>
                <a:gd name="T37" fmla="*/ 22 h 44"/>
                <a:gd name="T38" fmla="*/ 50 w 50"/>
                <a:gd name="T39" fmla="*/ 20 h 44"/>
                <a:gd name="T40" fmla="*/ 48 w 50"/>
                <a:gd name="T41" fmla="*/ 17 h 44"/>
                <a:gd name="T42" fmla="*/ 41 w 50"/>
                <a:gd name="T43" fmla="*/ 9 h 44"/>
                <a:gd name="T44" fmla="*/ 39 w 50"/>
                <a:gd name="T45" fmla="*/ 9 h 44"/>
                <a:gd name="T46" fmla="*/ 38 w 50"/>
                <a:gd name="T47" fmla="*/ 11 h 44"/>
                <a:gd name="T48" fmla="*/ 37 w 50"/>
                <a:gd name="T49" fmla="*/ 11 h 44"/>
                <a:gd name="T50" fmla="*/ 38 w 50"/>
                <a:gd name="T51" fmla="*/ 10 h 44"/>
                <a:gd name="T52" fmla="*/ 38 w 50"/>
                <a:gd name="T53" fmla="*/ 9 h 44"/>
                <a:gd name="T54" fmla="*/ 36 w 50"/>
                <a:gd name="T55" fmla="*/ 9 h 44"/>
                <a:gd name="T56" fmla="*/ 35 w 50"/>
                <a:gd name="T57" fmla="*/ 10 h 44"/>
                <a:gd name="T58" fmla="*/ 37 w 50"/>
                <a:gd name="T59" fmla="*/ 8 h 44"/>
                <a:gd name="T60" fmla="*/ 32 w 50"/>
                <a:gd name="T61" fmla="*/ 4 h 44"/>
                <a:gd name="T62" fmla="*/ 30 w 50"/>
                <a:gd name="T63" fmla="*/ 2 h 44"/>
                <a:gd name="T64" fmla="*/ 21 w 50"/>
                <a:gd name="T65" fmla="*/ 0 h 44"/>
                <a:gd name="T66" fmla="*/ 18 w 50"/>
                <a:gd name="T67" fmla="*/ 1 h 44"/>
                <a:gd name="T68" fmla="*/ 19 w 50"/>
                <a:gd name="T69" fmla="*/ 2 h 44"/>
                <a:gd name="T70" fmla="*/ 18 w 50"/>
                <a:gd name="T71" fmla="*/ 3 h 44"/>
                <a:gd name="T72" fmla="*/ 18 w 50"/>
                <a:gd name="T73" fmla="*/ 4 h 44"/>
                <a:gd name="T74" fmla="*/ 18 w 50"/>
                <a:gd name="T75" fmla="*/ 6 h 44"/>
                <a:gd name="T76" fmla="*/ 18 w 50"/>
                <a:gd name="T77" fmla="*/ 7 h 44"/>
                <a:gd name="T78" fmla="*/ 18 w 50"/>
                <a:gd name="T79" fmla="*/ 9 h 44"/>
                <a:gd name="T80" fmla="*/ 17 w 50"/>
                <a:gd name="T81" fmla="*/ 10 h 44"/>
                <a:gd name="T82" fmla="*/ 16 w 50"/>
                <a:gd name="T83" fmla="*/ 11 h 44"/>
                <a:gd name="T84" fmla="*/ 15 w 50"/>
                <a:gd name="T85" fmla="*/ 12 h 44"/>
                <a:gd name="T86" fmla="*/ 14 w 50"/>
                <a:gd name="T87" fmla="*/ 13 h 44"/>
                <a:gd name="T88" fmla="*/ 12 w 50"/>
                <a:gd name="T89" fmla="*/ 15 h 44"/>
                <a:gd name="T90" fmla="*/ 11 w 50"/>
                <a:gd name="T91" fmla="*/ 16 h 44"/>
                <a:gd name="T92" fmla="*/ 11 w 50"/>
                <a:gd name="T93" fmla="*/ 17 h 44"/>
                <a:gd name="T94" fmla="*/ 12 w 50"/>
                <a:gd name="T95" fmla="*/ 18 h 44"/>
                <a:gd name="T96" fmla="*/ 11 w 50"/>
                <a:gd name="T97" fmla="*/ 19 h 44"/>
                <a:gd name="T98" fmla="*/ 9 w 50"/>
                <a:gd name="T99" fmla="*/ 18 h 44"/>
                <a:gd name="T100" fmla="*/ 9 w 50"/>
                <a:gd name="T101" fmla="*/ 19 h 44"/>
                <a:gd name="T102" fmla="*/ 8 w 50"/>
                <a:gd name="T103" fmla="*/ 21 h 44"/>
                <a:gd name="T104" fmla="*/ 8 w 50"/>
                <a:gd name="T105" fmla="*/ 21 h 44"/>
                <a:gd name="T106" fmla="*/ 8 w 50"/>
                <a:gd name="T107" fmla="*/ 22 h 44"/>
                <a:gd name="T108" fmla="*/ 6 w 50"/>
                <a:gd name="T109" fmla="*/ 23 h 44"/>
                <a:gd name="T110" fmla="*/ 5 w 50"/>
                <a:gd name="T111" fmla="*/ 24 h 44"/>
                <a:gd name="T112" fmla="*/ 4 w 50"/>
                <a:gd name="T113" fmla="*/ 25 h 44"/>
                <a:gd name="T114" fmla="*/ 4 w 50"/>
                <a:gd name="T115" fmla="*/ 25 h 44"/>
                <a:gd name="T116" fmla="*/ 3 w 50"/>
                <a:gd name="T117" fmla="*/ 26 h 44"/>
                <a:gd name="T118" fmla="*/ 2 w 50"/>
                <a:gd name="T119" fmla="*/ 27 h 44"/>
                <a:gd name="T120" fmla="*/ 1 w 50"/>
                <a:gd name="T121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44">
                  <a:moveTo>
                    <a:pt x="2" y="29"/>
                  </a:moveTo>
                  <a:lnTo>
                    <a:pt x="3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6" y="35"/>
                  </a:lnTo>
                  <a:lnTo>
                    <a:pt x="7" y="36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10" y="44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3" y="43"/>
                  </a:lnTo>
                  <a:lnTo>
                    <a:pt x="13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6" y="43"/>
                  </a:lnTo>
                  <a:lnTo>
                    <a:pt x="17" y="42"/>
                  </a:lnTo>
                  <a:lnTo>
                    <a:pt x="18" y="43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1" y="41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4" y="36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3" y="29"/>
                  </a:lnTo>
                  <a:lnTo>
                    <a:pt x="33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6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8" y="27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40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3" y="25"/>
                  </a:lnTo>
                  <a:lnTo>
                    <a:pt x="43" y="25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4" y="24"/>
                  </a:lnTo>
                  <a:lnTo>
                    <a:pt x="45" y="24"/>
                  </a:lnTo>
                  <a:lnTo>
                    <a:pt x="46" y="24"/>
                  </a:lnTo>
                  <a:lnTo>
                    <a:pt x="47" y="23"/>
                  </a:lnTo>
                  <a:lnTo>
                    <a:pt x="48" y="23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19"/>
                  </a:lnTo>
                  <a:lnTo>
                    <a:pt x="50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8"/>
                  </a:lnTo>
                  <a:lnTo>
                    <a:pt x="48" y="18"/>
                  </a:lnTo>
                  <a:lnTo>
                    <a:pt x="48" y="17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6" y="13"/>
                  </a:lnTo>
                  <a:lnTo>
                    <a:pt x="45" y="10"/>
                  </a:lnTo>
                  <a:lnTo>
                    <a:pt x="43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1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5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1" y="29"/>
                  </a:lnTo>
                  <a:lnTo>
                    <a:pt x="2" y="2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03475" y="32162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441575" y="3178175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273300" y="3143250"/>
              <a:ext cx="9525" cy="7937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1 h 2"/>
                <a:gd name="T18" fmla="*/ 0 w 2"/>
                <a:gd name="T19" fmla="*/ 1 h 2"/>
                <a:gd name="T20" fmla="*/ 0 w 2"/>
                <a:gd name="T21" fmla="*/ 2 h 2"/>
                <a:gd name="T22" fmla="*/ 0 w 2"/>
                <a:gd name="T23" fmla="*/ 2 h 2"/>
                <a:gd name="T24" fmla="*/ 0 w 2"/>
                <a:gd name="T25" fmla="*/ 2 h 2"/>
                <a:gd name="T26" fmla="*/ 0 w 2"/>
                <a:gd name="T27" fmla="*/ 2 h 2"/>
                <a:gd name="T28" fmla="*/ 1 w 2"/>
                <a:gd name="T29" fmla="*/ 2 h 2"/>
                <a:gd name="T30" fmla="*/ 1 w 2"/>
                <a:gd name="T31" fmla="*/ 2 h 2"/>
                <a:gd name="T32" fmla="*/ 1 w 2"/>
                <a:gd name="T33" fmla="*/ 1 h 2"/>
                <a:gd name="T34" fmla="*/ 1 w 2"/>
                <a:gd name="T35" fmla="*/ 1 h 2"/>
                <a:gd name="T36" fmla="*/ 2 w 2"/>
                <a:gd name="T37" fmla="*/ 1 h 2"/>
                <a:gd name="T38" fmla="*/ 2 w 2"/>
                <a:gd name="T39" fmla="*/ 1 h 2"/>
                <a:gd name="T40" fmla="*/ 2 w 2"/>
                <a:gd name="T41" fmla="*/ 0 h 2"/>
                <a:gd name="T42" fmla="*/ 2 w 2"/>
                <a:gd name="T43" fmla="*/ 0 h 2"/>
                <a:gd name="T44" fmla="*/ 2 w 2"/>
                <a:gd name="T45" fmla="*/ 0 h 2"/>
                <a:gd name="T46" fmla="*/ 2 w 2"/>
                <a:gd name="T47" fmla="*/ 0 h 2"/>
                <a:gd name="T48" fmla="*/ 2 w 2"/>
                <a:gd name="T49" fmla="*/ 0 h 2"/>
                <a:gd name="T50" fmla="*/ 2 w 2"/>
                <a:gd name="T51" fmla="*/ 0 h 2"/>
                <a:gd name="T52" fmla="*/ 2 w 2"/>
                <a:gd name="T53" fmla="*/ 0 h 2"/>
                <a:gd name="T54" fmla="*/ 2 w 2"/>
                <a:gd name="T55" fmla="*/ 0 h 2"/>
                <a:gd name="T56" fmla="*/ 2 w 2"/>
                <a:gd name="T57" fmla="*/ 0 h 2"/>
                <a:gd name="T58" fmla="*/ 1 w 2"/>
                <a:gd name="T59" fmla="*/ 0 h 2"/>
                <a:gd name="T60" fmla="*/ 1 w 2"/>
                <a:gd name="T61" fmla="*/ 0 h 2"/>
                <a:gd name="T62" fmla="*/ 1 w 2"/>
                <a:gd name="T63" fmla="*/ 0 h 2"/>
                <a:gd name="T64" fmla="*/ 1 w 2"/>
                <a:gd name="T65" fmla="*/ 0 h 2"/>
                <a:gd name="T66" fmla="*/ 1 w 2"/>
                <a:gd name="T67" fmla="*/ 0 h 2"/>
                <a:gd name="T68" fmla="*/ 1 w 2"/>
                <a:gd name="T6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2295525" y="3143250"/>
              <a:ext cx="38100" cy="30162"/>
            </a:xfrm>
            <a:custGeom>
              <a:avLst/>
              <a:gdLst>
                <a:gd name="T0" fmla="*/ 6 w 9"/>
                <a:gd name="T1" fmla="*/ 5 h 7"/>
                <a:gd name="T2" fmla="*/ 6 w 9"/>
                <a:gd name="T3" fmla="*/ 5 h 7"/>
                <a:gd name="T4" fmla="*/ 6 w 9"/>
                <a:gd name="T5" fmla="*/ 5 h 7"/>
                <a:gd name="T6" fmla="*/ 6 w 9"/>
                <a:gd name="T7" fmla="*/ 5 h 7"/>
                <a:gd name="T8" fmla="*/ 6 w 9"/>
                <a:gd name="T9" fmla="*/ 4 h 7"/>
                <a:gd name="T10" fmla="*/ 6 w 9"/>
                <a:gd name="T11" fmla="*/ 4 h 7"/>
                <a:gd name="T12" fmla="*/ 7 w 9"/>
                <a:gd name="T13" fmla="*/ 4 h 7"/>
                <a:gd name="T14" fmla="*/ 7 w 9"/>
                <a:gd name="T15" fmla="*/ 4 h 7"/>
                <a:gd name="T16" fmla="*/ 7 w 9"/>
                <a:gd name="T17" fmla="*/ 4 h 7"/>
                <a:gd name="T18" fmla="*/ 7 w 9"/>
                <a:gd name="T19" fmla="*/ 4 h 7"/>
                <a:gd name="T20" fmla="*/ 7 w 9"/>
                <a:gd name="T21" fmla="*/ 3 h 7"/>
                <a:gd name="T22" fmla="*/ 7 w 9"/>
                <a:gd name="T23" fmla="*/ 3 h 7"/>
                <a:gd name="T24" fmla="*/ 8 w 9"/>
                <a:gd name="T25" fmla="*/ 3 h 7"/>
                <a:gd name="T26" fmla="*/ 8 w 9"/>
                <a:gd name="T27" fmla="*/ 2 h 7"/>
                <a:gd name="T28" fmla="*/ 8 w 9"/>
                <a:gd name="T29" fmla="*/ 2 h 7"/>
                <a:gd name="T30" fmla="*/ 8 w 9"/>
                <a:gd name="T31" fmla="*/ 2 h 7"/>
                <a:gd name="T32" fmla="*/ 9 w 9"/>
                <a:gd name="T33" fmla="*/ 2 h 7"/>
                <a:gd name="T34" fmla="*/ 9 w 9"/>
                <a:gd name="T35" fmla="*/ 1 h 7"/>
                <a:gd name="T36" fmla="*/ 9 w 9"/>
                <a:gd name="T37" fmla="*/ 1 h 7"/>
                <a:gd name="T38" fmla="*/ 9 w 9"/>
                <a:gd name="T39" fmla="*/ 0 h 7"/>
                <a:gd name="T40" fmla="*/ 9 w 9"/>
                <a:gd name="T41" fmla="*/ 0 h 7"/>
                <a:gd name="T42" fmla="*/ 8 w 9"/>
                <a:gd name="T43" fmla="*/ 1 h 7"/>
                <a:gd name="T44" fmla="*/ 8 w 9"/>
                <a:gd name="T45" fmla="*/ 1 h 7"/>
                <a:gd name="T46" fmla="*/ 7 w 9"/>
                <a:gd name="T47" fmla="*/ 1 h 7"/>
                <a:gd name="T48" fmla="*/ 7 w 9"/>
                <a:gd name="T49" fmla="*/ 1 h 7"/>
                <a:gd name="T50" fmla="*/ 6 w 9"/>
                <a:gd name="T51" fmla="*/ 2 h 7"/>
                <a:gd name="T52" fmla="*/ 6 w 9"/>
                <a:gd name="T53" fmla="*/ 2 h 7"/>
                <a:gd name="T54" fmla="*/ 5 w 9"/>
                <a:gd name="T55" fmla="*/ 2 h 7"/>
                <a:gd name="T56" fmla="*/ 4 w 9"/>
                <a:gd name="T57" fmla="*/ 3 h 7"/>
                <a:gd name="T58" fmla="*/ 4 w 9"/>
                <a:gd name="T59" fmla="*/ 3 h 7"/>
                <a:gd name="T60" fmla="*/ 3 w 9"/>
                <a:gd name="T61" fmla="*/ 3 h 7"/>
                <a:gd name="T62" fmla="*/ 3 w 9"/>
                <a:gd name="T63" fmla="*/ 4 h 7"/>
                <a:gd name="T64" fmla="*/ 1 w 9"/>
                <a:gd name="T65" fmla="*/ 5 h 7"/>
                <a:gd name="T66" fmla="*/ 1 w 9"/>
                <a:gd name="T67" fmla="*/ 5 h 7"/>
                <a:gd name="T68" fmla="*/ 0 w 9"/>
                <a:gd name="T69" fmla="*/ 5 h 7"/>
                <a:gd name="T70" fmla="*/ 1 w 9"/>
                <a:gd name="T71" fmla="*/ 6 h 7"/>
                <a:gd name="T72" fmla="*/ 2 w 9"/>
                <a:gd name="T73" fmla="*/ 6 h 7"/>
                <a:gd name="T74" fmla="*/ 2 w 9"/>
                <a:gd name="T75" fmla="*/ 6 h 7"/>
                <a:gd name="T76" fmla="*/ 2 w 9"/>
                <a:gd name="T77" fmla="*/ 6 h 7"/>
                <a:gd name="T78" fmla="*/ 2 w 9"/>
                <a:gd name="T79" fmla="*/ 7 h 7"/>
                <a:gd name="T80" fmla="*/ 2 w 9"/>
                <a:gd name="T81" fmla="*/ 7 h 7"/>
                <a:gd name="T82" fmla="*/ 2 w 9"/>
                <a:gd name="T83" fmla="*/ 7 h 7"/>
                <a:gd name="T84" fmla="*/ 3 w 9"/>
                <a:gd name="T85" fmla="*/ 7 h 7"/>
                <a:gd name="T86" fmla="*/ 4 w 9"/>
                <a:gd name="T87" fmla="*/ 7 h 7"/>
                <a:gd name="T88" fmla="*/ 5 w 9"/>
                <a:gd name="T89" fmla="*/ 6 h 7"/>
                <a:gd name="T90" fmla="*/ 6 w 9"/>
                <a:gd name="T9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7">
                  <a:moveTo>
                    <a:pt x="6" y="5"/>
                  </a:move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4" y="6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2441575" y="3148013"/>
              <a:ext cx="4763" cy="12700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0 h 3"/>
                <a:gd name="T6" fmla="*/ 1 w 1"/>
                <a:gd name="T7" fmla="*/ 0 h 3"/>
                <a:gd name="T8" fmla="*/ 1 w 1"/>
                <a:gd name="T9" fmla="*/ 0 h 3"/>
                <a:gd name="T10" fmla="*/ 1 w 1"/>
                <a:gd name="T11" fmla="*/ 0 h 3"/>
                <a:gd name="T12" fmla="*/ 1 w 1"/>
                <a:gd name="T13" fmla="*/ 0 h 3"/>
                <a:gd name="T14" fmla="*/ 0 w 1"/>
                <a:gd name="T15" fmla="*/ 0 h 3"/>
                <a:gd name="T16" fmla="*/ 0 w 1"/>
                <a:gd name="T17" fmla="*/ 0 h 3"/>
                <a:gd name="T18" fmla="*/ 0 w 1"/>
                <a:gd name="T19" fmla="*/ 0 h 3"/>
                <a:gd name="T20" fmla="*/ 0 w 1"/>
                <a:gd name="T21" fmla="*/ 0 h 3"/>
                <a:gd name="T22" fmla="*/ 0 w 1"/>
                <a:gd name="T23" fmla="*/ 0 h 3"/>
                <a:gd name="T24" fmla="*/ 0 w 1"/>
                <a:gd name="T25" fmla="*/ 0 h 3"/>
                <a:gd name="T26" fmla="*/ 0 w 1"/>
                <a:gd name="T27" fmla="*/ 0 h 3"/>
                <a:gd name="T28" fmla="*/ 0 w 1"/>
                <a:gd name="T29" fmla="*/ 1 h 3"/>
                <a:gd name="T30" fmla="*/ 0 w 1"/>
                <a:gd name="T31" fmla="*/ 1 h 3"/>
                <a:gd name="T32" fmla="*/ 0 w 1"/>
                <a:gd name="T33" fmla="*/ 1 h 3"/>
                <a:gd name="T34" fmla="*/ 0 w 1"/>
                <a:gd name="T35" fmla="*/ 1 h 3"/>
                <a:gd name="T36" fmla="*/ 0 w 1"/>
                <a:gd name="T37" fmla="*/ 1 h 3"/>
                <a:gd name="T38" fmla="*/ 0 w 1"/>
                <a:gd name="T39" fmla="*/ 1 h 3"/>
                <a:gd name="T40" fmla="*/ 0 w 1"/>
                <a:gd name="T41" fmla="*/ 1 h 3"/>
                <a:gd name="T42" fmla="*/ 0 w 1"/>
                <a:gd name="T43" fmla="*/ 1 h 3"/>
                <a:gd name="T44" fmla="*/ 0 w 1"/>
                <a:gd name="T45" fmla="*/ 1 h 3"/>
                <a:gd name="T46" fmla="*/ 0 w 1"/>
                <a:gd name="T47" fmla="*/ 1 h 3"/>
                <a:gd name="T48" fmla="*/ 0 w 1"/>
                <a:gd name="T49" fmla="*/ 2 h 3"/>
                <a:gd name="T50" fmla="*/ 0 w 1"/>
                <a:gd name="T51" fmla="*/ 2 h 3"/>
                <a:gd name="T52" fmla="*/ 0 w 1"/>
                <a:gd name="T53" fmla="*/ 2 h 3"/>
                <a:gd name="T54" fmla="*/ 0 w 1"/>
                <a:gd name="T55" fmla="*/ 2 h 3"/>
                <a:gd name="T56" fmla="*/ 1 w 1"/>
                <a:gd name="T5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16163" y="3130550"/>
              <a:ext cx="122238" cy="128587"/>
            </a:xfrm>
            <a:custGeom>
              <a:avLst/>
              <a:gdLst>
                <a:gd name="T0" fmla="*/ 21 w 28"/>
                <a:gd name="T1" fmla="*/ 7 h 30"/>
                <a:gd name="T2" fmla="*/ 20 w 28"/>
                <a:gd name="T3" fmla="*/ 5 h 30"/>
                <a:gd name="T4" fmla="*/ 18 w 28"/>
                <a:gd name="T5" fmla="*/ 5 h 30"/>
                <a:gd name="T6" fmla="*/ 16 w 28"/>
                <a:gd name="T7" fmla="*/ 4 h 30"/>
                <a:gd name="T8" fmla="*/ 16 w 28"/>
                <a:gd name="T9" fmla="*/ 3 h 30"/>
                <a:gd name="T10" fmla="*/ 15 w 28"/>
                <a:gd name="T11" fmla="*/ 1 h 30"/>
                <a:gd name="T12" fmla="*/ 10 w 28"/>
                <a:gd name="T13" fmla="*/ 2 h 30"/>
                <a:gd name="T14" fmla="*/ 13 w 28"/>
                <a:gd name="T15" fmla="*/ 5 h 30"/>
                <a:gd name="T16" fmla="*/ 11 w 28"/>
                <a:gd name="T17" fmla="*/ 4 h 30"/>
                <a:gd name="T18" fmla="*/ 7 w 28"/>
                <a:gd name="T19" fmla="*/ 4 h 30"/>
                <a:gd name="T20" fmla="*/ 7 w 28"/>
                <a:gd name="T21" fmla="*/ 6 h 30"/>
                <a:gd name="T22" fmla="*/ 6 w 28"/>
                <a:gd name="T23" fmla="*/ 7 h 30"/>
                <a:gd name="T24" fmla="*/ 12 w 28"/>
                <a:gd name="T25" fmla="*/ 9 h 30"/>
                <a:gd name="T26" fmla="*/ 5 w 28"/>
                <a:gd name="T27" fmla="*/ 9 h 30"/>
                <a:gd name="T28" fmla="*/ 11 w 28"/>
                <a:gd name="T29" fmla="*/ 11 h 30"/>
                <a:gd name="T30" fmla="*/ 6 w 28"/>
                <a:gd name="T31" fmla="*/ 13 h 30"/>
                <a:gd name="T32" fmla="*/ 0 w 28"/>
                <a:gd name="T33" fmla="*/ 14 h 30"/>
                <a:gd name="T34" fmla="*/ 2 w 28"/>
                <a:gd name="T35" fmla="*/ 16 h 30"/>
                <a:gd name="T36" fmla="*/ 5 w 28"/>
                <a:gd name="T37" fmla="*/ 16 h 30"/>
                <a:gd name="T38" fmla="*/ 5 w 28"/>
                <a:gd name="T39" fmla="*/ 18 h 30"/>
                <a:gd name="T40" fmla="*/ 6 w 28"/>
                <a:gd name="T41" fmla="*/ 20 h 30"/>
                <a:gd name="T42" fmla="*/ 7 w 28"/>
                <a:gd name="T43" fmla="*/ 18 h 30"/>
                <a:gd name="T44" fmla="*/ 8 w 28"/>
                <a:gd name="T45" fmla="*/ 18 h 30"/>
                <a:gd name="T46" fmla="*/ 8 w 28"/>
                <a:gd name="T47" fmla="*/ 20 h 30"/>
                <a:gd name="T48" fmla="*/ 12 w 28"/>
                <a:gd name="T49" fmla="*/ 18 h 30"/>
                <a:gd name="T50" fmla="*/ 11 w 28"/>
                <a:gd name="T51" fmla="*/ 16 h 30"/>
                <a:gd name="T52" fmla="*/ 12 w 28"/>
                <a:gd name="T53" fmla="*/ 18 h 30"/>
                <a:gd name="T54" fmla="*/ 13 w 28"/>
                <a:gd name="T55" fmla="*/ 15 h 30"/>
                <a:gd name="T56" fmla="*/ 16 w 28"/>
                <a:gd name="T57" fmla="*/ 15 h 30"/>
                <a:gd name="T58" fmla="*/ 15 w 28"/>
                <a:gd name="T59" fmla="*/ 16 h 30"/>
                <a:gd name="T60" fmla="*/ 13 w 28"/>
                <a:gd name="T61" fmla="*/ 19 h 30"/>
                <a:gd name="T62" fmla="*/ 15 w 28"/>
                <a:gd name="T63" fmla="*/ 20 h 30"/>
                <a:gd name="T64" fmla="*/ 17 w 28"/>
                <a:gd name="T65" fmla="*/ 20 h 30"/>
                <a:gd name="T66" fmla="*/ 18 w 28"/>
                <a:gd name="T67" fmla="*/ 18 h 30"/>
                <a:gd name="T68" fmla="*/ 18 w 28"/>
                <a:gd name="T69" fmla="*/ 19 h 30"/>
                <a:gd name="T70" fmla="*/ 19 w 28"/>
                <a:gd name="T71" fmla="*/ 19 h 30"/>
                <a:gd name="T72" fmla="*/ 19 w 28"/>
                <a:gd name="T73" fmla="*/ 19 h 30"/>
                <a:gd name="T74" fmla="*/ 21 w 28"/>
                <a:gd name="T75" fmla="*/ 20 h 30"/>
                <a:gd name="T76" fmla="*/ 22 w 28"/>
                <a:gd name="T77" fmla="*/ 20 h 30"/>
                <a:gd name="T78" fmla="*/ 24 w 28"/>
                <a:gd name="T79" fmla="*/ 20 h 30"/>
                <a:gd name="T80" fmla="*/ 23 w 28"/>
                <a:gd name="T81" fmla="*/ 21 h 30"/>
                <a:gd name="T82" fmla="*/ 22 w 28"/>
                <a:gd name="T83" fmla="*/ 21 h 30"/>
                <a:gd name="T84" fmla="*/ 21 w 28"/>
                <a:gd name="T85" fmla="*/ 22 h 30"/>
                <a:gd name="T86" fmla="*/ 18 w 28"/>
                <a:gd name="T87" fmla="*/ 22 h 30"/>
                <a:gd name="T88" fmla="*/ 14 w 28"/>
                <a:gd name="T89" fmla="*/ 23 h 30"/>
                <a:gd name="T90" fmla="*/ 13 w 28"/>
                <a:gd name="T91" fmla="*/ 23 h 30"/>
                <a:gd name="T92" fmla="*/ 10 w 28"/>
                <a:gd name="T93" fmla="*/ 26 h 30"/>
                <a:gd name="T94" fmla="*/ 15 w 28"/>
                <a:gd name="T95" fmla="*/ 30 h 30"/>
                <a:gd name="T96" fmla="*/ 21 w 28"/>
                <a:gd name="T97" fmla="*/ 28 h 30"/>
                <a:gd name="T98" fmla="*/ 24 w 28"/>
                <a:gd name="T99" fmla="*/ 27 h 30"/>
                <a:gd name="T100" fmla="*/ 25 w 28"/>
                <a:gd name="T101" fmla="*/ 26 h 30"/>
                <a:gd name="T102" fmla="*/ 26 w 28"/>
                <a:gd name="T103" fmla="*/ 26 h 30"/>
                <a:gd name="T104" fmla="*/ 28 w 28"/>
                <a:gd name="T105" fmla="*/ 16 h 30"/>
                <a:gd name="T106" fmla="*/ 24 w 28"/>
                <a:gd name="T107" fmla="*/ 16 h 30"/>
                <a:gd name="T108" fmla="*/ 24 w 28"/>
                <a:gd name="T109" fmla="*/ 15 h 30"/>
                <a:gd name="T110" fmla="*/ 24 w 28"/>
                <a:gd name="T111" fmla="*/ 14 h 30"/>
                <a:gd name="T112" fmla="*/ 24 w 28"/>
                <a:gd name="T113" fmla="*/ 13 h 30"/>
                <a:gd name="T114" fmla="*/ 22 w 28"/>
                <a:gd name="T115" fmla="*/ 11 h 30"/>
                <a:gd name="T116" fmla="*/ 22 w 28"/>
                <a:gd name="T117" fmla="*/ 11 h 30"/>
                <a:gd name="T118" fmla="*/ 22 w 28"/>
                <a:gd name="T119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30">
                  <a:moveTo>
                    <a:pt x="22" y="9"/>
                  </a:move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3"/>
                  </a:lnTo>
                  <a:lnTo>
                    <a:pt x="8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0" y="9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5" y="8"/>
                  </a:lnTo>
                  <a:lnTo>
                    <a:pt x="5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0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3" y="18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1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1" y="28"/>
                  </a:lnTo>
                  <a:lnTo>
                    <a:pt x="12" y="28"/>
                  </a:lnTo>
                  <a:lnTo>
                    <a:pt x="12" y="29"/>
                  </a:lnTo>
                  <a:lnTo>
                    <a:pt x="13" y="29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30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20" y="29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7" y="25"/>
                  </a:lnTo>
                  <a:lnTo>
                    <a:pt x="27" y="24"/>
                  </a:lnTo>
                  <a:lnTo>
                    <a:pt x="27" y="22"/>
                  </a:lnTo>
                  <a:lnTo>
                    <a:pt x="28" y="19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2" y="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381250" y="3113088"/>
              <a:ext cx="22225" cy="12700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0 w 5"/>
                <a:gd name="T5" fmla="*/ 1 h 3"/>
                <a:gd name="T6" fmla="*/ 0 w 5"/>
                <a:gd name="T7" fmla="*/ 1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2 h 3"/>
                <a:gd name="T14" fmla="*/ 2 w 5"/>
                <a:gd name="T15" fmla="*/ 2 h 3"/>
                <a:gd name="T16" fmla="*/ 3 w 5"/>
                <a:gd name="T17" fmla="*/ 2 h 3"/>
                <a:gd name="T18" fmla="*/ 4 w 5"/>
                <a:gd name="T19" fmla="*/ 3 h 3"/>
                <a:gd name="T20" fmla="*/ 4 w 5"/>
                <a:gd name="T21" fmla="*/ 3 h 3"/>
                <a:gd name="T22" fmla="*/ 4 w 5"/>
                <a:gd name="T23" fmla="*/ 3 h 3"/>
                <a:gd name="T24" fmla="*/ 4 w 5"/>
                <a:gd name="T25" fmla="*/ 2 h 3"/>
                <a:gd name="T26" fmla="*/ 4 w 5"/>
                <a:gd name="T27" fmla="*/ 2 h 3"/>
                <a:gd name="T28" fmla="*/ 5 w 5"/>
                <a:gd name="T29" fmla="*/ 2 h 3"/>
                <a:gd name="T30" fmla="*/ 5 w 5"/>
                <a:gd name="T31" fmla="*/ 2 h 3"/>
                <a:gd name="T32" fmla="*/ 5 w 5"/>
                <a:gd name="T33" fmla="*/ 2 h 3"/>
                <a:gd name="T34" fmla="*/ 5 w 5"/>
                <a:gd name="T35" fmla="*/ 1 h 3"/>
                <a:gd name="T36" fmla="*/ 5 w 5"/>
                <a:gd name="T37" fmla="*/ 1 h 3"/>
                <a:gd name="T38" fmla="*/ 5 w 5"/>
                <a:gd name="T39" fmla="*/ 1 h 3"/>
                <a:gd name="T40" fmla="*/ 5 w 5"/>
                <a:gd name="T41" fmla="*/ 1 h 3"/>
                <a:gd name="T42" fmla="*/ 4 w 5"/>
                <a:gd name="T43" fmla="*/ 0 h 3"/>
                <a:gd name="T44" fmla="*/ 4 w 5"/>
                <a:gd name="T45" fmla="*/ 0 h 3"/>
                <a:gd name="T46" fmla="*/ 3 w 5"/>
                <a:gd name="T47" fmla="*/ 0 h 3"/>
                <a:gd name="T48" fmla="*/ 3 w 5"/>
                <a:gd name="T49" fmla="*/ 0 h 3"/>
                <a:gd name="T50" fmla="*/ 2 w 5"/>
                <a:gd name="T51" fmla="*/ 0 h 3"/>
                <a:gd name="T52" fmla="*/ 1 w 5"/>
                <a:gd name="T53" fmla="*/ 0 h 3"/>
                <a:gd name="T54" fmla="*/ 0 w 5"/>
                <a:gd name="T5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255838" y="3070225"/>
              <a:ext cx="130175" cy="80962"/>
            </a:xfrm>
            <a:custGeom>
              <a:avLst/>
              <a:gdLst>
                <a:gd name="T0" fmla="*/ 2 w 30"/>
                <a:gd name="T1" fmla="*/ 12 h 19"/>
                <a:gd name="T2" fmla="*/ 1 w 30"/>
                <a:gd name="T3" fmla="*/ 13 h 19"/>
                <a:gd name="T4" fmla="*/ 0 w 30"/>
                <a:gd name="T5" fmla="*/ 14 h 19"/>
                <a:gd name="T6" fmla="*/ 2 w 30"/>
                <a:gd name="T7" fmla="*/ 15 h 19"/>
                <a:gd name="T8" fmla="*/ 3 w 30"/>
                <a:gd name="T9" fmla="*/ 15 h 19"/>
                <a:gd name="T10" fmla="*/ 4 w 30"/>
                <a:gd name="T11" fmla="*/ 16 h 19"/>
                <a:gd name="T12" fmla="*/ 6 w 30"/>
                <a:gd name="T13" fmla="*/ 16 h 19"/>
                <a:gd name="T14" fmla="*/ 6 w 30"/>
                <a:gd name="T15" fmla="*/ 15 h 19"/>
                <a:gd name="T16" fmla="*/ 7 w 30"/>
                <a:gd name="T17" fmla="*/ 13 h 19"/>
                <a:gd name="T18" fmla="*/ 7 w 30"/>
                <a:gd name="T19" fmla="*/ 15 h 19"/>
                <a:gd name="T20" fmla="*/ 8 w 30"/>
                <a:gd name="T21" fmla="*/ 16 h 19"/>
                <a:gd name="T22" fmla="*/ 7 w 30"/>
                <a:gd name="T23" fmla="*/ 18 h 19"/>
                <a:gd name="T24" fmla="*/ 8 w 30"/>
                <a:gd name="T25" fmla="*/ 18 h 19"/>
                <a:gd name="T26" fmla="*/ 9 w 30"/>
                <a:gd name="T27" fmla="*/ 19 h 19"/>
                <a:gd name="T28" fmla="*/ 10 w 30"/>
                <a:gd name="T29" fmla="*/ 17 h 19"/>
                <a:gd name="T30" fmla="*/ 11 w 30"/>
                <a:gd name="T31" fmla="*/ 16 h 19"/>
                <a:gd name="T32" fmla="*/ 11 w 30"/>
                <a:gd name="T33" fmla="*/ 15 h 19"/>
                <a:gd name="T34" fmla="*/ 12 w 30"/>
                <a:gd name="T35" fmla="*/ 13 h 19"/>
                <a:gd name="T36" fmla="*/ 13 w 30"/>
                <a:gd name="T37" fmla="*/ 13 h 19"/>
                <a:gd name="T38" fmla="*/ 12 w 30"/>
                <a:gd name="T39" fmla="*/ 15 h 19"/>
                <a:gd name="T40" fmla="*/ 13 w 30"/>
                <a:gd name="T41" fmla="*/ 16 h 19"/>
                <a:gd name="T42" fmla="*/ 13 w 30"/>
                <a:gd name="T43" fmla="*/ 16 h 19"/>
                <a:gd name="T44" fmla="*/ 15 w 30"/>
                <a:gd name="T45" fmla="*/ 14 h 19"/>
                <a:gd name="T46" fmla="*/ 16 w 30"/>
                <a:gd name="T47" fmla="*/ 12 h 19"/>
                <a:gd name="T48" fmla="*/ 15 w 30"/>
                <a:gd name="T49" fmla="*/ 11 h 19"/>
                <a:gd name="T50" fmla="*/ 16 w 30"/>
                <a:gd name="T51" fmla="*/ 11 h 19"/>
                <a:gd name="T52" fmla="*/ 17 w 30"/>
                <a:gd name="T53" fmla="*/ 11 h 19"/>
                <a:gd name="T54" fmla="*/ 17 w 30"/>
                <a:gd name="T55" fmla="*/ 9 h 19"/>
                <a:gd name="T56" fmla="*/ 19 w 30"/>
                <a:gd name="T57" fmla="*/ 9 h 19"/>
                <a:gd name="T58" fmla="*/ 19 w 30"/>
                <a:gd name="T59" fmla="*/ 10 h 19"/>
                <a:gd name="T60" fmla="*/ 19 w 30"/>
                <a:gd name="T61" fmla="*/ 11 h 19"/>
                <a:gd name="T62" fmla="*/ 18 w 30"/>
                <a:gd name="T63" fmla="*/ 13 h 19"/>
                <a:gd name="T64" fmla="*/ 18 w 30"/>
                <a:gd name="T65" fmla="*/ 15 h 19"/>
                <a:gd name="T66" fmla="*/ 21 w 30"/>
                <a:gd name="T67" fmla="*/ 15 h 19"/>
                <a:gd name="T68" fmla="*/ 21 w 30"/>
                <a:gd name="T69" fmla="*/ 13 h 19"/>
                <a:gd name="T70" fmla="*/ 22 w 30"/>
                <a:gd name="T71" fmla="*/ 12 h 19"/>
                <a:gd name="T72" fmla="*/ 25 w 30"/>
                <a:gd name="T73" fmla="*/ 11 h 19"/>
                <a:gd name="T74" fmla="*/ 26 w 30"/>
                <a:gd name="T75" fmla="*/ 10 h 19"/>
                <a:gd name="T76" fmla="*/ 27 w 30"/>
                <a:gd name="T77" fmla="*/ 8 h 19"/>
                <a:gd name="T78" fmla="*/ 26 w 30"/>
                <a:gd name="T79" fmla="*/ 5 h 19"/>
                <a:gd name="T80" fmla="*/ 28 w 30"/>
                <a:gd name="T81" fmla="*/ 5 h 19"/>
                <a:gd name="T82" fmla="*/ 29 w 30"/>
                <a:gd name="T83" fmla="*/ 4 h 19"/>
                <a:gd name="T84" fmla="*/ 29 w 30"/>
                <a:gd name="T85" fmla="*/ 3 h 19"/>
                <a:gd name="T86" fmla="*/ 28 w 30"/>
                <a:gd name="T87" fmla="*/ 1 h 19"/>
                <a:gd name="T88" fmla="*/ 26 w 30"/>
                <a:gd name="T89" fmla="*/ 0 h 19"/>
                <a:gd name="T90" fmla="*/ 25 w 30"/>
                <a:gd name="T91" fmla="*/ 0 h 19"/>
                <a:gd name="T92" fmla="*/ 26 w 30"/>
                <a:gd name="T93" fmla="*/ 2 h 19"/>
                <a:gd name="T94" fmla="*/ 24 w 30"/>
                <a:gd name="T95" fmla="*/ 2 h 19"/>
                <a:gd name="T96" fmla="*/ 24 w 30"/>
                <a:gd name="T97" fmla="*/ 3 h 19"/>
                <a:gd name="T98" fmla="*/ 22 w 30"/>
                <a:gd name="T99" fmla="*/ 2 h 19"/>
                <a:gd name="T100" fmla="*/ 22 w 30"/>
                <a:gd name="T101" fmla="*/ 1 h 19"/>
                <a:gd name="T102" fmla="*/ 18 w 30"/>
                <a:gd name="T103" fmla="*/ 1 h 19"/>
                <a:gd name="T104" fmla="*/ 17 w 30"/>
                <a:gd name="T105" fmla="*/ 2 h 19"/>
                <a:gd name="T106" fmla="*/ 15 w 30"/>
                <a:gd name="T107" fmla="*/ 3 h 19"/>
                <a:gd name="T108" fmla="*/ 13 w 30"/>
                <a:gd name="T109" fmla="*/ 4 h 19"/>
                <a:gd name="T110" fmla="*/ 12 w 30"/>
                <a:gd name="T111" fmla="*/ 6 h 19"/>
                <a:gd name="T112" fmla="*/ 10 w 30"/>
                <a:gd name="T113" fmla="*/ 7 h 19"/>
                <a:gd name="T114" fmla="*/ 8 w 30"/>
                <a:gd name="T115" fmla="*/ 8 h 19"/>
                <a:gd name="T116" fmla="*/ 7 w 30"/>
                <a:gd name="T117" fmla="*/ 9 h 19"/>
                <a:gd name="T118" fmla="*/ 2 w 30"/>
                <a:gd name="T119" fmla="*/ 10 h 19"/>
                <a:gd name="T120" fmla="*/ 1 w 30"/>
                <a:gd name="T121" fmla="*/ 11 h 19"/>
                <a:gd name="T122" fmla="*/ 0 w 30"/>
                <a:gd name="T1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" h="19">
                  <a:moveTo>
                    <a:pt x="0" y="13"/>
                  </a:moveTo>
                  <a:lnTo>
                    <a:pt x="0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398713" y="3043238"/>
              <a:ext cx="17463" cy="22225"/>
            </a:xfrm>
            <a:custGeom>
              <a:avLst/>
              <a:gdLst>
                <a:gd name="T0" fmla="*/ 0 w 4"/>
                <a:gd name="T1" fmla="*/ 3 h 5"/>
                <a:gd name="T2" fmla="*/ 1 w 4"/>
                <a:gd name="T3" fmla="*/ 4 h 5"/>
                <a:gd name="T4" fmla="*/ 1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4 h 5"/>
                <a:gd name="T12" fmla="*/ 0 w 4"/>
                <a:gd name="T13" fmla="*/ 4 h 5"/>
                <a:gd name="T14" fmla="*/ 0 w 4"/>
                <a:gd name="T15" fmla="*/ 4 h 5"/>
                <a:gd name="T16" fmla="*/ 1 w 4"/>
                <a:gd name="T17" fmla="*/ 4 h 5"/>
                <a:gd name="T18" fmla="*/ 1 w 4"/>
                <a:gd name="T19" fmla="*/ 5 h 5"/>
                <a:gd name="T20" fmla="*/ 2 w 4"/>
                <a:gd name="T21" fmla="*/ 5 h 5"/>
                <a:gd name="T22" fmla="*/ 3 w 4"/>
                <a:gd name="T23" fmla="*/ 5 h 5"/>
                <a:gd name="T24" fmla="*/ 4 w 4"/>
                <a:gd name="T25" fmla="*/ 4 h 5"/>
                <a:gd name="T26" fmla="*/ 4 w 4"/>
                <a:gd name="T27" fmla="*/ 4 h 5"/>
                <a:gd name="T28" fmla="*/ 4 w 4"/>
                <a:gd name="T29" fmla="*/ 4 h 5"/>
                <a:gd name="T30" fmla="*/ 4 w 4"/>
                <a:gd name="T31" fmla="*/ 4 h 5"/>
                <a:gd name="T32" fmla="*/ 4 w 4"/>
                <a:gd name="T33" fmla="*/ 3 h 5"/>
                <a:gd name="T34" fmla="*/ 4 w 4"/>
                <a:gd name="T35" fmla="*/ 3 h 5"/>
                <a:gd name="T36" fmla="*/ 4 w 4"/>
                <a:gd name="T37" fmla="*/ 3 h 5"/>
                <a:gd name="T38" fmla="*/ 3 w 4"/>
                <a:gd name="T39" fmla="*/ 3 h 5"/>
                <a:gd name="T40" fmla="*/ 3 w 4"/>
                <a:gd name="T41" fmla="*/ 2 h 5"/>
                <a:gd name="T42" fmla="*/ 3 w 4"/>
                <a:gd name="T43" fmla="*/ 2 h 5"/>
                <a:gd name="T44" fmla="*/ 3 w 4"/>
                <a:gd name="T45" fmla="*/ 2 h 5"/>
                <a:gd name="T46" fmla="*/ 3 w 4"/>
                <a:gd name="T47" fmla="*/ 2 h 5"/>
                <a:gd name="T48" fmla="*/ 3 w 4"/>
                <a:gd name="T49" fmla="*/ 1 h 5"/>
                <a:gd name="T50" fmla="*/ 2 w 4"/>
                <a:gd name="T51" fmla="*/ 2 h 5"/>
                <a:gd name="T52" fmla="*/ 2 w 4"/>
                <a:gd name="T53" fmla="*/ 1 h 5"/>
                <a:gd name="T54" fmla="*/ 2 w 4"/>
                <a:gd name="T55" fmla="*/ 1 h 5"/>
                <a:gd name="T56" fmla="*/ 2 w 4"/>
                <a:gd name="T57" fmla="*/ 1 h 5"/>
                <a:gd name="T58" fmla="*/ 2 w 4"/>
                <a:gd name="T59" fmla="*/ 1 h 5"/>
                <a:gd name="T60" fmla="*/ 2 w 4"/>
                <a:gd name="T61" fmla="*/ 1 h 5"/>
                <a:gd name="T62" fmla="*/ 3 w 4"/>
                <a:gd name="T63" fmla="*/ 1 h 5"/>
                <a:gd name="T64" fmla="*/ 2 w 4"/>
                <a:gd name="T65" fmla="*/ 0 h 5"/>
                <a:gd name="T66" fmla="*/ 2 w 4"/>
                <a:gd name="T67" fmla="*/ 0 h 5"/>
                <a:gd name="T68" fmla="*/ 2 w 4"/>
                <a:gd name="T69" fmla="*/ 1 h 5"/>
                <a:gd name="T70" fmla="*/ 1 w 4"/>
                <a:gd name="T71" fmla="*/ 1 h 5"/>
                <a:gd name="T72" fmla="*/ 1 w 4"/>
                <a:gd name="T73" fmla="*/ 1 h 5"/>
                <a:gd name="T74" fmla="*/ 1 w 4"/>
                <a:gd name="T75" fmla="*/ 1 h 5"/>
                <a:gd name="T76" fmla="*/ 1 w 4"/>
                <a:gd name="T77" fmla="*/ 1 h 5"/>
                <a:gd name="T78" fmla="*/ 0 w 4"/>
                <a:gd name="T79" fmla="*/ 1 h 5"/>
                <a:gd name="T80" fmla="*/ 0 w 4"/>
                <a:gd name="T81" fmla="*/ 1 h 5"/>
                <a:gd name="T82" fmla="*/ 0 w 4"/>
                <a:gd name="T83" fmla="*/ 2 h 5"/>
                <a:gd name="T84" fmla="*/ 0 w 4"/>
                <a:gd name="T85" fmla="*/ 1 h 5"/>
                <a:gd name="T86" fmla="*/ 0 w 4"/>
                <a:gd name="T87" fmla="*/ 1 h 5"/>
                <a:gd name="T88" fmla="*/ 0 w 4"/>
                <a:gd name="T89" fmla="*/ 1 h 5"/>
                <a:gd name="T90" fmla="*/ 0 w 4"/>
                <a:gd name="T91" fmla="*/ 1 h 5"/>
                <a:gd name="T92" fmla="*/ 0 w 4"/>
                <a:gd name="T93" fmla="*/ 1 h 5"/>
                <a:gd name="T94" fmla="*/ 0 w 4"/>
                <a:gd name="T9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416175" y="3052763"/>
              <a:ext cx="47625" cy="38100"/>
            </a:xfrm>
            <a:custGeom>
              <a:avLst/>
              <a:gdLst>
                <a:gd name="T0" fmla="*/ 1 w 11"/>
                <a:gd name="T1" fmla="*/ 7 h 9"/>
                <a:gd name="T2" fmla="*/ 1 w 11"/>
                <a:gd name="T3" fmla="*/ 7 h 9"/>
                <a:gd name="T4" fmla="*/ 1 w 11"/>
                <a:gd name="T5" fmla="*/ 7 h 9"/>
                <a:gd name="T6" fmla="*/ 2 w 11"/>
                <a:gd name="T7" fmla="*/ 8 h 9"/>
                <a:gd name="T8" fmla="*/ 2 w 11"/>
                <a:gd name="T9" fmla="*/ 9 h 9"/>
                <a:gd name="T10" fmla="*/ 4 w 11"/>
                <a:gd name="T11" fmla="*/ 9 h 9"/>
                <a:gd name="T12" fmla="*/ 6 w 11"/>
                <a:gd name="T13" fmla="*/ 8 h 9"/>
                <a:gd name="T14" fmla="*/ 7 w 11"/>
                <a:gd name="T15" fmla="*/ 9 h 9"/>
                <a:gd name="T16" fmla="*/ 7 w 11"/>
                <a:gd name="T17" fmla="*/ 9 h 9"/>
                <a:gd name="T18" fmla="*/ 9 w 11"/>
                <a:gd name="T19" fmla="*/ 8 h 9"/>
                <a:gd name="T20" fmla="*/ 10 w 11"/>
                <a:gd name="T21" fmla="*/ 7 h 9"/>
                <a:gd name="T22" fmla="*/ 10 w 11"/>
                <a:gd name="T23" fmla="*/ 7 h 9"/>
                <a:gd name="T24" fmla="*/ 10 w 11"/>
                <a:gd name="T25" fmla="*/ 7 h 9"/>
                <a:gd name="T26" fmla="*/ 10 w 11"/>
                <a:gd name="T27" fmla="*/ 6 h 9"/>
                <a:gd name="T28" fmla="*/ 10 w 11"/>
                <a:gd name="T29" fmla="*/ 6 h 9"/>
                <a:gd name="T30" fmla="*/ 10 w 11"/>
                <a:gd name="T31" fmla="*/ 6 h 9"/>
                <a:gd name="T32" fmla="*/ 10 w 11"/>
                <a:gd name="T33" fmla="*/ 6 h 9"/>
                <a:gd name="T34" fmla="*/ 10 w 11"/>
                <a:gd name="T35" fmla="*/ 5 h 9"/>
                <a:gd name="T36" fmla="*/ 10 w 11"/>
                <a:gd name="T37" fmla="*/ 5 h 9"/>
                <a:gd name="T38" fmla="*/ 10 w 11"/>
                <a:gd name="T39" fmla="*/ 4 h 9"/>
                <a:gd name="T40" fmla="*/ 9 w 11"/>
                <a:gd name="T41" fmla="*/ 4 h 9"/>
                <a:gd name="T42" fmla="*/ 8 w 11"/>
                <a:gd name="T43" fmla="*/ 4 h 9"/>
                <a:gd name="T44" fmla="*/ 8 w 11"/>
                <a:gd name="T45" fmla="*/ 3 h 9"/>
                <a:gd name="T46" fmla="*/ 11 w 11"/>
                <a:gd name="T47" fmla="*/ 2 h 9"/>
                <a:gd name="T48" fmla="*/ 9 w 11"/>
                <a:gd name="T49" fmla="*/ 0 h 9"/>
                <a:gd name="T50" fmla="*/ 8 w 11"/>
                <a:gd name="T51" fmla="*/ 0 h 9"/>
                <a:gd name="T52" fmla="*/ 8 w 11"/>
                <a:gd name="T53" fmla="*/ 0 h 9"/>
                <a:gd name="T54" fmla="*/ 8 w 11"/>
                <a:gd name="T55" fmla="*/ 0 h 9"/>
                <a:gd name="T56" fmla="*/ 7 w 11"/>
                <a:gd name="T57" fmla="*/ 0 h 9"/>
                <a:gd name="T58" fmla="*/ 6 w 11"/>
                <a:gd name="T59" fmla="*/ 0 h 9"/>
                <a:gd name="T60" fmla="*/ 6 w 11"/>
                <a:gd name="T61" fmla="*/ 0 h 9"/>
                <a:gd name="T62" fmla="*/ 5 w 11"/>
                <a:gd name="T63" fmla="*/ 0 h 9"/>
                <a:gd name="T64" fmla="*/ 4 w 11"/>
                <a:gd name="T65" fmla="*/ 0 h 9"/>
                <a:gd name="T66" fmla="*/ 2 w 11"/>
                <a:gd name="T67" fmla="*/ 1 h 9"/>
                <a:gd name="T68" fmla="*/ 2 w 11"/>
                <a:gd name="T69" fmla="*/ 1 h 9"/>
                <a:gd name="T70" fmla="*/ 2 w 11"/>
                <a:gd name="T71" fmla="*/ 1 h 9"/>
                <a:gd name="T72" fmla="*/ 2 w 11"/>
                <a:gd name="T73" fmla="*/ 1 h 9"/>
                <a:gd name="T74" fmla="*/ 1 w 11"/>
                <a:gd name="T75" fmla="*/ 1 h 9"/>
                <a:gd name="T76" fmla="*/ 1 w 11"/>
                <a:gd name="T77" fmla="*/ 2 h 9"/>
                <a:gd name="T78" fmla="*/ 1 w 11"/>
                <a:gd name="T79" fmla="*/ 3 h 9"/>
                <a:gd name="T80" fmla="*/ 1 w 11"/>
                <a:gd name="T81" fmla="*/ 4 h 9"/>
                <a:gd name="T82" fmla="*/ 1 w 11"/>
                <a:gd name="T83" fmla="*/ 4 h 9"/>
                <a:gd name="T84" fmla="*/ 0 w 11"/>
                <a:gd name="T85" fmla="*/ 4 h 9"/>
                <a:gd name="T86" fmla="*/ 0 w 11"/>
                <a:gd name="T87" fmla="*/ 5 h 9"/>
                <a:gd name="T88" fmla="*/ 1 w 11"/>
                <a:gd name="T89" fmla="*/ 5 h 9"/>
                <a:gd name="T90" fmla="*/ 0 w 11"/>
                <a:gd name="T91" fmla="*/ 5 h 9"/>
                <a:gd name="T92" fmla="*/ 0 w 11"/>
                <a:gd name="T9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9">
                  <a:moveTo>
                    <a:pt x="0" y="6"/>
                  </a:move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4" y="9"/>
                  </a:lnTo>
                  <a:lnTo>
                    <a:pt x="5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8"/>
                  </a:lnTo>
                  <a:lnTo>
                    <a:pt x="8" y="9"/>
                  </a:lnTo>
                  <a:lnTo>
                    <a:pt x="9" y="8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424113" y="3013075"/>
              <a:ext cx="47625" cy="30162"/>
            </a:xfrm>
            <a:custGeom>
              <a:avLst/>
              <a:gdLst>
                <a:gd name="T0" fmla="*/ 0 w 11"/>
                <a:gd name="T1" fmla="*/ 5 h 7"/>
                <a:gd name="T2" fmla="*/ 1 w 11"/>
                <a:gd name="T3" fmla="*/ 5 h 7"/>
                <a:gd name="T4" fmla="*/ 2 w 11"/>
                <a:gd name="T5" fmla="*/ 5 h 7"/>
                <a:gd name="T6" fmla="*/ 2 w 11"/>
                <a:gd name="T7" fmla="*/ 5 h 7"/>
                <a:gd name="T8" fmla="*/ 2 w 11"/>
                <a:gd name="T9" fmla="*/ 5 h 7"/>
                <a:gd name="T10" fmla="*/ 4 w 11"/>
                <a:gd name="T11" fmla="*/ 5 h 7"/>
                <a:gd name="T12" fmla="*/ 4 w 11"/>
                <a:gd name="T13" fmla="*/ 5 h 7"/>
                <a:gd name="T14" fmla="*/ 4 w 11"/>
                <a:gd name="T15" fmla="*/ 5 h 7"/>
                <a:gd name="T16" fmla="*/ 4 w 11"/>
                <a:gd name="T17" fmla="*/ 6 h 7"/>
                <a:gd name="T18" fmla="*/ 4 w 11"/>
                <a:gd name="T19" fmla="*/ 6 h 7"/>
                <a:gd name="T20" fmla="*/ 6 w 11"/>
                <a:gd name="T21" fmla="*/ 6 h 7"/>
                <a:gd name="T22" fmla="*/ 6 w 11"/>
                <a:gd name="T23" fmla="*/ 6 h 7"/>
                <a:gd name="T24" fmla="*/ 6 w 11"/>
                <a:gd name="T25" fmla="*/ 6 h 7"/>
                <a:gd name="T26" fmla="*/ 6 w 11"/>
                <a:gd name="T27" fmla="*/ 6 h 7"/>
                <a:gd name="T28" fmla="*/ 6 w 11"/>
                <a:gd name="T29" fmla="*/ 6 h 7"/>
                <a:gd name="T30" fmla="*/ 6 w 11"/>
                <a:gd name="T31" fmla="*/ 5 h 7"/>
                <a:gd name="T32" fmla="*/ 6 w 11"/>
                <a:gd name="T33" fmla="*/ 5 h 7"/>
                <a:gd name="T34" fmla="*/ 6 w 11"/>
                <a:gd name="T35" fmla="*/ 5 h 7"/>
                <a:gd name="T36" fmla="*/ 7 w 11"/>
                <a:gd name="T37" fmla="*/ 5 h 7"/>
                <a:gd name="T38" fmla="*/ 7 w 11"/>
                <a:gd name="T39" fmla="*/ 6 h 7"/>
                <a:gd name="T40" fmla="*/ 7 w 11"/>
                <a:gd name="T41" fmla="*/ 6 h 7"/>
                <a:gd name="T42" fmla="*/ 9 w 11"/>
                <a:gd name="T43" fmla="*/ 7 h 7"/>
                <a:gd name="T44" fmla="*/ 10 w 11"/>
                <a:gd name="T45" fmla="*/ 6 h 7"/>
                <a:gd name="T46" fmla="*/ 11 w 11"/>
                <a:gd name="T47" fmla="*/ 2 h 7"/>
                <a:gd name="T48" fmla="*/ 11 w 11"/>
                <a:gd name="T49" fmla="*/ 1 h 7"/>
                <a:gd name="T50" fmla="*/ 10 w 11"/>
                <a:gd name="T51" fmla="*/ 1 h 7"/>
                <a:gd name="T52" fmla="*/ 10 w 11"/>
                <a:gd name="T53" fmla="*/ 0 h 7"/>
                <a:gd name="T54" fmla="*/ 9 w 11"/>
                <a:gd name="T55" fmla="*/ 0 h 7"/>
                <a:gd name="T56" fmla="*/ 9 w 11"/>
                <a:gd name="T57" fmla="*/ 0 h 7"/>
                <a:gd name="T58" fmla="*/ 9 w 11"/>
                <a:gd name="T59" fmla="*/ 0 h 7"/>
                <a:gd name="T60" fmla="*/ 8 w 11"/>
                <a:gd name="T61" fmla="*/ 1 h 7"/>
                <a:gd name="T62" fmla="*/ 7 w 11"/>
                <a:gd name="T63" fmla="*/ 1 h 7"/>
                <a:gd name="T64" fmla="*/ 7 w 11"/>
                <a:gd name="T65" fmla="*/ 1 h 7"/>
                <a:gd name="T66" fmla="*/ 7 w 11"/>
                <a:gd name="T67" fmla="*/ 1 h 7"/>
                <a:gd name="T68" fmla="*/ 7 w 11"/>
                <a:gd name="T69" fmla="*/ 2 h 7"/>
                <a:gd name="T70" fmla="*/ 5 w 11"/>
                <a:gd name="T71" fmla="*/ 3 h 7"/>
                <a:gd name="T72" fmla="*/ 5 w 11"/>
                <a:gd name="T73" fmla="*/ 2 h 7"/>
                <a:gd name="T74" fmla="*/ 4 w 11"/>
                <a:gd name="T75" fmla="*/ 2 h 7"/>
                <a:gd name="T76" fmla="*/ 3 w 11"/>
                <a:gd name="T77" fmla="*/ 3 h 7"/>
                <a:gd name="T78" fmla="*/ 1 w 11"/>
                <a:gd name="T79" fmla="*/ 3 h 7"/>
                <a:gd name="T80" fmla="*/ 1 w 11"/>
                <a:gd name="T81" fmla="*/ 4 h 7"/>
                <a:gd name="T82" fmla="*/ 1 w 11"/>
                <a:gd name="T83" fmla="*/ 4 h 7"/>
                <a:gd name="T84" fmla="*/ 1 w 11"/>
                <a:gd name="T85" fmla="*/ 4 h 7"/>
                <a:gd name="T86" fmla="*/ 1 w 11"/>
                <a:gd name="T87" fmla="*/ 4 h 7"/>
                <a:gd name="T88" fmla="*/ 0 w 11"/>
                <a:gd name="T8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9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7"/>
            <p:cNvSpPr>
              <a:spLocks/>
            </p:cNvSpPr>
            <p:nvPr/>
          </p:nvSpPr>
          <p:spPr bwMode="auto">
            <a:xfrm>
              <a:off x="4283075" y="4397375"/>
              <a:ext cx="0" cy="4762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  <a:gd name="T5" fmla="*/ 1 h 1"/>
                <a:gd name="T6" fmla="*/ 1 h 1"/>
                <a:gd name="T7" fmla="*/ 1 h 1"/>
                <a:gd name="T8" fmla="*/ 1 h 1"/>
                <a:gd name="T9" fmla="*/ 1 h 1"/>
                <a:gd name="T10" fmla="*/ 1 h 1"/>
                <a:gd name="T11" fmla="*/ 1 h 1"/>
                <a:gd name="T12" fmla="*/ 1 h 1"/>
                <a:gd name="T13" fmla="*/ 1 h 1"/>
                <a:gd name="T14" fmla="*/ 1 h 1"/>
                <a:gd name="T15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8"/>
            <p:cNvSpPr>
              <a:spLocks/>
            </p:cNvSpPr>
            <p:nvPr/>
          </p:nvSpPr>
          <p:spPr bwMode="auto">
            <a:xfrm>
              <a:off x="4325938" y="4341813"/>
              <a:ext cx="4763" cy="17462"/>
            </a:xfrm>
            <a:custGeom>
              <a:avLst/>
              <a:gdLst>
                <a:gd name="T0" fmla="*/ 1 w 1"/>
                <a:gd name="T1" fmla="*/ 2 h 4"/>
                <a:gd name="T2" fmla="*/ 1 w 1"/>
                <a:gd name="T3" fmla="*/ 2 h 4"/>
                <a:gd name="T4" fmla="*/ 1 w 1"/>
                <a:gd name="T5" fmla="*/ 1 h 4"/>
                <a:gd name="T6" fmla="*/ 1 w 1"/>
                <a:gd name="T7" fmla="*/ 0 h 4"/>
                <a:gd name="T8" fmla="*/ 0 w 1"/>
                <a:gd name="T9" fmla="*/ 0 h 4"/>
                <a:gd name="T10" fmla="*/ 0 w 1"/>
                <a:gd name="T11" fmla="*/ 0 h 4"/>
                <a:gd name="T12" fmla="*/ 0 w 1"/>
                <a:gd name="T13" fmla="*/ 0 h 4"/>
                <a:gd name="T14" fmla="*/ 1 w 1"/>
                <a:gd name="T15" fmla="*/ 1 h 4"/>
                <a:gd name="T16" fmla="*/ 1 w 1"/>
                <a:gd name="T17" fmla="*/ 1 h 4"/>
                <a:gd name="T18" fmla="*/ 0 w 1"/>
                <a:gd name="T19" fmla="*/ 1 h 4"/>
                <a:gd name="T20" fmla="*/ 0 w 1"/>
                <a:gd name="T21" fmla="*/ 1 h 4"/>
                <a:gd name="T22" fmla="*/ 0 w 1"/>
                <a:gd name="T23" fmla="*/ 1 h 4"/>
                <a:gd name="T24" fmla="*/ 0 w 1"/>
                <a:gd name="T25" fmla="*/ 1 h 4"/>
                <a:gd name="T26" fmla="*/ 0 w 1"/>
                <a:gd name="T27" fmla="*/ 2 h 4"/>
                <a:gd name="T28" fmla="*/ 0 w 1"/>
                <a:gd name="T29" fmla="*/ 2 h 4"/>
                <a:gd name="T30" fmla="*/ 1 w 1"/>
                <a:gd name="T31" fmla="*/ 2 h 4"/>
                <a:gd name="T32" fmla="*/ 1 w 1"/>
                <a:gd name="T33" fmla="*/ 2 h 4"/>
                <a:gd name="T34" fmla="*/ 1 w 1"/>
                <a:gd name="T35" fmla="*/ 3 h 4"/>
                <a:gd name="T36" fmla="*/ 1 w 1"/>
                <a:gd name="T37" fmla="*/ 4 h 4"/>
                <a:gd name="T38" fmla="*/ 1 w 1"/>
                <a:gd name="T39" fmla="*/ 4 h 4"/>
                <a:gd name="T40" fmla="*/ 1 w 1"/>
                <a:gd name="T41" fmla="*/ 4 h 4"/>
                <a:gd name="T42" fmla="*/ 1 w 1"/>
                <a:gd name="T43" fmla="*/ 4 h 4"/>
                <a:gd name="T44" fmla="*/ 1 w 1"/>
                <a:gd name="T45" fmla="*/ 4 h 4"/>
                <a:gd name="T46" fmla="*/ 1 w 1"/>
                <a:gd name="T47" fmla="*/ 4 h 4"/>
                <a:gd name="T48" fmla="*/ 1 w 1"/>
                <a:gd name="T4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" h="4">
                  <a:moveTo>
                    <a:pt x="1" y="2"/>
                  </a:move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49"/>
            <p:cNvSpPr>
              <a:spLocks/>
            </p:cNvSpPr>
            <p:nvPr/>
          </p:nvSpPr>
          <p:spPr bwMode="auto">
            <a:xfrm>
              <a:off x="4265613" y="4379913"/>
              <a:ext cx="9525" cy="9525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  <a:gd name="T18" fmla="*/ 0 w 2"/>
                <a:gd name="T19" fmla="*/ 0 h 2"/>
                <a:gd name="T20" fmla="*/ 0 w 2"/>
                <a:gd name="T21" fmla="*/ 1 h 2"/>
                <a:gd name="T22" fmla="*/ 0 w 2"/>
                <a:gd name="T23" fmla="*/ 1 h 2"/>
                <a:gd name="T24" fmla="*/ 0 w 2"/>
                <a:gd name="T25" fmla="*/ 2 h 2"/>
                <a:gd name="T26" fmla="*/ 0 w 2"/>
                <a:gd name="T27" fmla="*/ 2 h 2"/>
                <a:gd name="T28" fmla="*/ 0 w 2"/>
                <a:gd name="T29" fmla="*/ 1 h 2"/>
                <a:gd name="T30" fmla="*/ 0 w 2"/>
                <a:gd name="T31" fmla="*/ 1 h 2"/>
                <a:gd name="T32" fmla="*/ 1 w 2"/>
                <a:gd name="T3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0"/>
            <p:cNvSpPr>
              <a:spLocks/>
            </p:cNvSpPr>
            <p:nvPr/>
          </p:nvSpPr>
          <p:spPr bwMode="auto">
            <a:xfrm>
              <a:off x="4325938" y="4337050"/>
              <a:ext cx="9525" cy="12700"/>
            </a:xfrm>
            <a:custGeom>
              <a:avLst/>
              <a:gdLst>
                <a:gd name="T0" fmla="*/ 2 w 2"/>
                <a:gd name="T1" fmla="*/ 3 h 3"/>
                <a:gd name="T2" fmla="*/ 2 w 2"/>
                <a:gd name="T3" fmla="*/ 3 h 3"/>
                <a:gd name="T4" fmla="*/ 2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2 h 3"/>
                <a:gd name="T14" fmla="*/ 1 w 2"/>
                <a:gd name="T15" fmla="*/ 2 h 3"/>
                <a:gd name="T16" fmla="*/ 1 w 2"/>
                <a:gd name="T17" fmla="*/ 2 h 3"/>
                <a:gd name="T18" fmla="*/ 1 w 2"/>
                <a:gd name="T19" fmla="*/ 2 h 3"/>
                <a:gd name="T20" fmla="*/ 1 w 2"/>
                <a:gd name="T21" fmla="*/ 1 h 3"/>
                <a:gd name="T22" fmla="*/ 1 w 2"/>
                <a:gd name="T23" fmla="*/ 1 h 3"/>
                <a:gd name="T24" fmla="*/ 1 w 2"/>
                <a:gd name="T25" fmla="*/ 1 h 3"/>
                <a:gd name="T26" fmla="*/ 1 w 2"/>
                <a:gd name="T27" fmla="*/ 1 h 3"/>
                <a:gd name="T28" fmla="*/ 1 w 2"/>
                <a:gd name="T29" fmla="*/ 1 h 3"/>
                <a:gd name="T30" fmla="*/ 1 w 2"/>
                <a:gd name="T31" fmla="*/ 1 h 3"/>
                <a:gd name="T32" fmla="*/ 1 w 2"/>
                <a:gd name="T33" fmla="*/ 1 h 3"/>
                <a:gd name="T34" fmla="*/ 0 w 2"/>
                <a:gd name="T35" fmla="*/ 0 h 3"/>
                <a:gd name="T36" fmla="*/ 1 w 2"/>
                <a:gd name="T37" fmla="*/ 1 h 3"/>
                <a:gd name="T38" fmla="*/ 1 w 2"/>
                <a:gd name="T39" fmla="*/ 1 h 3"/>
                <a:gd name="T40" fmla="*/ 1 w 2"/>
                <a:gd name="T41" fmla="*/ 1 h 3"/>
                <a:gd name="T42" fmla="*/ 1 w 2"/>
                <a:gd name="T43" fmla="*/ 1 h 3"/>
                <a:gd name="T44" fmla="*/ 1 w 2"/>
                <a:gd name="T45" fmla="*/ 1 h 3"/>
                <a:gd name="T46" fmla="*/ 1 w 2"/>
                <a:gd name="T47" fmla="*/ 1 h 3"/>
                <a:gd name="T48" fmla="*/ 1 w 2"/>
                <a:gd name="T49" fmla="*/ 2 h 3"/>
                <a:gd name="T50" fmla="*/ 2 w 2"/>
                <a:gd name="T51" fmla="*/ 2 h 3"/>
                <a:gd name="T52" fmla="*/ 2 w 2"/>
                <a:gd name="T53" fmla="*/ 2 h 3"/>
                <a:gd name="T54" fmla="*/ 2 w 2"/>
                <a:gd name="T55" fmla="*/ 2 h 3"/>
                <a:gd name="T56" fmla="*/ 2 w 2"/>
                <a:gd name="T57" fmla="*/ 3 h 3"/>
                <a:gd name="T58" fmla="*/ 2 w 2"/>
                <a:gd name="T59" fmla="*/ 3 h 3"/>
                <a:gd name="T60" fmla="*/ 2 w 2"/>
                <a:gd name="T61" fmla="*/ 3 h 3"/>
                <a:gd name="T62" fmla="*/ 2 w 2"/>
                <a:gd name="T63" fmla="*/ 3 h 3"/>
                <a:gd name="T64" fmla="*/ 2 w 2"/>
                <a:gd name="T6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1"/>
            <p:cNvSpPr>
              <a:spLocks/>
            </p:cNvSpPr>
            <p:nvPr/>
          </p:nvSpPr>
          <p:spPr bwMode="auto">
            <a:xfrm>
              <a:off x="4313238" y="4298950"/>
              <a:ext cx="17463" cy="12700"/>
            </a:xfrm>
            <a:custGeom>
              <a:avLst/>
              <a:gdLst>
                <a:gd name="T0" fmla="*/ 4 w 4"/>
                <a:gd name="T1" fmla="*/ 0 h 3"/>
                <a:gd name="T2" fmla="*/ 3 w 4"/>
                <a:gd name="T3" fmla="*/ 0 h 3"/>
                <a:gd name="T4" fmla="*/ 3 w 4"/>
                <a:gd name="T5" fmla="*/ 1 h 3"/>
                <a:gd name="T6" fmla="*/ 3 w 4"/>
                <a:gd name="T7" fmla="*/ 2 h 3"/>
                <a:gd name="T8" fmla="*/ 3 w 4"/>
                <a:gd name="T9" fmla="*/ 2 h 3"/>
                <a:gd name="T10" fmla="*/ 3 w 4"/>
                <a:gd name="T11" fmla="*/ 2 h 3"/>
                <a:gd name="T12" fmla="*/ 2 w 4"/>
                <a:gd name="T13" fmla="*/ 2 h 3"/>
                <a:gd name="T14" fmla="*/ 2 w 4"/>
                <a:gd name="T15" fmla="*/ 2 h 3"/>
                <a:gd name="T16" fmla="*/ 1 w 4"/>
                <a:gd name="T17" fmla="*/ 2 h 3"/>
                <a:gd name="T18" fmla="*/ 1 w 4"/>
                <a:gd name="T19" fmla="*/ 2 h 3"/>
                <a:gd name="T20" fmla="*/ 1 w 4"/>
                <a:gd name="T21" fmla="*/ 2 h 3"/>
                <a:gd name="T22" fmla="*/ 0 w 4"/>
                <a:gd name="T23" fmla="*/ 2 h 3"/>
                <a:gd name="T24" fmla="*/ 0 w 4"/>
                <a:gd name="T25" fmla="*/ 2 h 3"/>
                <a:gd name="T26" fmla="*/ 1 w 4"/>
                <a:gd name="T27" fmla="*/ 3 h 3"/>
                <a:gd name="T28" fmla="*/ 1 w 4"/>
                <a:gd name="T29" fmla="*/ 3 h 3"/>
                <a:gd name="T30" fmla="*/ 1 w 4"/>
                <a:gd name="T31" fmla="*/ 3 h 3"/>
                <a:gd name="T32" fmla="*/ 1 w 4"/>
                <a:gd name="T33" fmla="*/ 3 h 3"/>
                <a:gd name="T34" fmla="*/ 1 w 4"/>
                <a:gd name="T35" fmla="*/ 3 h 3"/>
                <a:gd name="T36" fmla="*/ 2 w 4"/>
                <a:gd name="T37" fmla="*/ 3 h 3"/>
                <a:gd name="T38" fmla="*/ 2 w 4"/>
                <a:gd name="T39" fmla="*/ 3 h 3"/>
                <a:gd name="T40" fmla="*/ 2 w 4"/>
                <a:gd name="T41" fmla="*/ 3 h 3"/>
                <a:gd name="T42" fmla="*/ 2 w 4"/>
                <a:gd name="T43" fmla="*/ 3 h 3"/>
                <a:gd name="T44" fmla="*/ 3 w 4"/>
                <a:gd name="T45" fmla="*/ 3 h 3"/>
                <a:gd name="T46" fmla="*/ 4 w 4"/>
                <a:gd name="T47" fmla="*/ 2 h 3"/>
                <a:gd name="T48" fmla="*/ 4 w 4"/>
                <a:gd name="T49" fmla="*/ 2 h 3"/>
                <a:gd name="T50" fmla="*/ 4 w 4"/>
                <a:gd name="T51" fmla="*/ 2 h 3"/>
                <a:gd name="T52" fmla="*/ 4 w 4"/>
                <a:gd name="T53" fmla="*/ 2 h 3"/>
                <a:gd name="T54" fmla="*/ 4 w 4"/>
                <a:gd name="T55" fmla="*/ 2 h 3"/>
                <a:gd name="T56" fmla="*/ 4 w 4"/>
                <a:gd name="T57" fmla="*/ 1 h 3"/>
                <a:gd name="T58" fmla="*/ 4 w 4"/>
                <a:gd name="T59" fmla="*/ 1 h 3"/>
                <a:gd name="T60" fmla="*/ 4 w 4"/>
                <a:gd name="T61" fmla="*/ 1 h 3"/>
                <a:gd name="T62" fmla="*/ 4 w 4"/>
                <a:gd name="T63" fmla="*/ 1 h 3"/>
                <a:gd name="T64" fmla="*/ 4 w 4"/>
                <a:gd name="T65" fmla="*/ 1 h 3"/>
                <a:gd name="T66" fmla="*/ 4 w 4"/>
                <a:gd name="T6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2"/>
            <p:cNvSpPr>
              <a:spLocks/>
            </p:cNvSpPr>
            <p:nvPr/>
          </p:nvSpPr>
          <p:spPr bwMode="auto">
            <a:xfrm>
              <a:off x="4248150" y="4259263"/>
              <a:ext cx="0" cy="476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0 h 1"/>
                <a:gd name="T7" fmla="*/ 1 h 1"/>
                <a:gd name="T8" fmla="*/ 1 h 1"/>
                <a:gd name="T9" fmla="*/ 1 h 1"/>
                <a:gd name="T10" fmla="*/ 1 h 1"/>
                <a:gd name="T11" fmla="*/ 1 h 1"/>
                <a:gd name="T12" fmla="*/ 1 h 1"/>
                <a:gd name="T13" fmla="*/ 1 h 1"/>
                <a:gd name="T14" fmla="*/ 1 h 1"/>
                <a:gd name="T15" fmla="*/ 0 h 1"/>
                <a:gd name="T16" fmla="*/ 0 h 1"/>
                <a:gd name="T17" fmla="*/ 0 h 1"/>
                <a:gd name="T18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3"/>
            <p:cNvSpPr>
              <a:spLocks/>
            </p:cNvSpPr>
            <p:nvPr/>
          </p:nvSpPr>
          <p:spPr bwMode="auto">
            <a:xfrm>
              <a:off x="4214813" y="4276725"/>
              <a:ext cx="0" cy="476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1 h 1"/>
                <a:gd name="T5" fmla="*/ 1 h 1"/>
                <a:gd name="T6" fmla="*/ 1 h 1"/>
                <a:gd name="T7" fmla="*/ 0 h 1"/>
                <a:gd name="T8" fmla="*/ 0 h 1"/>
                <a:gd name="T9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4"/>
            <p:cNvSpPr>
              <a:spLocks/>
            </p:cNvSpPr>
            <p:nvPr/>
          </p:nvSpPr>
          <p:spPr bwMode="auto">
            <a:xfrm>
              <a:off x="4210050" y="4271963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0 h 1"/>
                <a:gd name="T12" fmla="*/ 1 w 2"/>
                <a:gd name="T13" fmla="*/ 0 h 1"/>
                <a:gd name="T14" fmla="*/ 2 w 2"/>
                <a:gd name="T15" fmla="*/ 0 h 1"/>
                <a:gd name="T16" fmla="*/ 2 w 2"/>
                <a:gd name="T17" fmla="*/ 0 h 1"/>
                <a:gd name="T18" fmla="*/ 2 w 2"/>
                <a:gd name="T19" fmla="*/ 0 h 1"/>
                <a:gd name="T20" fmla="*/ 1 w 2"/>
                <a:gd name="T21" fmla="*/ 0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1 w 2"/>
                <a:gd name="T47" fmla="*/ 0 h 1"/>
                <a:gd name="T48" fmla="*/ 0 w 2"/>
                <a:gd name="T49" fmla="*/ 0 h 1"/>
                <a:gd name="T50" fmla="*/ 0 w 2"/>
                <a:gd name="T51" fmla="*/ 0 h 1"/>
                <a:gd name="T52" fmla="*/ 0 w 2"/>
                <a:gd name="T53" fmla="*/ 1 h 1"/>
                <a:gd name="T54" fmla="*/ 1 w 2"/>
                <a:gd name="T5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4240213" y="4246563"/>
              <a:ext cx="7938" cy="17462"/>
            </a:xfrm>
            <a:custGeom>
              <a:avLst/>
              <a:gdLst>
                <a:gd name="T0" fmla="*/ 0 w 2"/>
                <a:gd name="T1" fmla="*/ 3 h 4"/>
                <a:gd name="T2" fmla="*/ 0 w 2"/>
                <a:gd name="T3" fmla="*/ 3 h 4"/>
                <a:gd name="T4" fmla="*/ 0 w 2"/>
                <a:gd name="T5" fmla="*/ 3 h 4"/>
                <a:gd name="T6" fmla="*/ 0 w 2"/>
                <a:gd name="T7" fmla="*/ 3 h 4"/>
                <a:gd name="T8" fmla="*/ 0 w 2"/>
                <a:gd name="T9" fmla="*/ 3 h 4"/>
                <a:gd name="T10" fmla="*/ 0 w 2"/>
                <a:gd name="T11" fmla="*/ 3 h 4"/>
                <a:gd name="T12" fmla="*/ 0 w 2"/>
                <a:gd name="T13" fmla="*/ 3 h 4"/>
                <a:gd name="T14" fmla="*/ 0 w 2"/>
                <a:gd name="T15" fmla="*/ 3 h 4"/>
                <a:gd name="T16" fmla="*/ 0 w 2"/>
                <a:gd name="T17" fmla="*/ 3 h 4"/>
                <a:gd name="T18" fmla="*/ 1 w 2"/>
                <a:gd name="T19" fmla="*/ 3 h 4"/>
                <a:gd name="T20" fmla="*/ 1 w 2"/>
                <a:gd name="T21" fmla="*/ 3 h 4"/>
                <a:gd name="T22" fmla="*/ 1 w 2"/>
                <a:gd name="T23" fmla="*/ 3 h 4"/>
                <a:gd name="T24" fmla="*/ 1 w 2"/>
                <a:gd name="T25" fmla="*/ 3 h 4"/>
                <a:gd name="T26" fmla="*/ 1 w 2"/>
                <a:gd name="T27" fmla="*/ 3 h 4"/>
                <a:gd name="T28" fmla="*/ 0 w 2"/>
                <a:gd name="T29" fmla="*/ 3 h 4"/>
                <a:gd name="T30" fmla="*/ 0 w 2"/>
                <a:gd name="T31" fmla="*/ 4 h 4"/>
                <a:gd name="T32" fmla="*/ 0 w 2"/>
                <a:gd name="T33" fmla="*/ 4 h 4"/>
                <a:gd name="T34" fmla="*/ 1 w 2"/>
                <a:gd name="T35" fmla="*/ 4 h 4"/>
                <a:gd name="T36" fmla="*/ 1 w 2"/>
                <a:gd name="T37" fmla="*/ 4 h 4"/>
                <a:gd name="T38" fmla="*/ 1 w 2"/>
                <a:gd name="T39" fmla="*/ 3 h 4"/>
                <a:gd name="T40" fmla="*/ 1 w 2"/>
                <a:gd name="T41" fmla="*/ 3 h 4"/>
                <a:gd name="T42" fmla="*/ 1 w 2"/>
                <a:gd name="T43" fmla="*/ 3 h 4"/>
                <a:gd name="T44" fmla="*/ 1 w 2"/>
                <a:gd name="T45" fmla="*/ 3 h 4"/>
                <a:gd name="T46" fmla="*/ 1 w 2"/>
                <a:gd name="T47" fmla="*/ 3 h 4"/>
                <a:gd name="T48" fmla="*/ 1 w 2"/>
                <a:gd name="T49" fmla="*/ 3 h 4"/>
                <a:gd name="T50" fmla="*/ 1 w 2"/>
                <a:gd name="T51" fmla="*/ 3 h 4"/>
                <a:gd name="T52" fmla="*/ 1 w 2"/>
                <a:gd name="T53" fmla="*/ 2 h 4"/>
                <a:gd name="T54" fmla="*/ 1 w 2"/>
                <a:gd name="T55" fmla="*/ 2 h 4"/>
                <a:gd name="T56" fmla="*/ 2 w 2"/>
                <a:gd name="T57" fmla="*/ 2 h 4"/>
                <a:gd name="T58" fmla="*/ 2 w 2"/>
                <a:gd name="T59" fmla="*/ 1 h 4"/>
                <a:gd name="T60" fmla="*/ 2 w 2"/>
                <a:gd name="T61" fmla="*/ 1 h 4"/>
                <a:gd name="T62" fmla="*/ 2 w 2"/>
                <a:gd name="T63" fmla="*/ 1 h 4"/>
                <a:gd name="T64" fmla="*/ 2 w 2"/>
                <a:gd name="T65" fmla="*/ 1 h 4"/>
                <a:gd name="T66" fmla="*/ 2 w 2"/>
                <a:gd name="T67" fmla="*/ 1 h 4"/>
                <a:gd name="T68" fmla="*/ 2 w 2"/>
                <a:gd name="T69" fmla="*/ 0 h 4"/>
                <a:gd name="T70" fmla="*/ 2 w 2"/>
                <a:gd name="T71" fmla="*/ 0 h 4"/>
                <a:gd name="T72" fmla="*/ 2 w 2"/>
                <a:gd name="T73" fmla="*/ 0 h 4"/>
                <a:gd name="T74" fmla="*/ 2 w 2"/>
                <a:gd name="T75" fmla="*/ 0 h 4"/>
                <a:gd name="T76" fmla="*/ 1 w 2"/>
                <a:gd name="T77" fmla="*/ 0 h 4"/>
                <a:gd name="T78" fmla="*/ 1 w 2"/>
                <a:gd name="T79" fmla="*/ 0 h 4"/>
                <a:gd name="T80" fmla="*/ 1 w 2"/>
                <a:gd name="T81" fmla="*/ 1 h 4"/>
                <a:gd name="T82" fmla="*/ 1 w 2"/>
                <a:gd name="T83" fmla="*/ 1 h 4"/>
                <a:gd name="T84" fmla="*/ 1 w 2"/>
                <a:gd name="T85" fmla="*/ 1 h 4"/>
                <a:gd name="T86" fmla="*/ 1 w 2"/>
                <a:gd name="T87" fmla="*/ 1 h 4"/>
                <a:gd name="T88" fmla="*/ 1 w 2"/>
                <a:gd name="T89" fmla="*/ 1 h 4"/>
                <a:gd name="T90" fmla="*/ 1 w 2"/>
                <a:gd name="T91" fmla="*/ 1 h 4"/>
                <a:gd name="T92" fmla="*/ 1 w 2"/>
                <a:gd name="T93" fmla="*/ 1 h 4"/>
                <a:gd name="T94" fmla="*/ 1 w 2"/>
                <a:gd name="T95" fmla="*/ 1 h 4"/>
                <a:gd name="T96" fmla="*/ 1 w 2"/>
                <a:gd name="T97" fmla="*/ 2 h 4"/>
                <a:gd name="T98" fmla="*/ 1 w 2"/>
                <a:gd name="T99" fmla="*/ 2 h 4"/>
                <a:gd name="T100" fmla="*/ 1 w 2"/>
                <a:gd name="T101" fmla="*/ 2 h 4"/>
                <a:gd name="T102" fmla="*/ 1 w 2"/>
                <a:gd name="T103" fmla="*/ 2 h 4"/>
                <a:gd name="T104" fmla="*/ 1 w 2"/>
                <a:gd name="T105" fmla="*/ 2 h 4"/>
                <a:gd name="T106" fmla="*/ 1 w 2"/>
                <a:gd name="T107" fmla="*/ 3 h 4"/>
                <a:gd name="T108" fmla="*/ 0 w 2"/>
                <a:gd name="T109" fmla="*/ 3 h 4"/>
                <a:gd name="T110" fmla="*/ 0 w 2"/>
                <a:gd name="T111" fmla="*/ 2 h 4"/>
                <a:gd name="T112" fmla="*/ 0 w 2"/>
                <a:gd name="T113" fmla="*/ 2 h 4"/>
                <a:gd name="T114" fmla="*/ 0 w 2"/>
                <a:gd name="T115" fmla="*/ 2 h 4"/>
                <a:gd name="T116" fmla="*/ 0 w 2"/>
                <a:gd name="T117" fmla="*/ 2 h 4"/>
                <a:gd name="T118" fmla="*/ 0 w 2"/>
                <a:gd name="T119" fmla="*/ 2 h 4"/>
                <a:gd name="T120" fmla="*/ 0 w 2"/>
                <a:gd name="T121" fmla="*/ 2 h 4"/>
                <a:gd name="T122" fmla="*/ 0 w 2"/>
                <a:gd name="T123" fmla="*/ 3 h 4"/>
                <a:gd name="T124" fmla="*/ 0 w 2"/>
                <a:gd name="T12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" h="4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6"/>
            <p:cNvSpPr>
              <a:spLocks/>
            </p:cNvSpPr>
            <p:nvPr/>
          </p:nvSpPr>
          <p:spPr bwMode="auto">
            <a:xfrm>
              <a:off x="4252913" y="4233863"/>
              <a:ext cx="9525" cy="12700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0 w 2"/>
                <a:gd name="T11" fmla="*/ 2 h 3"/>
                <a:gd name="T12" fmla="*/ 0 w 2"/>
                <a:gd name="T13" fmla="*/ 2 h 3"/>
                <a:gd name="T14" fmla="*/ 1 w 2"/>
                <a:gd name="T15" fmla="*/ 3 h 3"/>
                <a:gd name="T16" fmla="*/ 1 w 2"/>
                <a:gd name="T17" fmla="*/ 3 h 3"/>
                <a:gd name="T18" fmla="*/ 1 w 2"/>
                <a:gd name="T19" fmla="*/ 3 h 3"/>
                <a:gd name="T20" fmla="*/ 1 w 2"/>
                <a:gd name="T21" fmla="*/ 2 h 3"/>
                <a:gd name="T22" fmla="*/ 2 w 2"/>
                <a:gd name="T23" fmla="*/ 2 h 3"/>
                <a:gd name="T24" fmla="*/ 2 w 2"/>
                <a:gd name="T25" fmla="*/ 1 h 3"/>
                <a:gd name="T26" fmla="*/ 2 w 2"/>
                <a:gd name="T27" fmla="*/ 1 h 3"/>
                <a:gd name="T28" fmla="*/ 2 w 2"/>
                <a:gd name="T29" fmla="*/ 1 h 3"/>
                <a:gd name="T30" fmla="*/ 2 w 2"/>
                <a:gd name="T31" fmla="*/ 1 h 3"/>
                <a:gd name="T32" fmla="*/ 2 w 2"/>
                <a:gd name="T33" fmla="*/ 1 h 3"/>
                <a:gd name="T34" fmla="*/ 2 w 2"/>
                <a:gd name="T35" fmla="*/ 0 h 3"/>
                <a:gd name="T36" fmla="*/ 2 w 2"/>
                <a:gd name="T37" fmla="*/ 0 h 3"/>
                <a:gd name="T38" fmla="*/ 2 w 2"/>
                <a:gd name="T39" fmla="*/ 0 h 3"/>
                <a:gd name="T40" fmla="*/ 2 w 2"/>
                <a:gd name="T41" fmla="*/ 0 h 3"/>
                <a:gd name="T42" fmla="*/ 2 w 2"/>
                <a:gd name="T43" fmla="*/ 0 h 3"/>
                <a:gd name="T44" fmla="*/ 2 w 2"/>
                <a:gd name="T45" fmla="*/ 0 h 3"/>
                <a:gd name="T46" fmla="*/ 1 w 2"/>
                <a:gd name="T47" fmla="*/ 0 h 3"/>
                <a:gd name="T48" fmla="*/ 1 w 2"/>
                <a:gd name="T49" fmla="*/ 0 h 3"/>
                <a:gd name="T50" fmla="*/ 1 w 2"/>
                <a:gd name="T51" fmla="*/ 0 h 3"/>
                <a:gd name="T52" fmla="*/ 1 w 2"/>
                <a:gd name="T53" fmla="*/ 0 h 3"/>
                <a:gd name="T54" fmla="*/ 1 w 2"/>
                <a:gd name="T55" fmla="*/ 0 h 3"/>
                <a:gd name="T56" fmla="*/ 0 w 2"/>
                <a:gd name="T57" fmla="*/ 0 h 3"/>
                <a:gd name="T58" fmla="*/ 1 w 2"/>
                <a:gd name="T59" fmla="*/ 1 h 3"/>
                <a:gd name="T60" fmla="*/ 1 w 2"/>
                <a:gd name="T61" fmla="*/ 1 h 3"/>
                <a:gd name="T62" fmla="*/ 1 w 2"/>
                <a:gd name="T63" fmla="*/ 1 h 3"/>
                <a:gd name="T64" fmla="*/ 0 w 2"/>
                <a:gd name="T65" fmla="*/ 1 h 3"/>
                <a:gd name="T66" fmla="*/ 0 w 2"/>
                <a:gd name="T67" fmla="*/ 1 h 3"/>
                <a:gd name="T68" fmla="*/ 0 w 2"/>
                <a:gd name="T6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7"/>
            <p:cNvSpPr>
              <a:spLocks/>
            </p:cNvSpPr>
            <p:nvPr/>
          </p:nvSpPr>
          <p:spPr bwMode="auto">
            <a:xfrm>
              <a:off x="4175125" y="4208463"/>
              <a:ext cx="4763" cy="7937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1 h 2"/>
                <a:gd name="T6" fmla="*/ 0 w 1"/>
                <a:gd name="T7" fmla="*/ 2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1 w 1"/>
                <a:gd name="T15" fmla="*/ 2 h 2"/>
                <a:gd name="T16" fmla="*/ 1 w 1"/>
                <a:gd name="T17" fmla="*/ 2 h 2"/>
                <a:gd name="T18" fmla="*/ 1 w 1"/>
                <a:gd name="T19" fmla="*/ 2 h 2"/>
                <a:gd name="T20" fmla="*/ 1 w 1"/>
                <a:gd name="T21" fmla="*/ 1 h 2"/>
                <a:gd name="T22" fmla="*/ 1 w 1"/>
                <a:gd name="T23" fmla="*/ 1 h 2"/>
                <a:gd name="T24" fmla="*/ 1 w 1"/>
                <a:gd name="T25" fmla="*/ 1 h 2"/>
                <a:gd name="T26" fmla="*/ 1 w 1"/>
                <a:gd name="T27" fmla="*/ 1 h 2"/>
                <a:gd name="T28" fmla="*/ 1 w 1"/>
                <a:gd name="T29" fmla="*/ 0 h 2"/>
                <a:gd name="T30" fmla="*/ 1 w 1"/>
                <a:gd name="T31" fmla="*/ 0 h 2"/>
                <a:gd name="T32" fmla="*/ 1 w 1"/>
                <a:gd name="T33" fmla="*/ 0 h 2"/>
                <a:gd name="T34" fmla="*/ 1 w 1"/>
                <a:gd name="T35" fmla="*/ 0 h 2"/>
                <a:gd name="T36" fmla="*/ 1 w 1"/>
                <a:gd name="T37" fmla="*/ 0 h 2"/>
                <a:gd name="T38" fmla="*/ 1 w 1"/>
                <a:gd name="T39" fmla="*/ 0 h 2"/>
                <a:gd name="T40" fmla="*/ 1 w 1"/>
                <a:gd name="T41" fmla="*/ 0 h 2"/>
                <a:gd name="T42" fmla="*/ 1 w 1"/>
                <a:gd name="T43" fmla="*/ 0 h 2"/>
                <a:gd name="T44" fmla="*/ 1 w 1"/>
                <a:gd name="T45" fmla="*/ 0 h 2"/>
                <a:gd name="T46" fmla="*/ 1 w 1"/>
                <a:gd name="T47" fmla="*/ 0 h 2"/>
                <a:gd name="T48" fmla="*/ 1 w 1"/>
                <a:gd name="T49" fmla="*/ 0 h 2"/>
                <a:gd name="T50" fmla="*/ 1 w 1"/>
                <a:gd name="T51" fmla="*/ 0 h 2"/>
                <a:gd name="T52" fmla="*/ 0 w 1"/>
                <a:gd name="T53" fmla="*/ 0 h 2"/>
                <a:gd name="T54" fmla="*/ 0 w 1"/>
                <a:gd name="T55" fmla="*/ 0 h 2"/>
                <a:gd name="T56" fmla="*/ 0 w 1"/>
                <a:gd name="T57" fmla="*/ 1 h 2"/>
                <a:gd name="T58" fmla="*/ 0 w 1"/>
                <a:gd name="T59" fmla="*/ 1 h 2"/>
                <a:gd name="T60" fmla="*/ 0 w 1"/>
                <a:gd name="T61" fmla="*/ 1 h 2"/>
                <a:gd name="T62" fmla="*/ 0 w 1"/>
                <a:gd name="T63" fmla="*/ 1 h 2"/>
                <a:gd name="T64" fmla="*/ 0 w 1"/>
                <a:gd name="T65" fmla="*/ 1 h 2"/>
                <a:gd name="T66" fmla="*/ 0 w 1"/>
                <a:gd name="T67" fmla="*/ 1 h 2"/>
                <a:gd name="T68" fmla="*/ 0 w 1"/>
                <a:gd name="T6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8"/>
            <p:cNvSpPr>
              <a:spLocks/>
            </p:cNvSpPr>
            <p:nvPr/>
          </p:nvSpPr>
          <p:spPr bwMode="auto">
            <a:xfrm>
              <a:off x="4167188" y="4198938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1 w 2"/>
                <a:gd name="T19" fmla="*/ 1 h 1"/>
                <a:gd name="T20" fmla="*/ 1 w 2"/>
                <a:gd name="T21" fmla="*/ 1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1 h 1"/>
                <a:gd name="T34" fmla="*/ 0 w 2"/>
                <a:gd name="T35" fmla="*/ 1 h 1"/>
                <a:gd name="T36" fmla="*/ 0 w 2"/>
                <a:gd name="T37" fmla="*/ 1 h 1"/>
                <a:gd name="T38" fmla="*/ 0 w 2"/>
                <a:gd name="T39" fmla="*/ 1 h 1"/>
                <a:gd name="T40" fmla="*/ 1 w 2"/>
                <a:gd name="T4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59"/>
            <p:cNvSpPr>
              <a:spLocks/>
            </p:cNvSpPr>
            <p:nvPr/>
          </p:nvSpPr>
          <p:spPr bwMode="auto">
            <a:xfrm>
              <a:off x="4122738" y="4165600"/>
              <a:ext cx="273050" cy="287337"/>
            </a:xfrm>
            <a:custGeom>
              <a:avLst/>
              <a:gdLst>
                <a:gd name="T0" fmla="*/ 60 w 63"/>
                <a:gd name="T1" fmla="*/ 39 h 67"/>
                <a:gd name="T2" fmla="*/ 57 w 63"/>
                <a:gd name="T3" fmla="*/ 35 h 67"/>
                <a:gd name="T4" fmla="*/ 54 w 63"/>
                <a:gd name="T5" fmla="*/ 37 h 67"/>
                <a:gd name="T6" fmla="*/ 53 w 63"/>
                <a:gd name="T7" fmla="*/ 29 h 67"/>
                <a:gd name="T8" fmla="*/ 52 w 63"/>
                <a:gd name="T9" fmla="*/ 37 h 67"/>
                <a:gd name="T10" fmla="*/ 51 w 63"/>
                <a:gd name="T11" fmla="*/ 39 h 67"/>
                <a:gd name="T12" fmla="*/ 48 w 63"/>
                <a:gd name="T13" fmla="*/ 34 h 67"/>
                <a:gd name="T14" fmla="*/ 48 w 63"/>
                <a:gd name="T15" fmla="*/ 30 h 67"/>
                <a:gd name="T16" fmla="*/ 47 w 63"/>
                <a:gd name="T17" fmla="*/ 24 h 67"/>
                <a:gd name="T18" fmla="*/ 45 w 63"/>
                <a:gd name="T19" fmla="*/ 28 h 67"/>
                <a:gd name="T20" fmla="*/ 43 w 63"/>
                <a:gd name="T21" fmla="*/ 30 h 67"/>
                <a:gd name="T22" fmla="*/ 43 w 63"/>
                <a:gd name="T23" fmla="*/ 27 h 67"/>
                <a:gd name="T24" fmla="*/ 40 w 63"/>
                <a:gd name="T25" fmla="*/ 27 h 67"/>
                <a:gd name="T26" fmla="*/ 39 w 63"/>
                <a:gd name="T27" fmla="*/ 26 h 67"/>
                <a:gd name="T28" fmla="*/ 40 w 63"/>
                <a:gd name="T29" fmla="*/ 20 h 67"/>
                <a:gd name="T30" fmla="*/ 34 w 63"/>
                <a:gd name="T31" fmla="*/ 19 h 67"/>
                <a:gd name="T32" fmla="*/ 31 w 63"/>
                <a:gd name="T33" fmla="*/ 22 h 67"/>
                <a:gd name="T34" fmla="*/ 29 w 63"/>
                <a:gd name="T35" fmla="*/ 24 h 67"/>
                <a:gd name="T36" fmla="*/ 27 w 63"/>
                <a:gd name="T37" fmla="*/ 25 h 67"/>
                <a:gd name="T38" fmla="*/ 27 w 63"/>
                <a:gd name="T39" fmla="*/ 28 h 67"/>
                <a:gd name="T40" fmla="*/ 25 w 63"/>
                <a:gd name="T41" fmla="*/ 27 h 67"/>
                <a:gd name="T42" fmla="*/ 23 w 63"/>
                <a:gd name="T43" fmla="*/ 26 h 67"/>
                <a:gd name="T44" fmla="*/ 21 w 63"/>
                <a:gd name="T45" fmla="*/ 27 h 67"/>
                <a:gd name="T46" fmla="*/ 18 w 63"/>
                <a:gd name="T47" fmla="*/ 25 h 67"/>
                <a:gd name="T48" fmla="*/ 18 w 63"/>
                <a:gd name="T49" fmla="*/ 22 h 67"/>
                <a:gd name="T50" fmla="*/ 13 w 63"/>
                <a:gd name="T51" fmla="*/ 21 h 67"/>
                <a:gd name="T52" fmla="*/ 11 w 63"/>
                <a:gd name="T53" fmla="*/ 28 h 67"/>
                <a:gd name="T54" fmla="*/ 9 w 63"/>
                <a:gd name="T55" fmla="*/ 19 h 67"/>
                <a:gd name="T56" fmla="*/ 9 w 63"/>
                <a:gd name="T57" fmla="*/ 13 h 67"/>
                <a:gd name="T58" fmla="*/ 9 w 63"/>
                <a:gd name="T59" fmla="*/ 8 h 67"/>
                <a:gd name="T60" fmla="*/ 4 w 63"/>
                <a:gd name="T61" fmla="*/ 7 h 67"/>
                <a:gd name="T62" fmla="*/ 8 w 63"/>
                <a:gd name="T63" fmla="*/ 3 h 67"/>
                <a:gd name="T64" fmla="*/ 5 w 63"/>
                <a:gd name="T65" fmla="*/ 2 h 67"/>
                <a:gd name="T66" fmla="*/ 0 w 63"/>
                <a:gd name="T67" fmla="*/ 11 h 67"/>
                <a:gd name="T68" fmla="*/ 1 w 63"/>
                <a:gd name="T69" fmla="*/ 16 h 67"/>
                <a:gd name="T70" fmla="*/ 1 w 63"/>
                <a:gd name="T71" fmla="*/ 21 h 67"/>
                <a:gd name="T72" fmla="*/ 4 w 63"/>
                <a:gd name="T73" fmla="*/ 36 h 67"/>
                <a:gd name="T74" fmla="*/ 6 w 63"/>
                <a:gd name="T75" fmla="*/ 41 h 67"/>
                <a:gd name="T76" fmla="*/ 5 w 63"/>
                <a:gd name="T77" fmla="*/ 45 h 67"/>
                <a:gd name="T78" fmla="*/ 4 w 63"/>
                <a:gd name="T79" fmla="*/ 53 h 67"/>
                <a:gd name="T80" fmla="*/ 9 w 63"/>
                <a:gd name="T81" fmla="*/ 53 h 67"/>
                <a:gd name="T82" fmla="*/ 7 w 63"/>
                <a:gd name="T83" fmla="*/ 65 h 67"/>
                <a:gd name="T84" fmla="*/ 15 w 63"/>
                <a:gd name="T85" fmla="*/ 63 h 67"/>
                <a:gd name="T86" fmla="*/ 20 w 63"/>
                <a:gd name="T87" fmla="*/ 60 h 67"/>
                <a:gd name="T88" fmla="*/ 25 w 63"/>
                <a:gd name="T89" fmla="*/ 57 h 67"/>
                <a:gd name="T90" fmla="*/ 31 w 63"/>
                <a:gd name="T91" fmla="*/ 52 h 67"/>
                <a:gd name="T92" fmla="*/ 32 w 63"/>
                <a:gd name="T93" fmla="*/ 50 h 67"/>
                <a:gd name="T94" fmla="*/ 34 w 63"/>
                <a:gd name="T95" fmla="*/ 50 h 67"/>
                <a:gd name="T96" fmla="*/ 36 w 63"/>
                <a:gd name="T97" fmla="*/ 51 h 67"/>
                <a:gd name="T98" fmla="*/ 38 w 63"/>
                <a:gd name="T99" fmla="*/ 51 h 67"/>
                <a:gd name="T100" fmla="*/ 38 w 63"/>
                <a:gd name="T101" fmla="*/ 47 h 67"/>
                <a:gd name="T102" fmla="*/ 40 w 63"/>
                <a:gd name="T103" fmla="*/ 44 h 67"/>
                <a:gd name="T104" fmla="*/ 41 w 63"/>
                <a:gd name="T105" fmla="*/ 50 h 67"/>
                <a:gd name="T106" fmla="*/ 42 w 63"/>
                <a:gd name="T107" fmla="*/ 59 h 67"/>
                <a:gd name="T108" fmla="*/ 45 w 63"/>
                <a:gd name="T109" fmla="*/ 54 h 67"/>
                <a:gd name="T110" fmla="*/ 44 w 63"/>
                <a:gd name="T111" fmla="*/ 48 h 67"/>
                <a:gd name="T112" fmla="*/ 47 w 63"/>
                <a:gd name="T113" fmla="*/ 46 h 67"/>
                <a:gd name="T114" fmla="*/ 46 w 63"/>
                <a:gd name="T115" fmla="*/ 39 h 67"/>
                <a:gd name="T116" fmla="*/ 50 w 63"/>
                <a:gd name="T117" fmla="*/ 42 h 67"/>
                <a:gd name="T118" fmla="*/ 52 w 63"/>
                <a:gd name="T119" fmla="*/ 49 h 67"/>
                <a:gd name="T120" fmla="*/ 55 w 63"/>
                <a:gd name="T121" fmla="*/ 45 h 67"/>
                <a:gd name="T122" fmla="*/ 57 w 63"/>
                <a:gd name="T123" fmla="*/ 48 h 67"/>
                <a:gd name="T124" fmla="*/ 61 w 63"/>
                <a:gd name="T125" fmla="*/ 4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7">
                  <a:moveTo>
                    <a:pt x="63" y="46"/>
                  </a:move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1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1"/>
                  </a:lnTo>
                  <a:lnTo>
                    <a:pt x="61" y="41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3"/>
                  </a:lnTo>
                  <a:lnTo>
                    <a:pt x="57" y="33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7" y="34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8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3" y="33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3" y="39"/>
                  </a:lnTo>
                  <a:lnTo>
                    <a:pt x="53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0" y="40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7" y="38"/>
                  </a:lnTo>
                  <a:lnTo>
                    <a:pt x="47" y="38"/>
                  </a:lnTo>
                  <a:lnTo>
                    <a:pt x="48" y="37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9" y="36"/>
                  </a:lnTo>
                  <a:lnTo>
                    <a:pt x="49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6" y="34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29"/>
                  </a:lnTo>
                  <a:lnTo>
                    <a:pt x="47" y="29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9" y="25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3" y="31"/>
                  </a:lnTo>
                  <a:lnTo>
                    <a:pt x="43" y="31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1"/>
                  </a:lnTo>
                  <a:lnTo>
                    <a:pt x="42" y="31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1" y="26"/>
                  </a:lnTo>
                  <a:lnTo>
                    <a:pt x="40" y="25"/>
                  </a:lnTo>
                  <a:lnTo>
                    <a:pt x="40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40" y="20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30" y="21"/>
                  </a:lnTo>
                  <a:lnTo>
                    <a:pt x="29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7" y="26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6" y="27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3" y="25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1" y="27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8"/>
                  </a:lnTo>
                  <a:lnTo>
                    <a:pt x="19" y="28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4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1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5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9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8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5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1"/>
                  </a:lnTo>
                  <a:lnTo>
                    <a:pt x="6" y="51"/>
                  </a:lnTo>
                  <a:lnTo>
                    <a:pt x="6" y="52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3" y="52"/>
                  </a:lnTo>
                  <a:lnTo>
                    <a:pt x="2" y="54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3" y="56"/>
                  </a:lnTo>
                  <a:lnTo>
                    <a:pt x="3" y="55"/>
                  </a:lnTo>
                  <a:lnTo>
                    <a:pt x="4" y="55"/>
                  </a:lnTo>
                  <a:lnTo>
                    <a:pt x="4" y="54"/>
                  </a:lnTo>
                  <a:lnTo>
                    <a:pt x="5" y="54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9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5" y="63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0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2" y="65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9" y="59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2" y="59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9"/>
                  </a:lnTo>
                  <a:lnTo>
                    <a:pt x="22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6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4"/>
                  </a:lnTo>
                  <a:lnTo>
                    <a:pt x="29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31" y="51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3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49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5" y="49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3"/>
                  </a:lnTo>
                  <a:lnTo>
                    <a:pt x="33" y="53"/>
                  </a:lnTo>
                  <a:lnTo>
                    <a:pt x="33" y="53"/>
                  </a:lnTo>
                  <a:lnTo>
                    <a:pt x="33" y="54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3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1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5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7" y="48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0" y="47"/>
                  </a:lnTo>
                  <a:lnTo>
                    <a:pt x="40" y="46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1" y="44"/>
                  </a:lnTo>
                  <a:lnTo>
                    <a:pt x="40" y="45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2" y="51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8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4" y="55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4" y="53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6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0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3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9"/>
                  </a:lnTo>
                  <a:lnTo>
                    <a:pt x="52" y="49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4" y="52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2" y="48"/>
                  </a:lnTo>
                  <a:lnTo>
                    <a:pt x="62" y="49"/>
                  </a:lnTo>
                  <a:lnTo>
                    <a:pt x="62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0"/>
            <p:cNvSpPr>
              <a:spLocks/>
            </p:cNvSpPr>
            <p:nvPr/>
          </p:nvSpPr>
          <p:spPr bwMode="auto">
            <a:xfrm>
              <a:off x="4140200" y="4143375"/>
              <a:ext cx="4763" cy="7937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2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0 w 1"/>
                <a:gd name="T15" fmla="*/ 0 h 2"/>
                <a:gd name="T16" fmla="*/ 0 w 1"/>
                <a:gd name="T17" fmla="*/ 0 h 2"/>
                <a:gd name="T18" fmla="*/ 0 w 1"/>
                <a:gd name="T19" fmla="*/ 0 h 2"/>
                <a:gd name="T20" fmla="*/ 0 w 1"/>
                <a:gd name="T21" fmla="*/ 0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1 h 2"/>
                <a:gd name="T28" fmla="*/ 0 w 1"/>
                <a:gd name="T2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1"/>
            <p:cNvSpPr>
              <a:spLocks/>
            </p:cNvSpPr>
            <p:nvPr/>
          </p:nvSpPr>
          <p:spPr bwMode="auto">
            <a:xfrm>
              <a:off x="3994150" y="40576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2"/>
            <p:cNvSpPr>
              <a:spLocks/>
            </p:cNvSpPr>
            <p:nvPr/>
          </p:nvSpPr>
          <p:spPr bwMode="auto">
            <a:xfrm>
              <a:off x="3959225" y="4040188"/>
              <a:ext cx="12700" cy="12700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3 h 3"/>
                <a:gd name="T4" fmla="*/ 1 w 3"/>
                <a:gd name="T5" fmla="*/ 3 h 3"/>
                <a:gd name="T6" fmla="*/ 1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1 w 3"/>
                <a:gd name="T13" fmla="*/ 3 h 3"/>
                <a:gd name="T14" fmla="*/ 1 w 3"/>
                <a:gd name="T15" fmla="*/ 3 h 3"/>
                <a:gd name="T16" fmla="*/ 1 w 3"/>
                <a:gd name="T17" fmla="*/ 3 h 3"/>
                <a:gd name="T18" fmla="*/ 2 w 3"/>
                <a:gd name="T19" fmla="*/ 3 h 3"/>
                <a:gd name="T20" fmla="*/ 2 w 3"/>
                <a:gd name="T21" fmla="*/ 3 h 3"/>
                <a:gd name="T22" fmla="*/ 2 w 3"/>
                <a:gd name="T23" fmla="*/ 3 h 3"/>
                <a:gd name="T24" fmla="*/ 2 w 3"/>
                <a:gd name="T25" fmla="*/ 2 h 3"/>
                <a:gd name="T26" fmla="*/ 2 w 3"/>
                <a:gd name="T27" fmla="*/ 2 h 3"/>
                <a:gd name="T28" fmla="*/ 3 w 3"/>
                <a:gd name="T29" fmla="*/ 2 h 3"/>
                <a:gd name="T30" fmla="*/ 3 w 3"/>
                <a:gd name="T31" fmla="*/ 1 h 3"/>
                <a:gd name="T32" fmla="*/ 3 w 3"/>
                <a:gd name="T33" fmla="*/ 1 h 3"/>
                <a:gd name="T34" fmla="*/ 3 w 3"/>
                <a:gd name="T35" fmla="*/ 1 h 3"/>
                <a:gd name="T36" fmla="*/ 3 w 3"/>
                <a:gd name="T37" fmla="*/ 1 h 3"/>
                <a:gd name="T38" fmla="*/ 3 w 3"/>
                <a:gd name="T39" fmla="*/ 1 h 3"/>
                <a:gd name="T40" fmla="*/ 3 w 3"/>
                <a:gd name="T41" fmla="*/ 1 h 3"/>
                <a:gd name="T42" fmla="*/ 3 w 3"/>
                <a:gd name="T43" fmla="*/ 2 h 3"/>
                <a:gd name="T44" fmla="*/ 3 w 3"/>
                <a:gd name="T45" fmla="*/ 2 h 3"/>
                <a:gd name="T46" fmla="*/ 2 w 3"/>
                <a:gd name="T47" fmla="*/ 2 h 3"/>
                <a:gd name="T48" fmla="*/ 2 w 3"/>
                <a:gd name="T49" fmla="*/ 1 h 3"/>
                <a:gd name="T50" fmla="*/ 2 w 3"/>
                <a:gd name="T51" fmla="*/ 2 h 3"/>
                <a:gd name="T52" fmla="*/ 2 w 3"/>
                <a:gd name="T53" fmla="*/ 2 h 3"/>
                <a:gd name="T54" fmla="*/ 2 w 3"/>
                <a:gd name="T55" fmla="*/ 2 h 3"/>
                <a:gd name="T56" fmla="*/ 2 w 3"/>
                <a:gd name="T57" fmla="*/ 2 h 3"/>
                <a:gd name="T58" fmla="*/ 2 w 3"/>
                <a:gd name="T59" fmla="*/ 2 h 3"/>
                <a:gd name="T60" fmla="*/ 2 w 3"/>
                <a:gd name="T61" fmla="*/ 2 h 3"/>
                <a:gd name="T62" fmla="*/ 2 w 3"/>
                <a:gd name="T63" fmla="*/ 2 h 3"/>
                <a:gd name="T64" fmla="*/ 2 w 3"/>
                <a:gd name="T65" fmla="*/ 2 h 3"/>
                <a:gd name="T66" fmla="*/ 2 w 3"/>
                <a:gd name="T67" fmla="*/ 1 h 3"/>
                <a:gd name="T68" fmla="*/ 2 w 3"/>
                <a:gd name="T69" fmla="*/ 1 h 3"/>
                <a:gd name="T70" fmla="*/ 2 w 3"/>
                <a:gd name="T71" fmla="*/ 1 h 3"/>
                <a:gd name="T72" fmla="*/ 2 w 3"/>
                <a:gd name="T73" fmla="*/ 1 h 3"/>
                <a:gd name="T74" fmla="*/ 2 w 3"/>
                <a:gd name="T75" fmla="*/ 1 h 3"/>
                <a:gd name="T76" fmla="*/ 2 w 3"/>
                <a:gd name="T77" fmla="*/ 1 h 3"/>
                <a:gd name="T78" fmla="*/ 1 w 3"/>
                <a:gd name="T79" fmla="*/ 0 h 3"/>
                <a:gd name="T80" fmla="*/ 1 w 3"/>
                <a:gd name="T81" fmla="*/ 0 h 3"/>
                <a:gd name="T82" fmla="*/ 1 w 3"/>
                <a:gd name="T83" fmla="*/ 0 h 3"/>
                <a:gd name="T84" fmla="*/ 1 w 3"/>
                <a:gd name="T85" fmla="*/ 1 h 3"/>
                <a:gd name="T86" fmla="*/ 1 w 3"/>
                <a:gd name="T87" fmla="*/ 1 h 3"/>
                <a:gd name="T88" fmla="*/ 1 w 3"/>
                <a:gd name="T89" fmla="*/ 1 h 3"/>
                <a:gd name="T90" fmla="*/ 1 w 3"/>
                <a:gd name="T91" fmla="*/ 1 h 3"/>
                <a:gd name="T92" fmla="*/ 1 w 3"/>
                <a:gd name="T93" fmla="*/ 1 h 3"/>
                <a:gd name="T94" fmla="*/ 1 w 3"/>
                <a:gd name="T95" fmla="*/ 1 h 3"/>
                <a:gd name="T96" fmla="*/ 1 w 3"/>
                <a:gd name="T97" fmla="*/ 2 h 3"/>
                <a:gd name="T98" fmla="*/ 1 w 3"/>
                <a:gd name="T99" fmla="*/ 2 h 3"/>
                <a:gd name="T100" fmla="*/ 1 w 3"/>
                <a:gd name="T101" fmla="*/ 2 h 3"/>
                <a:gd name="T102" fmla="*/ 1 w 3"/>
                <a:gd name="T103" fmla="*/ 2 h 3"/>
                <a:gd name="T104" fmla="*/ 0 w 3"/>
                <a:gd name="T105" fmla="*/ 2 h 3"/>
                <a:gd name="T106" fmla="*/ 0 w 3"/>
                <a:gd name="T107" fmla="*/ 2 h 3"/>
                <a:gd name="T108" fmla="*/ 0 w 3"/>
                <a:gd name="T109" fmla="*/ 2 h 3"/>
                <a:gd name="T110" fmla="*/ 0 w 3"/>
                <a:gd name="T111" fmla="*/ 2 h 3"/>
                <a:gd name="T112" fmla="*/ 0 w 3"/>
                <a:gd name="T113" fmla="*/ 2 h 3"/>
                <a:gd name="T114" fmla="*/ 0 w 3"/>
                <a:gd name="T115" fmla="*/ 2 h 3"/>
                <a:gd name="T116" fmla="*/ 0 w 3"/>
                <a:gd name="T117" fmla="*/ 2 h 3"/>
                <a:gd name="T118" fmla="*/ 0 w 3"/>
                <a:gd name="T119" fmla="*/ 2 h 3"/>
                <a:gd name="T120" fmla="*/ 0 w 3"/>
                <a:gd name="T1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3"/>
            <p:cNvSpPr>
              <a:spLocks/>
            </p:cNvSpPr>
            <p:nvPr/>
          </p:nvSpPr>
          <p:spPr bwMode="auto">
            <a:xfrm>
              <a:off x="3846513" y="4035425"/>
              <a:ext cx="9525" cy="7937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2 h 2"/>
                <a:gd name="T14" fmla="*/ 1 w 2"/>
                <a:gd name="T15" fmla="*/ 2 h 2"/>
                <a:gd name="T16" fmla="*/ 1 w 2"/>
                <a:gd name="T17" fmla="*/ 2 h 2"/>
                <a:gd name="T18" fmla="*/ 1 w 2"/>
                <a:gd name="T19" fmla="*/ 2 h 2"/>
                <a:gd name="T20" fmla="*/ 2 w 2"/>
                <a:gd name="T21" fmla="*/ 1 h 2"/>
                <a:gd name="T22" fmla="*/ 2 w 2"/>
                <a:gd name="T23" fmla="*/ 1 h 2"/>
                <a:gd name="T24" fmla="*/ 2 w 2"/>
                <a:gd name="T25" fmla="*/ 0 h 2"/>
                <a:gd name="T26" fmla="*/ 2 w 2"/>
                <a:gd name="T27" fmla="*/ 0 h 2"/>
                <a:gd name="T28" fmla="*/ 1 w 2"/>
                <a:gd name="T29" fmla="*/ 1 h 2"/>
                <a:gd name="T30" fmla="*/ 1 w 2"/>
                <a:gd name="T31" fmla="*/ 1 h 2"/>
                <a:gd name="T32" fmla="*/ 1 w 2"/>
                <a:gd name="T33" fmla="*/ 0 h 2"/>
                <a:gd name="T34" fmla="*/ 1 w 2"/>
                <a:gd name="T35" fmla="*/ 0 h 2"/>
                <a:gd name="T36" fmla="*/ 1 w 2"/>
                <a:gd name="T37" fmla="*/ 0 h 2"/>
                <a:gd name="T38" fmla="*/ 1 w 2"/>
                <a:gd name="T39" fmla="*/ 0 h 2"/>
                <a:gd name="T40" fmla="*/ 1 w 2"/>
                <a:gd name="T41" fmla="*/ 1 h 2"/>
                <a:gd name="T42" fmla="*/ 0 w 2"/>
                <a:gd name="T43" fmla="*/ 0 h 2"/>
                <a:gd name="T44" fmla="*/ 0 w 2"/>
                <a:gd name="T45" fmla="*/ 1 h 2"/>
                <a:gd name="T46" fmla="*/ 0 w 2"/>
                <a:gd name="T47" fmla="*/ 1 h 2"/>
                <a:gd name="T48" fmla="*/ 0 w 2"/>
                <a:gd name="T49" fmla="*/ 1 h 2"/>
                <a:gd name="T50" fmla="*/ 1 w 2"/>
                <a:gd name="T5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4"/>
            <p:cNvSpPr>
              <a:spLocks/>
            </p:cNvSpPr>
            <p:nvPr/>
          </p:nvSpPr>
          <p:spPr bwMode="auto">
            <a:xfrm>
              <a:off x="3829050" y="40433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0 w 1"/>
                <a:gd name="T10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5"/>
            <p:cNvSpPr>
              <a:spLocks/>
            </p:cNvSpPr>
            <p:nvPr/>
          </p:nvSpPr>
          <p:spPr bwMode="auto">
            <a:xfrm>
              <a:off x="3829050" y="4043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66"/>
            <p:cNvSpPr>
              <a:spLocks/>
            </p:cNvSpPr>
            <p:nvPr/>
          </p:nvSpPr>
          <p:spPr bwMode="auto">
            <a:xfrm>
              <a:off x="3833813" y="4030663"/>
              <a:ext cx="9525" cy="9525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1 h 2"/>
                <a:gd name="T18" fmla="*/ 2 w 2"/>
                <a:gd name="T19" fmla="*/ 1 h 2"/>
                <a:gd name="T20" fmla="*/ 2 w 2"/>
                <a:gd name="T21" fmla="*/ 1 h 2"/>
                <a:gd name="T22" fmla="*/ 2 w 2"/>
                <a:gd name="T23" fmla="*/ 1 h 2"/>
                <a:gd name="T24" fmla="*/ 2 w 2"/>
                <a:gd name="T25" fmla="*/ 1 h 2"/>
                <a:gd name="T26" fmla="*/ 2 w 2"/>
                <a:gd name="T27" fmla="*/ 1 h 2"/>
                <a:gd name="T28" fmla="*/ 2 w 2"/>
                <a:gd name="T29" fmla="*/ 1 h 2"/>
                <a:gd name="T30" fmla="*/ 2 w 2"/>
                <a:gd name="T31" fmla="*/ 0 h 2"/>
                <a:gd name="T32" fmla="*/ 2 w 2"/>
                <a:gd name="T33" fmla="*/ 0 h 2"/>
                <a:gd name="T34" fmla="*/ 2 w 2"/>
                <a:gd name="T35" fmla="*/ 0 h 2"/>
                <a:gd name="T36" fmla="*/ 2 w 2"/>
                <a:gd name="T37" fmla="*/ 0 h 2"/>
                <a:gd name="T38" fmla="*/ 1 w 2"/>
                <a:gd name="T39" fmla="*/ 0 h 2"/>
                <a:gd name="T40" fmla="*/ 1 w 2"/>
                <a:gd name="T41" fmla="*/ 0 h 2"/>
                <a:gd name="T42" fmla="*/ 1 w 2"/>
                <a:gd name="T43" fmla="*/ 0 h 2"/>
                <a:gd name="T44" fmla="*/ 1 w 2"/>
                <a:gd name="T45" fmla="*/ 0 h 2"/>
                <a:gd name="T46" fmla="*/ 1 w 2"/>
                <a:gd name="T47" fmla="*/ 0 h 2"/>
                <a:gd name="T48" fmla="*/ 1 w 2"/>
                <a:gd name="T49" fmla="*/ 0 h 2"/>
                <a:gd name="T50" fmla="*/ 0 w 2"/>
                <a:gd name="T51" fmla="*/ 0 h 2"/>
                <a:gd name="T52" fmla="*/ 0 w 2"/>
                <a:gd name="T53" fmla="*/ 0 h 2"/>
                <a:gd name="T54" fmla="*/ 0 w 2"/>
                <a:gd name="T55" fmla="*/ 0 h 2"/>
                <a:gd name="T56" fmla="*/ 0 w 2"/>
                <a:gd name="T57" fmla="*/ 0 h 2"/>
                <a:gd name="T58" fmla="*/ 0 w 2"/>
                <a:gd name="T59" fmla="*/ 0 h 2"/>
                <a:gd name="T60" fmla="*/ 0 w 2"/>
                <a:gd name="T61" fmla="*/ 0 h 2"/>
                <a:gd name="T62" fmla="*/ 0 w 2"/>
                <a:gd name="T63" fmla="*/ 0 h 2"/>
                <a:gd name="T64" fmla="*/ 0 w 2"/>
                <a:gd name="T65" fmla="*/ 0 h 2"/>
                <a:gd name="T66" fmla="*/ 0 w 2"/>
                <a:gd name="T67" fmla="*/ 0 h 2"/>
                <a:gd name="T68" fmla="*/ 0 w 2"/>
                <a:gd name="T69" fmla="*/ 1 h 2"/>
                <a:gd name="T70" fmla="*/ 0 w 2"/>
                <a:gd name="T71" fmla="*/ 1 h 2"/>
                <a:gd name="T72" fmla="*/ 0 w 2"/>
                <a:gd name="T73" fmla="*/ 1 h 2"/>
                <a:gd name="T74" fmla="*/ 0 w 2"/>
                <a:gd name="T75" fmla="*/ 1 h 2"/>
                <a:gd name="T76" fmla="*/ 0 w 2"/>
                <a:gd name="T77" fmla="*/ 1 h 2"/>
                <a:gd name="T78" fmla="*/ 0 w 2"/>
                <a:gd name="T79" fmla="*/ 1 h 2"/>
                <a:gd name="T80" fmla="*/ 0 w 2"/>
                <a:gd name="T81" fmla="*/ 1 h 2"/>
                <a:gd name="T82" fmla="*/ 0 w 2"/>
                <a:gd name="T83" fmla="*/ 1 h 2"/>
                <a:gd name="T84" fmla="*/ 1 w 2"/>
                <a:gd name="T85" fmla="*/ 1 h 2"/>
                <a:gd name="T86" fmla="*/ 0 w 2"/>
                <a:gd name="T87" fmla="*/ 1 h 2"/>
                <a:gd name="T88" fmla="*/ 0 w 2"/>
                <a:gd name="T89" fmla="*/ 1 h 2"/>
                <a:gd name="T90" fmla="*/ 0 w 2"/>
                <a:gd name="T91" fmla="*/ 1 h 2"/>
                <a:gd name="T92" fmla="*/ 0 w 2"/>
                <a:gd name="T93" fmla="*/ 1 h 2"/>
                <a:gd name="T94" fmla="*/ 0 w 2"/>
                <a:gd name="T95" fmla="*/ 1 h 2"/>
                <a:gd name="T96" fmla="*/ 0 w 2"/>
                <a:gd name="T97" fmla="*/ 1 h 2"/>
                <a:gd name="T98" fmla="*/ 0 w 2"/>
                <a:gd name="T99" fmla="*/ 1 h 2"/>
                <a:gd name="T100" fmla="*/ 0 w 2"/>
                <a:gd name="T101" fmla="*/ 1 h 2"/>
                <a:gd name="T102" fmla="*/ 0 w 2"/>
                <a:gd name="T10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7"/>
            <p:cNvSpPr>
              <a:spLocks/>
            </p:cNvSpPr>
            <p:nvPr/>
          </p:nvSpPr>
          <p:spPr bwMode="auto">
            <a:xfrm>
              <a:off x="3808413" y="4022725"/>
              <a:ext cx="12700" cy="7937"/>
            </a:xfrm>
            <a:custGeom>
              <a:avLst/>
              <a:gdLst>
                <a:gd name="T0" fmla="*/ 0 w 3"/>
                <a:gd name="T1" fmla="*/ 1 h 2"/>
                <a:gd name="T2" fmla="*/ 0 w 3"/>
                <a:gd name="T3" fmla="*/ 2 h 2"/>
                <a:gd name="T4" fmla="*/ 0 w 3"/>
                <a:gd name="T5" fmla="*/ 2 h 2"/>
                <a:gd name="T6" fmla="*/ 0 w 3"/>
                <a:gd name="T7" fmla="*/ 2 h 2"/>
                <a:gd name="T8" fmla="*/ 0 w 3"/>
                <a:gd name="T9" fmla="*/ 2 h 2"/>
                <a:gd name="T10" fmla="*/ 0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3 w 3"/>
                <a:gd name="T19" fmla="*/ 2 h 2"/>
                <a:gd name="T20" fmla="*/ 3 w 3"/>
                <a:gd name="T21" fmla="*/ 1 h 2"/>
                <a:gd name="T22" fmla="*/ 3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  <a:gd name="T30" fmla="*/ 3 w 3"/>
                <a:gd name="T31" fmla="*/ 1 h 2"/>
                <a:gd name="T32" fmla="*/ 3 w 3"/>
                <a:gd name="T33" fmla="*/ 1 h 2"/>
                <a:gd name="T34" fmla="*/ 3 w 3"/>
                <a:gd name="T35" fmla="*/ 1 h 2"/>
                <a:gd name="T36" fmla="*/ 3 w 3"/>
                <a:gd name="T37" fmla="*/ 1 h 2"/>
                <a:gd name="T38" fmla="*/ 3 w 3"/>
                <a:gd name="T39" fmla="*/ 1 h 2"/>
                <a:gd name="T40" fmla="*/ 3 w 3"/>
                <a:gd name="T41" fmla="*/ 0 h 2"/>
                <a:gd name="T42" fmla="*/ 2 w 3"/>
                <a:gd name="T43" fmla="*/ 0 h 2"/>
                <a:gd name="T44" fmla="*/ 2 w 3"/>
                <a:gd name="T45" fmla="*/ 0 h 2"/>
                <a:gd name="T46" fmla="*/ 2 w 3"/>
                <a:gd name="T47" fmla="*/ 0 h 2"/>
                <a:gd name="T48" fmla="*/ 2 w 3"/>
                <a:gd name="T49" fmla="*/ 0 h 2"/>
                <a:gd name="T50" fmla="*/ 2 w 3"/>
                <a:gd name="T51" fmla="*/ 1 h 2"/>
                <a:gd name="T52" fmla="*/ 2 w 3"/>
                <a:gd name="T53" fmla="*/ 1 h 2"/>
                <a:gd name="T54" fmla="*/ 2 w 3"/>
                <a:gd name="T55" fmla="*/ 1 h 2"/>
                <a:gd name="T56" fmla="*/ 2 w 3"/>
                <a:gd name="T57" fmla="*/ 1 h 2"/>
                <a:gd name="T58" fmla="*/ 1 w 3"/>
                <a:gd name="T59" fmla="*/ 1 h 2"/>
                <a:gd name="T60" fmla="*/ 0 w 3"/>
                <a:gd name="T6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auto">
            <a:xfrm>
              <a:off x="3808413" y="4013200"/>
              <a:ext cx="17463" cy="9525"/>
            </a:xfrm>
            <a:custGeom>
              <a:avLst/>
              <a:gdLst>
                <a:gd name="T0" fmla="*/ 0 w 4"/>
                <a:gd name="T1" fmla="*/ 1 h 2"/>
                <a:gd name="T2" fmla="*/ 0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0 w 4"/>
                <a:gd name="T9" fmla="*/ 2 h 2"/>
                <a:gd name="T10" fmla="*/ 2 w 4"/>
                <a:gd name="T11" fmla="*/ 1 h 2"/>
                <a:gd name="T12" fmla="*/ 2 w 4"/>
                <a:gd name="T13" fmla="*/ 1 h 2"/>
                <a:gd name="T14" fmla="*/ 0 w 4"/>
                <a:gd name="T15" fmla="*/ 2 h 2"/>
                <a:gd name="T16" fmla="*/ 0 w 4"/>
                <a:gd name="T17" fmla="*/ 2 h 2"/>
                <a:gd name="T18" fmla="*/ 1 w 4"/>
                <a:gd name="T19" fmla="*/ 2 h 2"/>
                <a:gd name="T20" fmla="*/ 1 w 4"/>
                <a:gd name="T21" fmla="*/ 2 h 2"/>
                <a:gd name="T22" fmla="*/ 1 w 4"/>
                <a:gd name="T23" fmla="*/ 2 h 2"/>
                <a:gd name="T24" fmla="*/ 1 w 4"/>
                <a:gd name="T25" fmla="*/ 2 h 2"/>
                <a:gd name="T26" fmla="*/ 2 w 4"/>
                <a:gd name="T27" fmla="*/ 2 h 2"/>
                <a:gd name="T28" fmla="*/ 2 w 4"/>
                <a:gd name="T29" fmla="*/ 2 h 2"/>
                <a:gd name="T30" fmla="*/ 2 w 4"/>
                <a:gd name="T31" fmla="*/ 2 h 2"/>
                <a:gd name="T32" fmla="*/ 2 w 4"/>
                <a:gd name="T33" fmla="*/ 2 h 2"/>
                <a:gd name="T34" fmla="*/ 2 w 4"/>
                <a:gd name="T35" fmla="*/ 1 h 2"/>
                <a:gd name="T36" fmla="*/ 4 w 4"/>
                <a:gd name="T37" fmla="*/ 1 h 2"/>
                <a:gd name="T38" fmla="*/ 3 w 4"/>
                <a:gd name="T39" fmla="*/ 1 h 2"/>
                <a:gd name="T40" fmla="*/ 3 w 4"/>
                <a:gd name="T41" fmla="*/ 1 h 2"/>
                <a:gd name="T42" fmla="*/ 3 w 4"/>
                <a:gd name="T43" fmla="*/ 1 h 2"/>
                <a:gd name="T44" fmla="*/ 3 w 4"/>
                <a:gd name="T45" fmla="*/ 0 h 2"/>
                <a:gd name="T46" fmla="*/ 3 w 4"/>
                <a:gd name="T47" fmla="*/ 1 h 2"/>
                <a:gd name="T48" fmla="*/ 3 w 4"/>
                <a:gd name="T49" fmla="*/ 1 h 2"/>
                <a:gd name="T50" fmla="*/ 2 w 4"/>
                <a:gd name="T51" fmla="*/ 1 h 2"/>
                <a:gd name="T52" fmla="*/ 2 w 4"/>
                <a:gd name="T53" fmla="*/ 1 h 2"/>
                <a:gd name="T54" fmla="*/ 2 w 4"/>
                <a:gd name="T55" fmla="*/ 1 h 2"/>
                <a:gd name="T56" fmla="*/ 2 w 4"/>
                <a:gd name="T57" fmla="*/ 1 h 2"/>
                <a:gd name="T58" fmla="*/ 2 w 4"/>
                <a:gd name="T59" fmla="*/ 1 h 2"/>
                <a:gd name="T60" fmla="*/ 1 w 4"/>
                <a:gd name="T61" fmla="*/ 1 h 2"/>
                <a:gd name="T62" fmla="*/ 0 w 4"/>
                <a:gd name="T6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69"/>
            <p:cNvSpPr>
              <a:spLocks/>
            </p:cNvSpPr>
            <p:nvPr/>
          </p:nvSpPr>
          <p:spPr bwMode="auto">
            <a:xfrm>
              <a:off x="3816350" y="4005263"/>
              <a:ext cx="4763" cy="476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  <a:gd name="T24" fmla="*/ 0 w 1"/>
                <a:gd name="T25" fmla="*/ 1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1 w 1"/>
                <a:gd name="T33" fmla="*/ 1 h 1"/>
                <a:gd name="T34" fmla="*/ 1 w 1"/>
                <a:gd name="T35" fmla="*/ 1 h 1"/>
                <a:gd name="T36" fmla="*/ 1 w 1"/>
                <a:gd name="T37" fmla="*/ 1 h 1"/>
                <a:gd name="T38" fmla="*/ 1 w 1"/>
                <a:gd name="T39" fmla="*/ 1 h 1"/>
                <a:gd name="T40" fmla="*/ 1 w 1"/>
                <a:gd name="T41" fmla="*/ 0 h 1"/>
                <a:gd name="T42" fmla="*/ 1 w 1"/>
                <a:gd name="T43" fmla="*/ 0 h 1"/>
                <a:gd name="T44" fmla="*/ 1 w 1"/>
                <a:gd name="T45" fmla="*/ 0 h 1"/>
                <a:gd name="T46" fmla="*/ 1 w 1"/>
                <a:gd name="T47" fmla="*/ 0 h 1"/>
                <a:gd name="T48" fmla="*/ 1 w 1"/>
                <a:gd name="T49" fmla="*/ 0 h 1"/>
                <a:gd name="T50" fmla="*/ 1 w 1"/>
                <a:gd name="T51" fmla="*/ 0 h 1"/>
                <a:gd name="T52" fmla="*/ 1 w 1"/>
                <a:gd name="T53" fmla="*/ 0 h 1"/>
                <a:gd name="T54" fmla="*/ 1 w 1"/>
                <a:gd name="T55" fmla="*/ 0 h 1"/>
                <a:gd name="T56" fmla="*/ 1 w 1"/>
                <a:gd name="T57" fmla="*/ 0 h 1"/>
                <a:gd name="T58" fmla="*/ 1 w 1"/>
                <a:gd name="T59" fmla="*/ 0 h 1"/>
                <a:gd name="T60" fmla="*/ 1 w 1"/>
                <a:gd name="T61" fmla="*/ 0 h 1"/>
                <a:gd name="T62" fmla="*/ 1 w 1"/>
                <a:gd name="T63" fmla="*/ 0 h 1"/>
                <a:gd name="T64" fmla="*/ 0 w 1"/>
                <a:gd name="T65" fmla="*/ 0 h 1"/>
                <a:gd name="T66" fmla="*/ 0 w 1"/>
                <a:gd name="T67" fmla="*/ 0 h 1"/>
                <a:gd name="T68" fmla="*/ 0 w 1"/>
                <a:gd name="T69" fmla="*/ 0 h 1"/>
                <a:gd name="T70" fmla="*/ 0 w 1"/>
                <a:gd name="T71" fmla="*/ 0 h 1"/>
                <a:gd name="T72" fmla="*/ 0 w 1"/>
                <a:gd name="T73" fmla="*/ 0 h 1"/>
                <a:gd name="T74" fmla="*/ 0 w 1"/>
                <a:gd name="T75" fmla="*/ 0 h 1"/>
                <a:gd name="T76" fmla="*/ 0 w 1"/>
                <a:gd name="T7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70"/>
            <p:cNvSpPr>
              <a:spLocks/>
            </p:cNvSpPr>
            <p:nvPr/>
          </p:nvSpPr>
          <p:spPr bwMode="auto">
            <a:xfrm>
              <a:off x="3798888" y="3992563"/>
              <a:ext cx="12700" cy="20637"/>
            </a:xfrm>
            <a:custGeom>
              <a:avLst/>
              <a:gdLst>
                <a:gd name="T0" fmla="*/ 1 w 3"/>
                <a:gd name="T1" fmla="*/ 1 h 5"/>
                <a:gd name="T2" fmla="*/ 0 w 3"/>
                <a:gd name="T3" fmla="*/ 1 h 5"/>
                <a:gd name="T4" fmla="*/ 0 w 3"/>
                <a:gd name="T5" fmla="*/ 1 h 5"/>
                <a:gd name="T6" fmla="*/ 0 w 3"/>
                <a:gd name="T7" fmla="*/ 1 h 5"/>
                <a:gd name="T8" fmla="*/ 0 w 3"/>
                <a:gd name="T9" fmla="*/ 1 h 5"/>
                <a:gd name="T10" fmla="*/ 0 w 3"/>
                <a:gd name="T11" fmla="*/ 1 h 5"/>
                <a:gd name="T12" fmla="*/ 0 w 3"/>
                <a:gd name="T13" fmla="*/ 1 h 5"/>
                <a:gd name="T14" fmla="*/ 0 w 3"/>
                <a:gd name="T15" fmla="*/ 2 h 5"/>
                <a:gd name="T16" fmla="*/ 0 w 3"/>
                <a:gd name="T17" fmla="*/ 3 h 5"/>
                <a:gd name="T18" fmla="*/ 0 w 3"/>
                <a:gd name="T19" fmla="*/ 3 h 5"/>
                <a:gd name="T20" fmla="*/ 0 w 3"/>
                <a:gd name="T21" fmla="*/ 4 h 5"/>
                <a:gd name="T22" fmla="*/ 1 w 3"/>
                <a:gd name="T23" fmla="*/ 4 h 5"/>
                <a:gd name="T24" fmla="*/ 1 w 3"/>
                <a:gd name="T25" fmla="*/ 4 h 5"/>
                <a:gd name="T26" fmla="*/ 1 w 3"/>
                <a:gd name="T27" fmla="*/ 4 h 5"/>
                <a:gd name="T28" fmla="*/ 2 w 3"/>
                <a:gd name="T29" fmla="*/ 4 h 5"/>
                <a:gd name="T30" fmla="*/ 2 w 3"/>
                <a:gd name="T31" fmla="*/ 4 h 5"/>
                <a:gd name="T32" fmla="*/ 3 w 3"/>
                <a:gd name="T33" fmla="*/ 5 h 5"/>
                <a:gd name="T34" fmla="*/ 3 w 3"/>
                <a:gd name="T35" fmla="*/ 5 h 5"/>
                <a:gd name="T36" fmla="*/ 3 w 3"/>
                <a:gd name="T37" fmla="*/ 4 h 5"/>
                <a:gd name="T38" fmla="*/ 3 w 3"/>
                <a:gd name="T39" fmla="*/ 4 h 5"/>
                <a:gd name="T40" fmla="*/ 3 w 3"/>
                <a:gd name="T41" fmla="*/ 4 h 5"/>
                <a:gd name="T42" fmla="*/ 3 w 3"/>
                <a:gd name="T43" fmla="*/ 4 h 5"/>
                <a:gd name="T44" fmla="*/ 2 w 3"/>
                <a:gd name="T45" fmla="*/ 3 h 5"/>
                <a:gd name="T46" fmla="*/ 2 w 3"/>
                <a:gd name="T47" fmla="*/ 3 h 5"/>
                <a:gd name="T48" fmla="*/ 1 w 3"/>
                <a:gd name="T49" fmla="*/ 3 h 5"/>
                <a:gd name="T50" fmla="*/ 1 w 3"/>
                <a:gd name="T51" fmla="*/ 3 h 5"/>
                <a:gd name="T52" fmla="*/ 1 w 3"/>
                <a:gd name="T53" fmla="*/ 3 h 5"/>
                <a:gd name="T54" fmla="*/ 1 w 3"/>
                <a:gd name="T55" fmla="*/ 3 h 5"/>
                <a:gd name="T56" fmla="*/ 1 w 3"/>
                <a:gd name="T57" fmla="*/ 3 h 5"/>
                <a:gd name="T58" fmla="*/ 1 w 3"/>
                <a:gd name="T59" fmla="*/ 3 h 5"/>
                <a:gd name="T60" fmla="*/ 1 w 3"/>
                <a:gd name="T61" fmla="*/ 3 h 5"/>
                <a:gd name="T62" fmla="*/ 1 w 3"/>
                <a:gd name="T63" fmla="*/ 3 h 5"/>
                <a:gd name="T64" fmla="*/ 1 w 3"/>
                <a:gd name="T65" fmla="*/ 3 h 5"/>
                <a:gd name="T66" fmla="*/ 1 w 3"/>
                <a:gd name="T67" fmla="*/ 2 h 5"/>
                <a:gd name="T68" fmla="*/ 1 w 3"/>
                <a:gd name="T69" fmla="*/ 2 h 5"/>
                <a:gd name="T70" fmla="*/ 1 w 3"/>
                <a:gd name="T71" fmla="*/ 2 h 5"/>
                <a:gd name="T72" fmla="*/ 1 w 3"/>
                <a:gd name="T73" fmla="*/ 2 h 5"/>
                <a:gd name="T74" fmla="*/ 1 w 3"/>
                <a:gd name="T75" fmla="*/ 2 h 5"/>
                <a:gd name="T76" fmla="*/ 1 w 3"/>
                <a:gd name="T77" fmla="*/ 2 h 5"/>
                <a:gd name="T78" fmla="*/ 1 w 3"/>
                <a:gd name="T79" fmla="*/ 1 h 5"/>
                <a:gd name="T80" fmla="*/ 1 w 3"/>
                <a:gd name="T81" fmla="*/ 1 h 5"/>
                <a:gd name="T82" fmla="*/ 1 w 3"/>
                <a:gd name="T83" fmla="*/ 1 h 5"/>
                <a:gd name="T84" fmla="*/ 1 w 3"/>
                <a:gd name="T85" fmla="*/ 0 h 5"/>
                <a:gd name="T86" fmla="*/ 1 w 3"/>
                <a:gd name="T8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1"/>
            <p:cNvSpPr>
              <a:spLocks/>
            </p:cNvSpPr>
            <p:nvPr/>
          </p:nvSpPr>
          <p:spPr bwMode="auto">
            <a:xfrm>
              <a:off x="3773488" y="3967163"/>
              <a:ext cx="7938" cy="7937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1 h 2"/>
                <a:gd name="T20" fmla="*/ 1 w 2"/>
                <a:gd name="T21" fmla="*/ 1 h 2"/>
                <a:gd name="T22" fmla="*/ 1 w 2"/>
                <a:gd name="T23" fmla="*/ 2 h 2"/>
                <a:gd name="T24" fmla="*/ 1 w 2"/>
                <a:gd name="T25" fmla="*/ 2 h 2"/>
                <a:gd name="T26" fmla="*/ 1 w 2"/>
                <a:gd name="T27" fmla="*/ 2 h 2"/>
                <a:gd name="T28" fmla="*/ 1 w 2"/>
                <a:gd name="T29" fmla="*/ 2 h 2"/>
                <a:gd name="T30" fmla="*/ 0 w 2"/>
                <a:gd name="T31" fmla="*/ 2 h 2"/>
                <a:gd name="T32" fmla="*/ 0 w 2"/>
                <a:gd name="T33" fmla="*/ 2 h 2"/>
                <a:gd name="T34" fmla="*/ 0 w 2"/>
                <a:gd name="T35" fmla="*/ 2 h 2"/>
                <a:gd name="T36" fmla="*/ 0 w 2"/>
                <a:gd name="T37" fmla="*/ 2 h 2"/>
                <a:gd name="T38" fmla="*/ 0 w 2"/>
                <a:gd name="T39" fmla="*/ 2 h 2"/>
                <a:gd name="T40" fmla="*/ 0 w 2"/>
                <a:gd name="T41" fmla="*/ 2 h 2"/>
                <a:gd name="T42" fmla="*/ 1 w 2"/>
                <a:gd name="T43" fmla="*/ 1 h 2"/>
                <a:gd name="T44" fmla="*/ 1 w 2"/>
                <a:gd name="T45" fmla="*/ 1 h 2"/>
                <a:gd name="T46" fmla="*/ 1 w 2"/>
                <a:gd name="T47" fmla="*/ 1 h 2"/>
                <a:gd name="T48" fmla="*/ 1 w 2"/>
                <a:gd name="T49" fmla="*/ 1 h 2"/>
                <a:gd name="T50" fmla="*/ 1 w 2"/>
                <a:gd name="T51" fmla="*/ 1 h 2"/>
                <a:gd name="T52" fmla="*/ 1 w 2"/>
                <a:gd name="T53" fmla="*/ 1 h 2"/>
                <a:gd name="T54" fmla="*/ 1 w 2"/>
                <a:gd name="T55" fmla="*/ 1 h 2"/>
                <a:gd name="T56" fmla="*/ 1 w 2"/>
                <a:gd name="T57" fmla="*/ 1 h 2"/>
                <a:gd name="T58" fmla="*/ 1 w 2"/>
                <a:gd name="T59" fmla="*/ 1 h 2"/>
                <a:gd name="T60" fmla="*/ 1 w 2"/>
                <a:gd name="T61" fmla="*/ 1 h 2"/>
                <a:gd name="T62" fmla="*/ 1 w 2"/>
                <a:gd name="T63" fmla="*/ 1 h 2"/>
                <a:gd name="T64" fmla="*/ 1 w 2"/>
                <a:gd name="T65" fmla="*/ 1 h 2"/>
                <a:gd name="T66" fmla="*/ 1 w 2"/>
                <a:gd name="T67" fmla="*/ 0 h 2"/>
                <a:gd name="T68" fmla="*/ 1 w 2"/>
                <a:gd name="T69" fmla="*/ 0 h 2"/>
                <a:gd name="T70" fmla="*/ 1 w 2"/>
                <a:gd name="T71" fmla="*/ 0 h 2"/>
                <a:gd name="T72" fmla="*/ 1 w 2"/>
                <a:gd name="T73" fmla="*/ 0 h 2"/>
                <a:gd name="T74" fmla="*/ 1 w 2"/>
                <a:gd name="T75" fmla="*/ 0 h 2"/>
                <a:gd name="T76" fmla="*/ 1 w 2"/>
                <a:gd name="T77" fmla="*/ 0 h 2"/>
                <a:gd name="T78" fmla="*/ 0 w 2"/>
                <a:gd name="T79" fmla="*/ 0 h 2"/>
                <a:gd name="T80" fmla="*/ 0 w 2"/>
                <a:gd name="T81" fmla="*/ 0 h 2"/>
                <a:gd name="T82" fmla="*/ 0 w 2"/>
                <a:gd name="T83" fmla="*/ 1 h 2"/>
                <a:gd name="T84" fmla="*/ 0 w 2"/>
                <a:gd name="T85" fmla="*/ 1 h 2"/>
                <a:gd name="T86" fmla="*/ 0 w 2"/>
                <a:gd name="T87" fmla="*/ 1 h 2"/>
                <a:gd name="T88" fmla="*/ 0 w 2"/>
                <a:gd name="T8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2"/>
            <p:cNvSpPr>
              <a:spLocks/>
            </p:cNvSpPr>
            <p:nvPr/>
          </p:nvSpPr>
          <p:spPr bwMode="auto">
            <a:xfrm>
              <a:off x="3765550" y="3967163"/>
              <a:ext cx="7938" cy="7937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1 w 2"/>
                <a:gd name="T5" fmla="*/ 0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1 h 2"/>
                <a:gd name="T14" fmla="*/ 0 w 2"/>
                <a:gd name="T15" fmla="*/ 1 h 2"/>
                <a:gd name="T16" fmla="*/ 0 w 2"/>
                <a:gd name="T17" fmla="*/ 1 h 2"/>
                <a:gd name="T18" fmla="*/ 0 w 2"/>
                <a:gd name="T19" fmla="*/ 1 h 2"/>
                <a:gd name="T20" fmla="*/ 0 w 2"/>
                <a:gd name="T21" fmla="*/ 1 h 2"/>
                <a:gd name="T22" fmla="*/ 0 w 2"/>
                <a:gd name="T23" fmla="*/ 1 h 2"/>
                <a:gd name="T24" fmla="*/ 0 w 2"/>
                <a:gd name="T25" fmla="*/ 2 h 2"/>
                <a:gd name="T26" fmla="*/ 1 w 2"/>
                <a:gd name="T27" fmla="*/ 2 h 2"/>
                <a:gd name="T28" fmla="*/ 1 w 2"/>
                <a:gd name="T29" fmla="*/ 2 h 2"/>
                <a:gd name="T30" fmla="*/ 1 w 2"/>
                <a:gd name="T31" fmla="*/ 2 h 2"/>
                <a:gd name="T32" fmla="*/ 1 w 2"/>
                <a:gd name="T33" fmla="*/ 2 h 2"/>
                <a:gd name="T34" fmla="*/ 2 w 2"/>
                <a:gd name="T35" fmla="*/ 1 h 2"/>
                <a:gd name="T36" fmla="*/ 2 w 2"/>
                <a:gd name="T37" fmla="*/ 1 h 2"/>
                <a:gd name="T38" fmla="*/ 2 w 2"/>
                <a:gd name="T39" fmla="*/ 1 h 2"/>
                <a:gd name="T40" fmla="*/ 2 w 2"/>
                <a:gd name="T41" fmla="*/ 0 h 2"/>
                <a:gd name="T42" fmla="*/ 1 w 2"/>
                <a:gd name="T4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3"/>
            <p:cNvSpPr>
              <a:spLocks/>
            </p:cNvSpPr>
            <p:nvPr/>
          </p:nvSpPr>
          <p:spPr bwMode="auto">
            <a:xfrm>
              <a:off x="3760788" y="3952875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1 w 2"/>
                <a:gd name="T19" fmla="*/ 1 h 1"/>
                <a:gd name="T20" fmla="*/ 1 w 2"/>
                <a:gd name="T21" fmla="*/ 1 h 1"/>
                <a:gd name="T22" fmla="*/ 2 w 2"/>
                <a:gd name="T23" fmla="*/ 1 h 1"/>
                <a:gd name="T24" fmla="*/ 2 w 2"/>
                <a:gd name="T25" fmla="*/ 1 h 1"/>
                <a:gd name="T26" fmla="*/ 2 w 2"/>
                <a:gd name="T27" fmla="*/ 1 h 1"/>
                <a:gd name="T28" fmla="*/ 2 w 2"/>
                <a:gd name="T29" fmla="*/ 1 h 1"/>
                <a:gd name="T30" fmla="*/ 2 w 2"/>
                <a:gd name="T31" fmla="*/ 1 h 1"/>
                <a:gd name="T32" fmla="*/ 2 w 2"/>
                <a:gd name="T33" fmla="*/ 1 h 1"/>
                <a:gd name="T34" fmla="*/ 2 w 2"/>
                <a:gd name="T35" fmla="*/ 1 h 1"/>
                <a:gd name="T36" fmla="*/ 2 w 2"/>
                <a:gd name="T37" fmla="*/ 1 h 1"/>
                <a:gd name="T38" fmla="*/ 2 w 2"/>
                <a:gd name="T39" fmla="*/ 0 h 1"/>
                <a:gd name="T40" fmla="*/ 2 w 2"/>
                <a:gd name="T41" fmla="*/ 0 h 1"/>
                <a:gd name="T42" fmla="*/ 2 w 2"/>
                <a:gd name="T43" fmla="*/ 0 h 1"/>
                <a:gd name="T44" fmla="*/ 2 w 2"/>
                <a:gd name="T45" fmla="*/ 0 h 1"/>
                <a:gd name="T46" fmla="*/ 2 w 2"/>
                <a:gd name="T47" fmla="*/ 0 h 1"/>
                <a:gd name="T48" fmla="*/ 2 w 2"/>
                <a:gd name="T49" fmla="*/ 0 h 1"/>
                <a:gd name="T50" fmla="*/ 1 w 2"/>
                <a:gd name="T51" fmla="*/ 0 h 1"/>
                <a:gd name="T52" fmla="*/ 1 w 2"/>
                <a:gd name="T53" fmla="*/ 0 h 1"/>
                <a:gd name="T54" fmla="*/ 1 w 2"/>
                <a:gd name="T55" fmla="*/ 0 h 1"/>
                <a:gd name="T56" fmla="*/ 1 w 2"/>
                <a:gd name="T57" fmla="*/ 0 h 1"/>
                <a:gd name="T58" fmla="*/ 1 w 2"/>
                <a:gd name="T59" fmla="*/ 0 h 1"/>
                <a:gd name="T60" fmla="*/ 1 w 2"/>
                <a:gd name="T61" fmla="*/ 0 h 1"/>
                <a:gd name="T62" fmla="*/ 1 w 2"/>
                <a:gd name="T63" fmla="*/ 0 h 1"/>
                <a:gd name="T64" fmla="*/ 1 w 2"/>
                <a:gd name="T65" fmla="*/ 0 h 1"/>
                <a:gd name="T66" fmla="*/ 1 w 2"/>
                <a:gd name="T67" fmla="*/ 0 h 1"/>
                <a:gd name="T68" fmla="*/ 1 w 2"/>
                <a:gd name="T69" fmla="*/ 0 h 1"/>
                <a:gd name="T70" fmla="*/ 0 w 2"/>
                <a:gd name="T71" fmla="*/ 0 h 1"/>
                <a:gd name="T72" fmla="*/ 0 w 2"/>
                <a:gd name="T73" fmla="*/ 0 h 1"/>
                <a:gd name="T74" fmla="*/ 0 w 2"/>
                <a:gd name="T75" fmla="*/ 1 h 1"/>
                <a:gd name="T76" fmla="*/ 0 w 2"/>
                <a:gd name="T77" fmla="*/ 1 h 1"/>
                <a:gd name="T78" fmla="*/ 1 w 2"/>
                <a:gd name="T7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4"/>
            <p:cNvSpPr>
              <a:spLocks/>
            </p:cNvSpPr>
            <p:nvPr/>
          </p:nvSpPr>
          <p:spPr bwMode="auto">
            <a:xfrm>
              <a:off x="3751263" y="3952875"/>
              <a:ext cx="9525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2 w 2"/>
                <a:gd name="T17" fmla="*/ 1 h 1"/>
                <a:gd name="T18" fmla="*/ 2 w 2"/>
                <a:gd name="T19" fmla="*/ 1 h 1"/>
                <a:gd name="T20" fmla="*/ 2 w 2"/>
                <a:gd name="T21" fmla="*/ 1 h 1"/>
                <a:gd name="T22" fmla="*/ 2 w 2"/>
                <a:gd name="T23" fmla="*/ 1 h 1"/>
                <a:gd name="T24" fmla="*/ 2 w 2"/>
                <a:gd name="T25" fmla="*/ 0 h 1"/>
                <a:gd name="T26" fmla="*/ 2 w 2"/>
                <a:gd name="T27" fmla="*/ 0 h 1"/>
                <a:gd name="T28" fmla="*/ 2 w 2"/>
                <a:gd name="T29" fmla="*/ 0 h 1"/>
                <a:gd name="T30" fmla="*/ 2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0 w 2"/>
                <a:gd name="T47" fmla="*/ 1 h 1"/>
                <a:gd name="T48" fmla="*/ 1 w 2"/>
                <a:gd name="T4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5"/>
            <p:cNvSpPr>
              <a:spLocks/>
            </p:cNvSpPr>
            <p:nvPr/>
          </p:nvSpPr>
          <p:spPr bwMode="auto">
            <a:xfrm>
              <a:off x="3640138" y="3879850"/>
              <a:ext cx="3175" cy="9525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1 h 2"/>
                <a:gd name="T6" fmla="*/ 0 w 1"/>
                <a:gd name="T7" fmla="*/ 1 h 2"/>
                <a:gd name="T8" fmla="*/ 0 w 1"/>
                <a:gd name="T9" fmla="*/ 1 h 2"/>
                <a:gd name="T10" fmla="*/ 0 w 1"/>
                <a:gd name="T11" fmla="*/ 1 h 2"/>
                <a:gd name="T12" fmla="*/ 0 w 1"/>
                <a:gd name="T13" fmla="*/ 1 h 2"/>
                <a:gd name="T14" fmla="*/ 0 w 1"/>
                <a:gd name="T15" fmla="*/ 1 h 2"/>
                <a:gd name="T16" fmla="*/ 0 w 1"/>
                <a:gd name="T17" fmla="*/ 1 h 2"/>
                <a:gd name="T18" fmla="*/ 0 w 1"/>
                <a:gd name="T19" fmla="*/ 1 h 2"/>
                <a:gd name="T20" fmla="*/ 0 w 1"/>
                <a:gd name="T21" fmla="*/ 2 h 2"/>
                <a:gd name="T22" fmla="*/ 0 w 1"/>
                <a:gd name="T23" fmla="*/ 2 h 2"/>
                <a:gd name="T24" fmla="*/ 0 w 1"/>
                <a:gd name="T25" fmla="*/ 2 h 2"/>
                <a:gd name="T26" fmla="*/ 0 w 1"/>
                <a:gd name="T27" fmla="*/ 2 h 2"/>
                <a:gd name="T28" fmla="*/ 0 w 1"/>
                <a:gd name="T29" fmla="*/ 2 h 2"/>
                <a:gd name="T30" fmla="*/ 0 w 1"/>
                <a:gd name="T31" fmla="*/ 2 h 2"/>
                <a:gd name="T32" fmla="*/ 0 w 1"/>
                <a:gd name="T33" fmla="*/ 2 h 2"/>
                <a:gd name="T34" fmla="*/ 0 w 1"/>
                <a:gd name="T35" fmla="*/ 2 h 2"/>
                <a:gd name="T36" fmla="*/ 0 w 1"/>
                <a:gd name="T37" fmla="*/ 2 h 2"/>
                <a:gd name="T38" fmla="*/ 1 w 1"/>
                <a:gd name="T39" fmla="*/ 2 h 2"/>
                <a:gd name="T40" fmla="*/ 1 w 1"/>
                <a:gd name="T41" fmla="*/ 2 h 2"/>
                <a:gd name="T42" fmla="*/ 1 w 1"/>
                <a:gd name="T43" fmla="*/ 2 h 2"/>
                <a:gd name="T44" fmla="*/ 1 w 1"/>
                <a:gd name="T45" fmla="*/ 2 h 2"/>
                <a:gd name="T46" fmla="*/ 1 w 1"/>
                <a:gd name="T47" fmla="*/ 1 h 2"/>
                <a:gd name="T48" fmla="*/ 1 w 1"/>
                <a:gd name="T49" fmla="*/ 1 h 2"/>
                <a:gd name="T50" fmla="*/ 1 w 1"/>
                <a:gd name="T51" fmla="*/ 1 h 2"/>
                <a:gd name="T52" fmla="*/ 1 w 1"/>
                <a:gd name="T53" fmla="*/ 1 h 2"/>
                <a:gd name="T54" fmla="*/ 1 w 1"/>
                <a:gd name="T55" fmla="*/ 1 h 2"/>
                <a:gd name="T56" fmla="*/ 0 w 1"/>
                <a:gd name="T57" fmla="*/ 1 h 2"/>
                <a:gd name="T58" fmla="*/ 0 w 1"/>
                <a:gd name="T59" fmla="*/ 1 h 2"/>
                <a:gd name="T60" fmla="*/ 0 w 1"/>
                <a:gd name="T61" fmla="*/ 0 h 2"/>
                <a:gd name="T62" fmla="*/ 0 w 1"/>
                <a:gd name="T63" fmla="*/ 0 h 2"/>
                <a:gd name="T64" fmla="*/ 0 w 1"/>
                <a:gd name="T65" fmla="*/ 0 h 2"/>
                <a:gd name="T66" fmla="*/ 0 w 1"/>
                <a:gd name="T67" fmla="*/ 0 h 2"/>
                <a:gd name="T68" fmla="*/ 0 w 1"/>
                <a:gd name="T69" fmla="*/ 0 h 2"/>
                <a:gd name="T70" fmla="*/ 0 w 1"/>
                <a:gd name="T71" fmla="*/ 0 h 2"/>
                <a:gd name="T72" fmla="*/ 0 w 1"/>
                <a:gd name="T73" fmla="*/ 0 h 2"/>
                <a:gd name="T74" fmla="*/ 0 w 1"/>
                <a:gd name="T75" fmla="*/ 0 h 2"/>
                <a:gd name="T76" fmla="*/ 0 w 1"/>
                <a:gd name="T77" fmla="*/ 0 h 2"/>
                <a:gd name="T78" fmla="*/ 0 w 1"/>
                <a:gd name="T79" fmla="*/ 0 h 2"/>
                <a:gd name="T80" fmla="*/ 0 w 1"/>
                <a:gd name="T8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6"/>
            <p:cNvSpPr>
              <a:spLocks/>
            </p:cNvSpPr>
            <p:nvPr/>
          </p:nvSpPr>
          <p:spPr bwMode="auto">
            <a:xfrm>
              <a:off x="3605213" y="3862388"/>
              <a:ext cx="522288" cy="474662"/>
            </a:xfrm>
            <a:custGeom>
              <a:avLst/>
              <a:gdLst>
                <a:gd name="T0" fmla="*/ 119 w 121"/>
                <a:gd name="T1" fmla="*/ 63 h 110"/>
                <a:gd name="T2" fmla="*/ 113 w 121"/>
                <a:gd name="T3" fmla="*/ 63 h 110"/>
                <a:gd name="T4" fmla="*/ 114 w 121"/>
                <a:gd name="T5" fmla="*/ 59 h 110"/>
                <a:gd name="T6" fmla="*/ 112 w 121"/>
                <a:gd name="T7" fmla="*/ 54 h 110"/>
                <a:gd name="T8" fmla="*/ 107 w 121"/>
                <a:gd name="T9" fmla="*/ 50 h 110"/>
                <a:gd name="T10" fmla="*/ 101 w 121"/>
                <a:gd name="T11" fmla="*/ 50 h 110"/>
                <a:gd name="T12" fmla="*/ 98 w 121"/>
                <a:gd name="T13" fmla="*/ 53 h 110"/>
                <a:gd name="T14" fmla="*/ 88 w 121"/>
                <a:gd name="T15" fmla="*/ 50 h 110"/>
                <a:gd name="T16" fmla="*/ 86 w 121"/>
                <a:gd name="T17" fmla="*/ 61 h 110"/>
                <a:gd name="T18" fmla="*/ 81 w 121"/>
                <a:gd name="T19" fmla="*/ 70 h 110"/>
                <a:gd name="T20" fmla="*/ 72 w 121"/>
                <a:gd name="T21" fmla="*/ 68 h 110"/>
                <a:gd name="T22" fmla="*/ 82 w 121"/>
                <a:gd name="T23" fmla="*/ 61 h 110"/>
                <a:gd name="T24" fmla="*/ 80 w 121"/>
                <a:gd name="T25" fmla="*/ 58 h 110"/>
                <a:gd name="T26" fmla="*/ 90 w 121"/>
                <a:gd name="T27" fmla="*/ 43 h 110"/>
                <a:gd name="T28" fmla="*/ 81 w 121"/>
                <a:gd name="T29" fmla="*/ 45 h 110"/>
                <a:gd name="T30" fmla="*/ 76 w 121"/>
                <a:gd name="T31" fmla="*/ 45 h 110"/>
                <a:gd name="T32" fmla="*/ 73 w 121"/>
                <a:gd name="T33" fmla="*/ 43 h 110"/>
                <a:gd name="T34" fmla="*/ 72 w 121"/>
                <a:gd name="T35" fmla="*/ 45 h 110"/>
                <a:gd name="T36" fmla="*/ 69 w 121"/>
                <a:gd name="T37" fmla="*/ 44 h 110"/>
                <a:gd name="T38" fmla="*/ 65 w 121"/>
                <a:gd name="T39" fmla="*/ 48 h 110"/>
                <a:gd name="T40" fmla="*/ 65 w 121"/>
                <a:gd name="T41" fmla="*/ 44 h 110"/>
                <a:gd name="T42" fmla="*/ 61 w 121"/>
                <a:gd name="T43" fmla="*/ 44 h 110"/>
                <a:gd name="T44" fmla="*/ 59 w 121"/>
                <a:gd name="T45" fmla="*/ 41 h 110"/>
                <a:gd name="T46" fmla="*/ 53 w 121"/>
                <a:gd name="T47" fmla="*/ 41 h 110"/>
                <a:gd name="T48" fmla="*/ 47 w 121"/>
                <a:gd name="T49" fmla="*/ 41 h 110"/>
                <a:gd name="T50" fmla="*/ 47 w 121"/>
                <a:gd name="T51" fmla="*/ 37 h 110"/>
                <a:gd name="T52" fmla="*/ 44 w 121"/>
                <a:gd name="T53" fmla="*/ 36 h 110"/>
                <a:gd name="T54" fmla="*/ 45 w 121"/>
                <a:gd name="T55" fmla="*/ 30 h 110"/>
                <a:gd name="T56" fmla="*/ 37 w 121"/>
                <a:gd name="T57" fmla="*/ 27 h 110"/>
                <a:gd name="T58" fmla="*/ 33 w 121"/>
                <a:gd name="T59" fmla="*/ 21 h 110"/>
                <a:gd name="T60" fmla="*/ 30 w 121"/>
                <a:gd name="T61" fmla="*/ 21 h 110"/>
                <a:gd name="T62" fmla="*/ 26 w 121"/>
                <a:gd name="T63" fmla="*/ 24 h 110"/>
                <a:gd name="T64" fmla="*/ 26 w 121"/>
                <a:gd name="T65" fmla="*/ 16 h 110"/>
                <a:gd name="T66" fmla="*/ 21 w 121"/>
                <a:gd name="T67" fmla="*/ 18 h 110"/>
                <a:gd name="T68" fmla="*/ 20 w 121"/>
                <a:gd name="T69" fmla="*/ 13 h 110"/>
                <a:gd name="T70" fmla="*/ 14 w 121"/>
                <a:gd name="T71" fmla="*/ 13 h 110"/>
                <a:gd name="T72" fmla="*/ 15 w 121"/>
                <a:gd name="T73" fmla="*/ 9 h 110"/>
                <a:gd name="T74" fmla="*/ 11 w 121"/>
                <a:gd name="T75" fmla="*/ 6 h 110"/>
                <a:gd name="T76" fmla="*/ 5 w 121"/>
                <a:gd name="T77" fmla="*/ 2 h 110"/>
                <a:gd name="T78" fmla="*/ 3 w 121"/>
                <a:gd name="T79" fmla="*/ 2 h 110"/>
                <a:gd name="T80" fmla="*/ 2 w 121"/>
                <a:gd name="T81" fmla="*/ 3 h 110"/>
                <a:gd name="T82" fmla="*/ 5 w 121"/>
                <a:gd name="T83" fmla="*/ 8 h 110"/>
                <a:gd name="T84" fmla="*/ 9 w 121"/>
                <a:gd name="T85" fmla="*/ 13 h 110"/>
                <a:gd name="T86" fmla="*/ 12 w 121"/>
                <a:gd name="T87" fmla="*/ 17 h 110"/>
                <a:gd name="T88" fmla="*/ 17 w 121"/>
                <a:gd name="T89" fmla="*/ 20 h 110"/>
                <a:gd name="T90" fmla="*/ 23 w 121"/>
                <a:gd name="T91" fmla="*/ 30 h 110"/>
                <a:gd name="T92" fmla="*/ 28 w 121"/>
                <a:gd name="T93" fmla="*/ 36 h 110"/>
                <a:gd name="T94" fmla="*/ 33 w 121"/>
                <a:gd name="T95" fmla="*/ 46 h 110"/>
                <a:gd name="T96" fmla="*/ 37 w 121"/>
                <a:gd name="T97" fmla="*/ 50 h 110"/>
                <a:gd name="T98" fmla="*/ 44 w 121"/>
                <a:gd name="T99" fmla="*/ 61 h 110"/>
                <a:gd name="T100" fmla="*/ 30 w 121"/>
                <a:gd name="T101" fmla="*/ 72 h 110"/>
                <a:gd name="T102" fmla="*/ 22 w 121"/>
                <a:gd name="T103" fmla="*/ 73 h 110"/>
                <a:gd name="T104" fmla="*/ 18 w 121"/>
                <a:gd name="T105" fmla="*/ 76 h 110"/>
                <a:gd name="T106" fmla="*/ 20 w 121"/>
                <a:gd name="T107" fmla="*/ 84 h 110"/>
                <a:gd name="T108" fmla="*/ 28 w 121"/>
                <a:gd name="T109" fmla="*/ 94 h 110"/>
                <a:gd name="T110" fmla="*/ 37 w 121"/>
                <a:gd name="T111" fmla="*/ 104 h 110"/>
                <a:gd name="T112" fmla="*/ 40 w 121"/>
                <a:gd name="T113" fmla="*/ 104 h 110"/>
                <a:gd name="T114" fmla="*/ 47 w 121"/>
                <a:gd name="T115" fmla="*/ 109 h 110"/>
                <a:gd name="T116" fmla="*/ 59 w 121"/>
                <a:gd name="T117" fmla="*/ 107 h 110"/>
                <a:gd name="T118" fmla="*/ 60 w 121"/>
                <a:gd name="T119" fmla="*/ 101 h 110"/>
                <a:gd name="T120" fmla="*/ 58 w 121"/>
                <a:gd name="T121" fmla="*/ 87 h 110"/>
                <a:gd name="T122" fmla="*/ 62 w 121"/>
                <a:gd name="T123" fmla="*/ 97 h 110"/>
                <a:gd name="T124" fmla="*/ 117 w 121"/>
                <a:gd name="T125" fmla="*/ 8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10">
                  <a:moveTo>
                    <a:pt x="119" y="72"/>
                  </a:moveTo>
                  <a:lnTo>
                    <a:pt x="120" y="72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0"/>
                  </a:lnTo>
                  <a:lnTo>
                    <a:pt x="120" y="70"/>
                  </a:lnTo>
                  <a:lnTo>
                    <a:pt x="120" y="70"/>
                  </a:lnTo>
                  <a:lnTo>
                    <a:pt x="120" y="69"/>
                  </a:lnTo>
                  <a:lnTo>
                    <a:pt x="120" y="69"/>
                  </a:lnTo>
                  <a:lnTo>
                    <a:pt x="120" y="69"/>
                  </a:lnTo>
                  <a:lnTo>
                    <a:pt x="121" y="69"/>
                  </a:lnTo>
                  <a:lnTo>
                    <a:pt x="121" y="68"/>
                  </a:lnTo>
                  <a:lnTo>
                    <a:pt x="121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7"/>
                  </a:lnTo>
                  <a:lnTo>
                    <a:pt x="120" y="67"/>
                  </a:lnTo>
                  <a:lnTo>
                    <a:pt x="120" y="67"/>
                  </a:lnTo>
                  <a:lnTo>
                    <a:pt x="121" y="67"/>
                  </a:lnTo>
                  <a:lnTo>
                    <a:pt x="121" y="67"/>
                  </a:lnTo>
                  <a:lnTo>
                    <a:pt x="121" y="66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1" y="65"/>
                  </a:lnTo>
                  <a:lnTo>
                    <a:pt x="121" y="65"/>
                  </a:lnTo>
                  <a:lnTo>
                    <a:pt x="120" y="65"/>
                  </a:lnTo>
                  <a:lnTo>
                    <a:pt x="120" y="65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6" y="63"/>
                  </a:lnTo>
                  <a:lnTo>
                    <a:pt x="116" y="64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5" y="63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6" y="61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1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3" y="62"/>
                  </a:lnTo>
                  <a:lnTo>
                    <a:pt x="113" y="62"/>
                  </a:lnTo>
                  <a:lnTo>
                    <a:pt x="114" y="63"/>
                  </a:lnTo>
                  <a:lnTo>
                    <a:pt x="114" y="63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61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4" y="59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2" y="56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0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09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2"/>
                  </a:lnTo>
                  <a:lnTo>
                    <a:pt x="108" y="52"/>
                  </a:lnTo>
                  <a:lnTo>
                    <a:pt x="108" y="52"/>
                  </a:lnTo>
                  <a:lnTo>
                    <a:pt x="108" y="51"/>
                  </a:lnTo>
                  <a:lnTo>
                    <a:pt x="109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7" y="51"/>
                  </a:lnTo>
                  <a:lnTo>
                    <a:pt x="106" y="51"/>
                  </a:lnTo>
                  <a:lnTo>
                    <a:pt x="105" y="51"/>
                  </a:lnTo>
                  <a:lnTo>
                    <a:pt x="105" y="50"/>
                  </a:lnTo>
                  <a:lnTo>
                    <a:pt x="106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6" y="49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4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1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9" y="51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100" y="54"/>
                  </a:lnTo>
                  <a:lnTo>
                    <a:pt x="100" y="55"/>
                  </a:lnTo>
                  <a:lnTo>
                    <a:pt x="99" y="55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6" y="56"/>
                  </a:lnTo>
                  <a:lnTo>
                    <a:pt x="96" y="55"/>
                  </a:lnTo>
                  <a:lnTo>
                    <a:pt x="97" y="55"/>
                  </a:lnTo>
                  <a:lnTo>
                    <a:pt x="97" y="54"/>
                  </a:lnTo>
                  <a:lnTo>
                    <a:pt x="97" y="53"/>
                  </a:lnTo>
                  <a:lnTo>
                    <a:pt x="98" y="53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6" y="51"/>
                  </a:lnTo>
                  <a:lnTo>
                    <a:pt x="96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5" y="50"/>
                  </a:lnTo>
                  <a:lnTo>
                    <a:pt x="95" y="50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9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9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89" y="52"/>
                  </a:lnTo>
                  <a:lnTo>
                    <a:pt x="88" y="52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4"/>
                  </a:lnTo>
                  <a:lnTo>
                    <a:pt x="87" y="55"/>
                  </a:lnTo>
                  <a:lnTo>
                    <a:pt x="86" y="56"/>
                  </a:lnTo>
                  <a:lnTo>
                    <a:pt x="86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6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69"/>
                  </a:lnTo>
                  <a:lnTo>
                    <a:pt x="79" y="69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1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7"/>
                  </a:lnTo>
                  <a:lnTo>
                    <a:pt x="80" y="67"/>
                  </a:lnTo>
                  <a:lnTo>
                    <a:pt x="80" y="68"/>
                  </a:lnTo>
                  <a:lnTo>
                    <a:pt x="79" y="68"/>
                  </a:lnTo>
                  <a:lnTo>
                    <a:pt x="78" y="68"/>
                  </a:lnTo>
                  <a:lnTo>
                    <a:pt x="78" y="68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7" y="68"/>
                  </a:lnTo>
                  <a:lnTo>
                    <a:pt x="77" y="67"/>
                  </a:lnTo>
                  <a:lnTo>
                    <a:pt x="76" y="67"/>
                  </a:lnTo>
                  <a:lnTo>
                    <a:pt x="74" y="67"/>
                  </a:lnTo>
                  <a:lnTo>
                    <a:pt x="74" y="68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4" y="67"/>
                  </a:lnTo>
                  <a:lnTo>
                    <a:pt x="75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8" y="67"/>
                  </a:lnTo>
                  <a:lnTo>
                    <a:pt x="78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8"/>
                  </a:lnTo>
                  <a:lnTo>
                    <a:pt x="79" y="68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78" y="66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80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0" y="62"/>
                  </a:lnTo>
                  <a:lnTo>
                    <a:pt x="81" y="61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59"/>
                  </a:lnTo>
                  <a:lnTo>
                    <a:pt x="83" y="59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4" y="56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4" y="56"/>
                  </a:lnTo>
                  <a:lnTo>
                    <a:pt x="85" y="55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4" y="54"/>
                  </a:lnTo>
                  <a:lnTo>
                    <a:pt x="84" y="55"/>
                  </a:lnTo>
                  <a:lnTo>
                    <a:pt x="84" y="55"/>
                  </a:lnTo>
                  <a:lnTo>
                    <a:pt x="83" y="56"/>
                  </a:lnTo>
                  <a:lnTo>
                    <a:pt x="82" y="57"/>
                  </a:lnTo>
                  <a:lnTo>
                    <a:pt x="81" y="58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1" y="57"/>
                  </a:lnTo>
                  <a:lnTo>
                    <a:pt x="81" y="57"/>
                  </a:lnTo>
                  <a:lnTo>
                    <a:pt x="82" y="57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3" y="56"/>
                  </a:lnTo>
                  <a:lnTo>
                    <a:pt x="83" y="55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5" y="53"/>
                  </a:lnTo>
                  <a:lnTo>
                    <a:pt x="85" y="52"/>
                  </a:lnTo>
                  <a:lnTo>
                    <a:pt x="86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89" y="46"/>
                  </a:lnTo>
                  <a:lnTo>
                    <a:pt x="88" y="46"/>
                  </a:lnTo>
                  <a:lnTo>
                    <a:pt x="89" y="45"/>
                  </a:lnTo>
                  <a:lnTo>
                    <a:pt x="90" y="45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81" y="45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5" y="44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4"/>
                  </a:lnTo>
                  <a:lnTo>
                    <a:pt x="75" y="44"/>
                  </a:lnTo>
                  <a:lnTo>
                    <a:pt x="75" y="44"/>
                  </a:lnTo>
                  <a:lnTo>
                    <a:pt x="75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4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3" y="47"/>
                  </a:lnTo>
                  <a:lnTo>
                    <a:pt x="73" y="47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3" y="45"/>
                  </a:lnTo>
                  <a:lnTo>
                    <a:pt x="73" y="45"/>
                  </a:lnTo>
                  <a:lnTo>
                    <a:pt x="73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2" y="43"/>
                  </a:lnTo>
                  <a:lnTo>
                    <a:pt x="72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5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71" y="52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7"/>
                  </a:lnTo>
                  <a:lnTo>
                    <a:pt x="70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9" y="47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49"/>
                  </a:lnTo>
                  <a:lnTo>
                    <a:pt x="67" y="49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2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5" y="45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3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4" y="46"/>
                  </a:lnTo>
                  <a:lnTo>
                    <a:pt x="63" y="46"/>
                  </a:lnTo>
                  <a:lnTo>
                    <a:pt x="63" y="47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5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4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0" y="44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6" y="42"/>
                  </a:lnTo>
                  <a:lnTo>
                    <a:pt x="56" y="43"/>
                  </a:lnTo>
                  <a:lnTo>
                    <a:pt x="56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4" y="41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2" y="43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1"/>
                  </a:lnTo>
                  <a:lnTo>
                    <a:pt x="51" y="41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2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2" y="38"/>
                  </a:lnTo>
                  <a:lnTo>
                    <a:pt x="44" y="37"/>
                  </a:lnTo>
                  <a:lnTo>
                    <a:pt x="45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0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1" y="36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4" y="34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4"/>
                  </a:lnTo>
                  <a:lnTo>
                    <a:pt x="43" y="34"/>
                  </a:lnTo>
                  <a:lnTo>
                    <a:pt x="43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3" y="28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7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2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2" y="20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2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7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6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8" y="21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2" y="29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4" y="29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8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2" y="44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3" y="48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5" y="49"/>
                  </a:lnTo>
                  <a:lnTo>
                    <a:pt x="35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40" y="53"/>
                  </a:lnTo>
                  <a:lnTo>
                    <a:pt x="40" y="53"/>
                  </a:lnTo>
                  <a:lnTo>
                    <a:pt x="40" y="53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4"/>
                  </a:lnTo>
                  <a:lnTo>
                    <a:pt x="44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6" y="56"/>
                  </a:lnTo>
                  <a:lnTo>
                    <a:pt x="46" y="57"/>
                  </a:lnTo>
                  <a:lnTo>
                    <a:pt x="46" y="57"/>
                  </a:lnTo>
                  <a:lnTo>
                    <a:pt x="46" y="58"/>
                  </a:lnTo>
                  <a:lnTo>
                    <a:pt x="45" y="58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4" y="59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6" y="62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46" y="63"/>
                  </a:lnTo>
                  <a:lnTo>
                    <a:pt x="46" y="64"/>
                  </a:lnTo>
                  <a:lnTo>
                    <a:pt x="46" y="65"/>
                  </a:lnTo>
                  <a:lnTo>
                    <a:pt x="47" y="66"/>
                  </a:lnTo>
                  <a:lnTo>
                    <a:pt x="47" y="67"/>
                  </a:lnTo>
                  <a:lnTo>
                    <a:pt x="47" y="67"/>
                  </a:lnTo>
                  <a:lnTo>
                    <a:pt x="47" y="68"/>
                  </a:lnTo>
                  <a:lnTo>
                    <a:pt x="47" y="68"/>
                  </a:lnTo>
                  <a:lnTo>
                    <a:pt x="46" y="68"/>
                  </a:lnTo>
                  <a:lnTo>
                    <a:pt x="45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3" y="69"/>
                  </a:lnTo>
                  <a:lnTo>
                    <a:pt x="43" y="69"/>
                  </a:lnTo>
                  <a:lnTo>
                    <a:pt x="42" y="69"/>
                  </a:lnTo>
                  <a:lnTo>
                    <a:pt x="42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0" y="69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39" y="70"/>
                  </a:lnTo>
                  <a:lnTo>
                    <a:pt x="39" y="70"/>
                  </a:lnTo>
                  <a:lnTo>
                    <a:pt x="39" y="70"/>
                  </a:lnTo>
                  <a:lnTo>
                    <a:pt x="38" y="70"/>
                  </a:lnTo>
                  <a:lnTo>
                    <a:pt x="38" y="71"/>
                  </a:lnTo>
                  <a:lnTo>
                    <a:pt x="37" y="71"/>
                  </a:lnTo>
                  <a:lnTo>
                    <a:pt x="37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3"/>
                  </a:lnTo>
                  <a:lnTo>
                    <a:pt x="34" y="73"/>
                  </a:lnTo>
                  <a:lnTo>
                    <a:pt x="33" y="73"/>
                  </a:lnTo>
                  <a:lnTo>
                    <a:pt x="33" y="73"/>
                  </a:lnTo>
                  <a:lnTo>
                    <a:pt x="33" y="73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3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3" y="70"/>
                  </a:lnTo>
                  <a:lnTo>
                    <a:pt x="23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5"/>
                  </a:lnTo>
                  <a:lnTo>
                    <a:pt x="24" y="75"/>
                  </a:lnTo>
                  <a:lnTo>
                    <a:pt x="24" y="75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4" y="76"/>
                  </a:lnTo>
                  <a:lnTo>
                    <a:pt x="24" y="77"/>
                  </a:lnTo>
                  <a:lnTo>
                    <a:pt x="24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4" y="77"/>
                  </a:lnTo>
                  <a:lnTo>
                    <a:pt x="24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7" y="75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1" y="82"/>
                  </a:lnTo>
                  <a:lnTo>
                    <a:pt x="21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3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1" y="87"/>
                  </a:lnTo>
                  <a:lnTo>
                    <a:pt x="21" y="87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2"/>
                  </a:lnTo>
                  <a:lnTo>
                    <a:pt x="26" y="92"/>
                  </a:lnTo>
                  <a:lnTo>
                    <a:pt x="26" y="93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6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32" y="97"/>
                  </a:lnTo>
                  <a:lnTo>
                    <a:pt x="32" y="97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98"/>
                  </a:lnTo>
                  <a:lnTo>
                    <a:pt x="33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3"/>
                  </a:lnTo>
                  <a:lnTo>
                    <a:pt x="37" y="103"/>
                  </a:lnTo>
                  <a:lnTo>
                    <a:pt x="37" y="103"/>
                  </a:lnTo>
                  <a:lnTo>
                    <a:pt x="38" y="103"/>
                  </a:lnTo>
                  <a:lnTo>
                    <a:pt x="38" y="102"/>
                  </a:lnTo>
                  <a:lnTo>
                    <a:pt x="37" y="102"/>
                  </a:lnTo>
                  <a:lnTo>
                    <a:pt x="37" y="102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7" y="100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40" y="99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39" y="102"/>
                  </a:lnTo>
                  <a:lnTo>
                    <a:pt x="39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2" y="105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6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7" y="109"/>
                  </a:lnTo>
                  <a:lnTo>
                    <a:pt x="47" y="109"/>
                  </a:lnTo>
                  <a:lnTo>
                    <a:pt x="47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2" y="105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4" y="104"/>
                  </a:lnTo>
                  <a:lnTo>
                    <a:pt x="54" y="105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105"/>
                  </a:lnTo>
                  <a:lnTo>
                    <a:pt x="56" y="105"/>
                  </a:lnTo>
                  <a:lnTo>
                    <a:pt x="56" y="105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9" y="106"/>
                  </a:lnTo>
                  <a:lnTo>
                    <a:pt x="59" y="107"/>
                  </a:lnTo>
                  <a:lnTo>
                    <a:pt x="59" y="107"/>
                  </a:lnTo>
                  <a:lnTo>
                    <a:pt x="59" y="107"/>
                  </a:lnTo>
                  <a:lnTo>
                    <a:pt x="58" y="107"/>
                  </a:lnTo>
                  <a:lnTo>
                    <a:pt x="58" y="108"/>
                  </a:lnTo>
                  <a:lnTo>
                    <a:pt x="58" y="108"/>
                  </a:lnTo>
                  <a:lnTo>
                    <a:pt x="59" y="108"/>
                  </a:lnTo>
                  <a:lnTo>
                    <a:pt x="59" y="108"/>
                  </a:lnTo>
                  <a:lnTo>
                    <a:pt x="59" y="109"/>
                  </a:lnTo>
                  <a:lnTo>
                    <a:pt x="59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2"/>
                  </a:lnTo>
                  <a:lnTo>
                    <a:pt x="60" y="102"/>
                  </a:lnTo>
                  <a:lnTo>
                    <a:pt x="60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8" y="97"/>
                  </a:lnTo>
                  <a:lnTo>
                    <a:pt x="58" y="97"/>
                  </a:lnTo>
                  <a:lnTo>
                    <a:pt x="58" y="97"/>
                  </a:lnTo>
                  <a:lnTo>
                    <a:pt x="58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6" y="95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1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7" y="91"/>
                  </a:lnTo>
                  <a:lnTo>
                    <a:pt x="57" y="91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8"/>
                  </a:lnTo>
                  <a:lnTo>
                    <a:pt x="56" y="88"/>
                  </a:lnTo>
                  <a:lnTo>
                    <a:pt x="56" y="87"/>
                  </a:lnTo>
                  <a:lnTo>
                    <a:pt x="56" y="87"/>
                  </a:lnTo>
                  <a:lnTo>
                    <a:pt x="56" y="87"/>
                  </a:lnTo>
                  <a:lnTo>
                    <a:pt x="57" y="87"/>
                  </a:lnTo>
                  <a:lnTo>
                    <a:pt x="57" y="87"/>
                  </a:lnTo>
                  <a:lnTo>
                    <a:pt x="57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9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60" y="91"/>
                  </a:lnTo>
                  <a:lnTo>
                    <a:pt x="60" y="91"/>
                  </a:lnTo>
                  <a:lnTo>
                    <a:pt x="60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9" y="93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58" y="95"/>
                  </a:lnTo>
                  <a:lnTo>
                    <a:pt x="58" y="95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59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8"/>
                  </a:lnTo>
                  <a:lnTo>
                    <a:pt x="62" y="98"/>
                  </a:lnTo>
                  <a:lnTo>
                    <a:pt x="62" y="98"/>
                  </a:lnTo>
                  <a:lnTo>
                    <a:pt x="63" y="98"/>
                  </a:lnTo>
                  <a:lnTo>
                    <a:pt x="63" y="98"/>
                  </a:lnTo>
                  <a:lnTo>
                    <a:pt x="64" y="99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5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1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65" y="101"/>
                  </a:lnTo>
                  <a:lnTo>
                    <a:pt x="65" y="101"/>
                  </a:lnTo>
                  <a:lnTo>
                    <a:pt x="65" y="100"/>
                  </a:lnTo>
                  <a:lnTo>
                    <a:pt x="67" y="100"/>
                  </a:lnTo>
                  <a:lnTo>
                    <a:pt x="67" y="99"/>
                  </a:lnTo>
                  <a:lnTo>
                    <a:pt x="68" y="99"/>
                  </a:lnTo>
                  <a:lnTo>
                    <a:pt x="70" y="98"/>
                  </a:lnTo>
                  <a:lnTo>
                    <a:pt x="71" y="97"/>
                  </a:lnTo>
                  <a:lnTo>
                    <a:pt x="73" y="96"/>
                  </a:lnTo>
                  <a:lnTo>
                    <a:pt x="74" y="96"/>
                  </a:lnTo>
                  <a:lnTo>
                    <a:pt x="76" y="95"/>
                  </a:lnTo>
                  <a:lnTo>
                    <a:pt x="77" y="94"/>
                  </a:lnTo>
                  <a:lnTo>
                    <a:pt x="79" y="93"/>
                  </a:lnTo>
                  <a:lnTo>
                    <a:pt x="81" y="92"/>
                  </a:lnTo>
                  <a:lnTo>
                    <a:pt x="84" y="90"/>
                  </a:lnTo>
                  <a:lnTo>
                    <a:pt x="86" y="89"/>
                  </a:lnTo>
                  <a:lnTo>
                    <a:pt x="88" y="88"/>
                  </a:lnTo>
                  <a:lnTo>
                    <a:pt x="90" y="86"/>
                  </a:lnTo>
                  <a:lnTo>
                    <a:pt x="92" y="85"/>
                  </a:lnTo>
                  <a:lnTo>
                    <a:pt x="95" y="84"/>
                  </a:lnTo>
                  <a:lnTo>
                    <a:pt x="96" y="83"/>
                  </a:lnTo>
                  <a:lnTo>
                    <a:pt x="98" y="82"/>
                  </a:lnTo>
                  <a:lnTo>
                    <a:pt x="100" y="81"/>
                  </a:lnTo>
                  <a:lnTo>
                    <a:pt x="102" y="80"/>
                  </a:lnTo>
                  <a:lnTo>
                    <a:pt x="103" y="78"/>
                  </a:lnTo>
                  <a:lnTo>
                    <a:pt x="105" y="77"/>
                  </a:lnTo>
                  <a:lnTo>
                    <a:pt x="106" y="77"/>
                  </a:lnTo>
                  <a:lnTo>
                    <a:pt x="107" y="76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10" y="74"/>
                  </a:lnTo>
                  <a:lnTo>
                    <a:pt x="111" y="74"/>
                  </a:lnTo>
                  <a:lnTo>
                    <a:pt x="112" y="73"/>
                  </a:lnTo>
                  <a:lnTo>
                    <a:pt x="112" y="73"/>
                  </a:lnTo>
                  <a:lnTo>
                    <a:pt x="112" y="74"/>
                  </a:lnTo>
                  <a:lnTo>
                    <a:pt x="113" y="74"/>
                  </a:lnTo>
                  <a:lnTo>
                    <a:pt x="113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5" y="77"/>
                  </a:lnTo>
                  <a:lnTo>
                    <a:pt x="115" y="78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3"/>
                  </a:lnTo>
                  <a:lnTo>
                    <a:pt x="118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2"/>
                  </a:lnTo>
                  <a:lnTo>
                    <a:pt x="119" y="7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77"/>
            <p:cNvSpPr>
              <a:spLocks/>
            </p:cNvSpPr>
            <p:nvPr/>
          </p:nvSpPr>
          <p:spPr bwMode="auto">
            <a:xfrm>
              <a:off x="3613150" y="385921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  <a:gd name="T18" fmla="*/ 0 w 1"/>
                <a:gd name="T19" fmla="*/ 0 h 1"/>
                <a:gd name="T20" fmla="*/ 0 w 1"/>
                <a:gd name="T21" fmla="*/ 0 h 1"/>
                <a:gd name="T22" fmla="*/ 0 w 1"/>
                <a:gd name="T23" fmla="*/ 0 h 1"/>
                <a:gd name="T24" fmla="*/ 0 w 1"/>
                <a:gd name="T25" fmla="*/ 0 h 1"/>
                <a:gd name="T26" fmla="*/ 0 w 1"/>
                <a:gd name="T27" fmla="*/ 0 h 1"/>
                <a:gd name="T28" fmla="*/ 0 w 1"/>
                <a:gd name="T29" fmla="*/ 0 h 1"/>
                <a:gd name="T30" fmla="*/ 0 w 1"/>
                <a:gd name="T31" fmla="*/ 0 h 1"/>
                <a:gd name="T32" fmla="*/ 0 w 1"/>
                <a:gd name="T3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78"/>
            <p:cNvSpPr>
              <a:spLocks/>
            </p:cNvSpPr>
            <p:nvPr/>
          </p:nvSpPr>
          <p:spPr bwMode="auto">
            <a:xfrm>
              <a:off x="3963988" y="4746625"/>
              <a:ext cx="3175" cy="17462"/>
            </a:xfrm>
            <a:custGeom>
              <a:avLst/>
              <a:gdLst>
                <a:gd name="T0" fmla="*/ 1 w 1"/>
                <a:gd name="T1" fmla="*/ 1 h 4"/>
                <a:gd name="T2" fmla="*/ 1 w 1"/>
                <a:gd name="T3" fmla="*/ 1 h 4"/>
                <a:gd name="T4" fmla="*/ 1 w 1"/>
                <a:gd name="T5" fmla="*/ 1 h 4"/>
                <a:gd name="T6" fmla="*/ 1 w 1"/>
                <a:gd name="T7" fmla="*/ 1 h 4"/>
                <a:gd name="T8" fmla="*/ 1 w 1"/>
                <a:gd name="T9" fmla="*/ 1 h 4"/>
                <a:gd name="T10" fmla="*/ 1 w 1"/>
                <a:gd name="T11" fmla="*/ 1 h 4"/>
                <a:gd name="T12" fmla="*/ 1 w 1"/>
                <a:gd name="T13" fmla="*/ 1 h 4"/>
                <a:gd name="T14" fmla="*/ 0 w 1"/>
                <a:gd name="T15" fmla="*/ 0 h 4"/>
                <a:gd name="T16" fmla="*/ 0 w 1"/>
                <a:gd name="T17" fmla="*/ 1 h 4"/>
                <a:gd name="T18" fmla="*/ 0 w 1"/>
                <a:gd name="T19" fmla="*/ 1 h 4"/>
                <a:gd name="T20" fmla="*/ 0 w 1"/>
                <a:gd name="T21" fmla="*/ 1 h 4"/>
                <a:gd name="T22" fmla="*/ 0 w 1"/>
                <a:gd name="T23" fmla="*/ 2 h 4"/>
                <a:gd name="T24" fmla="*/ 0 w 1"/>
                <a:gd name="T25" fmla="*/ 2 h 4"/>
                <a:gd name="T26" fmla="*/ 0 w 1"/>
                <a:gd name="T27" fmla="*/ 2 h 4"/>
                <a:gd name="T28" fmla="*/ 0 w 1"/>
                <a:gd name="T29" fmla="*/ 3 h 4"/>
                <a:gd name="T30" fmla="*/ 0 w 1"/>
                <a:gd name="T31" fmla="*/ 3 h 4"/>
                <a:gd name="T32" fmla="*/ 0 w 1"/>
                <a:gd name="T33" fmla="*/ 4 h 4"/>
                <a:gd name="T34" fmla="*/ 0 w 1"/>
                <a:gd name="T35" fmla="*/ 3 h 4"/>
                <a:gd name="T36" fmla="*/ 0 w 1"/>
                <a:gd name="T37" fmla="*/ 3 h 4"/>
                <a:gd name="T38" fmla="*/ 1 w 1"/>
                <a:gd name="T39" fmla="*/ 3 h 4"/>
                <a:gd name="T40" fmla="*/ 1 w 1"/>
                <a:gd name="T41" fmla="*/ 3 h 4"/>
                <a:gd name="T42" fmla="*/ 1 w 1"/>
                <a:gd name="T43" fmla="*/ 3 h 4"/>
                <a:gd name="T44" fmla="*/ 1 w 1"/>
                <a:gd name="T45" fmla="*/ 3 h 4"/>
                <a:gd name="T46" fmla="*/ 1 w 1"/>
                <a:gd name="T47" fmla="*/ 3 h 4"/>
                <a:gd name="T48" fmla="*/ 1 w 1"/>
                <a:gd name="T49" fmla="*/ 2 h 4"/>
                <a:gd name="T50" fmla="*/ 1 w 1"/>
                <a:gd name="T51" fmla="*/ 2 h 4"/>
                <a:gd name="T52" fmla="*/ 1 w 1"/>
                <a:gd name="T53" fmla="*/ 2 h 4"/>
                <a:gd name="T54" fmla="*/ 1 w 1"/>
                <a:gd name="T55" fmla="*/ 2 h 4"/>
                <a:gd name="T56" fmla="*/ 1 w 1"/>
                <a:gd name="T57" fmla="*/ 2 h 4"/>
                <a:gd name="T58" fmla="*/ 1 w 1"/>
                <a:gd name="T5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79"/>
            <p:cNvSpPr>
              <a:spLocks/>
            </p:cNvSpPr>
            <p:nvPr/>
          </p:nvSpPr>
          <p:spPr bwMode="auto">
            <a:xfrm>
              <a:off x="3963988" y="4535488"/>
              <a:ext cx="7938" cy="12700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1 w 2"/>
                <a:gd name="T11" fmla="*/ 2 h 3"/>
                <a:gd name="T12" fmla="*/ 1 w 2"/>
                <a:gd name="T13" fmla="*/ 2 h 3"/>
                <a:gd name="T14" fmla="*/ 1 w 2"/>
                <a:gd name="T15" fmla="*/ 2 h 3"/>
                <a:gd name="T16" fmla="*/ 1 w 2"/>
                <a:gd name="T17" fmla="*/ 2 h 3"/>
                <a:gd name="T18" fmla="*/ 1 w 2"/>
                <a:gd name="T19" fmla="*/ 2 h 3"/>
                <a:gd name="T20" fmla="*/ 1 w 2"/>
                <a:gd name="T21" fmla="*/ 2 h 3"/>
                <a:gd name="T22" fmla="*/ 1 w 2"/>
                <a:gd name="T23" fmla="*/ 2 h 3"/>
                <a:gd name="T24" fmla="*/ 1 w 2"/>
                <a:gd name="T25" fmla="*/ 2 h 3"/>
                <a:gd name="T26" fmla="*/ 1 w 2"/>
                <a:gd name="T27" fmla="*/ 3 h 3"/>
                <a:gd name="T28" fmla="*/ 1 w 2"/>
                <a:gd name="T29" fmla="*/ 3 h 3"/>
                <a:gd name="T30" fmla="*/ 1 w 2"/>
                <a:gd name="T31" fmla="*/ 3 h 3"/>
                <a:gd name="T32" fmla="*/ 1 w 2"/>
                <a:gd name="T33" fmla="*/ 3 h 3"/>
                <a:gd name="T34" fmla="*/ 1 w 2"/>
                <a:gd name="T35" fmla="*/ 3 h 3"/>
                <a:gd name="T36" fmla="*/ 2 w 2"/>
                <a:gd name="T37" fmla="*/ 2 h 3"/>
                <a:gd name="T38" fmla="*/ 2 w 2"/>
                <a:gd name="T39" fmla="*/ 2 h 3"/>
                <a:gd name="T40" fmla="*/ 2 w 2"/>
                <a:gd name="T41" fmla="*/ 1 h 3"/>
                <a:gd name="T42" fmla="*/ 2 w 2"/>
                <a:gd name="T43" fmla="*/ 1 h 3"/>
                <a:gd name="T44" fmla="*/ 2 w 2"/>
                <a:gd name="T45" fmla="*/ 1 h 3"/>
                <a:gd name="T46" fmla="*/ 2 w 2"/>
                <a:gd name="T47" fmla="*/ 1 h 3"/>
                <a:gd name="T48" fmla="*/ 2 w 2"/>
                <a:gd name="T49" fmla="*/ 0 h 3"/>
                <a:gd name="T50" fmla="*/ 1 w 2"/>
                <a:gd name="T51" fmla="*/ 0 h 3"/>
                <a:gd name="T52" fmla="*/ 1 w 2"/>
                <a:gd name="T53" fmla="*/ 0 h 3"/>
                <a:gd name="T54" fmla="*/ 1 w 2"/>
                <a:gd name="T55" fmla="*/ 0 h 3"/>
                <a:gd name="T56" fmla="*/ 1 w 2"/>
                <a:gd name="T57" fmla="*/ 0 h 3"/>
                <a:gd name="T58" fmla="*/ 1 w 2"/>
                <a:gd name="T59" fmla="*/ 0 h 3"/>
                <a:gd name="T60" fmla="*/ 1 w 2"/>
                <a:gd name="T61" fmla="*/ 0 h 3"/>
                <a:gd name="T62" fmla="*/ 1 w 2"/>
                <a:gd name="T63" fmla="*/ 0 h 3"/>
                <a:gd name="T64" fmla="*/ 1 w 2"/>
                <a:gd name="T65" fmla="*/ 1 h 3"/>
                <a:gd name="T66" fmla="*/ 1 w 2"/>
                <a:gd name="T67" fmla="*/ 1 h 3"/>
                <a:gd name="T68" fmla="*/ 1 w 2"/>
                <a:gd name="T69" fmla="*/ 1 h 3"/>
                <a:gd name="T70" fmla="*/ 1 w 2"/>
                <a:gd name="T71" fmla="*/ 1 h 3"/>
                <a:gd name="T72" fmla="*/ 1 w 2"/>
                <a:gd name="T73" fmla="*/ 1 h 3"/>
                <a:gd name="T74" fmla="*/ 1 w 2"/>
                <a:gd name="T75" fmla="*/ 1 h 3"/>
                <a:gd name="T76" fmla="*/ 0 w 2"/>
                <a:gd name="T77" fmla="*/ 1 h 3"/>
                <a:gd name="T78" fmla="*/ 0 w 2"/>
                <a:gd name="T79" fmla="*/ 1 h 3"/>
                <a:gd name="T80" fmla="*/ 0 w 2"/>
                <a:gd name="T81" fmla="*/ 1 h 3"/>
                <a:gd name="T82" fmla="*/ 0 w 2"/>
                <a:gd name="T83" fmla="*/ 2 h 3"/>
                <a:gd name="T84" fmla="*/ 0 w 2"/>
                <a:gd name="T8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0"/>
            <p:cNvSpPr>
              <a:spLocks/>
            </p:cNvSpPr>
            <p:nvPr/>
          </p:nvSpPr>
          <p:spPr bwMode="auto">
            <a:xfrm>
              <a:off x="3963988" y="4530725"/>
              <a:ext cx="3175" cy="9525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  <a:gd name="T10" fmla="*/ 1 w 1"/>
                <a:gd name="T11" fmla="*/ 1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  <a:gd name="T18" fmla="*/ 1 w 1"/>
                <a:gd name="T19" fmla="*/ 0 h 2"/>
                <a:gd name="T20" fmla="*/ 1 w 1"/>
                <a:gd name="T21" fmla="*/ 0 h 2"/>
                <a:gd name="T22" fmla="*/ 0 w 1"/>
                <a:gd name="T23" fmla="*/ 0 h 2"/>
                <a:gd name="T24" fmla="*/ 1 w 1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1"/>
            <p:cNvSpPr>
              <a:spLocks/>
            </p:cNvSpPr>
            <p:nvPr/>
          </p:nvSpPr>
          <p:spPr bwMode="auto">
            <a:xfrm>
              <a:off x="3821113" y="4548188"/>
              <a:ext cx="223838" cy="190500"/>
            </a:xfrm>
            <a:custGeom>
              <a:avLst/>
              <a:gdLst>
                <a:gd name="T0" fmla="*/ 48 w 52"/>
                <a:gd name="T1" fmla="*/ 18 h 44"/>
                <a:gd name="T2" fmla="*/ 46 w 52"/>
                <a:gd name="T3" fmla="*/ 18 h 44"/>
                <a:gd name="T4" fmla="*/ 44 w 52"/>
                <a:gd name="T5" fmla="*/ 17 h 44"/>
                <a:gd name="T6" fmla="*/ 43 w 52"/>
                <a:gd name="T7" fmla="*/ 18 h 44"/>
                <a:gd name="T8" fmla="*/ 42 w 52"/>
                <a:gd name="T9" fmla="*/ 17 h 44"/>
                <a:gd name="T10" fmla="*/ 41 w 52"/>
                <a:gd name="T11" fmla="*/ 15 h 44"/>
                <a:gd name="T12" fmla="*/ 39 w 52"/>
                <a:gd name="T13" fmla="*/ 14 h 44"/>
                <a:gd name="T14" fmla="*/ 38 w 52"/>
                <a:gd name="T15" fmla="*/ 10 h 44"/>
                <a:gd name="T16" fmla="*/ 35 w 52"/>
                <a:gd name="T17" fmla="*/ 10 h 44"/>
                <a:gd name="T18" fmla="*/ 32 w 52"/>
                <a:gd name="T19" fmla="*/ 11 h 44"/>
                <a:gd name="T20" fmla="*/ 34 w 52"/>
                <a:gd name="T21" fmla="*/ 6 h 44"/>
                <a:gd name="T22" fmla="*/ 34 w 52"/>
                <a:gd name="T23" fmla="*/ 5 h 44"/>
                <a:gd name="T24" fmla="*/ 34 w 52"/>
                <a:gd name="T25" fmla="*/ 2 h 44"/>
                <a:gd name="T26" fmla="*/ 34 w 52"/>
                <a:gd name="T27" fmla="*/ 0 h 44"/>
                <a:gd name="T28" fmla="*/ 33 w 52"/>
                <a:gd name="T29" fmla="*/ 1 h 44"/>
                <a:gd name="T30" fmla="*/ 32 w 52"/>
                <a:gd name="T31" fmla="*/ 0 h 44"/>
                <a:gd name="T32" fmla="*/ 28 w 52"/>
                <a:gd name="T33" fmla="*/ 4 h 44"/>
                <a:gd name="T34" fmla="*/ 26 w 52"/>
                <a:gd name="T35" fmla="*/ 5 h 44"/>
                <a:gd name="T36" fmla="*/ 19 w 52"/>
                <a:gd name="T37" fmla="*/ 3 h 44"/>
                <a:gd name="T38" fmla="*/ 15 w 52"/>
                <a:gd name="T39" fmla="*/ 5 h 44"/>
                <a:gd name="T40" fmla="*/ 14 w 52"/>
                <a:gd name="T41" fmla="*/ 7 h 44"/>
                <a:gd name="T42" fmla="*/ 12 w 52"/>
                <a:gd name="T43" fmla="*/ 8 h 44"/>
                <a:gd name="T44" fmla="*/ 11 w 52"/>
                <a:gd name="T45" fmla="*/ 9 h 44"/>
                <a:gd name="T46" fmla="*/ 10 w 52"/>
                <a:gd name="T47" fmla="*/ 9 h 44"/>
                <a:gd name="T48" fmla="*/ 8 w 52"/>
                <a:gd name="T49" fmla="*/ 8 h 44"/>
                <a:gd name="T50" fmla="*/ 4 w 52"/>
                <a:gd name="T51" fmla="*/ 10 h 44"/>
                <a:gd name="T52" fmla="*/ 2 w 52"/>
                <a:gd name="T53" fmla="*/ 12 h 44"/>
                <a:gd name="T54" fmla="*/ 4 w 52"/>
                <a:gd name="T55" fmla="*/ 18 h 44"/>
                <a:gd name="T56" fmla="*/ 0 w 52"/>
                <a:gd name="T57" fmla="*/ 23 h 44"/>
                <a:gd name="T58" fmla="*/ 4 w 52"/>
                <a:gd name="T59" fmla="*/ 21 h 44"/>
                <a:gd name="T60" fmla="*/ 7 w 52"/>
                <a:gd name="T61" fmla="*/ 19 h 44"/>
                <a:gd name="T62" fmla="*/ 11 w 52"/>
                <a:gd name="T63" fmla="*/ 21 h 44"/>
                <a:gd name="T64" fmla="*/ 18 w 52"/>
                <a:gd name="T65" fmla="*/ 35 h 44"/>
                <a:gd name="T66" fmla="*/ 19 w 52"/>
                <a:gd name="T67" fmla="*/ 38 h 44"/>
                <a:gd name="T68" fmla="*/ 21 w 52"/>
                <a:gd name="T69" fmla="*/ 39 h 44"/>
                <a:gd name="T70" fmla="*/ 24 w 52"/>
                <a:gd name="T71" fmla="*/ 41 h 44"/>
                <a:gd name="T72" fmla="*/ 27 w 52"/>
                <a:gd name="T73" fmla="*/ 44 h 44"/>
                <a:gd name="T74" fmla="*/ 27 w 52"/>
                <a:gd name="T75" fmla="*/ 43 h 44"/>
                <a:gd name="T76" fmla="*/ 29 w 52"/>
                <a:gd name="T77" fmla="*/ 44 h 44"/>
                <a:gd name="T78" fmla="*/ 30 w 52"/>
                <a:gd name="T79" fmla="*/ 42 h 44"/>
                <a:gd name="T80" fmla="*/ 31 w 52"/>
                <a:gd name="T81" fmla="*/ 43 h 44"/>
                <a:gd name="T82" fmla="*/ 32 w 52"/>
                <a:gd name="T83" fmla="*/ 43 h 44"/>
                <a:gd name="T84" fmla="*/ 34 w 52"/>
                <a:gd name="T85" fmla="*/ 41 h 44"/>
                <a:gd name="T86" fmla="*/ 35 w 52"/>
                <a:gd name="T87" fmla="*/ 41 h 44"/>
                <a:gd name="T88" fmla="*/ 36 w 52"/>
                <a:gd name="T89" fmla="*/ 40 h 44"/>
                <a:gd name="T90" fmla="*/ 36 w 52"/>
                <a:gd name="T91" fmla="*/ 38 h 44"/>
                <a:gd name="T92" fmla="*/ 36 w 52"/>
                <a:gd name="T93" fmla="*/ 36 h 44"/>
                <a:gd name="T94" fmla="*/ 37 w 52"/>
                <a:gd name="T95" fmla="*/ 36 h 44"/>
                <a:gd name="T96" fmla="*/ 39 w 52"/>
                <a:gd name="T97" fmla="*/ 37 h 44"/>
                <a:gd name="T98" fmla="*/ 41 w 52"/>
                <a:gd name="T99" fmla="*/ 35 h 44"/>
                <a:gd name="T100" fmla="*/ 45 w 52"/>
                <a:gd name="T101" fmla="*/ 28 h 44"/>
                <a:gd name="T102" fmla="*/ 46 w 52"/>
                <a:gd name="T103" fmla="*/ 26 h 44"/>
                <a:gd name="T104" fmla="*/ 45 w 52"/>
                <a:gd name="T105" fmla="*/ 23 h 44"/>
                <a:gd name="T106" fmla="*/ 43 w 52"/>
                <a:gd name="T107" fmla="*/ 22 h 44"/>
                <a:gd name="T108" fmla="*/ 46 w 52"/>
                <a:gd name="T109" fmla="*/ 23 h 44"/>
                <a:gd name="T110" fmla="*/ 48 w 52"/>
                <a:gd name="T111" fmla="*/ 25 h 44"/>
                <a:gd name="T112" fmla="*/ 48 w 52"/>
                <a:gd name="T113" fmla="*/ 23 h 44"/>
                <a:gd name="T114" fmla="*/ 49 w 52"/>
                <a:gd name="T115" fmla="*/ 22 h 44"/>
                <a:gd name="T116" fmla="*/ 49 w 52"/>
                <a:gd name="T117" fmla="*/ 20 h 44"/>
                <a:gd name="T118" fmla="*/ 52 w 52"/>
                <a:gd name="T119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" h="44">
                  <a:moveTo>
                    <a:pt x="51" y="17"/>
                  </a:moveTo>
                  <a:lnTo>
                    <a:pt x="51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5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2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2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4" y="27"/>
                  </a:lnTo>
                  <a:lnTo>
                    <a:pt x="15" y="28"/>
                  </a:lnTo>
                  <a:lnTo>
                    <a:pt x="16" y="30"/>
                  </a:lnTo>
                  <a:lnTo>
                    <a:pt x="17" y="32"/>
                  </a:lnTo>
                  <a:lnTo>
                    <a:pt x="17" y="34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4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4" y="41"/>
                  </a:lnTo>
                  <a:lnTo>
                    <a:pt x="24" y="42"/>
                  </a:lnTo>
                  <a:lnTo>
                    <a:pt x="25" y="42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0" y="43"/>
                  </a:lnTo>
                  <a:lnTo>
                    <a:pt x="31" y="43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2" y="43"/>
                  </a:lnTo>
                  <a:lnTo>
                    <a:pt x="31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3" y="43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7"/>
                  </a:lnTo>
                  <a:lnTo>
                    <a:pt x="35" y="37"/>
                  </a:lnTo>
                  <a:lnTo>
                    <a:pt x="35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2" y="32"/>
                  </a:lnTo>
                  <a:lnTo>
                    <a:pt x="43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7" y="23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2"/>
                  </a:lnTo>
                  <a:lnTo>
                    <a:pt x="48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20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1" y="1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82"/>
            <p:cNvSpPr>
              <a:spLocks/>
            </p:cNvSpPr>
            <p:nvPr/>
          </p:nvSpPr>
          <p:spPr bwMode="auto">
            <a:xfrm>
              <a:off x="2524125" y="4121150"/>
              <a:ext cx="431800" cy="665162"/>
            </a:xfrm>
            <a:custGeom>
              <a:avLst/>
              <a:gdLst>
                <a:gd name="T0" fmla="*/ 85 w 100"/>
                <a:gd name="T1" fmla="*/ 62 h 154"/>
                <a:gd name="T2" fmla="*/ 71 w 100"/>
                <a:gd name="T3" fmla="*/ 83 h 154"/>
                <a:gd name="T4" fmla="*/ 60 w 100"/>
                <a:gd name="T5" fmla="*/ 96 h 154"/>
                <a:gd name="T6" fmla="*/ 57 w 100"/>
                <a:gd name="T7" fmla="*/ 106 h 154"/>
                <a:gd name="T8" fmla="*/ 60 w 100"/>
                <a:gd name="T9" fmla="*/ 142 h 154"/>
                <a:gd name="T10" fmla="*/ 60 w 100"/>
                <a:gd name="T11" fmla="*/ 152 h 154"/>
                <a:gd name="T12" fmla="*/ 48 w 100"/>
                <a:gd name="T13" fmla="*/ 153 h 154"/>
                <a:gd name="T14" fmla="*/ 32 w 100"/>
                <a:gd name="T15" fmla="*/ 154 h 154"/>
                <a:gd name="T16" fmla="*/ 14 w 100"/>
                <a:gd name="T17" fmla="*/ 154 h 154"/>
                <a:gd name="T18" fmla="*/ 3 w 100"/>
                <a:gd name="T19" fmla="*/ 145 h 154"/>
                <a:gd name="T20" fmla="*/ 2 w 100"/>
                <a:gd name="T21" fmla="*/ 118 h 154"/>
                <a:gd name="T22" fmla="*/ 1 w 100"/>
                <a:gd name="T23" fmla="*/ 92 h 154"/>
                <a:gd name="T24" fmla="*/ 1 w 100"/>
                <a:gd name="T25" fmla="*/ 65 h 154"/>
                <a:gd name="T26" fmla="*/ 2 w 100"/>
                <a:gd name="T27" fmla="*/ 15 h 154"/>
                <a:gd name="T28" fmla="*/ 15 w 100"/>
                <a:gd name="T29" fmla="*/ 1 h 154"/>
                <a:gd name="T30" fmla="*/ 43 w 100"/>
                <a:gd name="T31" fmla="*/ 0 h 154"/>
                <a:gd name="T32" fmla="*/ 53 w 100"/>
                <a:gd name="T33" fmla="*/ 1 h 154"/>
                <a:gd name="T34" fmla="*/ 53 w 100"/>
                <a:gd name="T35" fmla="*/ 3 h 154"/>
                <a:gd name="T36" fmla="*/ 53 w 100"/>
                <a:gd name="T37" fmla="*/ 5 h 154"/>
                <a:gd name="T38" fmla="*/ 53 w 100"/>
                <a:gd name="T39" fmla="*/ 6 h 154"/>
                <a:gd name="T40" fmla="*/ 53 w 100"/>
                <a:gd name="T41" fmla="*/ 7 h 154"/>
                <a:gd name="T42" fmla="*/ 54 w 100"/>
                <a:gd name="T43" fmla="*/ 7 h 154"/>
                <a:gd name="T44" fmla="*/ 54 w 100"/>
                <a:gd name="T45" fmla="*/ 8 h 154"/>
                <a:gd name="T46" fmla="*/ 54 w 100"/>
                <a:gd name="T47" fmla="*/ 9 h 154"/>
                <a:gd name="T48" fmla="*/ 54 w 100"/>
                <a:gd name="T49" fmla="*/ 9 h 154"/>
                <a:gd name="T50" fmla="*/ 54 w 100"/>
                <a:gd name="T51" fmla="*/ 10 h 154"/>
                <a:gd name="T52" fmla="*/ 54 w 100"/>
                <a:gd name="T53" fmla="*/ 11 h 154"/>
                <a:gd name="T54" fmla="*/ 53 w 100"/>
                <a:gd name="T55" fmla="*/ 12 h 154"/>
                <a:gd name="T56" fmla="*/ 54 w 100"/>
                <a:gd name="T57" fmla="*/ 13 h 154"/>
                <a:gd name="T58" fmla="*/ 55 w 100"/>
                <a:gd name="T59" fmla="*/ 15 h 154"/>
                <a:gd name="T60" fmla="*/ 55 w 100"/>
                <a:gd name="T61" fmla="*/ 15 h 154"/>
                <a:gd name="T62" fmla="*/ 57 w 100"/>
                <a:gd name="T63" fmla="*/ 17 h 154"/>
                <a:gd name="T64" fmla="*/ 58 w 100"/>
                <a:gd name="T65" fmla="*/ 16 h 154"/>
                <a:gd name="T66" fmla="*/ 58 w 100"/>
                <a:gd name="T67" fmla="*/ 17 h 154"/>
                <a:gd name="T68" fmla="*/ 58 w 100"/>
                <a:gd name="T69" fmla="*/ 18 h 154"/>
                <a:gd name="T70" fmla="*/ 58 w 100"/>
                <a:gd name="T71" fmla="*/ 22 h 154"/>
                <a:gd name="T72" fmla="*/ 58 w 100"/>
                <a:gd name="T73" fmla="*/ 24 h 154"/>
                <a:gd name="T74" fmla="*/ 58 w 100"/>
                <a:gd name="T75" fmla="*/ 22 h 154"/>
                <a:gd name="T76" fmla="*/ 58 w 100"/>
                <a:gd name="T77" fmla="*/ 20 h 154"/>
                <a:gd name="T78" fmla="*/ 59 w 100"/>
                <a:gd name="T79" fmla="*/ 18 h 154"/>
                <a:gd name="T80" fmla="*/ 59 w 100"/>
                <a:gd name="T81" fmla="*/ 16 h 154"/>
                <a:gd name="T82" fmla="*/ 61 w 100"/>
                <a:gd name="T83" fmla="*/ 16 h 154"/>
                <a:gd name="T84" fmla="*/ 63 w 100"/>
                <a:gd name="T85" fmla="*/ 16 h 154"/>
                <a:gd name="T86" fmla="*/ 64 w 100"/>
                <a:gd name="T87" fmla="*/ 17 h 154"/>
                <a:gd name="T88" fmla="*/ 66 w 100"/>
                <a:gd name="T89" fmla="*/ 16 h 154"/>
                <a:gd name="T90" fmla="*/ 66 w 100"/>
                <a:gd name="T91" fmla="*/ 19 h 154"/>
                <a:gd name="T92" fmla="*/ 68 w 100"/>
                <a:gd name="T93" fmla="*/ 22 h 154"/>
                <a:gd name="T94" fmla="*/ 69 w 100"/>
                <a:gd name="T95" fmla="*/ 24 h 154"/>
                <a:gd name="T96" fmla="*/ 69 w 100"/>
                <a:gd name="T97" fmla="*/ 25 h 154"/>
                <a:gd name="T98" fmla="*/ 70 w 100"/>
                <a:gd name="T99" fmla="*/ 29 h 154"/>
                <a:gd name="T100" fmla="*/ 72 w 100"/>
                <a:gd name="T101" fmla="*/ 32 h 154"/>
                <a:gd name="T102" fmla="*/ 73 w 100"/>
                <a:gd name="T103" fmla="*/ 33 h 154"/>
                <a:gd name="T104" fmla="*/ 73 w 100"/>
                <a:gd name="T105" fmla="*/ 36 h 154"/>
                <a:gd name="T106" fmla="*/ 71 w 100"/>
                <a:gd name="T107" fmla="*/ 41 h 154"/>
                <a:gd name="T108" fmla="*/ 75 w 100"/>
                <a:gd name="T109" fmla="*/ 39 h 154"/>
                <a:gd name="T110" fmla="*/ 74 w 100"/>
                <a:gd name="T111" fmla="*/ 40 h 154"/>
                <a:gd name="T112" fmla="*/ 76 w 100"/>
                <a:gd name="T113" fmla="*/ 39 h 154"/>
                <a:gd name="T114" fmla="*/ 87 w 100"/>
                <a:gd name="T115" fmla="*/ 35 h 154"/>
                <a:gd name="T116" fmla="*/ 91 w 100"/>
                <a:gd name="T117" fmla="*/ 37 h 154"/>
                <a:gd name="T118" fmla="*/ 96 w 100"/>
                <a:gd name="T119" fmla="*/ 38 h 154"/>
                <a:gd name="T120" fmla="*/ 99 w 100"/>
                <a:gd name="T121" fmla="*/ 3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" h="154">
                  <a:moveTo>
                    <a:pt x="100" y="39"/>
                  </a:moveTo>
                  <a:lnTo>
                    <a:pt x="99" y="41"/>
                  </a:lnTo>
                  <a:lnTo>
                    <a:pt x="97" y="44"/>
                  </a:lnTo>
                  <a:lnTo>
                    <a:pt x="96" y="46"/>
                  </a:lnTo>
                  <a:lnTo>
                    <a:pt x="94" y="48"/>
                  </a:lnTo>
                  <a:lnTo>
                    <a:pt x="92" y="52"/>
                  </a:lnTo>
                  <a:lnTo>
                    <a:pt x="89" y="55"/>
                  </a:lnTo>
                  <a:lnTo>
                    <a:pt x="87" y="59"/>
                  </a:lnTo>
                  <a:lnTo>
                    <a:pt x="85" y="62"/>
                  </a:lnTo>
                  <a:lnTo>
                    <a:pt x="83" y="65"/>
                  </a:lnTo>
                  <a:lnTo>
                    <a:pt x="80" y="68"/>
                  </a:lnTo>
                  <a:lnTo>
                    <a:pt x="78" y="72"/>
                  </a:lnTo>
                  <a:lnTo>
                    <a:pt x="76" y="75"/>
                  </a:lnTo>
                  <a:lnTo>
                    <a:pt x="75" y="77"/>
                  </a:lnTo>
                  <a:lnTo>
                    <a:pt x="74" y="78"/>
                  </a:lnTo>
                  <a:lnTo>
                    <a:pt x="73" y="80"/>
                  </a:lnTo>
                  <a:lnTo>
                    <a:pt x="71" y="82"/>
                  </a:lnTo>
                  <a:lnTo>
                    <a:pt x="71" y="83"/>
                  </a:lnTo>
                  <a:lnTo>
                    <a:pt x="70" y="84"/>
                  </a:lnTo>
                  <a:lnTo>
                    <a:pt x="69" y="86"/>
                  </a:lnTo>
                  <a:lnTo>
                    <a:pt x="68" y="87"/>
                  </a:lnTo>
                  <a:lnTo>
                    <a:pt x="66" y="89"/>
                  </a:lnTo>
                  <a:lnTo>
                    <a:pt x="64" y="91"/>
                  </a:lnTo>
                  <a:lnTo>
                    <a:pt x="63" y="93"/>
                  </a:lnTo>
                  <a:lnTo>
                    <a:pt x="61" y="95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8" y="98"/>
                  </a:lnTo>
                  <a:lnTo>
                    <a:pt x="58" y="99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0"/>
                  </a:lnTo>
                  <a:lnTo>
                    <a:pt x="57" y="106"/>
                  </a:lnTo>
                  <a:lnTo>
                    <a:pt x="58" y="111"/>
                  </a:lnTo>
                  <a:lnTo>
                    <a:pt x="58" y="117"/>
                  </a:lnTo>
                  <a:lnTo>
                    <a:pt x="59" y="122"/>
                  </a:lnTo>
                  <a:lnTo>
                    <a:pt x="59" y="126"/>
                  </a:lnTo>
                  <a:lnTo>
                    <a:pt x="59" y="130"/>
                  </a:lnTo>
                  <a:lnTo>
                    <a:pt x="59" y="135"/>
                  </a:lnTo>
                  <a:lnTo>
                    <a:pt x="60" y="139"/>
                  </a:lnTo>
                  <a:lnTo>
                    <a:pt x="60" y="140"/>
                  </a:lnTo>
                  <a:lnTo>
                    <a:pt x="60" y="142"/>
                  </a:lnTo>
                  <a:lnTo>
                    <a:pt x="60" y="143"/>
                  </a:lnTo>
                  <a:lnTo>
                    <a:pt x="60" y="144"/>
                  </a:lnTo>
                  <a:lnTo>
                    <a:pt x="60" y="145"/>
                  </a:lnTo>
                  <a:lnTo>
                    <a:pt x="60" y="147"/>
                  </a:lnTo>
                  <a:lnTo>
                    <a:pt x="60" y="147"/>
                  </a:lnTo>
                  <a:lnTo>
                    <a:pt x="60" y="148"/>
                  </a:lnTo>
                  <a:lnTo>
                    <a:pt x="60" y="149"/>
                  </a:lnTo>
                  <a:lnTo>
                    <a:pt x="60" y="151"/>
                  </a:lnTo>
                  <a:lnTo>
                    <a:pt x="60" y="152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58" y="153"/>
                  </a:lnTo>
                  <a:lnTo>
                    <a:pt x="56" y="153"/>
                  </a:lnTo>
                  <a:lnTo>
                    <a:pt x="54" y="153"/>
                  </a:lnTo>
                  <a:lnTo>
                    <a:pt x="52" y="153"/>
                  </a:lnTo>
                  <a:lnTo>
                    <a:pt x="50" y="153"/>
                  </a:lnTo>
                  <a:lnTo>
                    <a:pt x="48" y="153"/>
                  </a:lnTo>
                  <a:lnTo>
                    <a:pt x="46" y="153"/>
                  </a:lnTo>
                  <a:lnTo>
                    <a:pt x="44" y="153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0" y="154"/>
                  </a:lnTo>
                  <a:lnTo>
                    <a:pt x="38" y="154"/>
                  </a:lnTo>
                  <a:lnTo>
                    <a:pt x="36" y="154"/>
                  </a:lnTo>
                  <a:lnTo>
                    <a:pt x="34" y="154"/>
                  </a:lnTo>
                  <a:lnTo>
                    <a:pt x="32" y="154"/>
                  </a:lnTo>
                  <a:lnTo>
                    <a:pt x="30" y="154"/>
                  </a:lnTo>
                  <a:lnTo>
                    <a:pt x="28" y="154"/>
                  </a:lnTo>
                  <a:lnTo>
                    <a:pt x="26" y="154"/>
                  </a:lnTo>
                  <a:lnTo>
                    <a:pt x="24" y="154"/>
                  </a:lnTo>
                  <a:lnTo>
                    <a:pt x="22" y="154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6" y="154"/>
                  </a:lnTo>
                  <a:lnTo>
                    <a:pt x="14" y="154"/>
                  </a:lnTo>
                  <a:lnTo>
                    <a:pt x="12" y="154"/>
                  </a:lnTo>
                  <a:lnTo>
                    <a:pt x="10" y="154"/>
                  </a:lnTo>
                  <a:lnTo>
                    <a:pt x="8" y="154"/>
                  </a:lnTo>
                  <a:lnTo>
                    <a:pt x="6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1"/>
                  </a:lnTo>
                  <a:lnTo>
                    <a:pt x="3" y="148"/>
                  </a:lnTo>
                  <a:lnTo>
                    <a:pt x="3" y="145"/>
                  </a:lnTo>
                  <a:lnTo>
                    <a:pt x="3" y="142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3" y="133"/>
                  </a:lnTo>
                  <a:lnTo>
                    <a:pt x="3" y="130"/>
                  </a:lnTo>
                  <a:lnTo>
                    <a:pt x="3" y="127"/>
                  </a:lnTo>
                  <a:lnTo>
                    <a:pt x="2" y="124"/>
                  </a:lnTo>
                  <a:lnTo>
                    <a:pt x="2" y="121"/>
                  </a:lnTo>
                  <a:lnTo>
                    <a:pt x="2" y="118"/>
                  </a:lnTo>
                  <a:lnTo>
                    <a:pt x="2" y="116"/>
                  </a:lnTo>
                  <a:lnTo>
                    <a:pt x="2" y="113"/>
                  </a:lnTo>
                  <a:lnTo>
                    <a:pt x="2" y="110"/>
                  </a:lnTo>
                  <a:lnTo>
                    <a:pt x="2" y="107"/>
                  </a:lnTo>
                  <a:lnTo>
                    <a:pt x="2" y="104"/>
                  </a:lnTo>
                  <a:lnTo>
                    <a:pt x="2" y="101"/>
                  </a:lnTo>
                  <a:lnTo>
                    <a:pt x="1" y="98"/>
                  </a:lnTo>
                  <a:lnTo>
                    <a:pt x="1" y="95"/>
                  </a:lnTo>
                  <a:lnTo>
                    <a:pt x="1" y="92"/>
                  </a:lnTo>
                  <a:lnTo>
                    <a:pt x="1" y="89"/>
                  </a:lnTo>
                  <a:lnTo>
                    <a:pt x="1" y="86"/>
                  </a:lnTo>
                  <a:lnTo>
                    <a:pt x="1" y="83"/>
                  </a:lnTo>
                  <a:lnTo>
                    <a:pt x="1" y="80"/>
                  </a:lnTo>
                  <a:lnTo>
                    <a:pt x="1" y="77"/>
                  </a:lnTo>
                  <a:lnTo>
                    <a:pt x="1" y="74"/>
                  </a:lnTo>
                  <a:lnTo>
                    <a:pt x="1" y="71"/>
                  </a:lnTo>
                  <a:lnTo>
                    <a:pt x="1" y="68"/>
                  </a:lnTo>
                  <a:lnTo>
                    <a:pt x="1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1" y="54"/>
                  </a:lnTo>
                  <a:lnTo>
                    <a:pt x="1" y="49"/>
                  </a:lnTo>
                  <a:lnTo>
                    <a:pt x="1" y="44"/>
                  </a:lnTo>
                  <a:lnTo>
                    <a:pt x="1" y="39"/>
                  </a:lnTo>
                  <a:lnTo>
                    <a:pt x="1" y="31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1"/>
                  </a:lnTo>
                  <a:lnTo>
                    <a:pt x="15" y="1"/>
                  </a:lnTo>
                  <a:lnTo>
                    <a:pt x="18" y="1"/>
                  </a:lnTo>
                  <a:lnTo>
                    <a:pt x="21" y="1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37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5" y="14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20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9" y="22"/>
                  </a:lnTo>
                  <a:lnTo>
                    <a:pt x="59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6"/>
                  </a:lnTo>
                  <a:lnTo>
                    <a:pt x="58" y="16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4" y="16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70" y="26"/>
                  </a:lnTo>
                  <a:lnTo>
                    <a:pt x="70" y="27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7"/>
                  </a:lnTo>
                  <a:lnTo>
                    <a:pt x="73" y="38"/>
                  </a:lnTo>
                  <a:lnTo>
                    <a:pt x="72" y="39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3" y="40"/>
                  </a:lnTo>
                  <a:lnTo>
                    <a:pt x="73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0"/>
                  </a:lnTo>
                  <a:lnTo>
                    <a:pt x="75" y="40"/>
                  </a:lnTo>
                  <a:lnTo>
                    <a:pt x="75" y="40"/>
                  </a:lnTo>
                  <a:lnTo>
                    <a:pt x="75" y="39"/>
                  </a:lnTo>
                  <a:lnTo>
                    <a:pt x="76" y="39"/>
                  </a:lnTo>
                  <a:lnTo>
                    <a:pt x="77" y="39"/>
                  </a:lnTo>
                  <a:lnTo>
                    <a:pt x="79" y="38"/>
                  </a:lnTo>
                  <a:lnTo>
                    <a:pt x="81" y="37"/>
                  </a:lnTo>
                  <a:lnTo>
                    <a:pt x="83" y="36"/>
                  </a:lnTo>
                  <a:lnTo>
                    <a:pt x="84" y="35"/>
                  </a:lnTo>
                  <a:lnTo>
                    <a:pt x="85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1" y="37"/>
                  </a:lnTo>
                  <a:lnTo>
                    <a:pt x="91" y="37"/>
                  </a:lnTo>
                  <a:lnTo>
                    <a:pt x="91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2" y="38"/>
                  </a:lnTo>
                  <a:lnTo>
                    <a:pt x="93" y="38"/>
                  </a:lnTo>
                  <a:lnTo>
                    <a:pt x="94" y="38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7" y="38"/>
                  </a:lnTo>
                  <a:lnTo>
                    <a:pt x="97" y="38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9" y="39"/>
                  </a:lnTo>
                  <a:lnTo>
                    <a:pt x="99" y="39"/>
                  </a:lnTo>
                  <a:lnTo>
                    <a:pt x="99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83"/>
            <p:cNvSpPr>
              <a:spLocks/>
            </p:cNvSpPr>
            <p:nvPr/>
          </p:nvSpPr>
          <p:spPr bwMode="auto">
            <a:xfrm>
              <a:off x="4006850" y="4570413"/>
              <a:ext cx="90488" cy="42862"/>
            </a:xfrm>
            <a:custGeom>
              <a:avLst/>
              <a:gdLst>
                <a:gd name="T0" fmla="*/ 17 w 21"/>
                <a:gd name="T1" fmla="*/ 2 h 10"/>
                <a:gd name="T2" fmla="*/ 17 w 21"/>
                <a:gd name="T3" fmla="*/ 3 h 10"/>
                <a:gd name="T4" fmla="*/ 14 w 21"/>
                <a:gd name="T5" fmla="*/ 5 h 10"/>
                <a:gd name="T6" fmla="*/ 11 w 21"/>
                <a:gd name="T7" fmla="*/ 6 h 10"/>
                <a:gd name="T8" fmla="*/ 10 w 21"/>
                <a:gd name="T9" fmla="*/ 6 h 10"/>
                <a:gd name="T10" fmla="*/ 9 w 21"/>
                <a:gd name="T11" fmla="*/ 6 h 10"/>
                <a:gd name="T12" fmla="*/ 8 w 21"/>
                <a:gd name="T13" fmla="*/ 6 h 10"/>
                <a:gd name="T14" fmla="*/ 8 w 21"/>
                <a:gd name="T15" fmla="*/ 6 h 10"/>
                <a:gd name="T16" fmla="*/ 6 w 21"/>
                <a:gd name="T17" fmla="*/ 7 h 10"/>
                <a:gd name="T18" fmla="*/ 7 w 21"/>
                <a:gd name="T19" fmla="*/ 8 h 10"/>
                <a:gd name="T20" fmla="*/ 6 w 21"/>
                <a:gd name="T21" fmla="*/ 7 h 10"/>
                <a:gd name="T22" fmla="*/ 5 w 21"/>
                <a:gd name="T23" fmla="*/ 8 h 10"/>
                <a:gd name="T24" fmla="*/ 5 w 21"/>
                <a:gd name="T25" fmla="*/ 6 h 10"/>
                <a:gd name="T26" fmla="*/ 5 w 21"/>
                <a:gd name="T27" fmla="*/ 6 h 10"/>
                <a:gd name="T28" fmla="*/ 5 w 21"/>
                <a:gd name="T29" fmla="*/ 6 h 10"/>
                <a:gd name="T30" fmla="*/ 4 w 21"/>
                <a:gd name="T31" fmla="*/ 6 h 10"/>
                <a:gd name="T32" fmla="*/ 3 w 21"/>
                <a:gd name="T33" fmla="*/ 5 h 10"/>
                <a:gd name="T34" fmla="*/ 2 w 21"/>
                <a:gd name="T35" fmla="*/ 5 h 10"/>
                <a:gd name="T36" fmla="*/ 2 w 21"/>
                <a:gd name="T37" fmla="*/ 4 h 10"/>
                <a:gd name="T38" fmla="*/ 2 w 21"/>
                <a:gd name="T39" fmla="*/ 3 h 10"/>
                <a:gd name="T40" fmla="*/ 1 w 21"/>
                <a:gd name="T41" fmla="*/ 2 h 10"/>
                <a:gd name="T42" fmla="*/ 0 w 21"/>
                <a:gd name="T43" fmla="*/ 6 h 10"/>
                <a:gd name="T44" fmla="*/ 2 w 21"/>
                <a:gd name="T45" fmla="*/ 7 h 10"/>
                <a:gd name="T46" fmla="*/ 3 w 21"/>
                <a:gd name="T47" fmla="*/ 7 h 10"/>
                <a:gd name="T48" fmla="*/ 3 w 21"/>
                <a:gd name="T49" fmla="*/ 8 h 10"/>
                <a:gd name="T50" fmla="*/ 4 w 21"/>
                <a:gd name="T51" fmla="*/ 9 h 10"/>
                <a:gd name="T52" fmla="*/ 5 w 21"/>
                <a:gd name="T53" fmla="*/ 9 h 10"/>
                <a:gd name="T54" fmla="*/ 6 w 21"/>
                <a:gd name="T55" fmla="*/ 9 h 10"/>
                <a:gd name="T56" fmla="*/ 8 w 21"/>
                <a:gd name="T57" fmla="*/ 9 h 10"/>
                <a:gd name="T58" fmla="*/ 8 w 21"/>
                <a:gd name="T59" fmla="*/ 10 h 10"/>
                <a:gd name="T60" fmla="*/ 10 w 21"/>
                <a:gd name="T61" fmla="*/ 10 h 10"/>
                <a:gd name="T62" fmla="*/ 10 w 21"/>
                <a:gd name="T63" fmla="*/ 10 h 10"/>
                <a:gd name="T64" fmla="*/ 11 w 21"/>
                <a:gd name="T65" fmla="*/ 10 h 10"/>
                <a:gd name="T66" fmla="*/ 13 w 21"/>
                <a:gd name="T67" fmla="*/ 9 h 10"/>
                <a:gd name="T68" fmla="*/ 13 w 21"/>
                <a:gd name="T69" fmla="*/ 9 h 10"/>
                <a:gd name="T70" fmla="*/ 13 w 21"/>
                <a:gd name="T71" fmla="*/ 8 h 10"/>
                <a:gd name="T72" fmla="*/ 14 w 21"/>
                <a:gd name="T73" fmla="*/ 6 h 10"/>
                <a:gd name="T74" fmla="*/ 14 w 21"/>
                <a:gd name="T75" fmla="*/ 7 h 10"/>
                <a:gd name="T76" fmla="*/ 14 w 21"/>
                <a:gd name="T77" fmla="*/ 8 h 10"/>
                <a:gd name="T78" fmla="*/ 15 w 21"/>
                <a:gd name="T79" fmla="*/ 8 h 10"/>
                <a:gd name="T80" fmla="*/ 15 w 21"/>
                <a:gd name="T81" fmla="*/ 8 h 10"/>
                <a:gd name="T82" fmla="*/ 16 w 21"/>
                <a:gd name="T83" fmla="*/ 8 h 10"/>
                <a:gd name="T84" fmla="*/ 15 w 21"/>
                <a:gd name="T85" fmla="*/ 9 h 10"/>
                <a:gd name="T86" fmla="*/ 17 w 21"/>
                <a:gd name="T87" fmla="*/ 10 h 10"/>
                <a:gd name="T88" fmla="*/ 18 w 21"/>
                <a:gd name="T89" fmla="*/ 10 h 10"/>
                <a:gd name="T90" fmla="*/ 20 w 21"/>
                <a:gd name="T91" fmla="*/ 9 h 10"/>
                <a:gd name="T92" fmla="*/ 19 w 21"/>
                <a:gd name="T93" fmla="*/ 8 h 10"/>
                <a:gd name="T94" fmla="*/ 20 w 21"/>
                <a:gd name="T95" fmla="*/ 7 h 10"/>
                <a:gd name="T96" fmla="*/ 19 w 21"/>
                <a:gd name="T97" fmla="*/ 6 h 10"/>
                <a:gd name="T98" fmla="*/ 18 w 21"/>
                <a:gd name="T99" fmla="*/ 6 h 10"/>
                <a:gd name="T100" fmla="*/ 18 w 21"/>
                <a:gd name="T101" fmla="*/ 6 h 10"/>
                <a:gd name="T102" fmla="*/ 18 w 21"/>
                <a:gd name="T103" fmla="*/ 5 h 10"/>
                <a:gd name="T104" fmla="*/ 18 w 21"/>
                <a:gd name="T105" fmla="*/ 4 h 10"/>
                <a:gd name="T106" fmla="*/ 19 w 21"/>
                <a:gd name="T107" fmla="*/ 3 h 10"/>
                <a:gd name="T108" fmla="*/ 20 w 21"/>
                <a:gd name="T109" fmla="*/ 3 h 10"/>
                <a:gd name="T110" fmla="*/ 21 w 21"/>
                <a:gd name="T1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21" y="0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1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84"/>
            <p:cNvSpPr>
              <a:spLocks noEditPoints="1"/>
            </p:cNvSpPr>
            <p:nvPr/>
          </p:nvSpPr>
          <p:spPr bwMode="auto">
            <a:xfrm>
              <a:off x="1452563" y="3829050"/>
              <a:ext cx="592138" cy="909637"/>
            </a:xfrm>
            <a:custGeom>
              <a:avLst/>
              <a:gdLst>
                <a:gd name="T0" fmla="*/ 9 w 137"/>
                <a:gd name="T1" fmla="*/ 99 h 211"/>
                <a:gd name="T2" fmla="*/ 1 w 137"/>
                <a:gd name="T3" fmla="*/ 98 h 211"/>
                <a:gd name="T4" fmla="*/ 2 w 137"/>
                <a:gd name="T5" fmla="*/ 106 h 211"/>
                <a:gd name="T6" fmla="*/ 12 w 137"/>
                <a:gd name="T7" fmla="*/ 101 h 211"/>
                <a:gd name="T8" fmla="*/ 51 w 137"/>
                <a:gd name="T9" fmla="*/ 190 h 211"/>
                <a:gd name="T10" fmla="*/ 6 w 137"/>
                <a:gd name="T11" fmla="*/ 120 h 211"/>
                <a:gd name="T12" fmla="*/ 53 w 137"/>
                <a:gd name="T13" fmla="*/ 193 h 211"/>
                <a:gd name="T14" fmla="*/ 47 w 137"/>
                <a:gd name="T15" fmla="*/ 175 h 211"/>
                <a:gd name="T16" fmla="*/ 33 w 137"/>
                <a:gd name="T17" fmla="*/ 156 h 211"/>
                <a:gd name="T18" fmla="*/ 26 w 137"/>
                <a:gd name="T19" fmla="*/ 94 h 211"/>
                <a:gd name="T20" fmla="*/ 133 w 137"/>
                <a:gd name="T21" fmla="*/ 198 h 211"/>
                <a:gd name="T22" fmla="*/ 127 w 137"/>
                <a:gd name="T23" fmla="*/ 183 h 211"/>
                <a:gd name="T24" fmla="*/ 120 w 137"/>
                <a:gd name="T25" fmla="*/ 169 h 211"/>
                <a:gd name="T26" fmla="*/ 111 w 137"/>
                <a:gd name="T27" fmla="*/ 155 h 211"/>
                <a:gd name="T28" fmla="*/ 105 w 137"/>
                <a:gd name="T29" fmla="*/ 143 h 211"/>
                <a:gd name="T30" fmla="*/ 113 w 137"/>
                <a:gd name="T31" fmla="*/ 47 h 211"/>
                <a:gd name="T32" fmla="*/ 34 w 137"/>
                <a:gd name="T33" fmla="*/ 74 h 211"/>
                <a:gd name="T34" fmla="*/ 36 w 137"/>
                <a:gd name="T35" fmla="*/ 87 h 211"/>
                <a:gd name="T36" fmla="*/ 29 w 137"/>
                <a:gd name="T37" fmla="*/ 97 h 211"/>
                <a:gd name="T38" fmla="*/ 26 w 137"/>
                <a:gd name="T39" fmla="*/ 103 h 211"/>
                <a:gd name="T40" fmla="*/ 26 w 137"/>
                <a:gd name="T41" fmla="*/ 112 h 211"/>
                <a:gd name="T42" fmla="*/ 33 w 137"/>
                <a:gd name="T43" fmla="*/ 116 h 211"/>
                <a:gd name="T44" fmla="*/ 30 w 137"/>
                <a:gd name="T45" fmla="*/ 116 h 211"/>
                <a:gd name="T46" fmla="*/ 28 w 137"/>
                <a:gd name="T47" fmla="*/ 133 h 211"/>
                <a:gd name="T48" fmla="*/ 38 w 137"/>
                <a:gd name="T49" fmla="*/ 133 h 211"/>
                <a:gd name="T50" fmla="*/ 35 w 137"/>
                <a:gd name="T51" fmla="*/ 137 h 211"/>
                <a:gd name="T52" fmla="*/ 33 w 137"/>
                <a:gd name="T53" fmla="*/ 143 h 211"/>
                <a:gd name="T54" fmla="*/ 29 w 137"/>
                <a:gd name="T55" fmla="*/ 151 h 211"/>
                <a:gd name="T56" fmla="*/ 38 w 137"/>
                <a:gd name="T57" fmla="*/ 159 h 211"/>
                <a:gd name="T58" fmla="*/ 37 w 137"/>
                <a:gd name="T59" fmla="*/ 162 h 211"/>
                <a:gd name="T60" fmla="*/ 48 w 137"/>
                <a:gd name="T61" fmla="*/ 162 h 211"/>
                <a:gd name="T62" fmla="*/ 48 w 137"/>
                <a:gd name="T63" fmla="*/ 173 h 211"/>
                <a:gd name="T64" fmla="*/ 53 w 137"/>
                <a:gd name="T65" fmla="*/ 178 h 211"/>
                <a:gd name="T66" fmla="*/ 57 w 137"/>
                <a:gd name="T67" fmla="*/ 186 h 211"/>
                <a:gd name="T68" fmla="*/ 55 w 137"/>
                <a:gd name="T69" fmla="*/ 194 h 211"/>
                <a:gd name="T70" fmla="*/ 54 w 137"/>
                <a:gd name="T71" fmla="*/ 192 h 211"/>
                <a:gd name="T72" fmla="*/ 54 w 137"/>
                <a:gd name="T73" fmla="*/ 193 h 211"/>
                <a:gd name="T74" fmla="*/ 44 w 137"/>
                <a:gd name="T75" fmla="*/ 170 h 211"/>
                <a:gd name="T76" fmla="*/ 44 w 137"/>
                <a:gd name="T77" fmla="*/ 170 h 211"/>
                <a:gd name="T78" fmla="*/ 24 w 137"/>
                <a:gd name="T79" fmla="*/ 101 h 211"/>
                <a:gd name="T80" fmla="*/ 24 w 137"/>
                <a:gd name="T81" fmla="*/ 110 h 211"/>
                <a:gd name="T82" fmla="*/ 24 w 137"/>
                <a:gd name="T83" fmla="*/ 103 h 211"/>
                <a:gd name="T84" fmla="*/ 31 w 137"/>
                <a:gd name="T85" fmla="*/ 134 h 211"/>
                <a:gd name="T86" fmla="*/ 28 w 137"/>
                <a:gd name="T87" fmla="*/ 125 h 211"/>
                <a:gd name="T88" fmla="*/ 23 w 137"/>
                <a:gd name="T89" fmla="*/ 116 h 211"/>
                <a:gd name="T90" fmla="*/ 2 w 137"/>
                <a:gd name="T91" fmla="*/ 111 h 211"/>
                <a:gd name="T92" fmla="*/ 6 w 137"/>
                <a:gd name="T93" fmla="*/ 125 h 211"/>
                <a:gd name="T94" fmla="*/ 6 w 137"/>
                <a:gd name="T95" fmla="*/ 115 h 211"/>
                <a:gd name="T96" fmla="*/ 6 w 137"/>
                <a:gd name="T97" fmla="*/ 128 h 211"/>
                <a:gd name="T98" fmla="*/ 21 w 137"/>
                <a:gd name="T99" fmla="*/ 105 h 211"/>
                <a:gd name="T100" fmla="*/ 32 w 137"/>
                <a:gd name="T101" fmla="*/ 136 h 211"/>
                <a:gd name="T102" fmla="*/ 23 w 137"/>
                <a:gd name="T103" fmla="*/ 118 h 211"/>
                <a:gd name="T104" fmla="*/ 34 w 137"/>
                <a:gd name="T105" fmla="*/ 136 h 211"/>
                <a:gd name="T106" fmla="*/ 50 w 137"/>
                <a:gd name="T107" fmla="*/ 188 h 211"/>
                <a:gd name="T108" fmla="*/ 31 w 137"/>
                <a:gd name="T109" fmla="*/ 160 h 211"/>
                <a:gd name="T110" fmla="*/ 23 w 137"/>
                <a:gd name="T111" fmla="*/ 158 h 211"/>
                <a:gd name="T112" fmla="*/ 26 w 137"/>
                <a:gd name="T113" fmla="*/ 164 h 211"/>
                <a:gd name="T114" fmla="*/ 29 w 137"/>
                <a:gd name="T115" fmla="*/ 176 h 211"/>
                <a:gd name="T116" fmla="*/ 33 w 137"/>
                <a:gd name="T117" fmla="*/ 182 h 211"/>
                <a:gd name="T118" fmla="*/ 47 w 137"/>
                <a:gd name="T119" fmla="*/ 198 h 211"/>
                <a:gd name="T120" fmla="*/ 29 w 137"/>
                <a:gd name="T121" fmla="*/ 128 h 211"/>
                <a:gd name="T122" fmla="*/ 28 w 137"/>
                <a:gd name="T123" fmla="*/ 135 h 211"/>
                <a:gd name="T124" fmla="*/ 28 w 137"/>
                <a:gd name="T125" fmla="*/ 13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11">
                  <a:moveTo>
                    <a:pt x="14" y="98"/>
                  </a:moveTo>
                  <a:lnTo>
                    <a:pt x="14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2" y="98"/>
                  </a:lnTo>
                  <a:lnTo>
                    <a:pt x="12" y="98"/>
                  </a:lnTo>
                  <a:lnTo>
                    <a:pt x="11" y="99"/>
                  </a:lnTo>
                  <a:lnTo>
                    <a:pt x="11" y="98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8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3"/>
                  </a:lnTo>
                  <a:lnTo>
                    <a:pt x="7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3"/>
                  </a:lnTo>
                  <a:lnTo>
                    <a:pt x="6" y="103"/>
                  </a:lnTo>
                  <a:lnTo>
                    <a:pt x="6" y="103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4" y="102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3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0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5" y="95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9"/>
                  </a:lnTo>
                  <a:lnTo>
                    <a:pt x="1" y="98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0"/>
                  </a:lnTo>
                  <a:lnTo>
                    <a:pt x="2" y="100"/>
                  </a:lnTo>
                  <a:lnTo>
                    <a:pt x="1" y="100"/>
                  </a:lnTo>
                  <a:lnTo>
                    <a:pt x="1" y="99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100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0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2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1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3" y="104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2" y="105"/>
                  </a:lnTo>
                  <a:lnTo>
                    <a:pt x="2" y="105"/>
                  </a:lnTo>
                  <a:lnTo>
                    <a:pt x="1" y="104"/>
                  </a:lnTo>
                  <a:lnTo>
                    <a:pt x="1" y="104"/>
                  </a:lnTo>
                  <a:lnTo>
                    <a:pt x="1" y="104"/>
                  </a:lnTo>
                  <a:lnTo>
                    <a:pt x="1" y="105"/>
                  </a:lnTo>
                  <a:lnTo>
                    <a:pt x="1" y="105"/>
                  </a:lnTo>
                  <a:lnTo>
                    <a:pt x="2" y="105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5" y="108"/>
                  </a:lnTo>
                  <a:lnTo>
                    <a:pt x="5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7" y="108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1" y="101"/>
                  </a:lnTo>
                  <a:lnTo>
                    <a:pt x="12" y="101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3" y="100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close/>
                  <a:moveTo>
                    <a:pt x="54" y="193"/>
                  </a:move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close/>
                  <a:moveTo>
                    <a:pt x="38" y="187"/>
                  </a:move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close/>
                  <a:moveTo>
                    <a:pt x="39" y="187"/>
                  </a:move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9" y="187"/>
                  </a:lnTo>
                  <a:close/>
                  <a:moveTo>
                    <a:pt x="51" y="191"/>
                  </a:moveTo>
                  <a:lnTo>
                    <a:pt x="51" y="191"/>
                  </a:lnTo>
                  <a:lnTo>
                    <a:pt x="52" y="191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1"/>
                  </a:lnTo>
                  <a:lnTo>
                    <a:pt x="51" y="191"/>
                  </a:lnTo>
                  <a:close/>
                  <a:moveTo>
                    <a:pt x="51" y="190"/>
                  </a:move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close/>
                  <a:moveTo>
                    <a:pt x="30" y="173"/>
                  </a:moveTo>
                  <a:lnTo>
                    <a:pt x="30" y="174"/>
                  </a:lnTo>
                  <a:lnTo>
                    <a:pt x="30" y="174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close/>
                  <a:moveTo>
                    <a:pt x="32" y="160"/>
                  </a:move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2" y="160"/>
                  </a:lnTo>
                  <a:lnTo>
                    <a:pt x="32" y="160"/>
                  </a:lnTo>
                  <a:close/>
                  <a:moveTo>
                    <a:pt x="34" y="158"/>
                  </a:move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close/>
                  <a:moveTo>
                    <a:pt x="33" y="156"/>
                  </a:moveTo>
                  <a:lnTo>
                    <a:pt x="32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close/>
                  <a:moveTo>
                    <a:pt x="5" y="116"/>
                  </a:moveTo>
                  <a:lnTo>
                    <a:pt x="5" y="116"/>
                  </a:lnTo>
                  <a:lnTo>
                    <a:pt x="5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5" y="115"/>
                  </a:lnTo>
                  <a:lnTo>
                    <a:pt x="5" y="116"/>
                  </a:lnTo>
                  <a:close/>
                  <a:moveTo>
                    <a:pt x="7" y="119"/>
                  </a:moveTo>
                  <a:lnTo>
                    <a:pt x="7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7" y="119"/>
                  </a:lnTo>
                  <a:lnTo>
                    <a:pt x="7" y="119"/>
                  </a:lnTo>
                  <a:close/>
                  <a:moveTo>
                    <a:pt x="7" y="115"/>
                  </a:move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close/>
                  <a:moveTo>
                    <a:pt x="0" y="101"/>
                  </a:move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1"/>
                  </a:lnTo>
                  <a:close/>
                  <a:moveTo>
                    <a:pt x="1" y="96"/>
                  </a:move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close/>
                  <a:moveTo>
                    <a:pt x="53" y="196"/>
                  </a:move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close/>
                  <a:moveTo>
                    <a:pt x="53" y="194"/>
                  </a:move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4"/>
                  </a:lnTo>
                  <a:close/>
                  <a:moveTo>
                    <a:pt x="53" y="194"/>
                  </a:move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close/>
                  <a:moveTo>
                    <a:pt x="53" y="193"/>
                  </a:move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close/>
                  <a:moveTo>
                    <a:pt x="38" y="188"/>
                  </a:moveTo>
                  <a:lnTo>
                    <a:pt x="37" y="188"/>
                  </a:lnTo>
                  <a:lnTo>
                    <a:pt x="37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close/>
                  <a:moveTo>
                    <a:pt x="37" y="187"/>
                  </a:move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close/>
                  <a:moveTo>
                    <a:pt x="36" y="186"/>
                  </a:move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6"/>
                  </a:lnTo>
                  <a:lnTo>
                    <a:pt x="36" y="186"/>
                  </a:lnTo>
                  <a:close/>
                  <a:moveTo>
                    <a:pt x="37" y="186"/>
                  </a:move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6"/>
                  </a:lnTo>
                  <a:lnTo>
                    <a:pt x="37" y="186"/>
                  </a:lnTo>
                  <a:close/>
                  <a:moveTo>
                    <a:pt x="37" y="186"/>
                  </a:moveTo>
                  <a:lnTo>
                    <a:pt x="37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6"/>
                  </a:lnTo>
                  <a:close/>
                  <a:moveTo>
                    <a:pt x="55" y="185"/>
                  </a:move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close/>
                  <a:moveTo>
                    <a:pt x="51" y="182"/>
                  </a:move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close/>
                  <a:moveTo>
                    <a:pt x="47" y="176"/>
                  </a:moveTo>
                  <a:lnTo>
                    <a:pt x="47" y="176"/>
                  </a:lnTo>
                  <a:lnTo>
                    <a:pt x="47" y="176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6"/>
                  </a:lnTo>
                  <a:lnTo>
                    <a:pt x="47" y="176"/>
                  </a:lnTo>
                  <a:lnTo>
                    <a:pt x="47" y="176"/>
                  </a:lnTo>
                  <a:close/>
                  <a:moveTo>
                    <a:pt x="45" y="173"/>
                  </a:move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close/>
                  <a:moveTo>
                    <a:pt x="27" y="154"/>
                  </a:move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close/>
                  <a:moveTo>
                    <a:pt x="40" y="164"/>
                  </a:moveTo>
                  <a:lnTo>
                    <a:pt x="40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39" y="164"/>
                  </a:lnTo>
                  <a:lnTo>
                    <a:pt x="39" y="164"/>
                  </a:lnTo>
                  <a:lnTo>
                    <a:pt x="39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4"/>
                  </a:lnTo>
                  <a:close/>
                  <a:moveTo>
                    <a:pt x="35" y="162"/>
                  </a:moveTo>
                  <a:lnTo>
                    <a:pt x="35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4" y="161"/>
                  </a:lnTo>
                  <a:lnTo>
                    <a:pt x="33" y="161"/>
                  </a:lnTo>
                  <a:lnTo>
                    <a:pt x="35" y="162"/>
                  </a:lnTo>
                  <a:close/>
                  <a:moveTo>
                    <a:pt x="55" y="186"/>
                  </a:move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5" y="185"/>
                  </a:lnTo>
                  <a:lnTo>
                    <a:pt x="55" y="186"/>
                  </a:lnTo>
                  <a:close/>
                  <a:moveTo>
                    <a:pt x="35" y="157"/>
                  </a:move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7"/>
                  </a:lnTo>
                  <a:close/>
                  <a:moveTo>
                    <a:pt x="35" y="161"/>
                  </a:move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5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close/>
                  <a:moveTo>
                    <a:pt x="38" y="159"/>
                  </a:moveTo>
                  <a:lnTo>
                    <a:pt x="38" y="159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close/>
                  <a:moveTo>
                    <a:pt x="26" y="95"/>
                  </a:moveTo>
                  <a:lnTo>
                    <a:pt x="26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5"/>
                  </a:lnTo>
                  <a:lnTo>
                    <a:pt x="26" y="95"/>
                  </a:lnTo>
                  <a:close/>
                  <a:moveTo>
                    <a:pt x="26" y="93"/>
                  </a:moveTo>
                  <a:lnTo>
                    <a:pt x="26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5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3"/>
                  </a:lnTo>
                  <a:close/>
                  <a:moveTo>
                    <a:pt x="136" y="210"/>
                  </a:move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3"/>
                  </a:lnTo>
                  <a:lnTo>
                    <a:pt x="133" y="203"/>
                  </a:lnTo>
                  <a:lnTo>
                    <a:pt x="133" y="203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8"/>
                  </a:lnTo>
                  <a:lnTo>
                    <a:pt x="133" y="198"/>
                  </a:lnTo>
                  <a:lnTo>
                    <a:pt x="133" y="198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89"/>
                  </a:lnTo>
                  <a:lnTo>
                    <a:pt x="133" y="189"/>
                  </a:lnTo>
                  <a:lnTo>
                    <a:pt x="133" y="189"/>
                  </a:lnTo>
                  <a:lnTo>
                    <a:pt x="132" y="189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8" y="184"/>
                  </a:lnTo>
                  <a:lnTo>
                    <a:pt x="128" y="184"/>
                  </a:lnTo>
                  <a:lnTo>
                    <a:pt x="128" y="184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7" y="183"/>
                  </a:lnTo>
                  <a:lnTo>
                    <a:pt x="127" y="182"/>
                  </a:lnTo>
                  <a:lnTo>
                    <a:pt x="127" y="182"/>
                  </a:lnTo>
                  <a:lnTo>
                    <a:pt x="127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5" y="179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7"/>
                  </a:lnTo>
                  <a:lnTo>
                    <a:pt x="125" y="177"/>
                  </a:lnTo>
                  <a:lnTo>
                    <a:pt x="125" y="177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3"/>
                  </a:lnTo>
                  <a:lnTo>
                    <a:pt x="124" y="173"/>
                  </a:lnTo>
                  <a:lnTo>
                    <a:pt x="123" y="173"/>
                  </a:lnTo>
                  <a:lnTo>
                    <a:pt x="123" y="173"/>
                  </a:lnTo>
                  <a:lnTo>
                    <a:pt x="123" y="173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1"/>
                  </a:lnTo>
                  <a:lnTo>
                    <a:pt x="123" y="171"/>
                  </a:lnTo>
                  <a:lnTo>
                    <a:pt x="123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9"/>
                  </a:lnTo>
                  <a:lnTo>
                    <a:pt x="120" y="169"/>
                  </a:lnTo>
                  <a:lnTo>
                    <a:pt x="119" y="169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5"/>
                  </a:lnTo>
                  <a:lnTo>
                    <a:pt x="119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7" y="164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6" y="162"/>
                  </a:lnTo>
                  <a:lnTo>
                    <a:pt x="116" y="162"/>
                  </a:lnTo>
                  <a:lnTo>
                    <a:pt x="116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4" y="161"/>
                  </a:lnTo>
                  <a:lnTo>
                    <a:pt x="114" y="161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3" y="160"/>
                  </a:lnTo>
                  <a:lnTo>
                    <a:pt x="113" y="159"/>
                  </a:lnTo>
                  <a:lnTo>
                    <a:pt x="113" y="159"/>
                  </a:lnTo>
                  <a:lnTo>
                    <a:pt x="114" y="159"/>
                  </a:lnTo>
                  <a:lnTo>
                    <a:pt x="114" y="159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7"/>
                  </a:lnTo>
                  <a:lnTo>
                    <a:pt x="114" y="157"/>
                  </a:lnTo>
                  <a:lnTo>
                    <a:pt x="114" y="157"/>
                  </a:lnTo>
                  <a:lnTo>
                    <a:pt x="113" y="157"/>
                  </a:lnTo>
                  <a:lnTo>
                    <a:pt x="113" y="157"/>
                  </a:lnTo>
                  <a:lnTo>
                    <a:pt x="113" y="156"/>
                  </a:lnTo>
                  <a:lnTo>
                    <a:pt x="113" y="156"/>
                  </a:lnTo>
                  <a:lnTo>
                    <a:pt x="113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1" y="156"/>
                  </a:lnTo>
                  <a:lnTo>
                    <a:pt x="111" y="156"/>
                  </a:lnTo>
                  <a:lnTo>
                    <a:pt x="111" y="156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1" y="154"/>
                  </a:lnTo>
                  <a:lnTo>
                    <a:pt x="111" y="154"/>
                  </a:lnTo>
                  <a:lnTo>
                    <a:pt x="111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1" y="153"/>
                  </a:lnTo>
                  <a:lnTo>
                    <a:pt x="111" y="153"/>
                  </a:lnTo>
                  <a:lnTo>
                    <a:pt x="111" y="153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8" y="147"/>
                  </a:lnTo>
                  <a:lnTo>
                    <a:pt x="108" y="147"/>
                  </a:lnTo>
                  <a:lnTo>
                    <a:pt x="108" y="147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8" y="146"/>
                  </a:lnTo>
                  <a:lnTo>
                    <a:pt x="108" y="145"/>
                  </a:lnTo>
                  <a:lnTo>
                    <a:pt x="108" y="145"/>
                  </a:lnTo>
                  <a:lnTo>
                    <a:pt x="108" y="145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4" y="143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0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3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3"/>
                  </a:lnTo>
                  <a:lnTo>
                    <a:pt x="101" y="133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1"/>
                  </a:lnTo>
                  <a:lnTo>
                    <a:pt x="102" y="130"/>
                  </a:lnTo>
                  <a:lnTo>
                    <a:pt x="103" y="128"/>
                  </a:lnTo>
                  <a:lnTo>
                    <a:pt x="104" y="125"/>
                  </a:lnTo>
                  <a:lnTo>
                    <a:pt x="104" y="123"/>
                  </a:lnTo>
                  <a:lnTo>
                    <a:pt x="105" y="120"/>
                  </a:lnTo>
                  <a:lnTo>
                    <a:pt x="106" y="118"/>
                  </a:lnTo>
                  <a:lnTo>
                    <a:pt x="106" y="115"/>
                  </a:lnTo>
                  <a:lnTo>
                    <a:pt x="107" y="112"/>
                  </a:lnTo>
                  <a:lnTo>
                    <a:pt x="109" y="108"/>
                  </a:lnTo>
                  <a:lnTo>
                    <a:pt x="110" y="104"/>
                  </a:lnTo>
                  <a:lnTo>
                    <a:pt x="111" y="100"/>
                  </a:lnTo>
                  <a:lnTo>
                    <a:pt x="112" y="96"/>
                  </a:lnTo>
                  <a:lnTo>
                    <a:pt x="113" y="93"/>
                  </a:lnTo>
                  <a:lnTo>
                    <a:pt x="114" y="89"/>
                  </a:lnTo>
                  <a:lnTo>
                    <a:pt x="115" y="85"/>
                  </a:lnTo>
                  <a:lnTo>
                    <a:pt x="116" y="81"/>
                  </a:lnTo>
                  <a:lnTo>
                    <a:pt x="117" y="78"/>
                  </a:lnTo>
                  <a:lnTo>
                    <a:pt x="120" y="70"/>
                  </a:lnTo>
                  <a:lnTo>
                    <a:pt x="121" y="67"/>
                  </a:lnTo>
                  <a:lnTo>
                    <a:pt x="122" y="63"/>
                  </a:lnTo>
                  <a:lnTo>
                    <a:pt x="123" y="59"/>
                  </a:lnTo>
                  <a:lnTo>
                    <a:pt x="123" y="58"/>
                  </a:lnTo>
                  <a:lnTo>
                    <a:pt x="124" y="57"/>
                  </a:lnTo>
                  <a:lnTo>
                    <a:pt x="124" y="56"/>
                  </a:lnTo>
                  <a:lnTo>
                    <a:pt x="124" y="55"/>
                  </a:lnTo>
                  <a:lnTo>
                    <a:pt x="125" y="54"/>
                  </a:lnTo>
                  <a:lnTo>
                    <a:pt x="125" y="53"/>
                  </a:lnTo>
                  <a:lnTo>
                    <a:pt x="125" y="52"/>
                  </a:lnTo>
                  <a:lnTo>
                    <a:pt x="126" y="51"/>
                  </a:lnTo>
                  <a:lnTo>
                    <a:pt x="122" y="50"/>
                  </a:lnTo>
                  <a:lnTo>
                    <a:pt x="119" y="49"/>
                  </a:lnTo>
                  <a:lnTo>
                    <a:pt x="116" y="48"/>
                  </a:lnTo>
                  <a:lnTo>
                    <a:pt x="113" y="47"/>
                  </a:lnTo>
                  <a:lnTo>
                    <a:pt x="110" y="46"/>
                  </a:lnTo>
                  <a:lnTo>
                    <a:pt x="106" y="45"/>
                  </a:lnTo>
                  <a:lnTo>
                    <a:pt x="103" y="44"/>
                  </a:lnTo>
                  <a:lnTo>
                    <a:pt x="100" y="43"/>
                  </a:lnTo>
                  <a:lnTo>
                    <a:pt x="97" y="42"/>
                  </a:lnTo>
                  <a:lnTo>
                    <a:pt x="94" y="41"/>
                  </a:lnTo>
                  <a:lnTo>
                    <a:pt x="91" y="40"/>
                  </a:lnTo>
                  <a:lnTo>
                    <a:pt x="88" y="39"/>
                  </a:lnTo>
                  <a:lnTo>
                    <a:pt x="85" y="38"/>
                  </a:lnTo>
                  <a:lnTo>
                    <a:pt x="81" y="36"/>
                  </a:lnTo>
                  <a:lnTo>
                    <a:pt x="78" y="35"/>
                  </a:lnTo>
                  <a:lnTo>
                    <a:pt x="75" y="34"/>
                  </a:lnTo>
                  <a:lnTo>
                    <a:pt x="72" y="33"/>
                  </a:lnTo>
                  <a:lnTo>
                    <a:pt x="69" y="32"/>
                  </a:lnTo>
                  <a:lnTo>
                    <a:pt x="66" y="30"/>
                  </a:lnTo>
                  <a:lnTo>
                    <a:pt x="63" y="29"/>
                  </a:lnTo>
                  <a:lnTo>
                    <a:pt x="60" y="28"/>
                  </a:lnTo>
                  <a:lnTo>
                    <a:pt x="57" y="27"/>
                  </a:lnTo>
                  <a:lnTo>
                    <a:pt x="54" y="25"/>
                  </a:lnTo>
                  <a:lnTo>
                    <a:pt x="51" y="24"/>
                  </a:lnTo>
                  <a:lnTo>
                    <a:pt x="48" y="22"/>
                  </a:lnTo>
                  <a:lnTo>
                    <a:pt x="45" y="21"/>
                  </a:lnTo>
                  <a:lnTo>
                    <a:pt x="42" y="20"/>
                  </a:lnTo>
                  <a:lnTo>
                    <a:pt x="39" y="18"/>
                  </a:lnTo>
                  <a:lnTo>
                    <a:pt x="36" y="17"/>
                  </a:lnTo>
                  <a:lnTo>
                    <a:pt x="33" y="15"/>
                  </a:lnTo>
                  <a:lnTo>
                    <a:pt x="31" y="14"/>
                  </a:lnTo>
                  <a:lnTo>
                    <a:pt x="28" y="12"/>
                  </a:lnTo>
                  <a:lnTo>
                    <a:pt x="25" y="11"/>
                  </a:lnTo>
                  <a:lnTo>
                    <a:pt x="22" y="9"/>
                  </a:lnTo>
                  <a:lnTo>
                    <a:pt x="19" y="8"/>
                  </a:lnTo>
                  <a:lnTo>
                    <a:pt x="16" y="6"/>
                  </a:lnTo>
                  <a:lnTo>
                    <a:pt x="13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7" y="10"/>
                  </a:lnTo>
                  <a:lnTo>
                    <a:pt x="8" y="14"/>
                  </a:lnTo>
                  <a:lnTo>
                    <a:pt x="7" y="17"/>
                  </a:lnTo>
                  <a:lnTo>
                    <a:pt x="6" y="18"/>
                  </a:lnTo>
                  <a:lnTo>
                    <a:pt x="6" y="19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4" y="18"/>
                  </a:lnTo>
                  <a:lnTo>
                    <a:pt x="15" y="17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5" y="14"/>
                  </a:lnTo>
                  <a:lnTo>
                    <a:pt x="25" y="15"/>
                  </a:lnTo>
                  <a:lnTo>
                    <a:pt x="26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6" y="17"/>
                  </a:lnTo>
                  <a:lnTo>
                    <a:pt x="26" y="1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4" y="20"/>
                  </a:lnTo>
                  <a:lnTo>
                    <a:pt x="25" y="21"/>
                  </a:lnTo>
                  <a:lnTo>
                    <a:pt x="24" y="21"/>
                  </a:lnTo>
                  <a:lnTo>
                    <a:pt x="24" y="22"/>
                  </a:lnTo>
                  <a:lnTo>
                    <a:pt x="26" y="24"/>
                  </a:lnTo>
                  <a:lnTo>
                    <a:pt x="25" y="24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7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8" y="33"/>
                  </a:lnTo>
                  <a:lnTo>
                    <a:pt x="28" y="35"/>
                  </a:lnTo>
                  <a:lnTo>
                    <a:pt x="29" y="38"/>
                  </a:lnTo>
                  <a:lnTo>
                    <a:pt x="28" y="38"/>
                  </a:lnTo>
                  <a:lnTo>
                    <a:pt x="28" y="40"/>
                  </a:lnTo>
                  <a:lnTo>
                    <a:pt x="28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8"/>
                  </a:lnTo>
                  <a:lnTo>
                    <a:pt x="28" y="50"/>
                  </a:lnTo>
                  <a:lnTo>
                    <a:pt x="28" y="52"/>
                  </a:lnTo>
                  <a:lnTo>
                    <a:pt x="28" y="54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8" y="57"/>
                  </a:lnTo>
                  <a:lnTo>
                    <a:pt x="28" y="58"/>
                  </a:lnTo>
                  <a:lnTo>
                    <a:pt x="27" y="58"/>
                  </a:lnTo>
                  <a:lnTo>
                    <a:pt x="28" y="59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28" y="63"/>
                  </a:lnTo>
                  <a:lnTo>
                    <a:pt x="28" y="63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8" y="66"/>
                  </a:lnTo>
                  <a:lnTo>
                    <a:pt x="28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9" y="68"/>
                  </a:lnTo>
                  <a:lnTo>
                    <a:pt x="30" y="69"/>
                  </a:lnTo>
                  <a:lnTo>
                    <a:pt x="31" y="70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2"/>
                  </a:lnTo>
                  <a:lnTo>
                    <a:pt x="33" y="73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34" y="75"/>
                  </a:lnTo>
                  <a:lnTo>
                    <a:pt x="35" y="75"/>
                  </a:lnTo>
                  <a:lnTo>
                    <a:pt x="35" y="75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5" y="77"/>
                  </a:lnTo>
                  <a:lnTo>
                    <a:pt x="35" y="77"/>
                  </a:lnTo>
                  <a:lnTo>
                    <a:pt x="36" y="77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7" y="78"/>
                  </a:lnTo>
                  <a:lnTo>
                    <a:pt x="37" y="79"/>
                  </a:lnTo>
                  <a:lnTo>
                    <a:pt x="37" y="79"/>
                  </a:lnTo>
                  <a:lnTo>
                    <a:pt x="36" y="79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1"/>
                  </a:lnTo>
                  <a:lnTo>
                    <a:pt x="35" y="81"/>
                  </a:lnTo>
                  <a:lnTo>
                    <a:pt x="34" y="82"/>
                  </a:lnTo>
                  <a:lnTo>
                    <a:pt x="34" y="82"/>
                  </a:lnTo>
                  <a:lnTo>
                    <a:pt x="34" y="82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4"/>
                  </a:lnTo>
                  <a:lnTo>
                    <a:pt x="33" y="84"/>
                  </a:lnTo>
                  <a:lnTo>
                    <a:pt x="33" y="85"/>
                  </a:lnTo>
                  <a:lnTo>
                    <a:pt x="33" y="85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2" y="89"/>
                  </a:lnTo>
                  <a:lnTo>
                    <a:pt x="31" y="89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0" y="90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1" y="92"/>
                  </a:lnTo>
                  <a:lnTo>
                    <a:pt x="31" y="91"/>
                  </a:lnTo>
                  <a:lnTo>
                    <a:pt x="31" y="91"/>
                  </a:lnTo>
                  <a:lnTo>
                    <a:pt x="32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6"/>
                  </a:lnTo>
                  <a:lnTo>
                    <a:pt x="35" y="86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5" y="86"/>
                  </a:lnTo>
                  <a:lnTo>
                    <a:pt x="35" y="87"/>
                  </a:lnTo>
                  <a:lnTo>
                    <a:pt x="36" y="87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3" y="93"/>
                  </a:lnTo>
                  <a:lnTo>
                    <a:pt x="34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0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9" y="96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30" y="97"/>
                  </a:lnTo>
                  <a:lnTo>
                    <a:pt x="30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7"/>
                  </a:lnTo>
                  <a:lnTo>
                    <a:pt x="28" y="97"/>
                  </a:lnTo>
                  <a:lnTo>
                    <a:pt x="28" y="97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6" y="95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8"/>
                  </a:lnTo>
                  <a:lnTo>
                    <a:pt x="26" y="98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6" y="98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6" y="96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99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3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5"/>
                  </a:lnTo>
                  <a:lnTo>
                    <a:pt x="24" y="105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4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6" y="110"/>
                  </a:lnTo>
                  <a:lnTo>
                    <a:pt x="26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1"/>
                  </a:lnTo>
                  <a:lnTo>
                    <a:pt x="25" y="111"/>
                  </a:lnTo>
                  <a:lnTo>
                    <a:pt x="25" y="111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3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2"/>
                  </a:lnTo>
                  <a:lnTo>
                    <a:pt x="29" y="112"/>
                  </a:lnTo>
                  <a:lnTo>
                    <a:pt x="29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1" y="111"/>
                  </a:lnTo>
                  <a:lnTo>
                    <a:pt x="31" y="112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3" y="111"/>
                  </a:lnTo>
                  <a:lnTo>
                    <a:pt x="33" y="111"/>
                  </a:lnTo>
                  <a:lnTo>
                    <a:pt x="33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5" y="110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5" y="112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4" y="111"/>
                  </a:lnTo>
                  <a:lnTo>
                    <a:pt x="33" y="111"/>
                  </a:lnTo>
                  <a:lnTo>
                    <a:pt x="33" y="112"/>
                  </a:lnTo>
                  <a:lnTo>
                    <a:pt x="33" y="112"/>
                  </a:lnTo>
                  <a:lnTo>
                    <a:pt x="33" y="112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6" y="117"/>
                  </a:lnTo>
                  <a:lnTo>
                    <a:pt x="36" y="118"/>
                  </a:lnTo>
                  <a:lnTo>
                    <a:pt x="37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7" y="118"/>
                  </a:lnTo>
                  <a:lnTo>
                    <a:pt x="37" y="118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2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20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5" y="118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7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4"/>
                  </a:lnTo>
                  <a:lnTo>
                    <a:pt x="32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4"/>
                  </a:lnTo>
                  <a:lnTo>
                    <a:pt x="30" y="114"/>
                  </a:lnTo>
                  <a:lnTo>
                    <a:pt x="30" y="114"/>
                  </a:lnTo>
                  <a:lnTo>
                    <a:pt x="30" y="115"/>
                  </a:lnTo>
                  <a:lnTo>
                    <a:pt x="30" y="115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6"/>
                  </a:lnTo>
                  <a:lnTo>
                    <a:pt x="31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9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20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2" y="121"/>
                  </a:lnTo>
                  <a:lnTo>
                    <a:pt x="32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0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3" y="125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0" y="130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2"/>
                  </a:lnTo>
                  <a:lnTo>
                    <a:pt x="29" y="132"/>
                  </a:lnTo>
                  <a:lnTo>
                    <a:pt x="29" y="132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30" y="133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1" y="132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2" y="131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4" y="130"/>
                  </a:lnTo>
                  <a:lnTo>
                    <a:pt x="33" y="130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2" y="131"/>
                  </a:lnTo>
                  <a:lnTo>
                    <a:pt x="32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4" y="134"/>
                  </a:lnTo>
                  <a:lnTo>
                    <a:pt x="34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5" y="134"/>
                  </a:lnTo>
                  <a:lnTo>
                    <a:pt x="35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8" y="134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40" y="132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1" y="129"/>
                  </a:lnTo>
                  <a:lnTo>
                    <a:pt x="41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1"/>
                  </a:lnTo>
                  <a:lnTo>
                    <a:pt x="42" y="131"/>
                  </a:lnTo>
                  <a:lnTo>
                    <a:pt x="42" y="131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0" y="132"/>
                  </a:lnTo>
                  <a:lnTo>
                    <a:pt x="40" y="132"/>
                  </a:lnTo>
                  <a:lnTo>
                    <a:pt x="40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9" y="136"/>
                  </a:lnTo>
                  <a:lnTo>
                    <a:pt x="39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1" y="13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1" y="136"/>
                  </a:lnTo>
                  <a:lnTo>
                    <a:pt x="41" y="136"/>
                  </a:lnTo>
                  <a:lnTo>
                    <a:pt x="41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8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40" y="139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2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39" y="137"/>
                  </a:lnTo>
                  <a:lnTo>
                    <a:pt x="39" y="137"/>
                  </a:lnTo>
                  <a:lnTo>
                    <a:pt x="39" y="137"/>
                  </a:lnTo>
                  <a:lnTo>
                    <a:pt x="39" y="136"/>
                  </a:lnTo>
                  <a:lnTo>
                    <a:pt x="39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7" y="136"/>
                  </a:lnTo>
                  <a:lnTo>
                    <a:pt x="37" y="136"/>
                  </a:lnTo>
                  <a:lnTo>
                    <a:pt x="37" y="137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3" y="138"/>
                  </a:lnTo>
                  <a:lnTo>
                    <a:pt x="33" y="138"/>
                  </a:lnTo>
                  <a:lnTo>
                    <a:pt x="34" y="138"/>
                  </a:lnTo>
                  <a:lnTo>
                    <a:pt x="34" y="137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8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1" y="139"/>
                  </a:lnTo>
                  <a:lnTo>
                    <a:pt x="31" y="139"/>
                  </a:lnTo>
                  <a:lnTo>
                    <a:pt x="31" y="139"/>
                  </a:lnTo>
                  <a:lnTo>
                    <a:pt x="30" y="139"/>
                  </a:lnTo>
                  <a:lnTo>
                    <a:pt x="30" y="139"/>
                  </a:lnTo>
                  <a:lnTo>
                    <a:pt x="30" y="139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30" y="144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4" y="141"/>
                  </a:lnTo>
                  <a:lnTo>
                    <a:pt x="34" y="141"/>
                  </a:lnTo>
                  <a:lnTo>
                    <a:pt x="34" y="141"/>
                  </a:lnTo>
                  <a:lnTo>
                    <a:pt x="34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2" y="143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3"/>
                  </a:lnTo>
                  <a:lnTo>
                    <a:pt x="34" y="143"/>
                  </a:lnTo>
                  <a:lnTo>
                    <a:pt x="34" y="144"/>
                  </a:lnTo>
                  <a:lnTo>
                    <a:pt x="34" y="144"/>
                  </a:lnTo>
                  <a:lnTo>
                    <a:pt x="35" y="144"/>
                  </a:lnTo>
                  <a:lnTo>
                    <a:pt x="38" y="146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8" y="146"/>
                  </a:lnTo>
                  <a:lnTo>
                    <a:pt x="38" y="146"/>
                  </a:lnTo>
                  <a:lnTo>
                    <a:pt x="36" y="145"/>
                  </a:lnTo>
                  <a:lnTo>
                    <a:pt x="33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1" y="144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8" y="146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0" y="147"/>
                  </a:lnTo>
                  <a:lnTo>
                    <a:pt x="31" y="148"/>
                  </a:lnTo>
                  <a:lnTo>
                    <a:pt x="31" y="148"/>
                  </a:lnTo>
                  <a:lnTo>
                    <a:pt x="31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8"/>
                  </a:lnTo>
                  <a:lnTo>
                    <a:pt x="34" y="148"/>
                  </a:lnTo>
                  <a:lnTo>
                    <a:pt x="34" y="148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2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0" y="148"/>
                  </a:lnTo>
                  <a:lnTo>
                    <a:pt x="29" y="148"/>
                  </a:lnTo>
                  <a:lnTo>
                    <a:pt x="29" y="148"/>
                  </a:lnTo>
                  <a:lnTo>
                    <a:pt x="28" y="148"/>
                  </a:lnTo>
                  <a:lnTo>
                    <a:pt x="28" y="148"/>
                  </a:lnTo>
                  <a:lnTo>
                    <a:pt x="28" y="148"/>
                  </a:lnTo>
                  <a:lnTo>
                    <a:pt x="27" y="148"/>
                  </a:lnTo>
                  <a:lnTo>
                    <a:pt x="27" y="148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28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2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29" y="152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5"/>
                  </a:lnTo>
                  <a:lnTo>
                    <a:pt x="30" y="155"/>
                  </a:lnTo>
                  <a:lnTo>
                    <a:pt x="31" y="155"/>
                  </a:lnTo>
                  <a:lnTo>
                    <a:pt x="31" y="156"/>
                  </a:lnTo>
                  <a:lnTo>
                    <a:pt x="31" y="156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1" y="155"/>
                  </a:lnTo>
                  <a:lnTo>
                    <a:pt x="31" y="155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2" y="154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5" y="156"/>
                  </a:lnTo>
                  <a:lnTo>
                    <a:pt x="35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5"/>
                  </a:lnTo>
                  <a:lnTo>
                    <a:pt x="36" y="155"/>
                  </a:lnTo>
                  <a:lnTo>
                    <a:pt x="37" y="155"/>
                  </a:lnTo>
                  <a:lnTo>
                    <a:pt x="37" y="154"/>
                  </a:lnTo>
                  <a:lnTo>
                    <a:pt x="37" y="154"/>
                  </a:lnTo>
                  <a:lnTo>
                    <a:pt x="37" y="154"/>
                  </a:lnTo>
                  <a:lnTo>
                    <a:pt x="37" y="155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8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8" y="157"/>
                  </a:lnTo>
                  <a:lnTo>
                    <a:pt x="37" y="157"/>
                  </a:lnTo>
                  <a:lnTo>
                    <a:pt x="37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5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37" y="157"/>
                  </a:lnTo>
                  <a:lnTo>
                    <a:pt x="37" y="157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8" y="158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39" y="159"/>
                  </a:lnTo>
                  <a:lnTo>
                    <a:pt x="39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7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40" y="160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4" y="157"/>
                  </a:lnTo>
                  <a:lnTo>
                    <a:pt x="44" y="157"/>
                  </a:lnTo>
                  <a:lnTo>
                    <a:pt x="44" y="156"/>
                  </a:lnTo>
                  <a:lnTo>
                    <a:pt x="45" y="157"/>
                  </a:lnTo>
                  <a:lnTo>
                    <a:pt x="45" y="157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59"/>
                  </a:lnTo>
                  <a:lnTo>
                    <a:pt x="45" y="159"/>
                  </a:lnTo>
                  <a:lnTo>
                    <a:pt x="45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60"/>
                  </a:lnTo>
                  <a:lnTo>
                    <a:pt x="44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8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40" y="162"/>
                  </a:lnTo>
                  <a:lnTo>
                    <a:pt x="39" y="162"/>
                  </a:lnTo>
                  <a:lnTo>
                    <a:pt x="39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3"/>
                  </a:lnTo>
                  <a:lnTo>
                    <a:pt x="37" y="163"/>
                  </a:lnTo>
                  <a:lnTo>
                    <a:pt x="37" y="16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38" y="164"/>
                  </a:lnTo>
                  <a:lnTo>
                    <a:pt x="39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2" y="165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3"/>
                  </a:lnTo>
                  <a:lnTo>
                    <a:pt x="42" y="163"/>
                  </a:lnTo>
                  <a:lnTo>
                    <a:pt x="43" y="163"/>
                  </a:lnTo>
                  <a:lnTo>
                    <a:pt x="43" y="162"/>
                  </a:lnTo>
                  <a:lnTo>
                    <a:pt x="43" y="162"/>
                  </a:lnTo>
                  <a:lnTo>
                    <a:pt x="43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3" y="162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2" y="164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5"/>
                  </a:lnTo>
                  <a:lnTo>
                    <a:pt x="45" y="165"/>
                  </a:lnTo>
                  <a:lnTo>
                    <a:pt x="45" y="165"/>
                  </a:lnTo>
                  <a:lnTo>
                    <a:pt x="45" y="165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7" y="166"/>
                  </a:lnTo>
                  <a:lnTo>
                    <a:pt x="47" y="165"/>
                  </a:lnTo>
                  <a:lnTo>
                    <a:pt x="47" y="165"/>
                  </a:lnTo>
                  <a:lnTo>
                    <a:pt x="47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6"/>
                  </a:lnTo>
                  <a:lnTo>
                    <a:pt x="48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7" y="167"/>
                  </a:lnTo>
                  <a:lnTo>
                    <a:pt x="47" y="167"/>
                  </a:lnTo>
                  <a:lnTo>
                    <a:pt x="47" y="168"/>
                  </a:lnTo>
                  <a:lnTo>
                    <a:pt x="47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50" y="168"/>
                  </a:lnTo>
                  <a:lnTo>
                    <a:pt x="51" y="168"/>
                  </a:lnTo>
                  <a:lnTo>
                    <a:pt x="51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1" y="168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7" y="172"/>
                  </a:lnTo>
                  <a:lnTo>
                    <a:pt x="48" y="172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4"/>
                  </a:lnTo>
                  <a:lnTo>
                    <a:pt x="47" y="174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6" y="173"/>
                  </a:lnTo>
                  <a:lnTo>
                    <a:pt x="46" y="172"/>
                  </a:lnTo>
                  <a:lnTo>
                    <a:pt x="46" y="173"/>
                  </a:lnTo>
                  <a:lnTo>
                    <a:pt x="46" y="173"/>
                  </a:lnTo>
                  <a:lnTo>
                    <a:pt x="46" y="174"/>
                  </a:lnTo>
                  <a:lnTo>
                    <a:pt x="46" y="174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6"/>
                  </a:lnTo>
                  <a:lnTo>
                    <a:pt x="48" y="176"/>
                  </a:lnTo>
                  <a:lnTo>
                    <a:pt x="48" y="176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6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5"/>
                  </a:lnTo>
                  <a:lnTo>
                    <a:pt x="53" y="175"/>
                  </a:lnTo>
                  <a:lnTo>
                    <a:pt x="54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4" y="174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5" y="173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4" y="175"/>
                  </a:lnTo>
                  <a:lnTo>
                    <a:pt x="54" y="175"/>
                  </a:lnTo>
                  <a:lnTo>
                    <a:pt x="54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9"/>
                  </a:lnTo>
                  <a:lnTo>
                    <a:pt x="52" y="179"/>
                  </a:lnTo>
                  <a:lnTo>
                    <a:pt x="53" y="179"/>
                  </a:lnTo>
                  <a:lnTo>
                    <a:pt x="53" y="179"/>
                  </a:lnTo>
                  <a:lnTo>
                    <a:pt x="53" y="180"/>
                  </a:lnTo>
                  <a:lnTo>
                    <a:pt x="53" y="180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4" y="181"/>
                  </a:lnTo>
                  <a:lnTo>
                    <a:pt x="56" y="181"/>
                  </a:lnTo>
                  <a:lnTo>
                    <a:pt x="55" y="181"/>
                  </a:lnTo>
                  <a:lnTo>
                    <a:pt x="55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3"/>
                  </a:lnTo>
                  <a:lnTo>
                    <a:pt x="53" y="183"/>
                  </a:lnTo>
                  <a:lnTo>
                    <a:pt x="53" y="183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0"/>
                  </a:lnTo>
                  <a:lnTo>
                    <a:pt x="52" y="180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1" y="179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1"/>
                  </a:lnTo>
                  <a:lnTo>
                    <a:pt x="51" y="181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3"/>
                  </a:lnTo>
                  <a:lnTo>
                    <a:pt x="55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9" y="182"/>
                  </a:lnTo>
                  <a:lnTo>
                    <a:pt x="59" y="182"/>
                  </a:lnTo>
                  <a:lnTo>
                    <a:pt x="59" y="182"/>
                  </a:lnTo>
                  <a:lnTo>
                    <a:pt x="58" y="182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7" y="185"/>
                  </a:lnTo>
                  <a:lnTo>
                    <a:pt x="57" y="185"/>
                  </a:lnTo>
                  <a:lnTo>
                    <a:pt x="57" y="185"/>
                  </a:lnTo>
                  <a:lnTo>
                    <a:pt x="57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7" y="186"/>
                  </a:lnTo>
                  <a:lnTo>
                    <a:pt x="57" y="186"/>
                  </a:lnTo>
                  <a:lnTo>
                    <a:pt x="58" y="187"/>
                  </a:lnTo>
                  <a:lnTo>
                    <a:pt x="59" y="187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7"/>
                  </a:lnTo>
                  <a:lnTo>
                    <a:pt x="60" y="187"/>
                  </a:lnTo>
                  <a:lnTo>
                    <a:pt x="59" y="188"/>
                  </a:lnTo>
                  <a:lnTo>
                    <a:pt x="59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7"/>
                  </a:lnTo>
                  <a:lnTo>
                    <a:pt x="58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6" y="187"/>
                  </a:lnTo>
                  <a:lnTo>
                    <a:pt x="56" y="187"/>
                  </a:lnTo>
                  <a:lnTo>
                    <a:pt x="56" y="188"/>
                  </a:lnTo>
                  <a:lnTo>
                    <a:pt x="56" y="188"/>
                  </a:lnTo>
                  <a:lnTo>
                    <a:pt x="57" y="188"/>
                  </a:lnTo>
                  <a:lnTo>
                    <a:pt x="57" y="188"/>
                  </a:lnTo>
                  <a:lnTo>
                    <a:pt x="57" y="189"/>
                  </a:lnTo>
                  <a:lnTo>
                    <a:pt x="57" y="188"/>
                  </a:lnTo>
                  <a:lnTo>
                    <a:pt x="57" y="188"/>
                  </a:lnTo>
                  <a:lnTo>
                    <a:pt x="56" y="188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0"/>
                  </a:lnTo>
                  <a:lnTo>
                    <a:pt x="57" y="190"/>
                  </a:lnTo>
                  <a:lnTo>
                    <a:pt x="57" y="190"/>
                  </a:lnTo>
                  <a:lnTo>
                    <a:pt x="57" y="189"/>
                  </a:lnTo>
                  <a:lnTo>
                    <a:pt x="57" y="190"/>
                  </a:lnTo>
                  <a:lnTo>
                    <a:pt x="57" y="190"/>
                  </a:lnTo>
                  <a:lnTo>
                    <a:pt x="56" y="190"/>
                  </a:lnTo>
                  <a:lnTo>
                    <a:pt x="56" y="190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7" y="192"/>
                  </a:lnTo>
                  <a:lnTo>
                    <a:pt x="57" y="192"/>
                  </a:lnTo>
                  <a:lnTo>
                    <a:pt x="57" y="191"/>
                  </a:lnTo>
                  <a:lnTo>
                    <a:pt x="57" y="191"/>
                  </a:lnTo>
                  <a:lnTo>
                    <a:pt x="57" y="191"/>
                  </a:lnTo>
                  <a:lnTo>
                    <a:pt x="58" y="191"/>
                  </a:lnTo>
                  <a:lnTo>
                    <a:pt x="58" y="191"/>
                  </a:lnTo>
                  <a:lnTo>
                    <a:pt x="58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8" y="191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60" y="193"/>
                  </a:lnTo>
                  <a:lnTo>
                    <a:pt x="62" y="193"/>
                  </a:lnTo>
                  <a:lnTo>
                    <a:pt x="64" y="194"/>
                  </a:lnTo>
                  <a:lnTo>
                    <a:pt x="66" y="194"/>
                  </a:lnTo>
                  <a:lnTo>
                    <a:pt x="68" y="195"/>
                  </a:lnTo>
                  <a:lnTo>
                    <a:pt x="70" y="195"/>
                  </a:lnTo>
                  <a:lnTo>
                    <a:pt x="72" y="196"/>
                  </a:lnTo>
                  <a:lnTo>
                    <a:pt x="74" y="196"/>
                  </a:lnTo>
                  <a:lnTo>
                    <a:pt x="76" y="197"/>
                  </a:lnTo>
                  <a:lnTo>
                    <a:pt x="77" y="198"/>
                  </a:lnTo>
                  <a:lnTo>
                    <a:pt x="79" y="198"/>
                  </a:lnTo>
                  <a:lnTo>
                    <a:pt x="81" y="199"/>
                  </a:lnTo>
                  <a:lnTo>
                    <a:pt x="83" y="199"/>
                  </a:lnTo>
                  <a:lnTo>
                    <a:pt x="85" y="200"/>
                  </a:lnTo>
                  <a:lnTo>
                    <a:pt x="87" y="200"/>
                  </a:lnTo>
                  <a:lnTo>
                    <a:pt x="89" y="201"/>
                  </a:lnTo>
                  <a:lnTo>
                    <a:pt x="91" y="201"/>
                  </a:lnTo>
                  <a:lnTo>
                    <a:pt x="93" y="201"/>
                  </a:lnTo>
                  <a:lnTo>
                    <a:pt x="95" y="202"/>
                  </a:lnTo>
                  <a:lnTo>
                    <a:pt x="97" y="202"/>
                  </a:lnTo>
                  <a:lnTo>
                    <a:pt x="99" y="203"/>
                  </a:lnTo>
                  <a:lnTo>
                    <a:pt x="101" y="203"/>
                  </a:lnTo>
                  <a:lnTo>
                    <a:pt x="103" y="204"/>
                  </a:lnTo>
                  <a:lnTo>
                    <a:pt x="105" y="204"/>
                  </a:lnTo>
                  <a:lnTo>
                    <a:pt x="107" y="205"/>
                  </a:lnTo>
                  <a:lnTo>
                    <a:pt x="109" y="205"/>
                  </a:lnTo>
                  <a:lnTo>
                    <a:pt x="110" y="205"/>
                  </a:lnTo>
                  <a:lnTo>
                    <a:pt x="110" y="206"/>
                  </a:lnTo>
                  <a:lnTo>
                    <a:pt x="112" y="206"/>
                  </a:lnTo>
                  <a:lnTo>
                    <a:pt x="114" y="206"/>
                  </a:lnTo>
                  <a:lnTo>
                    <a:pt x="116" y="207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20" y="208"/>
                  </a:lnTo>
                  <a:lnTo>
                    <a:pt x="122" y="208"/>
                  </a:lnTo>
                  <a:lnTo>
                    <a:pt x="124" y="208"/>
                  </a:lnTo>
                  <a:lnTo>
                    <a:pt x="126" y="209"/>
                  </a:lnTo>
                  <a:lnTo>
                    <a:pt x="128" y="209"/>
                  </a:lnTo>
                  <a:lnTo>
                    <a:pt x="130" y="210"/>
                  </a:lnTo>
                  <a:lnTo>
                    <a:pt x="132" y="210"/>
                  </a:lnTo>
                  <a:lnTo>
                    <a:pt x="134" y="210"/>
                  </a:lnTo>
                  <a:lnTo>
                    <a:pt x="136" y="211"/>
                  </a:lnTo>
                  <a:lnTo>
                    <a:pt x="136" y="211"/>
                  </a:lnTo>
                  <a:lnTo>
                    <a:pt x="136" y="211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7" y="210"/>
                  </a:lnTo>
                  <a:lnTo>
                    <a:pt x="136" y="210"/>
                  </a:lnTo>
                  <a:close/>
                  <a:moveTo>
                    <a:pt x="56" y="194"/>
                  </a:moveTo>
                  <a:lnTo>
                    <a:pt x="55" y="194"/>
                  </a:lnTo>
                  <a:lnTo>
                    <a:pt x="55" y="194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close/>
                  <a:moveTo>
                    <a:pt x="27" y="94"/>
                  </a:moveTo>
                  <a:lnTo>
                    <a:pt x="27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1"/>
                  </a:lnTo>
                  <a:lnTo>
                    <a:pt x="29" y="91"/>
                  </a:lnTo>
                  <a:lnTo>
                    <a:pt x="29" y="92"/>
                  </a:lnTo>
                  <a:lnTo>
                    <a:pt x="27" y="93"/>
                  </a:lnTo>
                  <a:lnTo>
                    <a:pt x="27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7" y="94"/>
                  </a:lnTo>
                  <a:lnTo>
                    <a:pt x="27" y="94"/>
                  </a:lnTo>
                  <a:close/>
                  <a:moveTo>
                    <a:pt x="33" y="160"/>
                  </a:moveTo>
                  <a:lnTo>
                    <a:pt x="33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5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close/>
                  <a:moveTo>
                    <a:pt x="48" y="170"/>
                  </a:move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close/>
                  <a:moveTo>
                    <a:pt x="54" y="192"/>
                  </a:moveTo>
                  <a:lnTo>
                    <a:pt x="54" y="192"/>
                  </a:lnTo>
                  <a:lnTo>
                    <a:pt x="53" y="192"/>
                  </a:lnTo>
                  <a:lnTo>
                    <a:pt x="53" y="191"/>
                  </a:lnTo>
                  <a:lnTo>
                    <a:pt x="53" y="191"/>
                  </a:lnTo>
                  <a:lnTo>
                    <a:pt x="53" y="191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2" y="189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52" y="190"/>
                  </a:lnTo>
                  <a:lnTo>
                    <a:pt x="52" y="191"/>
                  </a:lnTo>
                  <a:lnTo>
                    <a:pt x="53" y="192"/>
                  </a:lnTo>
                  <a:lnTo>
                    <a:pt x="53" y="192"/>
                  </a:lnTo>
                  <a:lnTo>
                    <a:pt x="53" y="192"/>
                  </a:lnTo>
                  <a:lnTo>
                    <a:pt x="54" y="192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2"/>
                  </a:lnTo>
                  <a:lnTo>
                    <a:pt x="54" y="192"/>
                  </a:lnTo>
                  <a:close/>
                  <a:moveTo>
                    <a:pt x="55" y="184"/>
                  </a:moveTo>
                  <a:lnTo>
                    <a:pt x="55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close/>
                  <a:moveTo>
                    <a:pt x="48" y="182"/>
                  </a:move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7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2"/>
                  </a:lnTo>
                  <a:close/>
                  <a:moveTo>
                    <a:pt x="53" y="194"/>
                  </a:moveTo>
                  <a:lnTo>
                    <a:pt x="52" y="193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3" y="192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2" y="192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3" y="194"/>
                  </a:lnTo>
                  <a:lnTo>
                    <a:pt x="53" y="194"/>
                  </a:lnTo>
                  <a:close/>
                  <a:moveTo>
                    <a:pt x="52" y="188"/>
                  </a:move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1" y="187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close/>
                  <a:moveTo>
                    <a:pt x="54" y="194"/>
                  </a:move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5" y="195"/>
                  </a:lnTo>
                  <a:lnTo>
                    <a:pt x="55" y="194"/>
                  </a:lnTo>
                  <a:lnTo>
                    <a:pt x="54" y="194"/>
                  </a:lnTo>
                  <a:close/>
                  <a:moveTo>
                    <a:pt x="46" y="177"/>
                  </a:moveTo>
                  <a:lnTo>
                    <a:pt x="46" y="177"/>
                  </a:lnTo>
                  <a:lnTo>
                    <a:pt x="46" y="177"/>
                  </a:lnTo>
                  <a:lnTo>
                    <a:pt x="46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8" y="179"/>
                  </a:lnTo>
                  <a:lnTo>
                    <a:pt x="48" y="179"/>
                  </a:lnTo>
                  <a:lnTo>
                    <a:pt x="47" y="179"/>
                  </a:lnTo>
                  <a:lnTo>
                    <a:pt x="47" y="180"/>
                  </a:lnTo>
                  <a:lnTo>
                    <a:pt x="48" y="180"/>
                  </a:lnTo>
                  <a:lnTo>
                    <a:pt x="49" y="181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50" y="182"/>
                  </a:lnTo>
                  <a:lnTo>
                    <a:pt x="50" y="181"/>
                  </a:lnTo>
                  <a:lnTo>
                    <a:pt x="49" y="181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6"/>
                  </a:lnTo>
                  <a:lnTo>
                    <a:pt x="47" y="176"/>
                  </a:lnTo>
                  <a:lnTo>
                    <a:pt x="46" y="176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close/>
                  <a:moveTo>
                    <a:pt x="53" y="196"/>
                  </a:move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close/>
                  <a:moveTo>
                    <a:pt x="45" y="168"/>
                  </a:move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69"/>
                  </a:lnTo>
                  <a:lnTo>
                    <a:pt x="45" y="169"/>
                  </a:lnTo>
                  <a:lnTo>
                    <a:pt x="45" y="169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close/>
                  <a:moveTo>
                    <a:pt x="45" y="180"/>
                  </a:move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close/>
                  <a:moveTo>
                    <a:pt x="44" y="179"/>
                  </a:move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4" y="179"/>
                  </a:lnTo>
                  <a:close/>
                  <a:moveTo>
                    <a:pt x="45" y="170"/>
                  </a:moveTo>
                  <a:lnTo>
                    <a:pt x="45" y="171"/>
                  </a:lnTo>
                  <a:lnTo>
                    <a:pt x="45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4" y="172"/>
                  </a:lnTo>
                  <a:lnTo>
                    <a:pt x="44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close/>
                  <a:moveTo>
                    <a:pt x="47" y="169"/>
                  </a:moveTo>
                  <a:lnTo>
                    <a:pt x="47" y="169"/>
                  </a:lnTo>
                  <a:lnTo>
                    <a:pt x="47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7" y="172"/>
                  </a:lnTo>
                  <a:lnTo>
                    <a:pt x="47" y="172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69"/>
                  </a:lnTo>
                  <a:close/>
                  <a:moveTo>
                    <a:pt x="43" y="170"/>
                  </a:move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9"/>
                  </a:lnTo>
                  <a:lnTo>
                    <a:pt x="43" y="169"/>
                  </a:lnTo>
                  <a:lnTo>
                    <a:pt x="43" y="169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0"/>
                  </a:lnTo>
                  <a:close/>
                  <a:moveTo>
                    <a:pt x="51" y="179"/>
                  </a:moveTo>
                  <a:lnTo>
                    <a:pt x="51" y="179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9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9"/>
                  </a:lnTo>
                  <a:lnTo>
                    <a:pt x="50" y="179"/>
                  </a:lnTo>
                  <a:lnTo>
                    <a:pt x="50" y="179"/>
                  </a:lnTo>
                  <a:lnTo>
                    <a:pt x="50" y="180"/>
                  </a:lnTo>
                  <a:lnTo>
                    <a:pt x="50" y="180"/>
                  </a:lnTo>
                  <a:lnTo>
                    <a:pt x="51" y="180"/>
                  </a:lnTo>
                  <a:lnTo>
                    <a:pt x="51" y="179"/>
                  </a:lnTo>
                  <a:close/>
                  <a:moveTo>
                    <a:pt x="43" y="166"/>
                  </a:moveTo>
                  <a:lnTo>
                    <a:pt x="43" y="166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3" y="166"/>
                  </a:lnTo>
                  <a:close/>
                  <a:moveTo>
                    <a:pt x="42" y="165"/>
                  </a:moveTo>
                  <a:lnTo>
                    <a:pt x="42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5"/>
                  </a:lnTo>
                  <a:close/>
                  <a:moveTo>
                    <a:pt x="24" y="100"/>
                  </a:moveTo>
                  <a:lnTo>
                    <a:pt x="24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3" y="100"/>
                  </a:lnTo>
                  <a:lnTo>
                    <a:pt x="24" y="100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5" y="101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4" y="101"/>
                  </a:lnTo>
                  <a:lnTo>
                    <a:pt x="24" y="100"/>
                  </a:lnTo>
                  <a:lnTo>
                    <a:pt x="24" y="100"/>
                  </a:lnTo>
                  <a:close/>
                  <a:moveTo>
                    <a:pt x="30" y="114"/>
                  </a:moveTo>
                  <a:lnTo>
                    <a:pt x="30" y="114"/>
                  </a:lnTo>
                  <a:lnTo>
                    <a:pt x="30" y="114"/>
                  </a:lnTo>
                  <a:lnTo>
                    <a:pt x="30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6"/>
                  </a:lnTo>
                  <a:lnTo>
                    <a:pt x="28" y="116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6"/>
                  </a:lnTo>
                  <a:lnTo>
                    <a:pt x="30" y="115"/>
                  </a:lnTo>
                  <a:lnTo>
                    <a:pt x="30" y="115"/>
                  </a:lnTo>
                  <a:lnTo>
                    <a:pt x="30" y="114"/>
                  </a:lnTo>
                  <a:close/>
                  <a:moveTo>
                    <a:pt x="27" y="117"/>
                  </a:moveTo>
                  <a:lnTo>
                    <a:pt x="27" y="117"/>
                  </a:lnTo>
                  <a:lnTo>
                    <a:pt x="26" y="117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25" y="118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20"/>
                  </a:lnTo>
                  <a:lnTo>
                    <a:pt x="27" y="120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7"/>
                  </a:lnTo>
                  <a:lnTo>
                    <a:pt x="27" y="117"/>
                  </a:lnTo>
                  <a:close/>
                  <a:moveTo>
                    <a:pt x="20" y="100"/>
                  </a:moveTo>
                  <a:lnTo>
                    <a:pt x="20" y="100"/>
                  </a:lnTo>
                  <a:lnTo>
                    <a:pt x="20" y="100"/>
                  </a:lnTo>
                  <a:lnTo>
                    <a:pt x="20" y="101"/>
                  </a:lnTo>
                  <a:lnTo>
                    <a:pt x="20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0"/>
                  </a:lnTo>
                  <a:lnTo>
                    <a:pt x="21" y="100"/>
                  </a:lnTo>
                  <a:lnTo>
                    <a:pt x="20" y="100"/>
                  </a:lnTo>
                  <a:close/>
                  <a:moveTo>
                    <a:pt x="23" y="106"/>
                  </a:moveTo>
                  <a:lnTo>
                    <a:pt x="23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7"/>
                  </a:lnTo>
                  <a:lnTo>
                    <a:pt x="23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3" y="109"/>
                  </a:lnTo>
                  <a:lnTo>
                    <a:pt x="23" y="109"/>
                  </a:lnTo>
                  <a:lnTo>
                    <a:pt x="22" y="109"/>
                  </a:lnTo>
                  <a:lnTo>
                    <a:pt x="22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4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4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6" y="116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5" y="112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8"/>
                  </a:lnTo>
                  <a:lnTo>
                    <a:pt x="24" y="108"/>
                  </a:lnTo>
                  <a:lnTo>
                    <a:pt x="24" y="108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6"/>
                  </a:lnTo>
                  <a:lnTo>
                    <a:pt x="23" y="106"/>
                  </a:lnTo>
                  <a:close/>
                  <a:moveTo>
                    <a:pt x="25" y="102"/>
                  </a:move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close/>
                  <a:moveTo>
                    <a:pt x="31" y="126"/>
                  </a:moveTo>
                  <a:lnTo>
                    <a:pt x="30" y="126"/>
                  </a:lnTo>
                  <a:lnTo>
                    <a:pt x="30" y="126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9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30" y="131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6"/>
                  </a:lnTo>
                  <a:close/>
                  <a:moveTo>
                    <a:pt x="31" y="114"/>
                  </a:moveTo>
                  <a:lnTo>
                    <a:pt x="31" y="114"/>
                  </a:lnTo>
                  <a:lnTo>
                    <a:pt x="31" y="114"/>
                  </a:lnTo>
                  <a:lnTo>
                    <a:pt x="31" y="114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1" y="112"/>
                  </a:lnTo>
                  <a:lnTo>
                    <a:pt x="31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30" y="114"/>
                  </a:lnTo>
                  <a:lnTo>
                    <a:pt x="31" y="114"/>
                  </a:lnTo>
                  <a:close/>
                  <a:moveTo>
                    <a:pt x="31" y="134"/>
                  </a:moveTo>
                  <a:lnTo>
                    <a:pt x="32" y="134"/>
                  </a:lnTo>
                  <a:lnTo>
                    <a:pt x="31" y="134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4"/>
                  </a:lnTo>
                  <a:close/>
                  <a:moveTo>
                    <a:pt x="28" y="118"/>
                  </a:moveTo>
                  <a:lnTo>
                    <a:pt x="28" y="118"/>
                  </a:lnTo>
                  <a:lnTo>
                    <a:pt x="28" y="119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5" y="121"/>
                  </a:lnTo>
                  <a:lnTo>
                    <a:pt x="25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19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8" y="121"/>
                  </a:lnTo>
                  <a:lnTo>
                    <a:pt x="28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6" y="122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5" y="123"/>
                  </a:lnTo>
                  <a:lnTo>
                    <a:pt x="25" y="123"/>
                  </a:lnTo>
                  <a:lnTo>
                    <a:pt x="25" y="123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5" y="124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6" y="125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6"/>
                  </a:lnTo>
                  <a:lnTo>
                    <a:pt x="28" y="126"/>
                  </a:lnTo>
                  <a:lnTo>
                    <a:pt x="27" y="126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8" y="127"/>
                  </a:lnTo>
                  <a:lnTo>
                    <a:pt x="28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30" y="125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1" y="123"/>
                  </a:lnTo>
                  <a:lnTo>
                    <a:pt x="31" y="122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0" y="120"/>
                  </a:lnTo>
                  <a:lnTo>
                    <a:pt x="30" y="119"/>
                  </a:lnTo>
                  <a:lnTo>
                    <a:pt x="30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28" y="118"/>
                  </a:lnTo>
                  <a:close/>
                  <a:moveTo>
                    <a:pt x="31" y="128"/>
                  </a:move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close/>
                  <a:moveTo>
                    <a:pt x="20" y="113"/>
                  </a:move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0" y="114"/>
                  </a:lnTo>
                  <a:lnTo>
                    <a:pt x="20" y="114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3" y="117"/>
                  </a:lnTo>
                  <a:lnTo>
                    <a:pt x="23" y="116"/>
                  </a:lnTo>
                  <a:lnTo>
                    <a:pt x="23" y="116"/>
                  </a:lnTo>
                  <a:lnTo>
                    <a:pt x="23" y="116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2" y="113"/>
                  </a:lnTo>
                  <a:lnTo>
                    <a:pt x="22" y="112"/>
                  </a:lnTo>
                  <a:lnTo>
                    <a:pt x="22" y="112"/>
                  </a:lnTo>
                  <a:lnTo>
                    <a:pt x="22" y="111"/>
                  </a:lnTo>
                  <a:lnTo>
                    <a:pt x="21" y="11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0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9" y="108"/>
                  </a:lnTo>
                  <a:lnTo>
                    <a:pt x="19" y="108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9" y="112"/>
                  </a:lnTo>
                  <a:lnTo>
                    <a:pt x="19" y="112"/>
                  </a:lnTo>
                  <a:lnTo>
                    <a:pt x="20" y="112"/>
                  </a:lnTo>
                  <a:lnTo>
                    <a:pt x="20" y="113"/>
                  </a:lnTo>
                  <a:close/>
                  <a:moveTo>
                    <a:pt x="8" y="111"/>
                  </a:move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2" y="109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3" y="110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4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1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2" y="112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1" y="111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3"/>
                  </a:lnTo>
                  <a:lnTo>
                    <a:pt x="3" y="113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2" y="115"/>
                  </a:lnTo>
                  <a:lnTo>
                    <a:pt x="2" y="115"/>
                  </a:lnTo>
                  <a:lnTo>
                    <a:pt x="2" y="116"/>
                  </a:lnTo>
                  <a:lnTo>
                    <a:pt x="3" y="116"/>
                  </a:lnTo>
                  <a:lnTo>
                    <a:pt x="3" y="116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8"/>
                  </a:lnTo>
                  <a:lnTo>
                    <a:pt x="3" y="119"/>
                  </a:lnTo>
                  <a:lnTo>
                    <a:pt x="3" y="119"/>
                  </a:lnTo>
                  <a:lnTo>
                    <a:pt x="4" y="119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4"/>
                  </a:lnTo>
                  <a:lnTo>
                    <a:pt x="4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3"/>
                  </a:lnTo>
                  <a:lnTo>
                    <a:pt x="5" y="123"/>
                  </a:lnTo>
                  <a:lnTo>
                    <a:pt x="5" y="123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7" y="122"/>
                  </a:lnTo>
                  <a:lnTo>
                    <a:pt x="7" y="122"/>
                  </a:lnTo>
                  <a:lnTo>
                    <a:pt x="7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6" y="121"/>
                  </a:lnTo>
                  <a:lnTo>
                    <a:pt x="6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5" y="119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4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6"/>
                  </a:lnTo>
                  <a:lnTo>
                    <a:pt x="5" y="116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5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6" y="114"/>
                  </a:lnTo>
                  <a:lnTo>
                    <a:pt x="6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3"/>
                  </a:lnTo>
                  <a:lnTo>
                    <a:pt x="8" y="113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8" y="111"/>
                  </a:lnTo>
                  <a:close/>
                  <a:moveTo>
                    <a:pt x="7" y="127"/>
                  </a:move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6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5" y="128"/>
                  </a:lnTo>
                  <a:lnTo>
                    <a:pt x="5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6" y="129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7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close/>
                  <a:moveTo>
                    <a:pt x="7" y="117"/>
                  </a:moveTo>
                  <a:lnTo>
                    <a:pt x="7" y="117"/>
                  </a:lnTo>
                  <a:lnTo>
                    <a:pt x="7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6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6"/>
                  </a:lnTo>
                  <a:lnTo>
                    <a:pt x="5" y="116"/>
                  </a:lnTo>
                  <a:lnTo>
                    <a:pt x="5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6" y="117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7" y="118"/>
                  </a:lnTo>
                  <a:lnTo>
                    <a:pt x="7" y="117"/>
                  </a:lnTo>
                  <a:close/>
                  <a:moveTo>
                    <a:pt x="4" y="92"/>
                  </a:move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close/>
                  <a:moveTo>
                    <a:pt x="5" y="114"/>
                  </a:move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4"/>
                  </a:lnTo>
                  <a:close/>
                  <a:moveTo>
                    <a:pt x="19" y="105"/>
                  </a:move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3" y="104"/>
                  </a:lnTo>
                  <a:lnTo>
                    <a:pt x="22" y="105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5"/>
                  </a:lnTo>
                  <a:close/>
                  <a:moveTo>
                    <a:pt x="22" y="94"/>
                  </a:move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2" y="96"/>
                  </a:lnTo>
                  <a:lnTo>
                    <a:pt x="22" y="96"/>
                  </a:lnTo>
                  <a:lnTo>
                    <a:pt x="23" y="96"/>
                  </a:lnTo>
                  <a:lnTo>
                    <a:pt x="23" y="96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close/>
                  <a:moveTo>
                    <a:pt x="29" y="135"/>
                  </a:moveTo>
                  <a:lnTo>
                    <a:pt x="29" y="135"/>
                  </a:lnTo>
                  <a:lnTo>
                    <a:pt x="29" y="135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7"/>
                  </a:lnTo>
                  <a:lnTo>
                    <a:pt x="31" y="137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29" y="135"/>
                  </a:lnTo>
                  <a:close/>
                  <a:moveTo>
                    <a:pt x="22" y="98"/>
                  </a:move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close/>
                  <a:moveTo>
                    <a:pt x="2" y="111"/>
                  </a:move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1"/>
                  </a:lnTo>
                  <a:close/>
                  <a:moveTo>
                    <a:pt x="32" y="179"/>
                  </a:moveTo>
                  <a:lnTo>
                    <a:pt x="32" y="179"/>
                  </a:lnTo>
                  <a:lnTo>
                    <a:pt x="32" y="179"/>
                  </a:lnTo>
                  <a:lnTo>
                    <a:pt x="32" y="179"/>
                  </a:lnTo>
                  <a:lnTo>
                    <a:pt x="32" y="179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1" y="178"/>
                  </a:lnTo>
                  <a:lnTo>
                    <a:pt x="31" y="177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79"/>
                  </a:lnTo>
                  <a:close/>
                  <a:moveTo>
                    <a:pt x="26" y="166"/>
                  </a:move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6" y="166"/>
                  </a:lnTo>
                  <a:close/>
                  <a:moveTo>
                    <a:pt x="22" y="109"/>
                  </a:move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1" y="108"/>
                  </a:lnTo>
                  <a:lnTo>
                    <a:pt x="21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1" y="109"/>
                  </a:lnTo>
                  <a:lnTo>
                    <a:pt x="21" y="109"/>
                  </a:lnTo>
                  <a:lnTo>
                    <a:pt x="21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1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09"/>
                  </a:lnTo>
                  <a:close/>
                  <a:moveTo>
                    <a:pt x="22" y="118"/>
                  </a:moveTo>
                  <a:lnTo>
                    <a:pt x="23" y="119"/>
                  </a:lnTo>
                  <a:lnTo>
                    <a:pt x="23" y="119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8"/>
                  </a:lnTo>
                  <a:lnTo>
                    <a:pt x="22" y="118"/>
                  </a:lnTo>
                  <a:close/>
                  <a:moveTo>
                    <a:pt x="29" y="173"/>
                  </a:moveTo>
                  <a:lnTo>
                    <a:pt x="29" y="173"/>
                  </a:lnTo>
                  <a:lnTo>
                    <a:pt x="29" y="172"/>
                  </a:lnTo>
                  <a:lnTo>
                    <a:pt x="29" y="171"/>
                  </a:lnTo>
                  <a:lnTo>
                    <a:pt x="30" y="171"/>
                  </a:lnTo>
                  <a:lnTo>
                    <a:pt x="30" y="171"/>
                  </a:lnTo>
                  <a:lnTo>
                    <a:pt x="30" y="171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29" y="170"/>
                  </a:lnTo>
                  <a:lnTo>
                    <a:pt x="29" y="170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8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1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1"/>
                  </a:lnTo>
                  <a:lnTo>
                    <a:pt x="27" y="171"/>
                  </a:lnTo>
                  <a:lnTo>
                    <a:pt x="27" y="172"/>
                  </a:lnTo>
                  <a:lnTo>
                    <a:pt x="27" y="172"/>
                  </a:lnTo>
                  <a:lnTo>
                    <a:pt x="27" y="172"/>
                  </a:lnTo>
                  <a:lnTo>
                    <a:pt x="28" y="172"/>
                  </a:lnTo>
                  <a:lnTo>
                    <a:pt x="28" y="173"/>
                  </a:lnTo>
                  <a:lnTo>
                    <a:pt x="29" y="173"/>
                  </a:lnTo>
                  <a:close/>
                  <a:moveTo>
                    <a:pt x="22" y="120"/>
                  </a:move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2" y="119"/>
                  </a:lnTo>
                  <a:lnTo>
                    <a:pt x="22" y="119"/>
                  </a:lnTo>
                  <a:lnTo>
                    <a:pt x="22" y="119"/>
                  </a:lnTo>
                  <a:lnTo>
                    <a:pt x="22" y="120"/>
                  </a:lnTo>
                  <a:close/>
                  <a:moveTo>
                    <a:pt x="38" y="134"/>
                  </a:move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7" y="134"/>
                  </a:lnTo>
                  <a:lnTo>
                    <a:pt x="37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1" y="138"/>
                  </a:lnTo>
                  <a:lnTo>
                    <a:pt x="31" y="138"/>
                  </a:lnTo>
                  <a:lnTo>
                    <a:pt x="31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7" y="136"/>
                  </a:lnTo>
                  <a:lnTo>
                    <a:pt x="37" y="136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4"/>
                  </a:lnTo>
                  <a:close/>
                  <a:moveTo>
                    <a:pt x="30" y="158"/>
                  </a:moveTo>
                  <a:lnTo>
                    <a:pt x="31" y="158"/>
                  </a:lnTo>
                  <a:lnTo>
                    <a:pt x="31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8"/>
                  </a:lnTo>
                  <a:lnTo>
                    <a:pt x="31" y="158"/>
                  </a:lnTo>
                  <a:lnTo>
                    <a:pt x="31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close/>
                  <a:moveTo>
                    <a:pt x="52" y="198"/>
                  </a:move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1" y="195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4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2"/>
                  </a:lnTo>
                  <a:lnTo>
                    <a:pt x="51" y="192"/>
                  </a:lnTo>
                  <a:lnTo>
                    <a:pt x="51" y="191"/>
                  </a:lnTo>
                  <a:lnTo>
                    <a:pt x="51" y="191"/>
                  </a:lnTo>
                  <a:lnTo>
                    <a:pt x="51" y="190"/>
                  </a:lnTo>
                  <a:lnTo>
                    <a:pt x="50" y="190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0" y="188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7" y="184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6" y="183"/>
                  </a:lnTo>
                  <a:lnTo>
                    <a:pt x="46" y="182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4" y="181"/>
                  </a:lnTo>
                  <a:lnTo>
                    <a:pt x="44" y="181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78"/>
                  </a:lnTo>
                  <a:lnTo>
                    <a:pt x="43" y="178"/>
                  </a:lnTo>
                  <a:lnTo>
                    <a:pt x="43" y="178"/>
                  </a:lnTo>
                  <a:lnTo>
                    <a:pt x="43" y="178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2" y="171"/>
                  </a:lnTo>
                  <a:lnTo>
                    <a:pt x="43" y="171"/>
                  </a:lnTo>
                  <a:lnTo>
                    <a:pt x="42" y="171"/>
                  </a:lnTo>
                  <a:lnTo>
                    <a:pt x="42" y="171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69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39" y="165"/>
                  </a:lnTo>
                  <a:lnTo>
                    <a:pt x="38" y="165"/>
                  </a:lnTo>
                  <a:lnTo>
                    <a:pt x="38" y="165"/>
                  </a:lnTo>
                  <a:lnTo>
                    <a:pt x="38" y="164"/>
                  </a:lnTo>
                  <a:lnTo>
                    <a:pt x="37" y="164"/>
                  </a:lnTo>
                  <a:lnTo>
                    <a:pt x="37" y="163"/>
                  </a:lnTo>
                  <a:lnTo>
                    <a:pt x="36" y="163"/>
                  </a:lnTo>
                  <a:lnTo>
                    <a:pt x="36" y="163"/>
                  </a:lnTo>
                  <a:lnTo>
                    <a:pt x="36" y="162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3" y="162"/>
                  </a:lnTo>
                  <a:lnTo>
                    <a:pt x="33" y="161"/>
                  </a:lnTo>
                  <a:lnTo>
                    <a:pt x="33" y="161"/>
                  </a:lnTo>
                  <a:lnTo>
                    <a:pt x="33" y="161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1" y="160"/>
                  </a:lnTo>
                  <a:lnTo>
                    <a:pt x="31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1" y="160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7"/>
                  </a:lnTo>
                  <a:lnTo>
                    <a:pt x="28" y="157"/>
                  </a:lnTo>
                  <a:lnTo>
                    <a:pt x="28" y="157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4" y="152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3"/>
                  </a:lnTo>
                  <a:lnTo>
                    <a:pt x="20" y="153"/>
                  </a:lnTo>
                  <a:lnTo>
                    <a:pt x="20" y="153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1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1" y="156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2" y="157"/>
                  </a:lnTo>
                  <a:lnTo>
                    <a:pt x="22" y="157"/>
                  </a:lnTo>
                  <a:lnTo>
                    <a:pt x="22" y="157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5" y="158"/>
                  </a:lnTo>
                  <a:lnTo>
                    <a:pt x="25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4" y="157"/>
                  </a:lnTo>
                  <a:lnTo>
                    <a:pt x="24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7" y="158"/>
                  </a:lnTo>
                  <a:lnTo>
                    <a:pt x="27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60"/>
                  </a:lnTo>
                  <a:lnTo>
                    <a:pt x="26" y="161"/>
                  </a:lnTo>
                  <a:lnTo>
                    <a:pt x="26" y="160"/>
                  </a:lnTo>
                  <a:lnTo>
                    <a:pt x="26" y="160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24" y="158"/>
                  </a:lnTo>
                  <a:lnTo>
                    <a:pt x="24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9"/>
                  </a:lnTo>
                  <a:lnTo>
                    <a:pt x="22" y="159"/>
                  </a:lnTo>
                  <a:lnTo>
                    <a:pt x="22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3" y="160"/>
                  </a:lnTo>
                  <a:lnTo>
                    <a:pt x="23" y="160"/>
                  </a:lnTo>
                  <a:lnTo>
                    <a:pt x="23" y="160"/>
                  </a:lnTo>
                  <a:lnTo>
                    <a:pt x="23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2" y="162"/>
                  </a:lnTo>
                  <a:lnTo>
                    <a:pt x="22" y="162"/>
                  </a:lnTo>
                  <a:lnTo>
                    <a:pt x="21" y="162"/>
                  </a:lnTo>
                  <a:lnTo>
                    <a:pt x="21" y="162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4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4"/>
                  </a:lnTo>
                  <a:lnTo>
                    <a:pt x="23" y="164"/>
                  </a:lnTo>
                  <a:lnTo>
                    <a:pt x="24" y="164"/>
                  </a:lnTo>
                  <a:lnTo>
                    <a:pt x="24" y="163"/>
                  </a:lnTo>
                  <a:lnTo>
                    <a:pt x="24" y="163"/>
                  </a:lnTo>
                  <a:lnTo>
                    <a:pt x="25" y="163"/>
                  </a:lnTo>
                  <a:lnTo>
                    <a:pt x="25" y="163"/>
                  </a:lnTo>
                  <a:lnTo>
                    <a:pt x="25" y="163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5" y="164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6"/>
                  </a:lnTo>
                  <a:lnTo>
                    <a:pt x="27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8"/>
                  </a:lnTo>
                  <a:lnTo>
                    <a:pt x="26" y="168"/>
                  </a:lnTo>
                  <a:lnTo>
                    <a:pt x="26" y="169"/>
                  </a:lnTo>
                  <a:lnTo>
                    <a:pt x="26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1" y="172"/>
                  </a:lnTo>
                  <a:lnTo>
                    <a:pt x="31" y="172"/>
                  </a:lnTo>
                  <a:lnTo>
                    <a:pt x="31" y="172"/>
                  </a:lnTo>
                  <a:lnTo>
                    <a:pt x="31" y="171"/>
                  </a:lnTo>
                  <a:lnTo>
                    <a:pt x="31" y="171"/>
                  </a:lnTo>
                  <a:lnTo>
                    <a:pt x="31" y="171"/>
                  </a:lnTo>
                  <a:lnTo>
                    <a:pt x="31" y="172"/>
                  </a:lnTo>
                  <a:lnTo>
                    <a:pt x="32" y="172"/>
                  </a:lnTo>
                  <a:lnTo>
                    <a:pt x="32" y="172"/>
                  </a:lnTo>
                  <a:lnTo>
                    <a:pt x="31" y="172"/>
                  </a:lnTo>
                  <a:lnTo>
                    <a:pt x="31" y="173"/>
                  </a:lnTo>
                  <a:lnTo>
                    <a:pt x="31" y="173"/>
                  </a:lnTo>
                  <a:lnTo>
                    <a:pt x="31" y="173"/>
                  </a:lnTo>
                  <a:lnTo>
                    <a:pt x="32" y="174"/>
                  </a:lnTo>
                  <a:lnTo>
                    <a:pt x="32" y="174"/>
                  </a:lnTo>
                  <a:lnTo>
                    <a:pt x="32" y="174"/>
                  </a:lnTo>
                  <a:lnTo>
                    <a:pt x="33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1" y="174"/>
                  </a:lnTo>
                  <a:lnTo>
                    <a:pt x="31" y="174"/>
                  </a:lnTo>
                  <a:lnTo>
                    <a:pt x="31" y="173"/>
                  </a:lnTo>
                  <a:lnTo>
                    <a:pt x="30" y="174"/>
                  </a:lnTo>
                  <a:lnTo>
                    <a:pt x="30" y="174"/>
                  </a:lnTo>
                  <a:lnTo>
                    <a:pt x="30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8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6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32" y="178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1"/>
                  </a:lnTo>
                  <a:lnTo>
                    <a:pt x="34" y="181"/>
                  </a:lnTo>
                  <a:lnTo>
                    <a:pt x="35" y="181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35" y="181"/>
                  </a:lnTo>
                  <a:lnTo>
                    <a:pt x="35" y="181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5" y="182"/>
                  </a:lnTo>
                  <a:lnTo>
                    <a:pt x="36" y="181"/>
                  </a:lnTo>
                  <a:lnTo>
                    <a:pt x="36" y="182"/>
                  </a:lnTo>
                  <a:lnTo>
                    <a:pt x="36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4" y="182"/>
                  </a:lnTo>
                  <a:lnTo>
                    <a:pt x="34" y="183"/>
                  </a:lnTo>
                  <a:lnTo>
                    <a:pt x="34" y="183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3"/>
                  </a:lnTo>
                  <a:lnTo>
                    <a:pt x="33" y="183"/>
                  </a:lnTo>
                  <a:lnTo>
                    <a:pt x="33" y="183"/>
                  </a:lnTo>
                  <a:lnTo>
                    <a:pt x="34" y="183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5"/>
                  </a:lnTo>
                  <a:lnTo>
                    <a:pt x="34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7" y="185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40" y="186"/>
                  </a:lnTo>
                  <a:lnTo>
                    <a:pt x="40" y="186"/>
                  </a:lnTo>
                  <a:lnTo>
                    <a:pt x="40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3" y="183"/>
                  </a:lnTo>
                  <a:lnTo>
                    <a:pt x="43" y="183"/>
                  </a:lnTo>
                  <a:lnTo>
                    <a:pt x="43" y="183"/>
                  </a:lnTo>
                  <a:lnTo>
                    <a:pt x="43" y="184"/>
                  </a:lnTo>
                  <a:lnTo>
                    <a:pt x="43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6"/>
                  </a:lnTo>
                  <a:lnTo>
                    <a:pt x="41" y="186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7" y="188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40" y="191"/>
                  </a:lnTo>
                  <a:lnTo>
                    <a:pt x="40" y="192"/>
                  </a:lnTo>
                  <a:lnTo>
                    <a:pt x="40" y="192"/>
                  </a:lnTo>
                  <a:lnTo>
                    <a:pt x="40" y="192"/>
                  </a:lnTo>
                  <a:lnTo>
                    <a:pt x="41" y="193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3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5" y="196"/>
                  </a:lnTo>
                  <a:lnTo>
                    <a:pt x="47" y="198"/>
                  </a:lnTo>
                  <a:lnTo>
                    <a:pt x="47" y="198"/>
                  </a:lnTo>
                  <a:lnTo>
                    <a:pt x="48" y="198"/>
                  </a:lnTo>
                  <a:lnTo>
                    <a:pt x="48" y="198"/>
                  </a:lnTo>
                  <a:lnTo>
                    <a:pt x="48" y="199"/>
                  </a:lnTo>
                  <a:lnTo>
                    <a:pt x="48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1" y="198"/>
                  </a:lnTo>
                  <a:lnTo>
                    <a:pt x="51" y="198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8"/>
                  </a:lnTo>
                  <a:lnTo>
                    <a:pt x="53" y="198"/>
                  </a:lnTo>
                  <a:lnTo>
                    <a:pt x="52" y="198"/>
                  </a:lnTo>
                  <a:close/>
                  <a:moveTo>
                    <a:pt x="28" y="151"/>
                  </a:move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close/>
                  <a:moveTo>
                    <a:pt x="33" y="181"/>
                  </a:moveTo>
                  <a:lnTo>
                    <a:pt x="33" y="181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close/>
                  <a:moveTo>
                    <a:pt x="22" y="158"/>
                  </a:moveTo>
                  <a:lnTo>
                    <a:pt x="22" y="158"/>
                  </a:lnTo>
                  <a:lnTo>
                    <a:pt x="22" y="158"/>
                  </a:lnTo>
                  <a:close/>
                  <a:moveTo>
                    <a:pt x="23" y="120"/>
                  </a:moveTo>
                  <a:lnTo>
                    <a:pt x="23" y="120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20"/>
                  </a:lnTo>
                  <a:close/>
                  <a:moveTo>
                    <a:pt x="27" y="128"/>
                  </a:move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9" y="130"/>
                  </a:lnTo>
                  <a:lnTo>
                    <a:pt x="29" y="128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9"/>
                  </a:lnTo>
                  <a:lnTo>
                    <a:pt x="27" y="128"/>
                  </a:lnTo>
                  <a:close/>
                  <a:moveTo>
                    <a:pt x="26" y="132"/>
                  </a:moveTo>
                  <a:lnTo>
                    <a:pt x="27" y="131"/>
                  </a:lnTo>
                  <a:lnTo>
                    <a:pt x="27" y="131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2"/>
                  </a:lnTo>
                  <a:lnTo>
                    <a:pt x="26" y="132"/>
                  </a:lnTo>
                  <a:close/>
                  <a:moveTo>
                    <a:pt x="29" y="138"/>
                  </a:move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29" y="137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7" y="138"/>
                  </a:lnTo>
                  <a:lnTo>
                    <a:pt x="27" y="138"/>
                  </a:lnTo>
                  <a:lnTo>
                    <a:pt x="27" y="138"/>
                  </a:lnTo>
                  <a:lnTo>
                    <a:pt x="27" y="139"/>
                  </a:lnTo>
                  <a:lnTo>
                    <a:pt x="27" y="139"/>
                  </a:lnTo>
                  <a:lnTo>
                    <a:pt x="27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39"/>
                  </a:lnTo>
                  <a:lnTo>
                    <a:pt x="29" y="139"/>
                  </a:lnTo>
                  <a:lnTo>
                    <a:pt x="29" y="138"/>
                  </a:lnTo>
                  <a:close/>
                  <a:moveTo>
                    <a:pt x="29" y="134"/>
                  </a:move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5"/>
                  </a:lnTo>
                  <a:lnTo>
                    <a:pt x="30" y="135"/>
                  </a:lnTo>
                  <a:lnTo>
                    <a:pt x="29" y="134"/>
                  </a:lnTo>
                  <a:close/>
                  <a:moveTo>
                    <a:pt x="28" y="143"/>
                  </a:moveTo>
                  <a:lnTo>
                    <a:pt x="28" y="143"/>
                  </a:lnTo>
                  <a:lnTo>
                    <a:pt x="28" y="142"/>
                  </a:lnTo>
                  <a:lnTo>
                    <a:pt x="28" y="142"/>
                  </a:lnTo>
                  <a:lnTo>
                    <a:pt x="28" y="142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7" y="141"/>
                  </a:lnTo>
                  <a:lnTo>
                    <a:pt x="27" y="142"/>
                  </a:lnTo>
                  <a:lnTo>
                    <a:pt x="27" y="142"/>
                  </a:lnTo>
                  <a:lnTo>
                    <a:pt x="26" y="142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4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3"/>
                  </a:lnTo>
                  <a:close/>
                  <a:moveTo>
                    <a:pt x="25" y="152"/>
                  </a:moveTo>
                  <a:lnTo>
                    <a:pt x="25" y="152"/>
                  </a:lnTo>
                  <a:lnTo>
                    <a:pt x="25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close/>
                  <a:moveTo>
                    <a:pt x="25" y="117"/>
                  </a:move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9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5" y="117"/>
                  </a:lnTo>
                  <a:close/>
                  <a:moveTo>
                    <a:pt x="29" y="134"/>
                  </a:move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close/>
                  <a:moveTo>
                    <a:pt x="30" y="125"/>
                  </a:moveTo>
                  <a:lnTo>
                    <a:pt x="30" y="125"/>
                  </a:lnTo>
                  <a:lnTo>
                    <a:pt x="30" y="125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30" y="127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close/>
                  <a:moveTo>
                    <a:pt x="26" y="127"/>
                  </a:moveTo>
                  <a:lnTo>
                    <a:pt x="26" y="127"/>
                  </a:lnTo>
                  <a:lnTo>
                    <a:pt x="26" y="127"/>
                  </a:lnTo>
                  <a:lnTo>
                    <a:pt x="26" y="126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8"/>
                  </a:lnTo>
                  <a:lnTo>
                    <a:pt x="24" y="127"/>
                  </a:lnTo>
                  <a:lnTo>
                    <a:pt x="25" y="127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9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7"/>
                  </a:lnTo>
                  <a:lnTo>
                    <a:pt x="26" y="12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5"/>
            <p:cNvSpPr>
              <a:spLocks/>
            </p:cNvSpPr>
            <p:nvPr/>
          </p:nvSpPr>
          <p:spPr bwMode="auto">
            <a:xfrm>
              <a:off x="1889125" y="4048125"/>
              <a:ext cx="401638" cy="711200"/>
            </a:xfrm>
            <a:custGeom>
              <a:avLst/>
              <a:gdLst>
                <a:gd name="T0" fmla="*/ 47 w 93"/>
                <a:gd name="T1" fmla="*/ 162 h 165"/>
                <a:gd name="T2" fmla="*/ 35 w 93"/>
                <a:gd name="T3" fmla="*/ 159 h 165"/>
                <a:gd name="T4" fmla="*/ 34 w 93"/>
                <a:gd name="T5" fmla="*/ 157 h 165"/>
                <a:gd name="T6" fmla="*/ 33 w 93"/>
                <a:gd name="T7" fmla="*/ 156 h 165"/>
                <a:gd name="T8" fmla="*/ 32 w 93"/>
                <a:gd name="T9" fmla="*/ 155 h 165"/>
                <a:gd name="T10" fmla="*/ 32 w 93"/>
                <a:gd name="T11" fmla="*/ 154 h 165"/>
                <a:gd name="T12" fmla="*/ 32 w 93"/>
                <a:gd name="T13" fmla="*/ 151 h 165"/>
                <a:gd name="T14" fmla="*/ 31 w 93"/>
                <a:gd name="T15" fmla="*/ 151 h 165"/>
                <a:gd name="T16" fmla="*/ 32 w 93"/>
                <a:gd name="T17" fmla="*/ 149 h 165"/>
                <a:gd name="T18" fmla="*/ 32 w 93"/>
                <a:gd name="T19" fmla="*/ 148 h 165"/>
                <a:gd name="T20" fmla="*/ 32 w 93"/>
                <a:gd name="T21" fmla="*/ 146 h 165"/>
                <a:gd name="T22" fmla="*/ 33 w 93"/>
                <a:gd name="T23" fmla="*/ 144 h 165"/>
                <a:gd name="T24" fmla="*/ 32 w 93"/>
                <a:gd name="T25" fmla="*/ 143 h 165"/>
                <a:gd name="T26" fmla="*/ 32 w 93"/>
                <a:gd name="T27" fmla="*/ 141 h 165"/>
                <a:gd name="T28" fmla="*/ 32 w 93"/>
                <a:gd name="T29" fmla="*/ 139 h 165"/>
                <a:gd name="T30" fmla="*/ 31 w 93"/>
                <a:gd name="T31" fmla="*/ 137 h 165"/>
                <a:gd name="T32" fmla="*/ 29 w 93"/>
                <a:gd name="T33" fmla="*/ 136 h 165"/>
                <a:gd name="T34" fmla="*/ 29 w 93"/>
                <a:gd name="T35" fmla="*/ 134 h 165"/>
                <a:gd name="T36" fmla="*/ 28 w 93"/>
                <a:gd name="T37" fmla="*/ 133 h 165"/>
                <a:gd name="T38" fmla="*/ 26 w 93"/>
                <a:gd name="T39" fmla="*/ 131 h 165"/>
                <a:gd name="T40" fmla="*/ 27 w 93"/>
                <a:gd name="T41" fmla="*/ 130 h 165"/>
                <a:gd name="T42" fmla="*/ 26 w 93"/>
                <a:gd name="T43" fmla="*/ 128 h 165"/>
                <a:gd name="T44" fmla="*/ 24 w 93"/>
                <a:gd name="T45" fmla="*/ 127 h 165"/>
                <a:gd name="T46" fmla="*/ 23 w 93"/>
                <a:gd name="T47" fmla="*/ 124 h 165"/>
                <a:gd name="T48" fmla="*/ 22 w 93"/>
                <a:gd name="T49" fmla="*/ 123 h 165"/>
                <a:gd name="T50" fmla="*/ 21 w 93"/>
                <a:gd name="T51" fmla="*/ 120 h 165"/>
                <a:gd name="T52" fmla="*/ 21 w 93"/>
                <a:gd name="T53" fmla="*/ 118 h 165"/>
                <a:gd name="T54" fmla="*/ 20 w 93"/>
                <a:gd name="T55" fmla="*/ 117 h 165"/>
                <a:gd name="T56" fmla="*/ 19 w 93"/>
                <a:gd name="T57" fmla="*/ 118 h 165"/>
                <a:gd name="T58" fmla="*/ 18 w 93"/>
                <a:gd name="T59" fmla="*/ 115 h 165"/>
                <a:gd name="T60" fmla="*/ 17 w 93"/>
                <a:gd name="T61" fmla="*/ 113 h 165"/>
                <a:gd name="T62" fmla="*/ 16 w 93"/>
                <a:gd name="T63" fmla="*/ 112 h 165"/>
                <a:gd name="T64" fmla="*/ 16 w 93"/>
                <a:gd name="T65" fmla="*/ 111 h 165"/>
                <a:gd name="T66" fmla="*/ 14 w 93"/>
                <a:gd name="T67" fmla="*/ 110 h 165"/>
                <a:gd name="T68" fmla="*/ 13 w 93"/>
                <a:gd name="T69" fmla="*/ 107 h 165"/>
                <a:gd name="T70" fmla="*/ 11 w 93"/>
                <a:gd name="T71" fmla="*/ 105 h 165"/>
                <a:gd name="T72" fmla="*/ 10 w 93"/>
                <a:gd name="T73" fmla="*/ 106 h 165"/>
                <a:gd name="T74" fmla="*/ 10 w 93"/>
                <a:gd name="T75" fmla="*/ 105 h 165"/>
                <a:gd name="T76" fmla="*/ 10 w 93"/>
                <a:gd name="T77" fmla="*/ 103 h 165"/>
                <a:gd name="T78" fmla="*/ 10 w 93"/>
                <a:gd name="T79" fmla="*/ 101 h 165"/>
                <a:gd name="T80" fmla="*/ 9 w 93"/>
                <a:gd name="T81" fmla="*/ 99 h 165"/>
                <a:gd name="T82" fmla="*/ 8 w 93"/>
                <a:gd name="T83" fmla="*/ 98 h 165"/>
                <a:gd name="T84" fmla="*/ 8 w 93"/>
                <a:gd name="T85" fmla="*/ 96 h 165"/>
                <a:gd name="T86" fmla="*/ 8 w 93"/>
                <a:gd name="T87" fmla="*/ 95 h 165"/>
                <a:gd name="T88" fmla="*/ 6 w 93"/>
                <a:gd name="T89" fmla="*/ 93 h 165"/>
                <a:gd name="T90" fmla="*/ 5 w 93"/>
                <a:gd name="T91" fmla="*/ 94 h 165"/>
                <a:gd name="T92" fmla="*/ 4 w 93"/>
                <a:gd name="T93" fmla="*/ 93 h 165"/>
                <a:gd name="T94" fmla="*/ 3 w 93"/>
                <a:gd name="T95" fmla="*/ 90 h 165"/>
                <a:gd name="T96" fmla="*/ 2 w 93"/>
                <a:gd name="T97" fmla="*/ 90 h 165"/>
                <a:gd name="T98" fmla="*/ 0 w 93"/>
                <a:gd name="T99" fmla="*/ 87 h 165"/>
                <a:gd name="T100" fmla="*/ 0 w 93"/>
                <a:gd name="T101" fmla="*/ 86 h 165"/>
                <a:gd name="T102" fmla="*/ 1 w 93"/>
                <a:gd name="T103" fmla="*/ 85 h 165"/>
                <a:gd name="T104" fmla="*/ 1 w 93"/>
                <a:gd name="T105" fmla="*/ 84 h 165"/>
                <a:gd name="T106" fmla="*/ 1 w 93"/>
                <a:gd name="T107" fmla="*/ 80 h 165"/>
                <a:gd name="T108" fmla="*/ 13 w 93"/>
                <a:gd name="T109" fmla="*/ 38 h 165"/>
                <a:gd name="T110" fmla="*/ 24 w 93"/>
                <a:gd name="T111" fmla="*/ 2 h 165"/>
                <a:gd name="T112" fmla="*/ 76 w 93"/>
                <a:gd name="T113" fmla="*/ 11 h 165"/>
                <a:gd name="T114" fmla="*/ 86 w 93"/>
                <a:gd name="T115" fmla="*/ 61 h 165"/>
                <a:gd name="T116" fmla="*/ 77 w 93"/>
                <a:gd name="T117" fmla="*/ 12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3" h="165">
                  <a:moveTo>
                    <a:pt x="72" y="165"/>
                  </a:moveTo>
                  <a:lnTo>
                    <a:pt x="71" y="165"/>
                  </a:lnTo>
                  <a:lnTo>
                    <a:pt x="69" y="165"/>
                  </a:lnTo>
                  <a:lnTo>
                    <a:pt x="67" y="165"/>
                  </a:lnTo>
                  <a:lnTo>
                    <a:pt x="65" y="164"/>
                  </a:lnTo>
                  <a:lnTo>
                    <a:pt x="63" y="164"/>
                  </a:lnTo>
                  <a:lnTo>
                    <a:pt x="61" y="164"/>
                  </a:lnTo>
                  <a:lnTo>
                    <a:pt x="59" y="163"/>
                  </a:lnTo>
                  <a:lnTo>
                    <a:pt x="57" y="163"/>
                  </a:lnTo>
                  <a:lnTo>
                    <a:pt x="55" y="163"/>
                  </a:lnTo>
                  <a:lnTo>
                    <a:pt x="53" y="163"/>
                  </a:lnTo>
                  <a:lnTo>
                    <a:pt x="51" y="162"/>
                  </a:lnTo>
                  <a:lnTo>
                    <a:pt x="49" y="162"/>
                  </a:lnTo>
                  <a:lnTo>
                    <a:pt x="47" y="162"/>
                  </a:lnTo>
                  <a:lnTo>
                    <a:pt x="45" y="161"/>
                  </a:lnTo>
                  <a:lnTo>
                    <a:pt x="43" y="161"/>
                  </a:lnTo>
                  <a:lnTo>
                    <a:pt x="41" y="161"/>
                  </a:lnTo>
                  <a:lnTo>
                    <a:pt x="39" y="160"/>
                  </a:lnTo>
                  <a:lnTo>
                    <a:pt x="37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6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3"/>
                  </a:lnTo>
                  <a:lnTo>
                    <a:pt x="32" y="153"/>
                  </a:lnTo>
                  <a:lnTo>
                    <a:pt x="32" y="153"/>
                  </a:lnTo>
                  <a:lnTo>
                    <a:pt x="32" y="152"/>
                  </a:lnTo>
                  <a:lnTo>
                    <a:pt x="32" y="152"/>
                  </a:lnTo>
                  <a:lnTo>
                    <a:pt x="32" y="152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7"/>
                  </a:lnTo>
                  <a:lnTo>
                    <a:pt x="32" y="147"/>
                  </a:lnTo>
                  <a:lnTo>
                    <a:pt x="32" y="147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1" y="138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7" y="133"/>
                  </a:lnTo>
                  <a:lnTo>
                    <a:pt x="27" y="133"/>
                  </a:lnTo>
                  <a:lnTo>
                    <a:pt x="27" y="133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6" y="132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2"/>
                  </a:lnTo>
                  <a:lnTo>
                    <a:pt x="23" y="122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8"/>
                  </a:lnTo>
                  <a:lnTo>
                    <a:pt x="19" y="118"/>
                  </a:lnTo>
                  <a:lnTo>
                    <a:pt x="18" y="118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6" y="113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3" y="110"/>
                  </a:lnTo>
                  <a:lnTo>
                    <a:pt x="13" y="110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2" y="109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3" y="108"/>
                  </a:lnTo>
                  <a:lnTo>
                    <a:pt x="13" y="108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6"/>
                  </a:lnTo>
                  <a:lnTo>
                    <a:pt x="13" y="106"/>
                  </a:lnTo>
                  <a:lnTo>
                    <a:pt x="13" y="106"/>
                  </a:lnTo>
                  <a:lnTo>
                    <a:pt x="12" y="106"/>
                  </a:lnTo>
                  <a:lnTo>
                    <a:pt x="12" y="106"/>
                  </a:lnTo>
                  <a:lnTo>
                    <a:pt x="12" y="105"/>
                  </a:lnTo>
                  <a:lnTo>
                    <a:pt x="12" y="105"/>
                  </a:lnTo>
                  <a:lnTo>
                    <a:pt x="12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7" y="95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89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2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2" y="77"/>
                  </a:lnTo>
                  <a:lnTo>
                    <a:pt x="3" y="74"/>
                  </a:lnTo>
                  <a:lnTo>
                    <a:pt x="3" y="72"/>
                  </a:lnTo>
                  <a:lnTo>
                    <a:pt x="4" y="69"/>
                  </a:lnTo>
                  <a:lnTo>
                    <a:pt x="5" y="67"/>
                  </a:lnTo>
                  <a:lnTo>
                    <a:pt x="5" y="64"/>
                  </a:lnTo>
                  <a:lnTo>
                    <a:pt x="6" y="61"/>
                  </a:lnTo>
                  <a:lnTo>
                    <a:pt x="8" y="57"/>
                  </a:lnTo>
                  <a:lnTo>
                    <a:pt x="9" y="53"/>
                  </a:lnTo>
                  <a:lnTo>
                    <a:pt x="10" y="49"/>
                  </a:lnTo>
                  <a:lnTo>
                    <a:pt x="11" y="45"/>
                  </a:lnTo>
                  <a:lnTo>
                    <a:pt x="12" y="42"/>
                  </a:lnTo>
                  <a:lnTo>
                    <a:pt x="13" y="38"/>
                  </a:lnTo>
                  <a:lnTo>
                    <a:pt x="14" y="34"/>
                  </a:lnTo>
                  <a:lnTo>
                    <a:pt x="15" y="30"/>
                  </a:lnTo>
                  <a:lnTo>
                    <a:pt x="16" y="27"/>
                  </a:lnTo>
                  <a:lnTo>
                    <a:pt x="17" y="23"/>
                  </a:lnTo>
                  <a:lnTo>
                    <a:pt x="19" y="19"/>
                  </a:lnTo>
                  <a:lnTo>
                    <a:pt x="20" y="16"/>
                  </a:lnTo>
                  <a:lnTo>
                    <a:pt x="21" y="12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2"/>
                  </a:lnTo>
                  <a:lnTo>
                    <a:pt x="37" y="3"/>
                  </a:lnTo>
                  <a:lnTo>
                    <a:pt x="41" y="4"/>
                  </a:lnTo>
                  <a:lnTo>
                    <a:pt x="46" y="5"/>
                  </a:lnTo>
                  <a:lnTo>
                    <a:pt x="50" y="6"/>
                  </a:lnTo>
                  <a:lnTo>
                    <a:pt x="54" y="7"/>
                  </a:lnTo>
                  <a:lnTo>
                    <a:pt x="58" y="8"/>
                  </a:lnTo>
                  <a:lnTo>
                    <a:pt x="63" y="9"/>
                  </a:lnTo>
                  <a:lnTo>
                    <a:pt x="67" y="9"/>
                  </a:lnTo>
                  <a:lnTo>
                    <a:pt x="71" y="10"/>
                  </a:lnTo>
                  <a:lnTo>
                    <a:pt x="76" y="11"/>
                  </a:lnTo>
                  <a:lnTo>
                    <a:pt x="80" y="12"/>
                  </a:lnTo>
                  <a:lnTo>
                    <a:pt x="84" y="12"/>
                  </a:lnTo>
                  <a:lnTo>
                    <a:pt x="89" y="13"/>
                  </a:lnTo>
                  <a:lnTo>
                    <a:pt x="93" y="13"/>
                  </a:lnTo>
                  <a:lnTo>
                    <a:pt x="92" y="18"/>
                  </a:lnTo>
                  <a:lnTo>
                    <a:pt x="92" y="23"/>
                  </a:lnTo>
                  <a:lnTo>
                    <a:pt x="91" y="28"/>
                  </a:lnTo>
                  <a:lnTo>
                    <a:pt x="90" y="32"/>
                  </a:lnTo>
                  <a:lnTo>
                    <a:pt x="90" y="37"/>
                  </a:lnTo>
                  <a:lnTo>
                    <a:pt x="89" y="42"/>
                  </a:lnTo>
                  <a:lnTo>
                    <a:pt x="88" y="46"/>
                  </a:lnTo>
                  <a:lnTo>
                    <a:pt x="87" y="51"/>
                  </a:lnTo>
                  <a:lnTo>
                    <a:pt x="87" y="56"/>
                  </a:lnTo>
                  <a:lnTo>
                    <a:pt x="86" y="61"/>
                  </a:lnTo>
                  <a:lnTo>
                    <a:pt x="85" y="65"/>
                  </a:lnTo>
                  <a:lnTo>
                    <a:pt x="85" y="70"/>
                  </a:lnTo>
                  <a:lnTo>
                    <a:pt x="84" y="75"/>
                  </a:lnTo>
                  <a:lnTo>
                    <a:pt x="83" y="80"/>
                  </a:lnTo>
                  <a:lnTo>
                    <a:pt x="83" y="84"/>
                  </a:lnTo>
                  <a:lnTo>
                    <a:pt x="82" y="89"/>
                  </a:lnTo>
                  <a:lnTo>
                    <a:pt x="81" y="94"/>
                  </a:lnTo>
                  <a:lnTo>
                    <a:pt x="81" y="99"/>
                  </a:lnTo>
                  <a:lnTo>
                    <a:pt x="80" y="103"/>
                  </a:lnTo>
                  <a:lnTo>
                    <a:pt x="79" y="108"/>
                  </a:lnTo>
                  <a:lnTo>
                    <a:pt x="79" y="113"/>
                  </a:lnTo>
                  <a:lnTo>
                    <a:pt x="78" y="118"/>
                  </a:lnTo>
                  <a:lnTo>
                    <a:pt x="78" y="122"/>
                  </a:lnTo>
                  <a:lnTo>
                    <a:pt x="77" y="127"/>
                  </a:lnTo>
                  <a:lnTo>
                    <a:pt x="76" y="132"/>
                  </a:lnTo>
                  <a:lnTo>
                    <a:pt x="76" y="137"/>
                  </a:lnTo>
                  <a:lnTo>
                    <a:pt x="75" y="141"/>
                  </a:lnTo>
                  <a:lnTo>
                    <a:pt x="74" y="146"/>
                  </a:lnTo>
                  <a:lnTo>
                    <a:pt x="74" y="151"/>
                  </a:lnTo>
                  <a:lnTo>
                    <a:pt x="73" y="156"/>
                  </a:lnTo>
                  <a:lnTo>
                    <a:pt x="72" y="160"/>
                  </a:lnTo>
                  <a:lnTo>
                    <a:pt x="72" y="16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Canada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8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19" name="Group 118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20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021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2209800" y="1727571"/>
            <a:ext cx="4724400" cy="92333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THANK YOU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0300" y="3028950"/>
            <a:ext cx="4343400" cy="307777"/>
          </a:xfrm>
          <a:prstGeom prst="rect">
            <a:avLst/>
          </a:prstGeom>
          <a:noFill/>
          <a:effectLst>
            <a:outerShdw blurRad="482600" sx="103000" sy="103000" algn="ctr" rotWithShape="0">
              <a:prstClr val="black">
                <a:alpha val="1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Don’t forget to rate this item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2900" y="2799835"/>
            <a:ext cx="838200" cy="45719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2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rallelogram 9"/>
          <p:cNvSpPr/>
          <p:nvPr/>
        </p:nvSpPr>
        <p:spPr>
          <a:xfrm>
            <a:off x="2781300" y="0"/>
            <a:ext cx="6045502" cy="5143501"/>
          </a:xfrm>
          <a:custGeom>
            <a:avLst/>
            <a:gdLst/>
            <a:ahLst/>
            <a:cxnLst/>
            <a:rect l="l" t="t" r="r" b="b"/>
            <a:pathLst>
              <a:path w="6045502" h="5143501">
                <a:moveTo>
                  <a:pt x="4450366" y="2118529"/>
                </a:moveTo>
                <a:lnTo>
                  <a:pt x="6045502" y="2118529"/>
                </a:lnTo>
                <a:lnTo>
                  <a:pt x="3853910" y="5143501"/>
                </a:lnTo>
                <a:lnTo>
                  <a:pt x="2258774" y="5143501"/>
                </a:lnTo>
                <a:close/>
                <a:moveTo>
                  <a:pt x="3726466" y="0"/>
                </a:moveTo>
                <a:lnTo>
                  <a:pt x="5321602" y="0"/>
                </a:lnTo>
                <a:lnTo>
                  <a:pt x="1595136" y="5143501"/>
                </a:lnTo>
                <a:lnTo>
                  <a:pt x="0" y="51435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j-lt"/>
                <a:ea typeface="Roboto Cn" pitchFamily="2" charset="0"/>
              </a:rPr>
              <a:t>Service Details</a:t>
            </a:r>
            <a:endParaRPr lang="en-US" sz="3200" b="1" dirty="0">
              <a:solidFill>
                <a:schemeClr val="bg1"/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Freeform 70"/>
          <p:cNvSpPr>
            <a:spLocks noEditPoints="1"/>
          </p:cNvSpPr>
          <p:nvPr/>
        </p:nvSpPr>
        <p:spPr bwMode="auto">
          <a:xfrm>
            <a:off x="719406" y="2072244"/>
            <a:ext cx="3088565" cy="2222400"/>
          </a:xfrm>
          <a:custGeom>
            <a:avLst/>
            <a:gdLst/>
            <a:ahLst/>
            <a:cxnLst>
              <a:cxn ang="0">
                <a:pos x="27" y="79"/>
              </a:cxn>
              <a:cxn ang="0">
                <a:pos x="160" y="71"/>
              </a:cxn>
              <a:cxn ang="0">
                <a:pos x="162" y="71"/>
              </a:cxn>
              <a:cxn ang="0">
                <a:pos x="163" y="72"/>
              </a:cxn>
              <a:cxn ang="0">
                <a:pos x="163" y="73"/>
              </a:cxn>
              <a:cxn ang="0">
                <a:pos x="163" y="74"/>
              </a:cxn>
              <a:cxn ang="0">
                <a:pos x="162" y="160"/>
              </a:cxn>
              <a:cxn ang="0">
                <a:pos x="253" y="0"/>
              </a:cxn>
              <a:cxn ang="0">
                <a:pos x="257" y="1"/>
              </a:cxn>
              <a:cxn ang="0">
                <a:pos x="262" y="3"/>
              </a:cxn>
              <a:cxn ang="0">
                <a:pos x="266" y="6"/>
              </a:cxn>
              <a:cxn ang="0">
                <a:pos x="269" y="10"/>
              </a:cxn>
              <a:cxn ang="0">
                <a:pos x="271" y="15"/>
              </a:cxn>
              <a:cxn ang="0">
                <a:pos x="271" y="21"/>
              </a:cxn>
              <a:cxn ang="0">
                <a:pos x="270" y="26"/>
              </a:cxn>
              <a:cxn ang="0">
                <a:pos x="179" y="174"/>
              </a:cxn>
              <a:cxn ang="0">
                <a:pos x="175" y="179"/>
              </a:cxn>
              <a:cxn ang="0">
                <a:pos x="171" y="182"/>
              </a:cxn>
              <a:cxn ang="0">
                <a:pos x="166" y="183"/>
              </a:cxn>
              <a:cxn ang="0">
                <a:pos x="161" y="183"/>
              </a:cxn>
              <a:cxn ang="0">
                <a:pos x="156" y="182"/>
              </a:cxn>
              <a:cxn ang="0">
                <a:pos x="115" y="158"/>
              </a:cxn>
              <a:cxn ang="0">
                <a:pos x="68" y="195"/>
              </a:cxn>
              <a:cxn ang="0">
                <a:pos x="65" y="195"/>
              </a:cxn>
              <a:cxn ang="0">
                <a:pos x="62" y="195"/>
              </a:cxn>
              <a:cxn ang="0">
                <a:pos x="60" y="193"/>
              </a:cxn>
              <a:cxn ang="0">
                <a:pos x="59" y="190"/>
              </a:cxn>
              <a:cxn ang="0">
                <a:pos x="59" y="124"/>
              </a:cxn>
              <a:cxn ang="0">
                <a:pos x="7" y="92"/>
              </a:cxn>
              <a:cxn ang="0">
                <a:pos x="3" y="88"/>
              </a:cxn>
              <a:cxn ang="0">
                <a:pos x="1" y="83"/>
              </a:cxn>
              <a:cxn ang="0">
                <a:pos x="0" y="78"/>
              </a:cxn>
              <a:cxn ang="0">
                <a:pos x="0" y="75"/>
              </a:cxn>
              <a:cxn ang="0">
                <a:pos x="2" y="70"/>
              </a:cxn>
              <a:cxn ang="0">
                <a:pos x="5" y="65"/>
              </a:cxn>
              <a:cxn ang="0">
                <a:pos x="9" y="62"/>
              </a:cxn>
              <a:cxn ang="0">
                <a:pos x="14" y="60"/>
              </a:cxn>
              <a:cxn ang="0">
                <a:pos x="250" y="0"/>
              </a:cxn>
            </a:cxnLst>
            <a:rect l="0" t="0" r="r" b="b"/>
            <a:pathLst>
              <a:path w="271" h="195">
                <a:moveTo>
                  <a:pt x="245" y="24"/>
                </a:moveTo>
                <a:lnTo>
                  <a:pt x="27" y="79"/>
                </a:lnTo>
                <a:lnTo>
                  <a:pt x="71" y="105"/>
                </a:lnTo>
                <a:lnTo>
                  <a:pt x="160" y="71"/>
                </a:lnTo>
                <a:lnTo>
                  <a:pt x="161" y="70"/>
                </a:lnTo>
                <a:lnTo>
                  <a:pt x="162" y="71"/>
                </a:lnTo>
                <a:lnTo>
                  <a:pt x="163" y="71"/>
                </a:lnTo>
                <a:lnTo>
                  <a:pt x="163" y="72"/>
                </a:lnTo>
                <a:lnTo>
                  <a:pt x="163" y="72"/>
                </a:lnTo>
                <a:lnTo>
                  <a:pt x="163" y="73"/>
                </a:lnTo>
                <a:lnTo>
                  <a:pt x="163" y="74"/>
                </a:lnTo>
                <a:lnTo>
                  <a:pt x="163" y="74"/>
                </a:lnTo>
                <a:lnTo>
                  <a:pt x="104" y="125"/>
                </a:lnTo>
                <a:lnTo>
                  <a:pt x="162" y="160"/>
                </a:lnTo>
                <a:lnTo>
                  <a:pt x="245" y="24"/>
                </a:lnTo>
                <a:close/>
                <a:moveTo>
                  <a:pt x="253" y="0"/>
                </a:moveTo>
                <a:lnTo>
                  <a:pt x="255" y="0"/>
                </a:lnTo>
                <a:lnTo>
                  <a:pt x="257" y="1"/>
                </a:lnTo>
                <a:lnTo>
                  <a:pt x="260" y="2"/>
                </a:lnTo>
                <a:lnTo>
                  <a:pt x="262" y="3"/>
                </a:lnTo>
                <a:lnTo>
                  <a:pt x="264" y="4"/>
                </a:lnTo>
                <a:lnTo>
                  <a:pt x="266" y="6"/>
                </a:lnTo>
                <a:lnTo>
                  <a:pt x="267" y="8"/>
                </a:lnTo>
                <a:lnTo>
                  <a:pt x="269" y="10"/>
                </a:lnTo>
                <a:lnTo>
                  <a:pt x="270" y="13"/>
                </a:lnTo>
                <a:lnTo>
                  <a:pt x="271" y="15"/>
                </a:lnTo>
                <a:lnTo>
                  <a:pt x="271" y="18"/>
                </a:lnTo>
                <a:lnTo>
                  <a:pt x="271" y="21"/>
                </a:lnTo>
                <a:lnTo>
                  <a:pt x="270" y="23"/>
                </a:lnTo>
                <a:lnTo>
                  <a:pt x="270" y="26"/>
                </a:lnTo>
                <a:lnTo>
                  <a:pt x="268" y="29"/>
                </a:lnTo>
                <a:lnTo>
                  <a:pt x="179" y="174"/>
                </a:lnTo>
                <a:lnTo>
                  <a:pt x="177" y="177"/>
                </a:lnTo>
                <a:lnTo>
                  <a:pt x="175" y="179"/>
                </a:lnTo>
                <a:lnTo>
                  <a:pt x="173" y="180"/>
                </a:lnTo>
                <a:lnTo>
                  <a:pt x="171" y="182"/>
                </a:lnTo>
                <a:lnTo>
                  <a:pt x="168" y="182"/>
                </a:lnTo>
                <a:lnTo>
                  <a:pt x="166" y="183"/>
                </a:lnTo>
                <a:lnTo>
                  <a:pt x="163" y="183"/>
                </a:lnTo>
                <a:lnTo>
                  <a:pt x="161" y="183"/>
                </a:lnTo>
                <a:lnTo>
                  <a:pt x="158" y="183"/>
                </a:lnTo>
                <a:lnTo>
                  <a:pt x="156" y="182"/>
                </a:lnTo>
                <a:lnTo>
                  <a:pt x="153" y="181"/>
                </a:lnTo>
                <a:lnTo>
                  <a:pt x="115" y="158"/>
                </a:lnTo>
                <a:lnTo>
                  <a:pt x="69" y="194"/>
                </a:lnTo>
                <a:lnTo>
                  <a:pt x="68" y="195"/>
                </a:lnTo>
                <a:lnTo>
                  <a:pt x="66" y="195"/>
                </a:lnTo>
                <a:lnTo>
                  <a:pt x="65" y="195"/>
                </a:lnTo>
                <a:lnTo>
                  <a:pt x="63" y="195"/>
                </a:lnTo>
                <a:lnTo>
                  <a:pt x="62" y="195"/>
                </a:lnTo>
                <a:lnTo>
                  <a:pt x="61" y="194"/>
                </a:lnTo>
                <a:lnTo>
                  <a:pt x="60" y="193"/>
                </a:lnTo>
                <a:lnTo>
                  <a:pt x="59" y="192"/>
                </a:lnTo>
                <a:lnTo>
                  <a:pt x="59" y="190"/>
                </a:lnTo>
                <a:lnTo>
                  <a:pt x="59" y="189"/>
                </a:lnTo>
                <a:lnTo>
                  <a:pt x="59" y="124"/>
                </a:lnTo>
                <a:lnTo>
                  <a:pt x="9" y="94"/>
                </a:lnTo>
                <a:lnTo>
                  <a:pt x="7" y="92"/>
                </a:lnTo>
                <a:lnTo>
                  <a:pt x="5" y="90"/>
                </a:lnTo>
                <a:lnTo>
                  <a:pt x="3" y="88"/>
                </a:lnTo>
                <a:lnTo>
                  <a:pt x="2" y="86"/>
                </a:lnTo>
                <a:lnTo>
                  <a:pt x="1" y="83"/>
                </a:lnTo>
                <a:lnTo>
                  <a:pt x="0" y="81"/>
                </a:lnTo>
                <a:lnTo>
                  <a:pt x="0" y="78"/>
                </a:lnTo>
                <a:lnTo>
                  <a:pt x="0" y="78"/>
                </a:lnTo>
                <a:lnTo>
                  <a:pt x="0" y="75"/>
                </a:lnTo>
                <a:lnTo>
                  <a:pt x="1" y="72"/>
                </a:lnTo>
                <a:lnTo>
                  <a:pt x="2" y="70"/>
                </a:lnTo>
                <a:lnTo>
                  <a:pt x="3" y="68"/>
                </a:lnTo>
                <a:lnTo>
                  <a:pt x="5" y="65"/>
                </a:lnTo>
                <a:lnTo>
                  <a:pt x="7" y="64"/>
                </a:lnTo>
                <a:lnTo>
                  <a:pt x="9" y="62"/>
                </a:lnTo>
                <a:lnTo>
                  <a:pt x="11" y="61"/>
                </a:lnTo>
                <a:lnTo>
                  <a:pt x="14" y="60"/>
                </a:lnTo>
                <a:lnTo>
                  <a:pt x="248" y="1"/>
                </a:lnTo>
                <a:lnTo>
                  <a:pt x="250" y="0"/>
                </a:lnTo>
                <a:lnTo>
                  <a:pt x="25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4800600" y="1933575"/>
            <a:ext cx="3733800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Freeform 365"/>
          <p:cNvSpPr>
            <a:spLocks/>
          </p:cNvSpPr>
          <p:nvPr/>
        </p:nvSpPr>
        <p:spPr bwMode="auto">
          <a:xfrm>
            <a:off x="4982706" y="306792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0" y="300556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Freeform 365"/>
          <p:cNvSpPr>
            <a:spLocks/>
          </p:cNvSpPr>
          <p:nvPr/>
        </p:nvSpPr>
        <p:spPr bwMode="auto">
          <a:xfrm>
            <a:off x="4982706" y="350504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344268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Freeform 365"/>
          <p:cNvSpPr>
            <a:spLocks/>
          </p:cNvSpPr>
          <p:nvPr/>
        </p:nvSpPr>
        <p:spPr bwMode="auto">
          <a:xfrm>
            <a:off x="4982706" y="394216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0" y="387980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Freeform 365"/>
          <p:cNvSpPr>
            <a:spLocks/>
          </p:cNvSpPr>
          <p:nvPr/>
        </p:nvSpPr>
        <p:spPr bwMode="auto">
          <a:xfrm>
            <a:off x="4982706" y="437928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0" y="431692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18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alpha val="7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9"/>
          <p:cNvSpPr>
            <a:spLocks noEditPoints="1"/>
          </p:cNvSpPr>
          <p:nvPr/>
        </p:nvSpPr>
        <p:spPr bwMode="auto">
          <a:xfrm>
            <a:off x="-228600" y="-217971"/>
            <a:ext cx="5603378" cy="5579441"/>
          </a:xfrm>
          <a:custGeom>
            <a:avLst/>
            <a:gdLst>
              <a:gd name="T0" fmla="*/ 2278 w 3284"/>
              <a:gd name="T1" fmla="*/ 172 h 3263"/>
              <a:gd name="T2" fmla="*/ 2016 w 3284"/>
              <a:gd name="T3" fmla="*/ 243 h 3263"/>
              <a:gd name="T4" fmla="*/ 1722 w 3284"/>
              <a:gd name="T5" fmla="*/ 392 h 3263"/>
              <a:gd name="T6" fmla="*/ 1385 w 3284"/>
              <a:gd name="T7" fmla="*/ 636 h 3263"/>
              <a:gd name="T8" fmla="*/ 993 w 3284"/>
              <a:gd name="T9" fmla="*/ 992 h 3263"/>
              <a:gd name="T10" fmla="*/ 611 w 3284"/>
              <a:gd name="T11" fmla="*/ 1434 h 3263"/>
              <a:gd name="T12" fmla="*/ 368 w 3284"/>
              <a:gd name="T13" fmla="*/ 1827 h 3263"/>
              <a:gd name="T14" fmla="*/ 232 w 3284"/>
              <a:gd name="T15" fmla="*/ 2157 h 3263"/>
              <a:gd name="T16" fmla="*/ 174 w 3284"/>
              <a:gd name="T17" fmla="*/ 2408 h 3263"/>
              <a:gd name="T18" fmla="*/ 160 w 3284"/>
              <a:gd name="T19" fmla="*/ 2561 h 3263"/>
              <a:gd name="T20" fmla="*/ 171 w 3284"/>
              <a:gd name="T21" fmla="*/ 2661 h 3263"/>
              <a:gd name="T22" fmla="*/ 271 w 3284"/>
              <a:gd name="T23" fmla="*/ 2901 h 3263"/>
              <a:gd name="T24" fmla="*/ 426 w 3284"/>
              <a:gd name="T25" fmla="*/ 3071 h 3263"/>
              <a:gd name="T26" fmla="*/ 521 w 3284"/>
              <a:gd name="T27" fmla="*/ 3104 h 3263"/>
              <a:gd name="T28" fmla="*/ 1095 w 3284"/>
              <a:gd name="T29" fmla="*/ 2559 h 3263"/>
              <a:gd name="T30" fmla="*/ 1100 w 3284"/>
              <a:gd name="T31" fmla="*/ 2463 h 3263"/>
              <a:gd name="T32" fmla="*/ 791 w 3284"/>
              <a:gd name="T33" fmla="*/ 1987 h 3263"/>
              <a:gd name="T34" fmla="*/ 956 w 3284"/>
              <a:gd name="T35" fmla="*/ 1707 h 3263"/>
              <a:gd name="T36" fmla="*/ 1222 w 3284"/>
              <a:gd name="T37" fmla="*/ 1363 h 3263"/>
              <a:gd name="T38" fmla="*/ 1581 w 3284"/>
              <a:gd name="T39" fmla="*/ 1045 h 3263"/>
              <a:gd name="T40" fmla="*/ 1892 w 3284"/>
              <a:gd name="T41" fmla="*/ 849 h 3263"/>
              <a:gd name="T42" fmla="*/ 2441 w 3284"/>
              <a:gd name="T43" fmla="*/ 1074 h 3263"/>
              <a:gd name="T44" fmla="*/ 2536 w 3284"/>
              <a:gd name="T45" fmla="*/ 1107 h 3263"/>
              <a:gd name="T46" fmla="*/ 3110 w 3284"/>
              <a:gd name="T47" fmla="*/ 561 h 3263"/>
              <a:gd name="T48" fmla="*/ 3115 w 3284"/>
              <a:gd name="T49" fmla="*/ 465 h 3263"/>
              <a:gd name="T50" fmla="*/ 2950 w 3284"/>
              <a:gd name="T51" fmla="*/ 300 h 3263"/>
              <a:gd name="T52" fmla="*/ 2731 w 3284"/>
              <a:gd name="T53" fmla="*/ 191 h 3263"/>
              <a:gd name="T54" fmla="*/ 2475 w 3284"/>
              <a:gd name="T55" fmla="*/ 159 h 3263"/>
              <a:gd name="T56" fmla="*/ 2740 w 3284"/>
              <a:gd name="T57" fmla="*/ 30 h 3263"/>
              <a:gd name="T58" fmla="*/ 3007 w 3284"/>
              <a:gd name="T59" fmla="*/ 146 h 3263"/>
              <a:gd name="T60" fmla="*/ 3247 w 3284"/>
              <a:gd name="T61" fmla="*/ 375 h 3263"/>
              <a:gd name="T62" fmla="*/ 3282 w 3284"/>
              <a:gd name="T63" fmla="*/ 538 h 3263"/>
              <a:gd name="T64" fmla="*/ 3210 w 3284"/>
              <a:gd name="T65" fmla="*/ 688 h 3263"/>
              <a:gd name="T66" fmla="*/ 2583 w 3284"/>
              <a:gd name="T67" fmla="*/ 1258 h 3263"/>
              <a:gd name="T68" fmla="*/ 2416 w 3284"/>
              <a:gd name="T69" fmla="*/ 1245 h 3263"/>
              <a:gd name="T70" fmla="*/ 2072 w 3284"/>
              <a:gd name="T71" fmla="*/ 932 h 3263"/>
              <a:gd name="T72" fmla="*/ 1803 w 3284"/>
              <a:gd name="T73" fmla="*/ 1087 h 3263"/>
              <a:gd name="T74" fmla="*/ 1475 w 3284"/>
              <a:gd name="T75" fmla="*/ 1335 h 3263"/>
              <a:gd name="T76" fmla="*/ 1173 w 3284"/>
              <a:gd name="T77" fmla="*/ 1670 h 3263"/>
              <a:gd name="T78" fmla="*/ 988 w 3284"/>
              <a:gd name="T79" fmla="*/ 1962 h 3263"/>
              <a:gd name="T80" fmla="*/ 1232 w 3284"/>
              <a:gd name="T81" fmla="*/ 2373 h 3263"/>
              <a:gd name="T82" fmla="*/ 1268 w 3284"/>
              <a:gd name="T83" fmla="*/ 2536 h 3263"/>
              <a:gd name="T84" fmla="*/ 1195 w 3284"/>
              <a:gd name="T85" fmla="*/ 2686 h 3263"/>
              <a:gd name="T86" fmla="*/ 569 w 3284"/>
              <a:gd name="T87" fmla="*/ 3256 h 3263"/>
              <a:gd name="T88" fmla="*/ 402 w 3284"/>
              <a:gd name="T89" fmla="*/ 3243 h 3263"/>
              <a:gd name="T90" fmla="*/ 174 w 3284"/>
              <a:gd name="T91" fmla="*/ 3036 h 3263"/>
              <a:gd name="T92" fmla="*/ 32 w 3284"/>
              <a:gd name="T93" fmla="*/ 2761 h 3263"/>
              <a:gd name="T94" fmla="*/ 1 w 3284"/>
              <a:gd name="T95" fmla="*/ 2590 h 3263"/>
              <a:gd name="T96" fmla="*/ 3 w 3284"/>
              <a:gd name="T97" fmla="*/ 2486 h 3263"/>
              <a:gd name="T98" fmla="*/ 35 w 3284"/>
              <a:gd name="T99" fmla="*/ 2266 h 3263"/>
              <a:gd name="T100" fmla="*/ 129 w 3284"/>
              <a:gd name="T101" fmla="*/ 1962 h 3263"/>
              <a:gd name="T102" fmla="*/ 316 w 3284"/>
              <a:gd name="T103" fmla="*/ 1588 h 3263"/>
              <a:gd name="T104" fmla="*/ 624 w 3284"/>
              <a:gd name="T105" fmla="*/ 1158 h 3263"/>
              <a:gd name="T106" fmla="*/ 1065 w 3284"/>
              <a:gd name="T107" fmla="*/ 705 h 3263"/>
              <a:gd name="T108" fmla="*/ 1491 w 3284"/>
              <a:gd name="T109" fmla="*/ 356 h 3263"/>
              <a:gd name="T110" fmla="*/ 1885 w 3284"/>
              <a:gd name="T111" fmla="*/ 129 h 3263"/>
              <a:gd name="T112" fmla="*/ 2261 w 3284"/>
              <a:gd name="T113" fmla="*/ 17 h 3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84" h="3263">
                <a:moveTo>
                  <a:pt x="2475" y="159"/>
                </a:moveTo>
                <a:lnTo>
                  <a:pt x="2426" y="159"/>
                </a:lnTo>
                <a:lnTo>
                  <a:pt x="2378" y="161"/>
                </a:lnTo>
                <a:lnTo>
                  <a:pt x="2329" y="165"/>
                </a:lnTo>
                <a:lnTo>
                  <a:pt x="2278" y="172"/>
                </a:lnTo>
                <a:lnTo>
                  <a:pt x="2229" y="180"/>
                </a:lnTo>
                <a:lnTo>
                  <a:pt x="2177" y="191"/>
                </a:lnTo>
                <a:lnTo>
                  <a:pt x="2124" y="206"/>
                </a:lnTo>
                <a:lnTo>
                  <a:pt x="2070" y="223"/>
                </a:lnTo>
                <a:lnTo>
                  <a:pt x="2016" y="243"/>
                </a:lnTo>
                <a:lnTo>
                  <a:pt x="1960" y="266"/>
                </a:lnTo>
                <a:lnTo>
                  <a:pt x="1902" y="292"/>
                </a:lnTo>
                <a:lnTo>
                  <a:pt x="1844" y="322"/>
                </a:lnTo>
                <a:lnTo>
                  <a:pt x="1783" y="355"/>
                </a:lnTo>
                <a:lnTo>
                  <a:pt x="1722" y="392"/>
                </a:lnTo>
                <a:lnTo>
                  <a:pt x="1658" y="433"/>
                </a:lnTo>
                <a:lnTo>
                  <a:pt x="1593" y="477"/>
                </a:lnTo>
                <a:lnTo>
                  <a:pt x="1525" y="526"/>
                </a:lnTo>
                <a:lnTo>
                  <a:pt x="1456" y="578"/>
                </a:lnTo>
                <a:lnTo>
                  <a:pt x="1385" y="636"/>
                </a:lnTo>
                <a:lnTo>
                  <a:pt x="1311" y="698"/>
                </a:lnTo>
                <a:lnTo>
                  <a:pt x="1235" y="764"/>
                </a:lnTo>
                <a:lnTo>
                  <a:pt x="1158" y="835"/>
                </a:lnTo>
                <a:lnTo>
                  <a:pt x="1077" y="911"/>
                </a:lnTo>
                <a:lnTo>
                  <a:pt x="993" y="992"/>
                </a:lnTo>
                <a:lnTo>
                  <a:pt x="904" y="1084"/>
                </a:lnTo>
                <a:lnTo>
                  <a:pt x="822" y="1174"/>
                </a:lnTo>
                <a:lnTo>
                  <a:pt x="746" y="1262"/>
                </a:lnTo>
                <a:lnTo>
                  <a:pt x="675" y="1348"/>
                </a:lnTo>
                <a:lnTo>
                  <a:pt x="611" y="1434"/>
                </a:lnTo>
                <a:lnTo>
                  <a:pt x="552" y="1517"/>
                </a:lnTo>
                <a:lnTo>
                  <a:pt x="499" y="1598"/>
                </a:lnTo>
                <a:lnTo>
                  <a:pt x="450" y="1676"/>
                </a:lnTo>
                <a:lnTo>
                  <a:pt x="407" y="1753"/>
                </a:lnTo>
                <a:lnTo>
                  <a:pt x="368" y="1827"/>
                </a:lnTo>
                <a:lnTo>
                  <a:pt x="332" y="1899"/>
                </a:lnTo>
                <a:lnTo>
                  <a:pt x="302" y="1968"/>
                </a:lnTo>
                <a:lnTo>
                  <a:pt x="275" y="2034"/>
                </a:lnTo>
                <a:lnTo>
                  <a:pt x="253" y="2097"/>
                </a:lnTo>
                <a:lnTo>
                  <a:pt x="232" y="2157"/>
                </a:lnTo>
                <a:lnTo>
                  <a:pt x="215" y="2215"/>
                </a:lnTo>
                <a:lnTo>
                  <a:pt x="201" y="2268"/>
                </a:lnTo>
                <a:lnTo>
                  <a:pt x="189" y="2319"/>
                </a:lnTo>
                <a:lnTo>
                  <a:pt x="181" y="2365"/>
                </a:lnTo>
                <a:lnTo>
                  <a:pt x="174" y="2408"/>
                </a:lnTo>
                <a:lnTo>
                  <a:pt x="169" y="2447"/>
                </a:lnTo>
                <a:lnTo>
                  <a:pt x="165" y="2482"/>
                </a:lnTo>
                <a:lnTo>
                  <a:pt x="163" y="2513"/>
                </a:lnTo>
                <a:lnTo>
                  <a:pt x="160" y="2539"/>
                </a:lnTo>
                <a:lnTo>
                  <a:pt x="160" y="2561"/>
                </a:lnTo>
                <a:lnTo>
                  <a:pt x="160" y="2579"/>
                </a:lnTo>
                <a:lnTo>
                  <a:pt x="160" y="2592"/>
                </a:lnTo>
                <a:lnTo>
                  <a:pt x="162" y="2600"/>
                </a:lnTo>
                <a:lnTo>
                  <a:pt x="162" y="2603"/>
                </a:lnTo>
                <a:lnTo>
                  <a:pt x="171" y="2661"/>
                </a:lnTo>
                <a:lnTo>
                  <a:pt x="185" y="2717"/>
                </a:lnTo>
                <a:lnTo>
                  <a:pt x="205" y="2773"/>
                </a:lnTo>
                <a:lnTo>
                  <a:pt x="226" y="2822"/>
                </a:lnTo>
                <a:lnTo>
                  <a:pt x="249" y="2864"/>
                </a:lnTo>
                <a:lnTo>
                  <a:pt x="271" y="2901"/>
                </a:lnTo>
                <a:lnTo>
                  <a:pt x="295" y="2934"/>
                </a:lnTo>
                <a:lnTo>
                  <a:pt x="317" y="2960"/>
                </a:lnTo>
                <a:lnTo>
                  <a:pt x="338" y="2983"/>
                </a:lnTo>
                <a:lnTo>
                  <a:pt x="361" y="3009"/>
                </a:lnTo>
                <a:lnTo>
                  <a:pt x="426" y="3071"/>
                </a:lnTo>
                <a:lnTo>
                  <a:pt x="443" y="3086"/>
                </a:lnTo>
                <a:lnTo>
                  <a:pt x="462" y="3096"/>
                </a:lnTo>
                <a:lnTo>
                  <a:pt x="482" y="3103"/>
                </a:lnTo>
                <a:lnTo>
                  <a:pt x="501" y="3105"/>
                </a:lnTo>
                <a:lnTo>
                  <a:pt x="521" y="3104"/>
                </a:lnTo>
                <a:lnTo>
                  <a:pt x="541" y="3100"/>
                </a:lnTo>
                <a:lnTo>
                  <a:pt x="558" y="3091"/>
                </a:lnTo>
                <a:lnTo>
                  <a:pt x="574" y="3078"/>
                </a:lnTo>
                <a:lnTo>
                  <a:pt x="1082" y="2574"/>
                </a:lnTo>
                <a:lnTo>
                  <a:pt x="1095" y="2559"/>
                </a:lnTo>
                <a:lnTo>
                  <a:pt x="1103" y="2541"/>
                </a:lnTo>
                <a:lnTo>
                  <a:pt x="1108" y="2522"/>
                </a:lnTo>
                <a:lnTo>
                  <a:pt x="1109" y="2502"/>
                </a:lnTo>
                <a:lnTo>
                  <a:pt x="1106" y="2483"/>
                </a:lnTo>
                <a:lnTo>
                  <a:pt x="1100" y="2463"/>
                </a:lnTo>
                <a:lnTo>
                  <a:pt x="1089" y="2445"/>
                </a:lnTo>
                <a:lnTo>
                  <a:pt x="1075" y="2427"/>
                </a:lnTo>
                <a:lnTo>
                  <a:pt x="732" y="2088"/>
                </a:lnTo>
                <a:lnTo>
                  <a:pt x="764" y="2035"/>
                </a:lnTo>
                <a:lnTo>
                  <a:pt x="791" y="1987"/>
                </a:lnTo>
                <a:lnTo>
                  <a:pt x="820" y="1936"/>
                </a:lnTo>
                <a:lnTo>
                  <a:pt x="850" y="1883"/>
                </a:lnTo>
                <a:lnTo>
                  <a:pt x="882" y="1827"/>
                </a:lnTo>
                <a:lnTo>
                  <a:pt x="917" y="1768"/>
                </a:lnTo>
                <a:lnTo>
                  <a:pt x="956" y="1707"/>
                </a:lnTo>
                <a:lnTo>
                  <a:pt x="998" y="1642"/>
                </a:lnTo>
                <a:lnTo>
                  <a:pt x="1046" y="1575"/>
                </a:lnTo>
                <a:lnTo>
                  <a:pt x="1099" y="1506"/>
                </a:lnTo>
                <a:lnTo>
                  <a:pt x="1157" y="1436"/>
                </a:lnTo>
                <a:lnTo>
                  <a:pt x="1222" y="1363"/>
                </a:lnTo>
                <a:lnTo>
                  <a:pt x="1292" y="1290"/>
                </a:lnTo>
                <a:lnTo>
                  <a:pt x="1367" y="1219"/>
                </a:lnTo>
                <a:lnTo>
                  <a:pt x="1439" y="1154"/>
                </a:lnTo>
                <a:lnTo>
                  <a:pt x="1511" y="1097"/>
                </a:lnTo>
                <a:lnTo>
                  <a:pt x="1581" y="1045"/>
                </a:lnTo>
                <a:lnTo>
                  <a:pt x="1649" y="997"/>
                </a:lnTo>
                <a:lnTo>
                  <a:pt x="1714" y="955"/>
                </a:lnTo>
                <a:lnTo>
                  <a:pt x="1776" y="916"/>
                </a:lnTo>
                <a:lnTo>
                  <a:pt x="1836" y="881"/>
                </a:lnTo>
                <a:lnTo>
                  <a:pt x="1892" y="849"/>
                </a:lnTo>
                <a:lnTo>
                  <a:pt x="1945" y="821"/>
                </a:lnTo>
                <a:lnTo>
                  <a:pt x="1998" y="792"/>
                </a:lnTo>
                <a:lnTo>
                  <a:pt x="2044" y="765"/>
                </a:lnTo>
                <a:lnTo>
                  <a:pt x="2098" y="733"/>
                </a:lnTo>
                <a:lnTo>
                  <a:pt x="2441" y="1074"/>
                </a:lnTo>
                <a:lnTo>
                  <a:pt x="2457" y="1088"/>
                </a:lnTo>
                <a:lnTo>
                  <a:pt x="2476" y="1098"/>
                </a:lnTo>
                <a:lnTo>
                  <a:pt x="2496" y="1105"/>
                </a:lnTo>
                <a:lnTo>
                  <a:pt x="2516" y="1108"/>
                </a:lnTo>
                <a:lnTo>
                  <a:pt x="2536" y="1107"/>
                </a:lnTo>
                <a:lnTo>
                  <a:pt x="2556" y="1102"/>
                </a:lnTo>
                <a:lnTo>
                  <a:pt x="2573" y="1093"/>
                </a:lnTo>
                <a:lnTo>
                  <a:pt x="2589" y="1080"/>
                </a:lnTo>
                <a:lnTo>
                  <a:pt x="3097" y="577"/>
                </a:lnTo>
                <a:lnTo>
                  <a:pt x="3110" y="561"/>
                </a:lnTo>
                <a:lnTo>
                  <a:pt x="3118" y="544"/>
                </a:lnTo>
                <a:lnTo>
                  <a:pt x="3123" y="525"/>
                </a:lnTo>
                <a:lnTo>
                  <a:pt x="3124" y="506"/>
                </a:lnTo>
                <a:lnTo>
                  <a:pt x="3121" y="485"/>
                </a:lnTo>
                <a:lnTo>
                  <a:pt x="3115" y="465"/>
                </a:lnTo>
                <a:lnTo>
                  <a:pt x="3105" y="447"/>
                </a:lnTo>
                <a:lnTo>
                  <a:pt x="3090" y="431"/>
                </a:lnTo>
                <a:lnTo>
                  <a:pt x="3001" y="342"/>
                </a:lnTo>
                <a:lnTo>
                  <a:pt x="2978" y="323"/>
                </a:lnTo>
                <a:lnTo>
                  <a:pt x="2950" y="300"/>
                </a:lnTo>
                <a:lnTo>
                  <a:pt x="2918" y="278"/>
                </a:lnTo>
                <a:lnTo>
                  <a:pt x="2880" y="254"/>
                </a:lnTo>
                <a:lnTo>
                  <a:pt x="2837" y="231"/>
                </a:lnTo>
                <a:lnTo>
                  <a:pt x="2789" y="211"/>
                </a:lnTo>
                <a:lnTo>
                  <a:pt x="2731" y="191"/>
                </a:lnTo>
                <a:lnTo>
                  <a:pt x="2674" y="177"/>
                </a:lnTo>
                <a:lnTo>
                  <a:pt x="2617" y="168"/>
                </a:lnTo>
                <a:lnTo>
                  <a:pt x="2570" y="164"/>
                </a:lnTo>
                <a:lnTo>
                  <a:pt x="2523" y="160"/>
                </a:lnTo>
                <a:lnTo>
                  <a:pt x="2475" y="159"/>
                </a:lnTo>
                <a:close/>
                <a:moveTo>
                  <a:pt x="2485" y="0"/>
                </a:moveTo>
                <a:lnTo>
                  <a:pt x="2560" y="3"/>
                </a:lnTo>
                <a:lnTo>
                  <a:pt x="2636" y="11"/>
                </a:lnTo>
                <a:lnTo>
                  <a:pt x="2687" y="19"/>
                </a:lnTo>
                <a:lnTo>
                  <a:pt x="2740" y="30"/>
                </a:lnTo>
                <a:lnTo>
                  <a:pt x="2793" y="45"/>
                </a:lnTo>
                <a:lnTo>
                  <a:pt x="2847" y="63"/>
                </a:lnTo>
                <a:lnTo>
                  <a:pt x="2903" y="88"/>
                </a:lnTo>
                <a:lnTo>
                  <a:pt x="2957" y="115"/>
                </a:lnTo>
                <a:lnTo>
                  <a:pt x="3007" y="146"/>
                </a:lnTo>
                <a:lnTo>
                  <a:pt x="3055" y="180"/>
                </a:lnTo>
                <a:lnTo>
                  <a:pt x="3059" y="176"/>
                </a:lnTo>
                <a:lnTo>
                  <a:pt x="3203" y="319"/>
                </a:lnTo>
                <a:lnTo>
                  <a:pt x="3227" y="345"/>
                </a:lnTo>
                <a:lnTo>
                  <a:pt x="3247" y="375"/>
                </a:lnTo>
                <a:lnTo>
                  <a:pt x="3262" y="406"/>
                </a:lnTo>
                <a:lnTo>
                  <a:pt x="3273" y="439"/>
                </a:lnTo>
                <a:lnTo>
                  <a:pt x="3281" y="472"/>
                </a:lnTo>
                <a:lnTo>
                  <a:pt x="3284" y="506"/>
                </a:lnTo>
                <a:lnTo>
                  <a:pt x="3282" y="538"/>
                </a:lnTo>
                <a:lnTo>
                  <a:pt x="3277" y="571"/>
                </a:lnTo>
                <a:lnTo>
                  <a:pt x="3266" y="603"/>
                </a:lnTo>
                <a:lnTo>
                  <a:pt x="3252" y="634"/>
                </a:lnTo>
                <a:lnTo>
                  <a:pt x="3233" y="663"/>
                </a:lnTo>
                <a:lnTo>
                  <a:pt x="3210" y="688"/>
                </a:lnTo>
                <a:lnTo>
                  <a:pt x="2702" y="1192"/>
                </a:lnTo>
                <a:lnTo>
                  <a:pt x="2675" y="1216"/>
                </a:lnTo>
                <a:lnTo>
                  <a:pt x="2646" y="1234"/>
                </a:lnTo>
                <a:lnTo>
                  <a:pt x="2615" y="1249"/>
                </a:lnTo>
                <a:lnTo>
                  <a:pt x="2583" y="1258"/>
                </a:lnTo>
                <a:lnTo>
                  <a:pt x="2550" y="1264"/>
                </a:lnTo>
                <a:lnTo>
                  <a:pt x="2516" y="1266"/>
                </a:lnTo>
                <a:lnTo>
                  <a:pt x="2482" y="1263"/>
                </a:lnTo>
                <a:lnTo>
                  <a:pt x="2449" y="1256"/>
                </a:lnTo>
                <a:lnTo>
                  <a:pt x="2416" y="1245"/>
                </a:lnTo>
                <a:lnTo>
                  <a:pt x="2385" y="1229"/>
                </a:lnTo>
                <a:lnTo>
                  <a:pt x="2355" y="1210"/>
                </a:lnTo>
                <a:lnTo>
                  <a:pt x="2328" y="1186"/>
                </a:lnTo>
                <a:lnTo>
                  <a:pt x="2243" y="1102"/>
                </a:lnTo>
                <a:lnTo>
                  <a:pt x="2072" y="932"/>
                </a:lnTo>
                <a:lnTo>
                  <a:pt x="2022" y="959"/>
                </a:lnTo>
                <a:lnTo>
                  <a:pt x="1972" y="987"/>
                </a:lnTo>
                <a:lnTo>
                  <a:pt x="1919" y="1017"/>
                </a:lnTo>
                <a:lnTo>
                  <a:pt x="1862" y="1051"/>
                </a:lnTo>
                <a:lnTo>
                  <a:pt x="1803" y="1087"/>
                </a:lnTo>
                <a:lnTo>
                  <a:pt x="1741" y="1127"/>
                </a:lnTo>
                <a:lnTo>
                  <a:pt x="1677" y="1172"/>
                </a:lnTo>
                <a:lnTo>
                  <a:pt x="1611" y="1221"/>
                </a:lnTo>
                <a:lnTo>
                  <a:pt x="1544" y="1276"/>
                </a:lnTo>
                <a:lnTo>
                  <a:pt x="1475" y="1335"/>
                </a:lnTo>
                <a:lnTo>
                  <a:pt x="1405" y="1402"/>
                </a:lnTo>
                <a:lnTo>
                  <a:pt x="1339" y="1471"/>
                </a:lnTo>
                <a:lnTo>
                  <a:pt x="1278" y="1538"/>
                </a:lnTo>
                <a:lnTo>
                  <a:pt x="1223" y="1605"/>
                </a:lnTo>
                <a:lnTo>
                  <a:pt x="1173" y="1670"/>
                </a:lnTo>
                <a:lnTo>
                  <a:pt x="1129" y="1733"/>
                </a:lnTo>
                <a:lnTo>
                  <a:pt x="1088" y="1795"/>
                </a:lnTo>
                <a:lnTo>
                  <a:pt x="1052" y="1854"/>
                </a:lnTo>
                <a:lnTo>
                  <a:pt x="1018" y="1909"/>
                </a:lnTo>
                <a:lnTo>
                  <a:pt x="988" y="1962"/>
                </a:lnTo>
                <a:lnTo>
                  <a:pt x="960" y="2013"/>
                </a:lnTo>
                <a:lnTo>
                  <a:pt x="932" y="2062"/>
                </a:lnTo>
                <a:lnTo>
                  <a:pt x="1188" y="2316"/>
                </a:lnTo>
                <a:lnTo>
                  <a:pt x="1212" y="2343"/>
                </a:lnTo>
                <a:lnTo>
                  <a:pt x="1232" y="2373"/>
                </a:lnTo>
                <a:lnTo>
                  <a:pt x="1248" y="2404"/>
                </a:lnTo>
                <a:lnTo>
                  <a:pt x="1259" y="2436"/>
                </a:lnTo>
                <a:lnTo>
                  <a:pt x="1265" y="2470"/>
                </a:lnTo>
                <a:lnTo>
                  <a:pt x="1269" y="2502"/>
                </a:lnTo>
                <a:lnTo>
                  <a:pt x="1268" y="2536"/>
                </a:lnTo>
                <a:lnTo>
                  <a:pt x="1261" y="2569"/>
                </a:lnTo>
                <a:lnTo>
                  <a:pt x="1251" y="2601"/>
                </a:lnTo>
                <a:lnTo>
                  <a:pt x="1236" y="2632"/>
                </a:lnTo>
                <a:lnTo>
                  <a:pt x="1218" y="2661"/>
                </a:lnTo>
                <a:lnTo>
                  <a:pt x="1195" y="2686"/>
                </a:lnTo>
                <a:lnTo>
                  <a:pt x="687" y="3190"/>
                </a:lnTo>
                <a:lnTo>
                  <a:pt x="660" y="3213"/>
                </a:lnTo>
                <a:lnTo>
                  <a:pt x="631" y="3231"/>
                </a:lnTo>
                <a:lnTo>
                  <a:pt x="601" y="3246"/>
                </a:lnTo>
                <a:lnTo>
                  <a:pt x="569" y="3256"/>
                </a:lnTo>
                <a:lnTo>
                  <a:pt x="535" y="3262"/>
                </a:lnTo>
                <a:lnTo>
                  <a:pt x="501" y="3263"/>
                </a:lnTo>
                <a:lnTo>
                  <a:pt x="467" y="3261"/>
                </a:lnTo>
                <a:lnTo>
                  <a:pt x="434" y="3254"/>
                </a:lnTo>
                <a:lnTo>
                  <a:pt x="402" y="3243"/>
                </a:lnTo>
                <a:lnTo>
                  <a:pt x="370" y="3227"/>
                </a:lnTo>
                <a:lnTo>
                  <a:pt x="341" y="3208"/>
                </a:lnTo>
                <a:lnTo>
                  <a:pt x="313" y="3183"/>
                </a:lnTo>
                <a:lnTo>
                  <a:pt x="171" y="3039"/>
                </a:lnTo>
                <a:lnTo>
                  <a:pt x="174" y="3036"/>
                </a:lnTo>
                <a:lnTo>
                  <a:pt x="139" y="2989"/>
                </a:lnTo>
                <a:lnTo>
                  <a:pt x="108" y="2939"/>
                </a:lnTo>
                <a:lnTo>
                  <a:pt x="80" y="2886"/>
                </a:lnTo>
                <a:lnTo>
                  <a:pt x="56" y="2831"/>
                </a:lnTo>
                <a:lnTo>
                  <a:pt x="32" y="2761"/>
                </a:lnTo>
                <a:lnTo>
                  <a:pt x="14" y="2691"/>
                </a:lnTo>
                <a:lnTo>
                  <a:pt x="3" y="2620"/>
                </a:lnTo>
                <a:lnTo>
                  <a:pt x="2" y="2615"/>
                </a:lnTo>
                <a:lnTo>
                  <a:pt x="2" y="2605"/>
                </a:lnTo>
                <a:lnTo>
                  <a:pt x="1" y="2590"/>
                </a:lnTo>
                <a:lnTo>
                  <a:pt x="0" y="2571"/>
                </a:lnTo>
                <a:lnTo>
                  <a:pt x="0" y="2565"/>
                </a:lnTo>
                <a:lnTo>
                  <a:pt x="0" y="2547"/>
                </a:lnTo>
                <a:lnTo>
                  <a:pt x="1" y="2518"/>
                </a:lnTo>
                <a:lnTo>
                  <a:pt x="3" y="2486"/>
                </a:lnTo>
                <a:lnTo>
                  <a:pt x="6" y="2449"/>
                </a:lnTo>
                <a:lnTo>
                  <a:pt x="10" y="2409"/>
                </a:lnTo>
                <a:lnTo>
                  <a:pt x="17" y="2365"/>
                </a:lnTo>
                <a:lnTo>
                  <a:pt x="25" y="2318"/>
                </a:lnTo>
                <a:lnTo>
                  <a:pt x="35" y="2266"/>
                </a:lnTo>
                <a:lnTo>
                  <a:pt x="49" y="2212"/>
                </a:lnTo>
                <a:lnTo>
                  <a:pt x="64" y="2154"/>
                </a:lnTo>
                <a:lnTo>
                  <a:pt x="83" y="2093"/>
                </a:lnTo>
                <a:lnTo>
                  <a:pt x="105" y="2029"/>
                </a:lnTo>
                <a:lnTo>
                  <a:pt x="129" y="1962"/>
                </a:lnTo>
                <a:lnTo>
                  <a:pt x="158" y="1893"/>
                </a:lnTo>
                <a:lnTo>
                  <a:pt x="192" y="1820"/>
                </a:lnTo>
                <a:lnTo>
                  <a:pt x="229" y="1745"/>
                </a:lnTo>
                <a:lnTo>
                  <a:pt x="270" y="1668"/>
                </a:lnTo>
                <a:lnTo>
                  <a:pt x="316" y="1588"/>
                </a:lnTo>
                <a:lnTo>
                  <a:pt x="367" y="1506"/>
                </a:lnTo>
                <a:lnTo>
                  <a:pt x="422" y="1421"/>
                </a:lnTo>
                <a:lnTo>
                  <a:pt x="485" y="1335"/>
                </a:lnTo>
                <a:lnTo>
                  <a:pt x="552" y="1248"/>
                </a:lnTo>
                <a:lnTo>
                  <a:pt x="624" y="1158"/>
                </a:lnTo>
                <a:lnTo>
                  <a:pt x="703" y="1067"/>
                </a:lnTo>
                <a:lnTo>
                  <a:pt x="789" y="975"/>
                </a:lnTo>
                <a:lnTo>
                  <a:pt x="881" y="880"/>
                </a:lnTo>
                <a:lnTo>
                  <a:pt x="973" y="790"/>
                </a:lnTo>
                <a:lnTo>
                  <a:pt x="1065" y="705"/>
                </a:lnTo>
                <a:lnTo>
                  <a:pt x="1154" y="625"/>
                </a:lnTo>
                <a:lnTo>
                  <a:pt x="1241" y="550"/>
                </a:lnTo>
                <a:lnTo>
                  <a:pt x="1326" y="480"/>
                </a:lnTo>
                <a:lnTo>
                  <a:pt x="1409" y="415"/>
                </a:lnTo>
                <a:lnTo>
                  <a:pt x="1491" y="356"/>
                </a:lnTo>
                <a:lnTo>
                  <a:pt x="1572" y="300"/>
                </a:lnTo>
                <a:lnTo>
                  <a:pt x="1652" y="250"/>
                </a:lnTo>
                <a:lnTo>
                  <a:pt x="1730" y="205"/>
                </a:lnTo>
                <a:lnTo>
                  <a:pt x="1808" y="165"/>
                </a:lnTo>
                <a:lnTo>
                  <a:pt x="1885" y="129"/>
                </a:lnTo>
                <a:lnTo>
                  <a:pt x="1961" y="97"/>
                </a:lnTo>
                <a:lnTo>
                  <a:pt x="2037" y="70"/>
                </a:lnTo>
                <a:lnTo>
                  <a:pt x="2112" y="48"/>
                </a:lnTo>
                <a:lnTo>
                  <a:pt x="2186" y="30"/>
                </a:lnTo>
                <a:lnTo>
                  <a:pt x="2261" y="17"/>
                </a:lnTo>
                <a:lnTo>
                  <a:pt x="2335" y="7"/>
                </a:lnTo>
                <a:lnTo>
                  <a:pt x="2410" y="1"/>
                </a:lnTo>
                <a:lnTo>
                  <a:pt x="2485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TextBox 9"/>
          <p:cNvSpPr txBox="1"/>
          <p:nvPr/>
        </p:nvSpPr>
        <p:spPr>
          <a:xfrm>
            <a:off x="5037836" y="1428750"/>
            <a:ext cx="272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j-lt"/>
                <a:ea typeface="Roboto Cn" pitchFamily="2" charset="0"/>
              </a:rPr>
              <a:t>Contact Us</a:t>
            </a:r>
            <a:endParaRPr lang="en-US" sz="3200" b="1" dirty="0">
              <a:solidFill>
                <a:schemeClr val="bg1"/>
              </a:solidFill>
              <a:latin typeface="+mj-lt"/>
              <a:ea typeface="Roboto Cn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37836" y="2015752"/>
            <a:ext cx="2721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37836" y="3464878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Toll Free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Freeform 26"/>
          <p:cNvSpPr>
            <a:spLocks/>
          </p:cNvSpPr>
          <p:nvPr/>
        </p:nvSpPr>
        <p:spPr bwMode="auto">
          <a:xfrm>
            <a:off x="5193466" y="3900993"/>
            <a:ext cx="249238" cy="252412"/>
          </a:xfrm>
          <a:custGeom>
            <a:avLst/>
            <a:gdLst>
              <a:gd name="T0" fmla="*/ 2837 w 3297"/>
              <a:gd name="T1" fmla="*/ 20 h 3330"/>
              <a:gd name="T2" fmla="*/ 2954 w 3297"/>
              <a:gd name="T3" fmla="*/ 86 h 3330"/>
              <a:gd name="T4" fmla="*/ 3062 w 3297"/>
              <a:gd name="T5" fmla="*/ 181 h 3330"/>
              <a:gd name="T6" fmla="*/ 3161 w 3297"/>
              <a:gd name="T7" fmla="*/ 283 h 3330"/>
              <a:gd name="T8" fmla="*/ 3250 w 3297"/>
              <a:gd name="T9" fmla="*/ 392 h 3330"/>
              <a:gd name="T10" fmla="*/ 3295 w 3297"/>
              <a:gd name="T11" fmla="*/ 561 h 3330"/>
              <a:gd name="T12" fmla="*/ 3290 w 3297"/>
              <a:gd name="T13" fmla="*/ 727 h 3330"/>
              <a:gd name="T14" fmla="*/ 3231 w 3297"/>
              <a:gd name="T15" fmla="*/ 993 h 3330"/>
              <a:gd name="T16" fmla="*/ 3110 w 3297"/>
              <a:gd name="T17" fmla="*/ 1301 h 3330"/>
              <a:gd name="T18" fmla="*/ 2923 w 3297"/>
              <a:gd name="T19" fmla="*/ 1638 h 3330"/>
              <a:gd name="T20" fmla="*/ 2667 w 3297"/>
              <a:gd name="T21" fmla="*/ 1997 h 3330"/>
              <a:gd name="T22" fmla="*/ 2339 w 3297"/>
              <a:gd name="T23" fmla="*/ 2364 h 3330"/>
              <a:gd name="T24" fmla="*/ 1976 w 3297"/>
              <a:gd name="T25" fmla="*/ 2695 h 3330"/>
              <a:gd name="T26" fmla="*/ 1622 w 3297"/>
              <a:gd name="T27" fmla="*/ 2953 h 3330"/>
              <a:gd name="T28" fmla="*/ 1288 w 3297"/>
              <a:gd name="T29" fmla="*/ 3141 h 3330"/>
              <a:gd name="T30" fmla="*/ 983 w 3297"/>
              <a:gd name="T31" fmla="*/ 3264 h 3330"/>
              <a:gd name="T32" fmla="*/ 719 w 3297"/>
              <a:gd name="T33" fmla="*/ 3323 h 3330"/>
              <a:gd name="T34" fmla="*/ 555 w 3297"/>
              <a:gd name="T35" fmla="*/ 3328 h 3330"/>
              <a:gd name="T36" fmla="*/ 387 w 3297"/>
              <a:gd name="T37" fmla="*/ 3283 h 3330"/>
              <a:gd name="T38" fmla="*/ 280 w 3297"/>
              <a:gd name="T39" fmla="*/ 3193 h 3330"/>
              <a:gd name="T40" fmla="*/ 179 w 3297"/>
              <a:gd name="T41" fmla="*/ 3093 h 3330"/>
              <a:gd name="T42" fmla="*/ 84 w 3297"/>
              <a:gd name="T43" fmla="*/ 2985 h 3330"/>
              <a:gd name="T44" fmla="*/ 19 w 3297"/>
              <a:gd name="T45" fmla="*/ 2866 h 3330"/>
              <a:gd name="T46" fmla="*/ 0 w 3297"/>
              <a:gd name="T47" fmla="*/ 2737 h 3330"/>
              <a:gd name="T48" fmla="*/ 48 w 3297"/>
              <a:gd name="T49" fmla="*/ 2593 h 3330"/>
              <a:gd name="T50" fmla="*/ 182 w 3297"/>
              <a:gd name="T51" fmla="*/ 2435 h 3330"/>
              <a:gd name="T52" fmla="*/ 381 w 3297"/>
              <a:gd name="T53" fmla="*/ 2283 h 3330"/>
              <a:gd name="T54" fmla="*/ 546 w 3297"/>
              <a:gd name="T55" fmla="*/ 2198 h 3330"/>
              <a:gd name="T56" fmla="*/ 679 w 3297"/>
              <a:gd name="T57" fmla="*/ 2173 h 3330"/>
              <a:gd name="T58" fmla="*/ 788 w 3297"/>
              <a:gd name="T59" fmla="*/ 2197 h 3330"/>
              <a:gd name="T60" fmla="*/ 885 w 3297"/>
              <a:gd name="T61" fmla="*/ 2257 h 3330"/>
              <a:gd name="T62" fmla="*/ 976 w 3297"/>
              <a:gd name="T63" fmla="*/ 2342 h 3330"/>
              <a:gd name="T64" fmla="*/ 1069 w 3297"/>
              <a:gd name="T65" fmla="*/ 2431 h 3330"/>
              <a:gd name="T66" fmla="*/ 1174 w 3297"/>
              <a:gd name="T67" fmla="*/ 2452 h 3330"/>
              <a:gd name="T68" fmla="*/ 1311 w 3297"/>
              <a:gd name="T69" fmla="*/ 2405 h 3330"/>
              <a:gd name="T70" fmla="*/ 1469 w 3297"/>
              <a:gd name="T71" fmla="*/ 2305 h 3330"/>
              <a:gd name="T72" fmla="*/ 1640 w 3297"/>
              <a:gd name="T73" fmla="*/ 2168 h 3330"/>
              <a:gd name="T74" fmla="*/ 1815 w 3297"/>
              <a:gd name="T75" fmla="*/ 2006 h 3330"/>
              <a:gd name="T76" fmla="*/ 1986 w 3297"/>
              <a:gd name="T77" fmla="*/ 1834 h 3330"/>
              <a:gd name="T78" fmla="*/ 2145 w 3297"/>
              <a:gd name="T79" fmla="*/ 1657 h 3330"/>
              <a:gd name="T80" fmla="*/ 2282 w 3297"/>
              <a:gd name="T81" fmla="*/ 1484 h 3330"/>
              <a:gd name="T82" fmla="*/ 2381 w 3297"/>
              <a:gd name="T83" fmla="*/ 1324 h 3330"/>
              <a:gd name="T84" fmla="*/ 2426 w 3297"/>
              <a:gd name="T85" fmla="*/ 1187 h 3330"/>
              <a:gd name="T86" fmla="*/ 2407 w 3297"/>
              <a:gd name="T87" fmla="*/ 1079 h 3330"/>
              <a:gd name="T88" fmla="*/ 2318 w 3297"/>
              <a:gd name="T89" fmla="*/ 986 h 3330"/>
              <a:gd name="T90" fmla="*/ 2234 w 3297"/>
              <a:gd name="T91" fmla="*/ 894 h 3330"/>
              <a:gd name="T92" fmla="*/ 2174 w 3297"/>
              <a:gd name="T93" fmla="*/ 797 h 3330"/>
              <a:gd name="T94" fmla="*/ 2150 w 3297"/>
              <a:gd name="T95" fmla="*/ 686 h 3330"/>
              <a:gd name="T96" fmla="*/ 2176 w 3297"/>
              <a:gd name="T97" fmla="*/ 552 h 3330"/>
              <a:gd name="T98" fmla="*/ 2260 w 3297"/>
              <a:gd name="T99" fmla="*/ 386 h 3330"/>
              <a:gd name="T100" fmla="*/ 2410 w 3297"/>
              <a:gd name="T101" fmla="*/ 184 h 3330"/>
              <a:gd name="T102" fmla="*/ 2567 w 3297"/>
              <a:gd name="T103" fmla="*/ 49 h 3330"/>
              <a:gd name="T104" fmla="*/ 2708 w 3297"/>
              <a:gd name="T105" fmla="*/ 1 h 3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97" h="3330">
                <a:moveTo>
                  <a:pt x="2742" y="0"/>
                </a:moveTo>
                <a:lnTo>
                  <a:pt x="2774" y="3"/>
                </a:lnTo>
                <a:lnTo>
                  <a:pt x="2806" y="9"/>
                </a:lnTo>
                <a:lnTo>
                  <a:pt x="2837" y="20"/>
                </a:lnTo>
                <a:lnTo>
                  <a:pt x="2868" y="33"/>
                </a:lnTo>
                <a:lnTo>
                  <a:pt x="2897" y="48"/>
                </a:lnTo>
                <a:lnTo>
                  <a:pt x="2927" y="66"/>
                </a:lnTo>
                <a:lnTo>
                  <a:pt x="2954" y="86"/>
                </a:lnTo>
                <a:lnTo>
                  <a:pt x="2982" y="108"/>
                </a:lnTo>
                <a:lnTo>
                  <a:pt x="3009" y="130"/>
                </a:lnTo>
                <a:lnTo>
                  <a:pt x="3036" y="155"/>
                </a:lnTo>
                <a:lnTo>
                  <a:pt x="3062" y="181"/>
                </a:lnTo>
                <a:lnTo>
                  <a:pt x="3087" y="206"/>
                </a:lnTo>
                <a:lnTo>
                  <a:pt x="3112" y="232"/>
                </a:lnTo>
                <a:lnTo>
                  <a:pt x="3137" y="257"/>
                </a:lnTo>
                <a:lnTo>
                  <a:pt x="3161" y="283"/>
                </a:lnTo>
                <a:lnTo>
                  <a:pt x="3184" y="309"/>
                </a:lnTo>
                <a:lnTo>
                  <a:pt x="3208" y="332"/>
                </a:lnTo>
                <a:lnTo>
                  <a:pt x="3231" y="359"/>
                </a:lnTo>
                <a:lnTo>
                  <a:pt x="3250" y="392"/>
                </a:lnTo>
                <a:lnTo>
                  <a:pt x="3267" y="428"/>
                </a:lnTo>
                <a:lnTo>
                  <a:pt x="3280" y="468"/>
                </a:lnTo>
                <a:lnTo>
                  <a:pt x="3289" y="513"/>
                </a:lnTo>
                <a:lnTo>
                  <a:pt x="3295" y="561"/>
                </a:lnTo>
                <a:lnTo>
                  <a:pt x="3297" y="611"/>
                </a:lnTo>
                <a:lnTo>
                  <a:pt x="3297" y="614"/>
                </a:lnTo>
                <a:lnTo>
                  <a:pt x="3295" y="668"/>
                </a:lnTo>
                <a:lnTo>
                  <a:pt x="3290" y="727"/>
                </a:lnTo>
                <a:lnTo>
                  <a:pt x="3281" y="789"/>
                </a:lnTo>
                <a:lnTo>
                  <a:pt x="3269" y="855"/>
                </a:lnTo>
                <a:lnTo>
                  <a:pt x="3252" y="923"/>
                </a:lnTo>
                <a:lnTo>
                  <a:pt x="3231" y="993"/>
                </a:lnTo>
                <a:lnTo>
                  <a:pt x="3207" y="1067"/>
                </a:lnTo>
                <a:lnTo>
                  <a:pt x="3178" y="1143"/>
                </a:lnTo>
                <a:lnTo>
                  <a:pt x="3147" y="1221"/>
                </a:lnTo>
                <a:lnTo>
                  <a:pt x="3110" y="1301"/>
                </a:lnTo>
                <a:lnTo>
                  <a:pt x="3070" y="1383"/>
                </a:lnTo>
                <a:lnTo>
                  <a:pt x="3025" y="1467"/>
                </a:lnTo>
                <a:lnTo>
                  <a:pt x="2976" y="1552"/>
                </a:lnTo>
                <a:lnTo>
                  <a:pt x="2923" y="1638"/>
                </a:lnTo>
                <a:lnTo>
                  <a:pt x="2866" y="1727"/>
                </a:lnTo>
                <a:lnTo>
                  <a:pt x="2804" y="1815"/>
                </a:lnTo>
                <a:lnTo>
                  <a:pt x="2738" y="1905"/>
                </a:lnTo>
                <a:lnTo>
                  <a:pt x="2667" y="1997"/>
                </a:lnTo>
                <a:lnTo>
                  <a:pt x="2592" y="2088"/>
                </a:lnTo>
                <a:lnTo>
                  <a:pt x="2513" y="2179"/>
                </a:lnTo>
                <a:lnTo>
                  <a:pt x="2428" y="2271"/>
                </a:lnTo>
                <a:lnTo>
                  <a:pt x="2339" y="2364"/>
                </a:lnTo>
                <a:lnTo>
                  <a:pt x="2248" y="2453"/>
                </a:lnTo>
                <a:lnTo>
                  <a:pt x="2157" y="2538"/>
                </a:lnTo>
                <a:lnTo>
                  <a:pt x="2066" y="2619"/>
                </a:lnTo>
                <a:lnTo>
                  <a:pt x="1976" y="2695"/>
                </a:lnTo>
                <a:lnTo>
                  <a:pt x="1886" y="2765"/>
                </a:lnTo>
                <a:lnTo>
                  <a:pt x="1797" y="2832"/>
                </a:lnTo>
                <a:lnTo>
                  <a:pt x="1709" y="2894"/>
                </a:lnTo>
                <a:lnTo>
                  <a:pt x="1622" y="2953"/>
                </a:lnTo>
                <a:lnTo>
                  <a:pt x="1536" y="3006"/>
                </a:lnTo>
                <a:lnTo>
                  <a:pt x="1452" y="3055"/>
                </a:lnTo>
                <a:lnTo>
                  <a:pt x="1369" y="3100"/>
                </a:lnTo>
                <a:lnTo>
                  <a:pt x="1288" y="3141"/>
                </a:lnTo>
                <a:lnTo>
                  <a:pt x="1209" y="3178"/>
                </a:lnTo>
                <a:lnTo>
                  <a:pt x="1131" y="3211"/>
                </a:lnTo>
                <a:lnTo>
                  <a:pt x="1056" y="3240"/>
                </a:lnTo>
                <a:lnTo>
                  <a:pt x="983" y="3264"/>
                </a:lnTo>
                <a:lnTo>
                  <a:pt x="913" y="3285"/>
                </a:lnTo>
                <a:lnTo>
                  <a:pt x="845" y="3301"/>
                </a:lnTo>
                <a:lnTo>
                  <a:pt x="781" y="3315"/>
                </a:lnTo>
                <a:lnTo>
                  <a:pt x="719" y="3323"/>
                </a:lnTo>
                <a:lnTo>
                  <a:pt x="662" y="3329"/>
                </a:lnTo>
                <a:lnTo>
                  <a:pt x="607" y="3330"/>
                </a:lnTo>
                <a:lnTo>
                  <a:pt x="606" y="3330"/>
                </a:lnTo>
                <a:lnTo>
                  <a:pt x="555" y="3328"/>
                </a:lnTo>
                <a:lnTo>
                  <a:pt x="506" y="3322"/>
                </a:lnTo>
                <a:lnTo>
                  <a:pt x="463" y="3313"/>
                </a:lnTo>
                <a:lnTo>
                  <a:pt x="423" y="3299"/>
                </a:lnTo>
                <a:lnTo>
                  <a:pt x="387" y="3283"/>
                </a:lnTo>
                <a:lnTo>
                  <a:pt x="355" y="3263"/>
                </a:lnTo>
                <a:lnTo>
                  <a:pt x="329" y="3240"/>
                </a:lnTo>
                <a:lnTo>
                  <a:pt x="304" y="3216"/>
                </a:lnTo>
                <a:lnTo>
                  <a:pt x="280" y="3193"/>
                </a:lnTo>
                <a:lnTo>
                  <a:pt x="255" y="3168"/>
                </a:lnTo>
                <a:lnTo>
                  <a:pt x="229" y="3143"/>
                </a:lnTo>
                <a:lnTo>
                  <a:pt x="204" y="3119"/>
                </a:lnTo>
                <a:lnTo>
                  <a:pt x="179" y="3093"/>
                </a:lnTo>
                <a:lnTo>
                  <a:pt x="153" y="3067"/>
                </a:lnTo>
                <a:lnTo>
                  <a:pt x="129" y="3040"/>
                </a:lnTo>
                <a:lnTo>
                  <a:pt x="107" y="3012"/>
                </a:lnTo>
                <a:lnTo>
                  <a:pt x="84" y="2985"/>
                </a:lnTo>
                <a:lnTo>
                  <a:pt x="65" y="2956"/>
                </a:lnTo>
                <a:lnTo>
                  <a:pt x="47" y="2926"/>
                </a:lnTo>
                <a:lnTo>
                  <a:pt x="31" y="2896"/>
                </a:lnTo>
                <a:lnTo>
                  <a:pt x="19" y="2866"/>
                </a:lnTo>
                <a:lnTo>
                  <a:pt x="9" y="2835"/>
                </a:lnTo>
                <a:lnTo>
                  <a:pt x="2" y="2803"/>
                </a:lnTo>
                <a:lnTo>
                  <a:pt x="0" y="2769"/>
                </a:lnTo>
                <a:lnTo>
                  <a:pt x="0" y="2737"/>
                </a:lnTo>
                <a:lnTo>
                  <a:pt x="5" y="2702"/>
                </a:lnTo>
                <a:lnTo>
                  <a:pt x="15" y="2666"/>
                </a:lnTo>
                <a:lnTo>
                  <a:pt x="28" y="2630"/>
                </a:lnTo>
                <a:lnTo>
                  <a:pt x="48" y="2593"/>
                </a:lnTo>
                <a:lnTo>
                  <a:pt x="73" y="2555"/>
                </a:lnTo>
                <a:lnTo>
                  <a:pt x="102" y="2516"/>
                </a:lnTo>
                <a:lnTo>
                  <a:pt x="139" y="2476"/>
                </a:lnTo>
                <a:lnTo>
                  <a:pt x="182" y="2435"/>
                </a:lnTo>
                <a:lnTo>
                  <a:pt x="230" y="2393"/>
                </a:lnTo>
                <a:lnTo>
                  <a:pt x="283" y="2351"/>
                </a:lnTo>
                <a:lnTo>
                  <a:pt x="334" y="2314"/>
                </a:lnTo>
                <a:lnTo>
                  <a:pt x="381" y="2283"/>
                </a:lnTo>
                <a:lnTo>
                  <a:pt x="425" y="2255"/>
                </a:lnTo>
                <a:lnTo>
                  <a:pt x="468" y="2231"/>
                </a:lnTo>
                <a:lnTo>
                  <a:pt x="507" y="2213"/>
                </a:lnTo>
                <a:lnTo>
                  <a:pt x="546" y="2198"/>
                </a:lnTo>
                <a:lnTo>
                  <a:pt x="581" y="2186"/>
                </a:lnTo>
                <a:lnTo>
                  <a:pt x="616" y="2178"/>
                </a:lnTo>
                <a:lnTo>
                  <a:pt x="647" y="2174"/>
                </a:lnTo>
                <a:lnTo>
                  <a:pt x="679" y="2173"/>
                </a:lnTo>
                <a:lnTo>
                  <a:pt x="707" y="2175"/>
                </a:lnTo>
                <a:lnTo>
                  <a:pt x="736" y="2179"/>
                </a:lnTo>
                <a:lnTo>
                  <a:pt x="762" y="2186"/>
                </a:lnTo>
                <a:lnTo>
                  <a:pt x="788" y="2197"/>
                </a:lnTo>
                <a:lnTo>
                  <a:pt x="813" y="2209"/>
                </a:lnTo>
                <a:lnTo>
                  <a:pt x="837" y="2222"/>
                </a:lnTo>
                <a:lnTo>
                  <a:pt x="862" y="2239"/>
                </a:lnTo>
                <a:lnTo>
                  <a:pt x="885" y="2257"/>
                </a:lnTo>
                <a:lnTo>
                  <a:pt x="907" y="2276"/>
                </a:lnTo>
                <a:lnTo>
                  <a:pt x="931" y="2297"/>
                </a:lnTo>
                <a:lnTo>
                  <a:pt x="953" y="2318"/>
                </a:lnTo>
                <a:lnTo>
                  <a:pt x="976" y="2342"/>
                </a:lnTo>
                <a:lnTo>
                  <a:pt x="1000" y="2366"/>
                </a:lnTo>
                <a:lnTo>
                  <a:pt x="1023" y="2389"/>
                </a:lnTo>
                <a:lnTo>
                  <a:pt x="1047" y="2415"/>
                </a:lnTo>
                <a:lnTo>
                  <a:pt x="1069" y="2431"/>
                </a:lnTo>
                <a:lnTo>
                  <a:pt x="1092" y="2443"/>
                </a:lnTo>
                <a:lnTo>
                  <a:pt x="1117" y="2451"/>
                </a:lnTo>
                <a:lnTo>
                  <a:pt x="1145" y="2453"/>
                </a:lnTo>
                <a:lnTo>
                  <a:pt x="1174" y="2452"/>
                </a:lnTo>
                <a:lnTo>
                  <a:pt x="1207" y="2446"/>
                </a:lnTo>
                <a:lnTo>
                  <a:pt x="1240" y="2435"/>
                </a:lnTo>
                <a:lnTo>
                  <a:pt x="1275" y="2422"/>
                </a:lnTo>
                <a:lnTo>
                  <a:pt x="1311" y="2405"/>
                </a:lnTo>
                <a:lnTo>
                  <a:pt x="1349" y="2384"/>
                </a:lnTo>
                <a:lnTo>
                  <a:pt x="1388" y="2360"/>
                </a:lnTo>
                <a:lnTo>
                  <a:pt x="1428" y="2334"/>
                </a:lnTo>
                <a:lnTo>
                  <a:pt x="1469" y="2305"/>
                </a:lnTo>
                <a:lnTo>
                  <a:pt x="1511" y="2273"/>
                </a:lnTo>
                <a:lnTo>
                  <a:pt x="1554" y="2241"/>
                </a:lnTo>
                <a:lnTo>
                  <a:pt x="1597" y="2205"/>
                </a:lnTo>
                <a:lnTo>
                  <a:pt x="1640" y="2168"/>
                </a:lnTo>
                <a:lnTo>
                  <a:pt x="1684" y="2129"/>
                </a:lnTo>
                <a:lnTo>
                  <a:pt x="1728" y="2089"/>
                </a:lnTo>
                <a:lnTo>
                  <a:pt x="1772" y="2048"/>
                </a:lnTo>
                <a:lnTo>
                  <a:pt x="1815" y="2006"/>
                </a:lnTo>
                <a:lnTo>
                  <a:pt x="1858" y="1964"/>
                </a:lnTo>
                <a:lnTo>
                  <a:pt x="1901" y="1921"/>
                </a:lnTo>
                <a:lnTo>
                  <a:pt x="1943" y="1878"/>
                </a:lnTo>
                <a:lnTo>
                  <a:pt x="1986" y="1834"/>
                </a:lnTo>
                <a:lnTo>
                  <a:pt x="2028" y="1790"/>
                </a:lnTo>
                <a:lnTo>
                  <a:pt x="2068" y="1746"/>
                </a:lnTo>
                <a:lnTo>
                  <a:pt x="2108" y="1702"/>
                </a:lnTo>
                <a:lnTo>
                  <a:pt x="2145" y="1657"/>
                </a:lnTo>
                <a:lnTo>
                  <a:pt x="2183" y="1613"/>
                </a:lnTo>
                <a:lnTo>
                  <a:pt x="2217" y="1569"/>
                </a:lnTo>
                <a:lnTo>
                  <a:pt x="2251" y="1526"/>
                </a:lnTo>
                <a:lnTo>
                  <a:pt x="2282" y="1484"/>
                </a:lnTo>
                <a:lnTo>
                  <a:pt x="2311" y="1443"/>
                </a:lnTo>
                <a:lnTo>
                  <a:pt x="2337" y="1402"/>
                </a:lnTo>
                <a:lnTo>
                  <a:pt x="2360" y="1363"/>
                </a:lnTo>
                <a:lnTo>
                  <a:pt x="2381" y="1324"/>
                </a:lnTo>
                <a:lnTo>
                  <a:pt x="2397" y="1287"/>
                </a:lnTo>
                <a:lnTo>
                  <a:pt x="2411" y="1253"/>
                </a:lnTo>
                <a:lnTo>
                  <a:pt x="2420" y="1219"/>
                </a:lnTo>
                <a:lnTo>
                  <a:pt x="2426" y="1187"/>
                </a:lnTo>
                <a:lnTo>
                  <a:pt x="2428" y="1157"/>
                </a:lnTo>
                <a:lnTo>
                  <a:pt x="2426" y="1129"/>
                </a:lnTo>
                <a:lnTo>
                  <a:pt x="2419" y="1103"/>
                </a:lnTo>
                <a:lnTo>
                  <a:pt x="2407" y="1079"/>
                </a:lnTo>
                <a:lnTo>
                  <a:pt x="2390" y="1059"/>
                </a:lnTo>
                <a:lnTo>
                  <a:pt x="2365" y="1034"/>
                </a:lnTo>
                <a:lnTo>
                  <a:pt x="2341" y="1010"/>
                </a:lnTo>
                <a:lnTo>
                  <a:pt x="2318" y="986"/>
                </a:lnTo>
                <a:lnTo>
                  <a:pt x="2295" y="964"/>
                </a:lnTo>
                <a:lnTo>
                  <a:pt x="2273" y="940"/>
                </a:lnTo>
                <a:lnTo>
                  <a:pt x="2253" y="917"/>
                </a:lnTo>
                <a:lnTo>
                  <a:pt x="2234" y="894"/>
                </a:lnTo>
                <a:lnTo>
                  <a:pt x="2216" y="870"/>
                </a:lnTo>
                <a:lnTo>
                  <a:pt x="2200" y="847"/>
                </a:lnTo>
                <a:lnTo>
                  <a:pt x="2186" y="822"/>
                </a:lnTo>
                <a:lnTo>
                  <a:pt x="2174" y="797"/>
                </a:lnTo>
                <a:lnTo>
                  <a:pt x="2165" y="771"/>
                </a:lnTo>
                <a:lnTo>
                  <a:pt x="2157" y="743"/>
                </a:lnTo>
                <a:lnTo>
                  <a:pt x="2152" y="716"/>
                </a:lnTo>
                <a:lnTo>
                  <a:pt x="2150" y="686"/>
                </a:lnTo>
                <a:lnTo>
                  <a:pt x="2152" y="655"/>
                </a:lnTo>
                <a:lnTo>
                  <a:pt x="2156" y="622"/>
                </a:lnTo>
                <a:lnTo>
                  <a:pt x="2163" y="587"/>
                </a:lnTo>
                <a:lnTo>
                  <a:pt x="2176" y="552"/>
                </a:lnTo>
                <a:lnTo>
                  <a:pt x="2190" y="514"/>
                </a:lnTo>
                <a:lnTo>
                  <a:pt x="2209" y="473"/>
                </a:lnTo>
                <a:lnTo>
                  <a:pt x="2233" y="431"/>
                </a:lnTo>
                <a:lnTo>
                  <a:pt x="2260" y="386"/>
                </a:lnTo>
                <a:lnTo>
                  <a:pt x="2291" y="337"/>
                </a:lnTo>
                <a:lnTo>
                  <a:pt x="2328" y="287"/>
                </a:lnTo>
                <a:lnTo>
                  <a:pt x="2368" y="234"/>
                </a:lnTo>
                <a:lnTo>
                  <a:pt x="2410" y="184"/>
                </a:lnTo>
                <a:lnTo>
                  <a:pt x="2451" y="141"/>
                </a:lnTo>
                <a:lnTo>
                  <a:pt x="2490" y="105"/>
                </a:lnTo>
                <a:lnTo>
                  <a:pt x="2529" y="74"/>
                </a:lnTo>
                <a:lnTo>
                  <a:pt x="2567" y="49"/>
                </a:lnTo>
                <a:lnTo>
                  <a:pt x="2604" y="30"/>
                </a:lnTo>
                <a:lnTo>
                  <a:pt x="2639" y="16"/>
                </a:lnTo>
                <a:lnTo>
                  <a:pt x="2675" y="6"/>
                </a:lnTo>
                <a:lnTo>
                  <a:pt x="2708" y="1"/>
                </a:lnTo>
                <a:lnTo>
                  <a:pt x="27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TextBox 13"/>
          <p:cNvSpPr txBox="1"/>
          <p:nvPr/>
        </p:nvSpPr>
        <p:spPr>
          <a:xfrm>
            <a:off x="5609982" y="3896394"/>
            <a:ext cx="1235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+1 234 567 890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192664" y="2703106"/>
            <a:ext cx="292660" cy="275445"/>
            <a:chOff x="8429625" y="3429000"/>
            <a:chExt cx="350838" cy="330200"/>
          </a:xfrm>
          <a:solidFill>
            <a:schemeClr val="bg1"/>
          </a:solidFill>
        </p:grpSpPr>
        <p:sp>
          <p:nvSpPr>
            <p:cNvPr id="17" name="Freeform 406"/>
            <p:cNvSpPr>
              <a:spLocks/>
            </p:cNvSpPr>
            <p:nvPr/>
          </p:nvSpPr>
          <p:spPr bwMode="auto">
            <a:xfrm>
              <a:off x="8429625" y="3613150"/>
              <a:ext cx="350838" cy="146050"/>
            </a:xfrm>
            <a:custGeom>
              <a:avLst/>
              <a:gdLst/>
              <a:ahLst/>
              <a:cxnLst>
                <a:cxn ang="0">
                  <a:pos x="175" y="3"/>
                </a:cxn>
                <a:cxn ang="0">
                  <a:pos x="188" y="7"/>
                </a:cxn>
                <a:cxn ang="0">
                  <a:pos x="200" y="13"/>
                </a:cxn>
                <a:cxn ang="0">
                  <a:pos x="209" y="20"/>
                </a:cxn>
                <a:cxn ang="0">
                  <a:pos x="216" y="28"/>
                </a:cxn>
                <a:cxn ang="0">
                  <a:pos x="220" y="36"/>
                </a:cxn>
                <a:cxn ang="0">
                  <a:pos x="221" y="46"/>
                </a:cxn>
                <a:cxn ang="0">
                  <a:pos x="218" y="55"/>
                </a:cxn>
                <a:cxn ang="0">
                  <a:pos x="212" y="63"/>
                </a:cxn>
                <a:cxn ang="0">
                  <a:pos x="203" y="70"/>
                </a:cxn>
                <a:cxn ang="0">
                  <a:pos x="192" y="76"/>
                </a:cxn>
                <a:cxn ang="0">
                  <a:pos x="179" y="81"/>
                </a:cxn>
                <a:cxn ang="0">
                  <a:pos x="165" y="85"/>
                </a:cxn>
                <a:cxn ang="0">
                  <a:pos x="149" y="88"/>
                </a:cxn>
                <a:cxn ang="0">
                  <a:pos x="133" y="91"/>
                </a:cxn>
                <a:cxn ang="0">
                  <a:pos x="116" y="91"/>
                </a:cxn>
                <a:cxn ang="0">
                  <a:pos x="99" y="91"/>
                </a:cxn>
                <a:cxn ang="0">
                  <a:pos x="83" y="90"/>
                </a:cxn>
                <a:cxn ang="0">
                  <a:pos x="67" y="88"/>
                </a:cxn>
                <a:cxn ang="0">
                  <a:pos x="51" y="84"/>
                </a:cxn>
                <a:cxn ang="0">
                  <a:pos x="37" y="80"/>
                </a:cxn>
                <a:cxn ang="0">
                  <a:pos x="25" y="74"/>
                </a:cxn>
                <a:cxn ang="0">
                  <a:pos x="15" y="68"/>
                </a:cxn>
                <a:cxn ang="0">
                  <a:pos x="7" y="60"/>
                </a:cxn>
                <a:cxn ang="0">
                  <a:pos x="2" y="52"/>
                </a:cxn>
                <a:cxn ang="0">
                  <a:pos x="0" y="43"/>
                </a:cxn>
                <a:cxn ang="0">
                  <a:pos x="2" y="33"/>
                </a:cxn>
                <a:cxn ang="0">
                  <a:pos x="7" y="25"/>
                </a:cxn>
                <a:cxn ang="0">
                  <a:pos x="14" y="18"/>
                </a:cxn>
                <a:cxn ang="0">
                  <a:pos x="24" y="11"/>
                </a:cxn>
                <a:cxn ang="0">
                  <a:pos x="36" y="6"/>
                </a:cxn>
                <a:cxn ang="0">
                  <a:pos x="50" y="1"/>
                </a:cxn>
                <a:cxn ang="0">
                  <a:pos x="59" y="8"/>
                </a:cxn>
                <a:cxn ang="0">
                  <a:pos x="58" y="17"/>
                </a:cxn>
                <a:cxn ang="0">
                  <a:pos x="43" y="22"/>
                </a:cxn>
                <a:cxn ang="0">
                  <a:pos x="31" y="27"/>
                </a:cxn>
                <a:cxn ang="0">
                  <a:pos x="23" y="33"/>
                </a:cxn>
                <a:cxn ang="0">
                  <a:pos x="18" y="39"/>
                </a:cxn>
                <a:cxn ang="0">
                  <a:pos x="18" y="44"/>
                </a:cxn>
                <a:cxn ang="0">
                  <a:pos x="21" y="50"/>
                </a:cxn>
                <a:cxn ang="0">
                  <a:pos x="28" y="56"/>
                </a:cxn>
                <a:cxn ang="0">
                  <a:pos x="38" y="62"/>
                </a:cxn>
                <a:cxn ang="0">
                  <a:pos x="52" y="67"/>
                </a:cxn>
                <a:cxn ang="0">
                  <a:pos x="68" y="71"/>
                </a:cxn>
                <a:cxn ang="0">
                  <a:pos x="88" y="73"/>
                </a:cxn>
                <a:cxn ang="0">
                  <a:pos x="110" y="74"/>
                </a:cxn>
                <a:cxn ang="0">
                  <a:pos x="133" y="73"/>
                </a:cxn>
                <a:cxn ang="0">
                  <a:pos x="152" y="71"/>
                </a:cxn>
                <a:cxn ang="0">
                  <a:pos x="169" y="67"/>
                </a:cxn>
                <a:cxn ang="0">
                  <a:pos x="183" y="62"/>
                </a:cxn>
                <a:cxn ang="0">
                  <a:pos x="193" y="56"/>
                </a:cxn>
                <a:cxn ang="0">
                  <a:pos x="200" y="50"/>
                </a:cxn>
                <a:cxn ang="0">
                  <a:pos x="203" y="44"/>
                </a:cxn>
                <a:cxn ang="0">
                  <a:pos x="203" y="39"/>
                </a:cxn>
                <a:cxn ang="0">
                  <a:pos x="198" y="33"/>
                </a:cxn>
                <a:cxn ang="0">
                  <a:pos x="190" y="27"/>
                </a:cxn>
                <a:cxn ang="0">
                  <a:pos x="178" y="21"/>
                </a:cxn>
                <a:cxn ang="0">
                  <a:pos x="162" y="17"/>
                </a:cxn>
                <a:cxn ang="0">
                  <a:pos x="161" y="8"/>
                </a:cxn>
              </a:cxnLst>
              <a:rect l="0" t="0" r="r" b="b"/>
              <a:pathLst>
                <a:path w="221" h="92">
                  <a:moveTo>
                    <a:pt x="165" y="0"/>
                  </a:moveTo>
                  <a:lnTo>
                    <a:pt x="170" y="1"/>
                  </a:lnTo>
                  <a:lnTo>
                    <a:pt x="175" y="3"/>
                  </a:lnTo>
                  <a:lnTo>
                    <a:pt x="180" y="4"/>
                  </a:lnTo>
                  <a:lnTo>
                    <a:pt x="184" y="6"/>
                  </a:lnTo>
                  <a:lnTo>
                    <a:pt x="188" y="7"/>
                  </a:lnTo>
                  <a:lnTo>
                    <a:pt x="192" y="9"/>
                  </a:lnTo>
                  <a:lnTo>
                    <a:pt x="196" y="11"/>
                  </a:lnTo>
                  <a:lnTo>
                    <a:pt x="200" y="13"/>
                  </a:lnTo>
                  <a:lnTo>
                    <a:pt x="203" y="15"/>
                  </a:lnTo>
                  <a:lnTo>
                    <a:pt x="206" y="18"/>
                  </a:lnTo>
                  <a:lnTo>
                    <a:pt x="209" y="20"/>
                  </a:lnTo>
                  <a:lnTo>
                    <a:pt x="212" y="22"/>
                  </a:lnTo>
                  <a:lnTo>
                    <a:pt x="214" y="25"/>
                  </a:lnTo>
                  <a:lnTo>
                    <a:pt x="216" y="28"/>
                  </a:lnTo>
                  <a:lnTo>
                    <a:pt x="218" y="30"/>
                  </a:lnTo>
                  <a:lnTo>
                    <a:pt x="219" y="33"/>
                  </a:lnTo>
                  <a:lnTo>
                    <a:pt x="220" y="36"/>
                  </a:lnTo>
                  <a:lnTo>
                    <a:pt x="221" y="39"/>
                  </a:lnTo>
                  <a:lnTo>
                    <a:pt x="221" y="43"/>
                  </a:lnTo>
                  <a:lnTo>
                    <a:pt x="221" y="46"/>
                  </a:lnTo>
                  <a:lnTo>
                    <a:pt x="220" y="49"/>
                  </a:lnTo>
                  <a:lnTo>
                    <a:pt x="219" y="52"/>
                  </a:lnTo>
                  <a:lnTo>
                    <a:pt x="218" y="55"/>
                  </a:lnTo>
                  <a:lnTo>
                    <a:pt x="216" y="58"/>
                  </a:lnTo>
                  <a:lnTo>
                    <a:pt x="214" y="60"/>
                  </a:lnTo>
                  <a:lnTo>
                    <a:pt x="212" y="63"/>
                  </a:lnTo>
                  <a:lnTo>
                    <a:pt x="209" y="65"/>
                  </a:lnTo>
                  <a:lnTo>
                    <a:pt x="206" y="68"/>
                  </a:lnTo>
                  <a:lnTo>
                    <a:pt x="203" y="70"/>
                  </a:lnTo>
                  <a:lnTo>
                    <a:pt x="200" y="72"/>
                  </a:lnTo>
                  <a:lnTo>
                    <a:pt x="196" y="74"/>
                  </a:lnTo>
                  <a:lnTo>
                    <a:pt x="192" y="76"/>
                  </a:lnTo>
                  <a:lnTo>
                    <a:pt x="188" y="78"/>
                  </a:lnTo>
                  <a:lnTo>
                    <a:pt x="184" y="80"/>
                  </a:lnTo>
                  <a:lnTo>
                    <a:pt x="179" y="81"/>
                  </a:lnTo>
                  <a:lnTo>
                    <a:pt x="174" y="83"/>
                  </a:lnTo>
                  <a:lnTo>
                    <a:pt x="170" y="84"/>
                  </a:lnTo>
                  <a:lnTo>
                    <a:pt x="165" y="85"/>
                  </a:lnTo>
                  <a:lnTo>
                    <a:pt x="159" y="87"/>
                  </a:lnTo>
                  <a:lnTo>
                    <a:pt x="154" y="88"/>
                  </a:lnTo>
                  <a:lnTo>
                    <a:pt x="149" y="88"/>
                  </a:lnTo>
                  <a:lnTo>
                    <a:pt x="144" y="89"/>
                  </a:lnTo>
                  <a:lnTo>
                    <a:pt x="138" y="90"/>
                  </a:lnTo>
                  <a:lnTo>
                    <a:pt x="133" y="91"/>
                  </a:lnTo>
                  <a:lnTo>
                    <a:pt x="127" y="91"/>
                  </a:lnTo>
                  <a:lnTo>
                    <a:pt x="122" y="91"/>
                  </a:lnTo>
                  <a:lnTo>
                    <a:pt x="116" y="91"/>
                  </a:lnTo>
                  <a:lnTo>
                    <a:pt x="110" y="92"/>
                  </a:lnTo>
                  <a:lnTo>
                    <a:pt x="105" y="91"/>
                  </a:lnTo>
                  <a:lnTo>
                    <a:pt x="99" y="91"/>
                  </a:lnTo>
                  <a:lnTo>
                    <a:pt x="94" y="91"/>
                  </a:lnTo>
                  <a:lnTo>
                    <a:pt x="88" y="91"/>
                  </a:lnTo>
                  <a:lnTo>
                    <a:pt x="83" y="90"/>
                  </a:lnTo>
                  <a:lnTo>
                    <a:pt x="77" y="89"/>
                  </a:lnTo>
                  <a:lnTo>
                    <a:pt x="72" y="88"/>
                  </a:lnTo>
                  <a:lnTo>
                    <a:pt x="67" y="88"/>
                  </a:lnTo>
                  <a:lnTo>
                    <a:pt x="61" y="87"/>
                  </a:lnTo>
                  <a:lnTo>
                    <a:pt x="56" y="85"/>
                  </a:lnTo>
                  <a:lnTo>
                    <a:pt x="51" y="84"/>
                  </a:lnTo>
                  <a:lnTo>
                    <a:pt x="47" y="83"/>
                  </a:lnTo>
                  <a:lnTo>
                    <a:pt x="42" y="81"/>
                  </a:lnTo>
                  <a:lnTo>
                    <a:pt x="37" y="80"/>
                  </a:lnTo>
                  <a:lnTo>
                    <a:pt x="33" y="78"/>
                  </a:lnTo>
                  <a:lnTo>
                    <a:pt x="29" y="76"/>
                  </a:lnTo>
                  <a:lnTo>
                    <a:pt x="25" y="74"/>
                  </a:lnTo>
                  <a:lnTo>
                    <a:pt x="21" y="72"/>
                  </a:lnTo>
                  <a:lnTo>
                    <a:pt x="18" y="70"/>
                  </a:lnTo>
                  <a:lnTo>
                    <a:pt x="15" y="68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5" y="58"/>
                  </a:lnTo>
                  <a:lnTo>
                    <a:pt x="3" y="55"/>
                  </a:lnTo>
                  <a:lnTo>
                    <a:pt x="2" y="52"/>
                  </a:lnTo>
                  <a:lnTo>
                    <a:pt x="1" y="49"/>
                  </a:lnTo>
                  <a:lnTo>
                    <a:pt x="0" y="46"/>
                  </a:lnTo>
                  <a:lnTo>
                    <a:pt x="0" y="43"/>
                  </a:lnTo>
                  <a:lnTo>
                    <a:pt x="0" y="39"/>
                  </a:lnTo>
                  <a:lnTo>
                    <a:pt x="1" y="36"/>
                  </a:lnTo>
                  <a:lnTo>
                    <a:pt x="2" y="33"/>
                  </a:lnTo>
                  <a:lnTo>
                    <a:pt x="3" y="31"/>
                  </a:lnTo>
                  <a:lnTo>
                    <a:pt x="5" y="28"/>
                  </a:lnTo>
                  <a:lnTo>
                    <a:pt x="7" y="25"/>
                  </a:lnTo>
                  <a:lnTo>
                    <a:pt x="9" y="23"/>
                  </a:lnTo>
                  <a:lnTo>
                    <a:pt x="11" y="20"/>
                  </a:lnTo>
                  <a:lnTo>
                    <a:pt x="14" y="18"/>
                  </a:lnTo>
                  <a:lnTo>
                    <a:pt x="17" y="16"/>
                  </a:lnTo>
                  <a:lnTo>
                    <a:pt x="21" y="13"/>
                  </a:lnTo>
                  <a:lnTo>
                    <a:pt x="24" y="11"/>
                  </a:lnTo>
                  <a:lnTo>
                    <a:pt x="28" y="9"/>
                  </a:lnTo>
                  <a:lnTo>
                    <a:pt x="32" y="8"/>
                  </a:lnTo>
                  <a:lnTo>
                    <a:pt x="36" y="6"/>
                  </a:lnTo>
                  <a:lnTo>
                    <a:pt x="41" y="4"/>
                  </a:lnTo>
                  <a:lnTo>
                    <a:pt x="45" y="3"/>
                  </a:lnTo>
                  <a:lnTo>
                    <a:pt x="50" y="1"/>
                  </a:lnTo>
                  <a:lnTo>
                    <a:pt x="55" y="0"/>
                  </a:lnTo>
                  <a:lnTo>
                    <a:pt x="57" y="4"/>
                  </a:lnTo>
                  <a:lnTo>
                    <a:pt x="59" y="8"/>
                  </a:lnTo>
                  <a:lnTo>
                    <a:pt x="62" y="12"/>
                  </a:lnTo>
                  <a:lnTo>
                    <a:pt x="64" y="16"/>
                  </a:lnTo>
                  <a:lnTo>
                    <a:pt x="58" y="17"/>
                  </a:lnTo>
                  <a:lnTo>
                    <a:pt x="52" y="18"/>
                  </a:lnTo>
                  <a:lnTo>
                    <a:pt x="47" y="20"/>
                  </a:lnTo>
                  <a:lnTo>
                    <a:pt x="43" y="22"/>
                  </a:lnTo>
                  <a:lnTo>
                    <a:pt x="38" y="23"/>
                  </a:lnTo>
                  <a:lnTo>
                    <a:pt x="35" y="25"/>
                  </a:lnTo>
                  <a:lnTo>
                    <a:pt x="31" y="27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3" y="33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8" y="39"/>
                  </a:lnTo>
                  <a:lnTo>
                    <a:pt x="18" y="41"/>
                  </a:lnTo>
                  <a:lnTo>
                    <a:pt x="17" y="43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19" y="48"/>
                  </a:lnTo>
                  <a:lnTo>
                    <a:pt x="21" y="50"/>
                  </a:lnTo>
                  <a:lnTo>
                    <a:pt x="23" y="52"/>
                  </a:lnTo>
                  <a:lnTo>
                    <a:pt x="25" y="54"/>
                  </a:lnTo>
                  <a:lnTo>
                    <a:pt x="28" y="56"/>
                  </a:lnTo>
                  <a:lnTo>
                    <a:pt x="31" y="58"/>
                  </a:lnTo>
                  <a:lnTo>
                    <a:pt x="34" y="60"/>
                  </a:lnTo>
                  <a:lnTo>
                    <a:pt x="38" y="62"/>
                  </a:lnTo>
                  <a:lnTo>
                    <a:pt x="42" y="63"/>
                  </a:lnTo>
                  <a:lnTo>
                    <a:pt x="47" y="65"/>
                  </a:lnTo>
                  <a:lnTo>
                    <a:pt x="52" y="67"/>
                  </a:lnTo>
                  <a:lnTo>
                    <a:pt x="57" y="68"/>
                  </a:lnTo>
                  <a:lnTo>
                    <a:pt x="63" y="69"/>
                  </a:lnTo>
                  <a:lnTo>
                    <a:pt x="68" y="71"/>
                  </a:lnTo>
                  <a:lnTo>
                    <a:pt x="75" y="72"/>
                  </a:lnTo>
                  <a:lnTo>
                    <a:pt x="81" y="73"/>
                  </a:lnTo>
                  <a:lnTo>
                    <a:pt x="88" y="73"/>
                  </a:lnTo>
                  <a:lnTo>
                    <a:pt x="95" y="74"/>
                  </a:lnTo>
                  <a:lnTo>
                    <a:pt x="103" y="74"/>
                  </a:lnTo>
                  <a:lnTo>
                    <a:pt x="110" y="74"/>
                  </a:lnTo>
                  <a:lnTo>
                    <a:pt x="118" y="74"/>
                  </a:lnTo>
                  <a:lnTo>
                    <a:pt x="126" y="74"/>
                  </a:lnTo>
                  <a:lnTo>
                    <a:pt x="133" y="73"/>
                  </a:lnTo>
                  <a:lnTo>
                    <a:pt x="140" y="73"/>
                  </a:lnTo>
                  <a:lnTo>
                    <a:pt x="146" y="72"/>
                  </a:lnTo>
                  <a:lnTo>
                    <a:pt x="152" y="71"/>
                  </a:lnTo>
                  <a:lnTo>
                    <a:pt x="158" y="69"/>
                  </a:lnTo>
                  <a:lnTo>
                    <a:pt x="164" y="68"/>
                  </a:lnTo>
                  <a:lnTo>
                    <a:pt x="169" y="67"/>
                  </a:lnTo>
                  <a:lnTo>
                    <a:pt x="174" y="65"/>
                  </a:lnTo>
                  <a:lnTo>
                    <a:pt x="179" y="63"/>
                  </a:lnTo>
                  <a:lnTo>
                    <a:pt x="183" y="62"/>
                  </a:lnTo>
                  <a:lnTo>
                    <a:pt x="187" y="60"/>
                  </a:lnTo>
                  <a:lnTo>
                    <a:pt x="190" y="58"/>
                  </a:lnTo>
                  <a:lnTo>
                    <a:pt x="193" y="56"/>
                  </a:lnTo>
                  <a:lnTo>
                    <a:pt x="196" y="54"/>
                  </a:lnTo>
                  <a:lnTo>
                    <a:pt x="198" y="52"/>
                  </a:lnTo>
                  <a:lnTo>
                    <a:pt x="200" y="50"/>
                  </a:lnTo>
                  <a:lnTo>
                    <a:pt x="202" y="48"/>
                  </a:lnTo>
                  <a:lnTo>
                    <a:pt x="203" y="46"/>
                  </a:lnTo>
                  <a:lnTo>
                    <a:pt x="203" y="44"/>
                  </a:lnTo>
                  <a:lnTo>
                    <a:pt x="204" y="43"/>
                  </a:lnTo>
                  <a:lnTo>
                    <a:pt x="203" y="41"/>
                  </a:lnTo>
                  <a:lnTo>
                    <a:pt x="203" y="39"/>
                  </a:lnTo>
                  <a:lnTo>
                    <a:pt x="202" y="37"/>
                  </a:lnTo>
                  <a:lnTo>
                    <a:pt x="200" y="35"/>
                  </a:lnTo>
                  <a:lnTo>
                    <a:pt x="198" y="33"/>
                  </a:lnTo>
                  <a:lnTo>
                    <a:pt x="196" y="31"/>
                  </a:lnTo>
                  <a:lnTo>
                    <a:pt x="193" y="29"/>
                  </a:lnTo>
                  <a:lnTo>
                    <a:pt x="190" y="27"/>
                  </a:lnTo>
                  <a:lnTo>
                    <a:pt x="186" y="25"/>
                  </a:lnTo>
                  <a:lnTo>
                    <a:pt x="182" y="23"/>
                  </a:lnTo>
                  <a:lnTo>
                    <a:pt x="178" y="21"/>
                  </a:lnTo>
                  <a:lnTo>
                    <a:pt x="173" y="20"/>
                  </a:lnTo>
                  <a:lnTo>
                    <a:pt x="168" y="18"/>
                  </a:lnTo>
                  <a:lnTo>
                    <a:pt x="162" y="17"/>
                  </a:lnTo>
                  <a:lnTo>
                    <a:pt x="157" y="15"/>
                  </a:lnTo>
                  <a:lnTo>
                    <a:pt x="159" y="12"/>
                  </a:lnTo>
                  <a:lnTo>
                    <a:pt x="161" y="8"/>
                  </a:lnTo>
                  <a:lnTo>
                    <a:pt x="163" y="4"/>
                  </a:lnTo>
                  <a:lnTo>
                    <a:pt x="1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07"/>
            <p:cNvSpPr>
              <a:spLocks noEditPoints="1"/>
            </p:cNvSpPr>
            <p:nvPr/>
          </p:nvSpPr>
          <p:spPr bwMode="auto">
            <a:xfrm>
              <a:off x="8515350" y="3429000"/>
              <a:ext cx="177800" cy="255588"/>
            </a:xfrm>
            <a:custGeom>
              <a:avLst/>
              <a:gdLst/>
              <a:ahLst/>
              <a:cxnLst>
                <a:cxn ang="0">
                  <a:pos x="50" y="30"/>
                </a:cxn>
                <a:cxn ang="0">
                  <a:pos x="41" y="34"/>
                </a:cxn>
                <a:cxn ang="0">
                  <a:pos x="35" y="41"/>
                </a:cxn>
                <a:cxn ang="0">
                  <a:pos x="31" y="49"/>
                </a:cxn>
                <a:cxn ang="0">
                  <a:pos x="30" y="59"/>
                </a:cxn>
                <a:cxn ang="0">
                  <a:pos x="33" y="68"/>
                </a:cxn>
                <a:cxn ang="0">
                  <a:pos x="39" y="75"/>
                </a:cxn>
                <a:cxn ang="0">
                  <a:pos x="47" y="80"/>
                </a:cxn>
                <a:cxn ang="0">
                  <a:pos x="56" y="82"/>
                </a:cxn>
                <a:cxn ang="0">
                  <a:pos x="65" y="80"/>
                </a:cxn>
                <a:cxn ang="0">
                  <a:pos x="73" y="75"/>
                </a:cxn>
                <a:cxn ang="0">
                  <a:pos x="79" y="68"/>
                </a:cxn>
                <a:cxn ang="0">
                  <a:pos x="82" y="59"/>
                </a:cxn>
                <a:cxn ang="0">
                  <a:pos x="81" y="49"/>
                </a:cxn>
                <a:cxn ang="0">
                  <a:pos x="77" y="41"/>
                </a:cxn>
                <a:cxn ang="0">
                  <a:pos x="71" y="34"/>
                </a:cxn>
                <a:cxn ang="0">
                  <a:pos x="62" y="30"/>
                </a:cxn>
                <a:cxn ang="0">
                  <a:pos x="56" y="0"/>
                </a:cxn>
                <a:cxn ang="0">
                  <a:pos x="69" y="1"/>
                </a:cxn>
                <a:cxn ang="0">
                  <a:pos x="80" y="5"/>
                </a:cxn>
                <a:cxn ang="0">
                  <a:pos x="90" y="10"/>
                </a:cxn>
                <a:cxn ang="0">
                  <a:pos x="97" y="16"/>
                </a:cxn>
                <a:cxn ang="0">
                  <a:pos x="103" y="24"/>
                </a:cxn>
                <a:cxn ang="0">
                  <a:pos x="107" y="33"/>
                </a:cxn>
                <a:cxn ang="0">
                  <a:pos x="110" y="43"/>
                </a:cxn>
                <a:cxn ang="0">
                  <a:pos x="112" y="52"/>
                </a:cxn>
                <a:cxn ang="0">
                  <a:pos x="112" y="62"/>
                </a:cxn>
                <a:cxn ang="0">
                  <a:pos x="111" y="73"/>
                </a:cxn>
                <a:cxn ang="0">
                  <a:pos x="108" y="85"/>
                </a:cxn>
                <a:cxn ang="0">
                  <a:pos x="104" y="97"/>
                </a:cxn>
                <a:cxn ang="0">
                  <a:pos x="98" y="109"/>
                </a:cxn>
                <a:cxn ang="0">
                  <a:pos x="92" y="121"/>
                </a:cxn>
                <a:cxn ang="0">
                  <a:pos x="85" y="132"/>
                </a:cxn>
                <a:cxn ang="0">
                  <a:pos x="78" y="141"/>
                </a:cxn>
                <a:cxn ang="0">
                  <a:pos x="71" y="150"/>
                </a:cxn>
                <a:cxn ang="0">
                  <a:pos x="65" y="156"/>
                </a:cxn>
                <a:cxn ang="0">
                  <a:pos x="60" y="160"/>
                </a:cxn>
                <a:cxn ang="0">
                  <a:pos x="56" y="161"/>
                </a:cxn>
                <a:cxn ang="0">
                  <a:pos x="52" y="160"/>
                </a:cxn>
                <a:cxn ang="0">
                  <a:pos x="47" y="156"/>
                </a:cxn>
                <a:cxn ang="0">
                  <a:pos x="41" y="150"/>
                </a:cxn>
                <a:cxn ang="0">
                  <a:pos x="34" y="142"/>
                </a:cxn>
                <a:cxn ang="0">
                  <a:pos x="27" y="132"/>
                </a:cxn>
                <a:cxn ang="0">
                  <a:pos x="20" y="121"/>
                </a:cxn>
                <a:cxn ang="0">
                  <a:pos x="14" y="110"/>
                </a:cxn>
                <a:cxn ang="0">
                  <a:pos x="8" y="98"/>
                </a:cxn>
                <a:cxn ang="0">
                  <a:pos x="4" y="85"/>
                </a:cxn>
                <a:cxn ang="0">
                  <a:pos x="1" y="73"/>
                </a:cxn>
                <a:cxn ang="0">
                  <a:pos x="0" y="62"/>
                </a:cxn>
                <a:cxn ang="0">
                  <a:pos x="0" y="52"/>
                </a:cxn>
                <a:cxn ang="0">
                  <a:pos x="2" y="43"/>
                </a:cxn>
                <a:cxn ang="0">
                  <a:pos x="5" y="33"/>
                </a:cxn>
                <a:cxn ang="0">
                  <a:pos x="9" y="24"/>
                </a:cxn>
                <a:cxn ang="0">
                  <a:pos x="15" y="16"/>
                </a:cxn>
                <a:cxn ang="0">
                  <a:pos x="22" y="10"/>
                </a:cxn>
                <a:cxn ang="0">
                  <a:pos x="31" y="5"/>
                </a:cxn>
                <a:cxn ang="0">
                  <a:pos x="43" y="1"/>
                </a:cxn>
                <a:cxn ang="0">
                  <a:pos x="56" y="0"/>
                </a:cxn>
              </a:cxnLst>
              <a:rect l="0" t="0" r="r" b="b"/>
              <a:pathLst>
                <a:path w="112" h="161">
                  <a:moveTo>
                    <a:pt x="56" y="29"/>
                  </a:moveTo>
                  <a:lnTo>
                    <a:pt x="53" y="30"/>
                  </a:lnTo>
                  <a:lnTo>
                    <a:pt x="50" y="30"/>
                  </a:lnTo>
                  <a:lnTo>
                    <a:pt x="47" y="31"/>
                  </a:lnTo>
                  <a:lnTo>
                    <a:pt x="44" y="32"/>
                  </a:lnTo>
                  <a:lnTo>
                    <a:pt x="41" y="34"/>
                  </a:lnTo>
                  <a:lnTo>
                    <a:pt x="39" y="36"/>
                  </a:lnTo>
                  <a:lnTo>
                    <a:pt x="36" y="38"/>
                  </a:lnTo>
                  <a:lnTo>
                    <a:pt x="35" y="41"/>
                  </a:lnTo>
                  <a:lnTo>
                    <a:pt x="33" y="43"/>
                  </a:lnTo>
                  <a:lnTo>
                    <a:pt x="32" y="46"/>
                  </a:lnTo>
                  <a:lnTo>
                    <a:pt x="31" y="49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0" y="59"/>
                  </a:lnTo>
                  <a:lnTo>
                    <a:pt x="31" y="62"/>
                  </a:lnTo>
                  <a:lnTo>
                    <a:pt x="32" y="65"/>
                  </a:lnTo>
                  <a:lnTo>
                    <a:pt x="33" y="68"/>
                  </a:lnTo>
                  <a:lnTo>
                    <a:pt x="35" y="70"/>
                  </a:lnTo>
                  <a:lnTo>
                    <a:pt x="36" y="73"/>
                  </a:lnTo>
                  <a:lnTo>
                    <a:pt x="39" y="75"/>
                  </a:lnTo>
                  <a:lnTo>
                    <a:pt x="41" y="77"/>
                  </a:lnTo>
                  <a:lnTo>
                    <a:pt x="44" y="79"/>
                  </a:lnTo>
                  <a:lnTo>
                    <a:pt x="47" y="80"/>
                  </a:lnTo>
                  <a:lnTo>
                    <a:pt x="50" y="81"/>
                  </a:lnTo>
                  <a:lnTo>
                    <a:pt x="53" y="81"/>
                  </a:lnTo>
                  <a:lnTo>
                    <a:pt x="56" y="82"/>
                  </a:lnTo>
                  <a:lnTo>
                    <a:pt x="59" y="81"/>
                  </a:lnTo>
                  <a:lnTo>
                    <a:pt x="62" y="81"/>
                  </a:lnTo>
                  <a:lnTo>
                    <a:pt x="65" y="80"/>
                  </a:lnTo>
                  <a:lnTo>
                    <a:pt x="68" y="79"/>
                  </a:lnTo>
                  <a:lnTo>
                    <a:pt x="71" y="77"/>
                  </a:lnTo>
                  <a:lnTo>
                    <a:pt x="73" y="75"/>
                  </a:lnTo>
                  <a:lnTo>
                    <a:pt x="76" y="73"/>
                  </a:lnTo>
                  <a:lnTo>
                    <a:pt x="77" y="70"/>
                  </a:lnTo>
                  <a:lnTo>
                    <a:pt x="79" y="68"/>
                  </a:lnTo>
                  <a:lnTo>
                    <a:pt x="80" y="65"/>
                  </a:lnTo>
                  <a:lnTo>
                    <a:pt x="81" y="62"/>
                  </a:lnTo>
                  <a:lnTo>
                    <a:pt x="82" y="59"/>
                  </a:lnTo>
                  <a:lnTo>
                    <a:pt x="82" y="56"/>
                  </a:lnTo>
                  <a:lnTo>
                    <a:pt x="82" y="52"/>
                  </a:lnTo>
                  <a:lnTo>
                    <a:pt x="81" y="49"/>
                  </a:lnTo>
                  <a:lnTo>
                    <a:pt x="80" y="46"/>
                  </a:lnTo>
                  <a:lnTo>
                    <a:pt x="79" y="43"/>
                  </a:lnTo>
                  <a:lnTo>
                    <a:pt x="77" y="41"/>
                  </a:lnTo>
                  <a:lnTo>
                    <a:pt x="76" y="38"/>
                  </a:lnTo>
                  <a:lnTo>
                    <a:pt x="73" y="36"/>
                  </a:lnTo>
                  <a:lnTo>
                    <a:pt x="71" y="34"/>
                  </a:lnTo>
                  <a:lnTo>
                    <a:pt x="68" y="32"/>
                  </a:lnTo>
                  <a:lnTo>
                    <a:pt x="65" y="31"/>
                  </a:lnTo>
                  <a:lnTo>
                    <a:pt x="62" y="30"/>
                  </a:lnTo>
                  <a:lnTo>
                    <a:pt x="59" y="30"/>
                  </a:lnTo>
                  <a:lnTo>
                    <a:pt x="56" y="29"/>
                  </a:lnTo>
                  <a:close/>
                  <a:moveTo>
                    <a:pt x="56" y="0"/>
                  </a:moveTo>
                  <a:lnTo>
                    <a:pt x="61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3" y="2"/>
                  </a:lnTo>
                  <a:lnTo>
                    <a:pt x="77" y="3"/>
                  </a:lnTo>
                  <a:lnTo>
                    <a:pt x="80" y="5"/>
                  </a:lnTo>
                  <a:lnTo>
                    <a:pt x="84" y="6"/>
                  </a:lnTo>
                  <a:lnTo>
                    <a:pt x="87" y="8"/>
                  </a:lnTo>
                  <a:lnTo>
                    <a:pt x="90" y="10"/>
                  </a:lnTo>
                  <a:lnTo>
                    <a:pt x="92" y="12"/>
                  </a:lnTo>
                  <a:lnTo>
                    <a:pt x="95" y="14"/>
                  </a:lnTo>
                  <a:lnTo>
                    <a:pt x="97" y="16"/>
                  </a:lnTo>
                  <a:lnTo>
                    <a:pt x="99" y="19"/>
                  </a:lnTo>
                  <a:lnTo>
                    <a:pt x="101" y="22"/>
                  </a:lnTo>
                  <a:lnTo>
                    <a:pt x="103" y="24"/>
                  </a:lnTo>
                  <a:lnTo>
                    <a:pt x="105" y="27"/>
                  </a:lnTo>
                  <a:lnTo>
                    <a:pt x="106" y="30"/>
                  </a:lnTo>
                  <a:lnTo>
                    <a:pt x="107" y="33"/>
                  </a:lnTo>
                  <a:lnTo>
                    <a:pt x="108" y="36"/>
                  </a:lnTo>
                  <a:lnTo>
                    <a:pt x="109" y="39"/>
                  </a:lnTo>
                  <a:lnTo>
                    <a:pt x="110" y="43"/>
                  </a:lnTo>
                  <a:lnTo>
                    <a:pt x="111" y="46"/>
                  </a:lnTo>
                  <a:lnTo>
                    <a:pt x="111" y="49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12" y="59"/>
                  </a:lnTo>
                  <a:lnTo>
                    <a:pt x="112" y="62"/>
                  </a:lnTo>
                  <a:lnTo>
                    <a:pt x="112" y="65"/>
                  </a:lnTo>
                  <a:lnTo>
                    <a:pt x="112" y="69"/>
                  </a:lnTo>
                  <a:lnTo>
                    <a:pt x="111" y="73"/>
                  </a:lnTo>
                  <a:lnTo>
                    <a:pt x="110" y="77"/>
                  </a:lnTo>
                  <a:lnTo>
                    <a:pt x="110" y="81"/>
                  </a:lnTo>
                  <a:lnTo>
                    <a:pt x="108" y="85"/>
                  </a:lnTo>
                  <a:lnTo>
                    <a:pt x="107" y="89"/>
                  </a:lnTo>
                  <a:lnTo>
                    <a:pt x="106" y="93"/>
                  </a:lnTo>
                  <a:lnTo>
                    <a:pt x="104" y="97"/>
                  </a:lnTo>
                  <a:lnTo>
                    <a:pt x="102" y="101"/>
                  </a:lnTo>
                  <a:lnTo>
                    <a:pt x="100" y="105"/>
                  </a:lnTo>
                  <a:lnTo>
                    <a:pt x="98" y="109"/>
                  </a:lnTo>
                  <a:lnTo>
                    <a:pt x="96" y="113"/>
                  </a:lnTo>
                  <a:lnTo>
                    <a:pt x="94" y="117"/>
                  </a:lnTo>
                  <a:lnTo>
                    <a:pt x="92" y="121"/>
                  </a:lnTo>
                  <a:lnTo>
                    <a:pt x="90" y="125"/>
                  </a:lnTo>
                  <a:lnTo>
                    <a:pt x="87" y="128"/>
                  </a:lnTo>
                  <a:lnTo>
                    <a:pt x="85" y="132"/>
                  </a:lnTo>
                  <a:lnTo>
                    <a:pt x="83" y="135"/>
                  </a:lnTo>
                  <a:lnTo>
                    <a:pt x="80" y="138"/>
                  </a:lnTo>
                  <a:lnTo>
                    <a:pt x="78" y="141"/>
                  </a:lnTo>
                  <a:lnTo>
                    <a:pt x="76" y="144"/>
                  </a:lnTo>
                  <a:lnTo>
                    <a:pt x="73" y="147"/>
                  </a:lnTo>
                  <a:lnTo>
                    <a:pt x="71" y="150"/>
                  </a:lnTo>
                  <a:lnTo>
                    <a:pt x="69" y="152"/>
                  </a:lnTo>
                  <a:lnTo>
                    <a:pt x="67" y="154"/>
                  </a:lnTo>
                  <a:lnTo>
                    <a:pt x="65" y="156"/>
                  </a:lnTo>
                  <a:lnTo>
                    <a:pt x="63" y="157"/>
                  </a:lnTo>
                  <a:lnTo>
                    <a:pt x="62" y="159"/>
                  </a:lnTo>
                  <a:lnTo>
                    <a:pt x="60" y="160"/>
                  </a:lnTo>
                  <a:lnTo>
                    <a:pt x="58" y="161"/>
                  </a:lnTo>
                  <a:lnTo>
                    <a:pt x="57" y="161"/>
                  </a:lnTo>
                  <a:lnTo>
                    <a:pt x="56" y="161"/>
                  </a:lnTo>
                  <a:lnTo>
                    <a:pt x="55" y="161"/>
                  </a:lnTo>
                  <a:lnTo>
                    <a:pt x="54" y="161"/>
                  </a:lnTo>
                  <a:lnTo>
                    <a:pt x="52" y="160"/>
                  </a:lnTo>
                  <a:lnTo>
                    <a:pt x="51" y="159"/>
                  </a:lnTo>
                  <a:lnTo>
                    <a:pt x="49" y="157"/>
                  </a:lnTo>
                  <a:lnTo>
                    <a:pt x="47" y="156"/>
                  </a:lnTo>
                  <a:lnTo>
                    <a:pt x="45" y="154"/>
                  </a:lnTo>
                  <a:lnTo>
                    <a:pt x="43" y="152"/>
                  </a:lnTo>
                  <a:lnTo>
                    <a:pt x="41" y="150"/>
                  </a:lnTo>
                  <a:lnTo>
                    <a:pt x="39" y="147"/>
                  </a:lnTo>
                  <a:lnTo>
                    <a:pt x="37" y="144"/>
                  </a:lnTo>
                  <a:lnTo>
                    <a:pt x="34" y="142"/>
                  </a:lnTo>
                  <a:lnTo>
                    <a:pt x="32" y="139"/>
                  </a:lnTo>
                  <a:lnTo>
                    <a:pt x="30" y="135"/>
                  </a:lnTo>
                  <a:lnTo>
                    <a:pt x="27" y="132"/>
                  </a:lnTo>
                  <a:lnTo>
                    <a:pt x="25" y="129"/>
                  </a:lnTo>
                  <a:lnTo>
                    <a:pt x="23" y="125"/>
                  </a:lnTo>
                  <a:lnTo>
                    <a:pt x="20" y="121"/>
                  </a:lnTo>
                  <a:lnTo>
                    <a:pt x="18" y="117"/>
                  </a:lnTo>
                  <a:lnTo>
                    <a:pt x="16" y="114"/>
                  </a:lnTo>
                  <a:lnTo>
                    <a:pt x="14" y="110"/>
                  </a:lnTo>
                  <a:lnTo>
                    <a:pt x="12" y="106"/>
                  </a:lnTo>
                  <a:lnTo>
                    <a:pt x="10" y="102"/>
                  </a:lnTo>
                  <a:lnTo>
                    <a:pt x="8" y="98"/>
                  </a:lnTo>
                  <a:lnTo>
                    <a:pt x="7" y="93"/>
                  </a:lnTo>
                  <a:lnTo>
                    <a:pt x="5" y="89"/>
                  </a:lnTo>
                  <a:lnTo>
                    <a:pt x="4" y="85"/>
                  </a:lnTo>
                  <a:lnTo>
                    <a:pt x="2" y="81"/>
                  </a:lnTo>
                  <a:lnTo>
                    <a:pt x="1" y="77"/>
                  </a:lnTo>
                  <a:lnTo>
                    <a:pt x="1" y="73"/>
                  </a:lnTo>
                  <a:lnTo>
                    <a:pt x="0" y="69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5"/>
                  </a:lnTo>
                  <a:lnTo>
                    <a:pt x="0" y="52"/>
                  </a:lnTo>
                  <a:lnTo>
                    <a:pt x="1" y="49"/>
                  </a:lnTo>
                  <a:lnTo>
                    <a:pt x="1" y="46"/>
                  </a:lnTo>
                  <a:lnTo>
                    <a:pt x="2" y="43"/>
                  </a:lnTo>
                  <a:lnTo>
                    <a:pt x="3" y="39"/>
                  </a:lnTo>
                  <a:lnTo>
                    <a:pt x="4" y="36"/>
                  </a:lnTo>
                  <a:lnTo>
                    <a:pt x="5" y="33"/>
                  </a:lnTo>
                  <a:lnTo>
                    <a:pt x="6" y="30"/>
                  </a:lnTo>
                  <a:lnTo>
                    <a:pt x="7" y="27"/>
                  </a:lnTo>
                  <a:lnTo>
                    <a:pt x="9" y="24"/>
                  </a:lnTo>
                  <a:lnTo>
                    <a:pt x="11" y="22"/>
                  </a:lnTo>
                  <a:lnTo>
                    <a:pt x="13" y="19"/>
                  </a:lnTo>
                  <a:lnTo>
                    <a:pt x="15" y="16"/>
                  </a:lnTo>
                  <a:lnTo>
                    <a:pt x="17" y="14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5" y="8"/>
                  </a:lnTo>
                  <a:lnTo>
                    <a:pt x="28" y="6"/>
                  </a:lnTo>
                  <a:lnTo>
                    <a:pt x="31" y="5"/>
                  </a:lnTo>
                  <a:lnTo>
                    <a:pt x="35" y="3"/>
                  </a:lnTo>
                  <a:lnTo>
                    <a:pt x="39" y="2"/>
                  </a:lnTo>
                  <a:lnTo>
                    <a:pt x="43" y="1"/>
                  </a:lnTo>
                  <a:lnTo>
                    <a:pt x="47" y="1"/>
                  </a:lnTo>
                  <a:lnTo>
                    <a:pt x="51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622682" y="2628329"/>
            <a:ext cx="33689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Headquarter: Office Address Street, NY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18241" y="3896394"/>
            <a:ext cx="1235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+1 234 567 890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997700" y="3900993"/>
            <a:ext cx="0" cy="2524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22682" y="2897713"/>
            <a:ext cx="33689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Branch Office : Office Address Street, NY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Packages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25306" y="1733550"/>
            <a:ext cx="18288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30306" y="1733550"/>
            <a:ext cx="18288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35306" y="1733550"/>
            <a:ext cx="1828800" cy="45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1907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1051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40195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47922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6972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27798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5641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38200" y="22885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8200" y="32029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38200" y="41173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8200" y="36601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38200" y="27457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793986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698986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570555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793986" y="286512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698986" y="28308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7570555" y="2822473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793986" y="335661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698986" y="32880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570555" y="3271316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698986" y="37452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570555" y="3720159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570555" y="416900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3124418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20915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39.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25915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49.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39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STARTER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44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BUSINESS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49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UNLIMITED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3793986" y="37909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793986" y="42481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698986" y="42481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7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289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8961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625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953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Packages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5300" y="1657350"/>
            <a:ext cx="1752600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28900" y="1657350"/>
            <a:ext cx="1752600" cy="685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62500" y="1657350"/>
            <a:ext cx="1752600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96100" y="1657350"/>
            <a:ext cx="1752600" cy="68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flipV="1">
            <a:off x="4953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flipV="1">
            <a:off x="26289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flipV="1">
            <a:off x="477012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 flipV="1">
            <a:off x="68961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38200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7947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38200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947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38200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947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38200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283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9283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283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9283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9283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29283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9283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619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50619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0619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50619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619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50619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619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955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71955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1955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71955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1955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71955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1955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814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39.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78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150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49.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486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59.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Freeform 290"/>
          <p:cNvSpPr>
            <a:spLocks noEditPoints="1"/>
          </p:cNvSpPr>
          <p:nvPr/>
        </p:nvSpPr>
        <p:spPr bwMode="auto">
          <a:xfrm>
            <a:off x="2821531" y="187529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0" name="Freeform 201"/>
          <p:cNvSpPr>
            <a:spLocks noEditPoints="1"/>
          </p:cNvSpPr>
          <p:nvPr/>
        </p:nvSpPr>
        <p:spPr bwMode="auto">
          <a:xfrm>
            <a:off x="637281" y="1897767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" name="Freeform 206"/>
          <p:cNvSpPr>
            <a:spLocks/>
          </p:cNvSpPr>
          <p:nvPr/>
        </p:nvSpPr>
        <p:spPr bwMode="auto">
          <a:xfrm>
            <a:off x="7051849" y="1875295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2" name="Group 61"/>
          <p:cNvGrpSpPr/>
          <p:nvPr/>
        </p:nvGrpSpPr>
        <p:grpSpPr>
          <a:xfrm>
            <a:off x="4958286" y="1875296"/>
            <a:ext cx="249912" cy="249910"/>
            <a:chOff x="6357938" y="3932238"/>
            <a:chExt cx="463551" cy="463549"/>
          </a:xfrm>
          <a:solidFill>
            <a:schemeClr val="bg1"/>
          </a:solidFill>
        </p:grpSpPr>
        <p:sp>
          <p:nvSpPr>
            <p:cNvPr id="63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1019175" y="1846362"/>
            <a:ext cx="107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STARTER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152775" y="1846362"/>
            <a:ext cx="107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BUSINESS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46297" y="1846362"/>
            <a:ext cx="1154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ULTIMATE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91399" y="1846362"/>
            <a:ext cx="1104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PLUS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9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3" name="Rectangle 32"/>
          <p:cNvSpPr/>
          <p:nvPr/>
        </p:nvSpPr>
        <p:spPr>
          <a:xfrm>
            <a:off x="7117080" y="1897380"/>
            <a:ext cx="1455419" cy="1379220"/>
          </a:xfrm>
          <a:prstGeom prst="rect">
            <a:avLst/>
          </a:prstGeom>
          <a:solidFill>
            <a:schemeClr val="bg2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2265438" y="2149275"/>
            <a:ext cx="2916162" cy="864001"/>
            <a:chOff x="2265438" y="2139750"/>
            <a:chExt cx="2916162" cy="864001"/>
          </a:xfrm>
        </p:grpSpPr>
        <p:sp>
          <p:nvSpPr>
            <p:cNvPr id="20" name="TextBox 19"/>
            <p:cNvSpPr txBox="1"/>
            <p:nvPr/>
          </p:nvSpPr>
          <p:spPr>
            <a:xfrm>
              <a:off x="2265438" y="2139750"/>
              <a:ext cx="24603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Roboto Cn" pitchFamily="2" charset="0"/>
                </a:rPr>
                <a:t>Our Team</a:t>
              </a:r>
              <a:endPara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65438" y="2726752"/>
              <a:ext cx="2916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Subtitle Goes Here 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</a:t>
              </a:r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Ipsum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447800" y="2293352"/>
            <a:ext cx="535225" cy="575846"/>
            <a:chOff x="5572125" y="1225550"/>
            <a:chExt cx="355600" cy="382588"/>
          </a:xfrm>
          <a:solidFill>
            <a:schemeClr val="tx2"/>
          </a:solidFill>
        </p:grpSpPr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5610225" y="1263650"/>
              <a:ext cx="58738" cy="6508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1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4"/>
                </a:cxn>
                <a:cxn ang="0">
                  <a:pos x="32" y="6"/>
                </a:cxn>
                <a:cxn ang="0">
                  <a:pos x="33" y="8"/>
                </a:cxn>
                <a:cxn ang="0">
                  <a:pos x="35" y="10"/>
                </a:cxn>
                <a:cxn ang="0">
                  <a:pos x="36" y="13"/>
                </a:cxn>
                <a:cxn ang="0">
                  <a:pos x="37" y="16"/>
                </a:cxn>
                <a:cxn ang="0">
                  <a:pos x="37" y="19"/>
                </a:cxn>
                <a:cxn ang="0">
                  <a:pos x="37" y="21"/>
                </a:cxn>
                <a:cxn ang="0">
                  <a:pos x="36" y="24"/>
                </a:cxn>
                <a:cxn ang="0">
                  <a:pos x="36" y="26"/>
                </a:cxn>
                <a:cxn ang="0">
                  <a:pos x="34" y="29"/>
                </a:cxn>
                <a:cxn ang="0">
                  <a:pos x="33" y="31"/>
                </a:cxn>
                <a:cxn ang="0">
                  <a:pos x="32" y="34"/>
                </a:cxn>
                <a:cxn ang="0">
                  <a:pos x="30" y="36"/>
                </a:cxn>
                <a:cxn ang="0">
                  <a:pos x="28" y="37"/>
                </a:cxn>
                <a:cxn ang="0">
                  <a:pos x="26" y="39"/>
                </a:cxn>
                <a:cxn ang="0">
                  <a:pos x="23" y="40"/>
                </a:cxn>
                <a:cxn ang="0">
                  <a:pos x="21" y="41"/>
                </a:cxn>
                <a:cxn ang="0">
                  <a:pos x="18" y="41"/>
                </a:cxn>
                <a:cxn ang="0">
                  <a:pos x="16" y="41"/>
                </a:cxn>
                <a:cxn ang="0">
                  <a:pos x="14" y="40"/>
                </a:cxn>
                <a:cxn ang="0">
                  <a:pos x="11" y="39"/>
                </a:cxn>
                <a:cxn ang="0">
                  <a:pos x="9" y="37"/>
                </a:cxn>
                <a:cxn ang="0">
                  <a:pos x="7" y="36"/>
                </a:cxn>
                <a:cxn ang="0">
                  <a:pos x="5" y="34"/>
                </a:cxn>
                <a:cxn ang="0">
                  <a:pos x="4" y="31"/>
                </a:cxn>
                <a:cxn ang="0">
                  <a:pos x="2" y="29"/>
                </a:cxn>
                <a:cxn ang="0">
                  <a:pos x="1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0" y="16"/>
                </a:cxn>
                <a:cxn ang="0">
                  <a:pos x="1" y="13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0"/>
                </a:cxn>
              </a:cxnLst>
              <a:rect l="0" t="0" r="r" b="b"/>
              <a:pathLst>
                <a:path w="37" h="41">
                  <a:moveTo>
                    <a:pt x="18" y="0"/>
                  </a:moveTo>
                  <a:lnTo>
                    <a:pt x="21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2" y="6"/>
                  </a:lnTo>
                  <a:lnTo>
                    <a:pt x="33" y="8"/>
                  </a:lnTo>
                  <a:lnTo>
                    <a:pt x="35" y="10"/>
                  </a:lnTo>
                  <a:lnTo>
                    <a:pt x="36" y="13"/>
                  </a:lnTo>
                  <a:lnTo>
                    <a:pt x="37" y="16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6" y="24"/>
                  </a:lnTo>
                  <a:lnTo>
                    <a:pt x="36" y="26"/>
                  </a:lnTo>
                  <a:lnTo>
                    <a:pt x="34" y="29"/>
                  </a:lnTo>
                  <a:lnTo>
                    <a:pt x="33" y="31"/>
                  </a:lnTo>
                  <a:lnTo>
                    <a:pt x="32" y="34"/>
                  </a:lnTo>
                  <a:lnTo>
                    <a:pt x="30" y="36"/>
                  </a:lnTo>
                  <a:lnTo>
                    <a:pt x="28" y="37"/>
                  </a:lnTo>
                  <a:lnTo>
                    <a:pt x="26" y="39"/>
                  </a:lnTo>
                  <a:lnTo>
                    <a:pt x="23" y="40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6" y="41"/>
                  </a:lnTo>
                  <a:lnTo>
                    <a:pt x="14" y="40"/>
                  </a:lnTo>
                  <a:lnTo>
                    <a:pt x="11" y="39"/>
                  </a:lnTo>
                  <a:lnTo>
                    <a:pt x="9" y="37"/>
                  </a:lnTo>
                  <a:lnTo>
                    <a:pt x="7" y="36"/>
                  </a:lnTo>
                  <a:lnTo>
                    <a:pt x="5" y="34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8"/>
                  </a:lnTo>
                  <a:lnTo>
                    <a:pt x="5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5830888" y="1263650"/>
              <a:ext cx="58738" cy="6508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2" y="0"/>
                </a:cxn>
                <a:cxn ang="0">
                  <a:pos x="25" y="1"/>
                </a:cxn>
                <a:cxn ang="0">
                  <a:pos x="27" y="2"/>
                </a:cxn>
                <a:cxn ang="0">
                  <a:pos x="30" y="4"/>
                </a:cxn>
                <a:cxn ang="0">
                  <a:pos x="32" y="6"/>
                </a:cxn>
                <a:cxn ang="0">
                  <a:pos x="34" y="8"/>
                </a:cxn>
                <a:cxn ang="0">
                  <a:pos x="35" y="10"/>
                </a:cxn>
                <a:cxn ang="0">
                  <a:pos x="36" y="13"/>
                </a:cxn>
                <a:cxn ang="0">
                  <a:pos x="37" y="16"/>
                </a:cxn>
                <a:cxn ang="0">
                  <a:pos x="37" y="19"/>
                </a:cxn>
                <a:cxn ang="0">
                  <a:pos x="37" y="21"/>
                </a:cxn>
                <a:cxn ang="0">
                  <a:pos x="37" y="24"/>
                </a:cxn>
                <a:cxn ang="0">
                  <a:pos x="36" y="26"/>
                </a:cxn>
                <a:cxn ang="0">
                  <a:pos x="35" y="29"/>
                </a:cxn>
                <a:cxn ang="0">
                  <a:pos x="34" y="31"/>
                </a:cxn>
                <a:cxn ang="0">
                  <a:pos x="32" y="34"/>
                </a:cxn>
                <a:cxn ang="0">
                  <a:pos x="30" y="36"/>
                </a:cxn>
                <a:cxn ang="0">
                  <a:pos x="28" y="37"/>
                </a:cxn>
                <a:cxn ang="0">
                  <a:pos x="26" y="39"/>
                </a:cxn>
                <a:cxn ang="0">
                  <a:pos x="24" y="40"/>
                </a:cxn>
                <a:cxn ang="0">
                  <a:pos x="21" y="41"/>
                </a:cxn>
                <a:cxn ang="0">
                  <a:pos x="19" y="41"/>
                </a:cxn>
                <a:cxn ang="0">
                  <a:pos x="16" y="41"/>
                </a:cxn>
                <a:cxn ang="0">
                  <a:pos x="14" y="40"/>
                </a:cxn>
                <a:cxn ang="0">
                  <a:pos x="12" y="39"/>
                </a:cxn>
                <a:cxn ang="0">
                  <a:pos x="10" y="37"/>
                </a:cxn>
                <a:cxn ang="0">
                  <a:pos x="8" y="36"/>
                </a:cxn>
                <a:cxn ang="0">
                  <a:pos x="6" y="34"/>
                </a:cxn>
                <a:cxn ang="0">
                  <a:pos x="4" y="31"/>
                </a:cxn>
                <a:cxn ang="0">
                  <a:pos x="3" y="29"/>
                </a:cxn>
                <a:cxn ang="0">
                  <a:pos x="2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1" y="16"/>
                </a:cxn>
                <a:cxn ang="0">
                  <a:pos x="1" y="13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6" y="0"/>
                </a:cxn>
                <a:cxn ang="0">
                  <a:pos x="19" y="0"/>
                </a:cxn>
              </a:cxnLst>
              <a:rect l="0" t="0" r="r" b="b"/>
              <a:pathLst>
                <a:path w="37" h="41">
                  <a:moveTo>
                    <a:pt x="19" y="0"/>
                  </a:moveTo>
                  <a:lnTo>
                    <a:pt x="22" y="0"/>
                  </a:lnTo>
                  <a:lnTo>
                    <a:pt x="25" y="1"/>
                  </a:lnTo>
                  <a:lnTo>
                    <a:pt x="27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6" y="13"/>
                  </a:lnTo>
                  <a:lnTo>
                    <a:pt x="37" y="16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4"/>
                  </a:lnTo>
                  <a:lnTo>
                    <a:pt x="36" y="26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2" y="34"/>
                  </a:lnTo>
                  <a:lnTo>
                    <a:pt x="30" y="36"/>
                  </a:lnTo>
                  <a:lnTo>
                    <a:pt x="28" y="37"/>
                  </a:lnTo>
                  <a:lnTo>
                    <a:pt x="26" y="39"/>
                  </a:lnTo>
                  <a:lnTo>
                    <a:pt x="24" y="40"/>
                  </a:lnTo>
                  <a:lnTo>
                    <a:pt x="21" y="41"/>
                  </a:lnTo>
                  <a:lnTo>
                    <a:pt x="19" y="41"/>
                  </a:lnTo>
                  <a:lnTo>
                    <a:pt x="16" y="41"/>
                  </a:lnTo>
                  <a:lnTo>
                    <a:pt x="14" y="40"/>
                  </a:lnTo>
                  <a:lnTo>
                    <a:pt x="12" y="39"/>
                  </a:lnTo>
                  <a:lnTo>
                    <a:pt x="10" y="37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6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5572125" y="1330325"/>
              <a:ext cx="109538" cy="239712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55" y="2"/>
                </a:cxn>
                <a:cxn ang="0">
                  <a:pos x="52" y="68"/>
                </a:cxn>
                <a:cxn ang="0">
                  <a:pos x="52" y="73"/>
                </a:cxn>
                <a:cxn ang="0">
                  <a:pos x="54" y="78"/>
                </a:cxn>
                <a:cxn ang="0">
                  <a:pos x="57" y="81"/>
                </a:cxn>
                <a:cxn ang="0">
                  <a:pos x="60" y="84"/>
                </a:cxn>
                <a:cxn ang="0">
                  <a:pos x="64" y="85"/>
                </a:cxn>
                <a:cxn ang="0">
                  <a:pos x="69" y="143"/>
                </a:cxn>
                <a:cxn ang="0">
                  <a:pos x="67" y="147"/>
                </a:cxn>
                <a:cxn ang="0">
                  <a:pos x="65" y="150"/>
                </a:cxn>
                <a:cxn ang="0">
                  <a:pos x="61" y="151"/>
                </a:cxn>
                <a:cxn ang="0">
                  <a:pos x="58" y="151"/>
                </a:cxn>
                <a:cxn ang="0">
                  <a:pos x="55" y="149"/>
                </a:cxn>
                <a:cxn ang="0">
                  <a:pos x="52" y="146"/>
                </a:cxn>
                <a:cxn ang="0">
                  <a:pos x="51" y="143"/>
                </a:cxn>
                <a:cxn ang="0">
                  <a:pos x="44" y="78"/>
                </a:cxn>
                <a:cxn ang="0">
                  <a:pos x="41" y="78"/>
                </a:cxn>
                <a:cxn ang="0">
                  <a:pos x="34" y="143"/>
                </a:cxn>
                <a:cxn ang="0">
                  <a:pos x="33" y="146"/>
                </a:cxn>
                <a:cxn ang="0">
                  <a:pos x="30" y="149"/>
                </a:cxn>
                <a:cxn ang="0">
                  <a:pos x="27" y="151"/>
                </a:cxn>
                <a:cxn ang="0">
                  <a:pos x="24" y="151"/>
                </a:cxn>
                <a:cxn ang="0">
                  <a:pos x="21" y="150"/>
                </a:cxn>
                <a:cxn ang="0">
                  <a:pos x="18" y="148"/>
                </a:cxn>
                <a:cxn ang="0">
                  <a:pos x="17" y="145"/>
                </a:cxn>
                <a:cxn ang="0">
                  <a:pos x="16" y="141"/>
                </a:cxn>
                <a:cxn ang="0">
                  <a:pos x="22" y="19"/>
                </a:cxn>
                <a:cxn ang="0">
                  <a:pos x="20" y="19"/>
                </a:cxn>
                <a:cxn ang="0">
                  <a:pos x="14" y="69"/>
                </a:cxn>
                <a:cxn ang="0">
                  <a:pos x="12" y="72"/>
                </a:cxn>
                <a:cxn ang="0">
                  <a:pos x="9" y="74"/>
                </a:cxn>
                <a:cxn ang="0">
                  <a:pos x="7" y="74"/>
                </a:cxn>
                <a:cxn ang="0">
                  <a:pos x="5" y="73"/>
                </a:cxn>
                <a:cxn ang="0">
                  <a:pos x="2" y="72"/>
                </a:cxn>
                <a:cxn ang="0">
                  <a:pos x="0" y="69"/>
                </a:cxn>
                <a:cxn ang="0">
                  <a:pos x="0" y="66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6" y="11"/>
                </a:cxn>
                <a:cxn ang="0">
                  <a:pos x="7" y="10"/>
                </a:cxn>
                <a:cxn ang="0">
                  <a:pos x="8" y="9"/>
                </a:cxn>
                <a:cxn ang="0">
                  <a:pos x="8" y="8"/>
                </a:cxn>
                <a:cxn ang="0">
                  <a:pos x="10" y="7"/>
                </a:cxn>
                <a:cxn ang="0">
                  <a:pos x="10" y="7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2" y="6"/>
                </a:cxn>
                <a:cxn ang="0">
                  <a:pos x="15" y="5"/>
                </a:cxn>
                <a:cxn ang="0">
                  <a:pos x="19" y="4"/>
                </a:cxn>
                <a:cxn ang="0">
                  <a:pos x="24" y="3"/>
                </a:cxn>
                <a:cxn ang="0">
                  <a:pos x="30" y="2"/>
                </a:cxn>
                <a:cxn ang="0">
                  <a:pos x="36" y="1"/>
                </a:cxn>
                <a:cxn ang="0">
                  <a:pos x="42" y="0"/>
                </a:cxn>
              </a:cxnLst>
              <a:rect l="0" t="0" r="r" b="b"/>
              <a:pathLst>
                <a:path w="69" h="151">
                  <a:moveTo>
                    <a:pt x="42" y="0"/>
                  </a:moveTo>
                  <a:lnTo>
                    <a:pt x="47" y="1"/>
                  </a:lnTo>
                  <a:lnTo>
                    <a:pt x="51" y="1"/>
                  </a:lnTo>
                  <a:lnTo>
                    <a:pt x="55" y="2"/>
                  </a:lnTo>
                  <a:lnTo>
                    <a:pt x="59" y="2"/>
                  </a:lnTo>
                  <a:lnTo>
                    <a:pt x="52" y="68"/>
                  </a:lnTo>
                  <a:lnTo>
                    <a:pt x="52" y="70"/>
                  </a:lnTo>
                  <a:lnTo>
                    <a:pt x="52" y="73"/>
                  </a:lnTo>
                  <a:lnTo>
                    <a:pt x="53" y="75"/>
                  </a:lnTo>
                  <a:lnTo>
                    <a:pt x="54" y="78"/>
                  </a:lnTo>
                  <a:lnTo>
                    <a:pt x="55" y="80"/>
                  </a:lnTo>
                  <a:lnTo>
                    <a:pt x="57" y="81"/>
                  </a:lnTo>
                  <a:lnTo>
                    <a:pt x="58" y="83"/>
                  </a:lnTo>
                  <a:lnTo>
                    <a:pt x="60" y="84"/>
                  </a:lnTo>
                  <a:lnTo>
                    <a:pt x="62" y="85"/>
                  </a:lnTo>
                  <a:lnTo>
                    <a:pt x="64" y="85"/>
                  </a:lnTo>
                  <a:lnTo>
                    <a:pt x="69" y="141"/>
                  </a:lnTo>
                  <a:lnTo>
                    <a:pt x="69" y="143"/>
                  </a:lnTo>
                  <a:lnTo>
                    <a:pt x="68" y="145"/>
                  </a:lnTo>
                  <a:lnTo>
                    <a:pt x="67" y="147"/>
                  </a:lnTo>
                  <a:lnTo>
                    <a:pt x="66" y="148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1"/>
                  </a:lnTo>
                  <a:lnTo>
                    <a:pt x="60" y="151"/>
                  </a:lnTo>
                  <a:lnTo>
                    <a:pt x="58" y="151"/>
                  </a:lnTo>
                  <a:lnTo>
                    <a:pt x="56" y="150"/>
                  </a:lnTo>
                  <a:lnTo>
                    <a:pt x="55" y="149"/>
                  </a:lnTo>
                  <a:lnTo>
                    <a:pt x="53" y="148"/>
                  </a:lnTo>
                  <a:lnTo>
                    <a:pt x="52" y="146"/>
                  </a:lnTo>
                  <a:lnTo>
                    <a:pt x="52" y="145"/>
                  </a:lnTo>
                  <a:lnTo>
                    <a:pt x="51" y="143"/>
                  </a:lnTo>
                  <a:lnTo>
                    <a:pt x="46" y="77"/>
                  </a:lnTo>
                  <a:lnTo>
                    <a:pt x="44" y="78"/>
                  </a:lnTo>
                  <a:lnTo>
                    <a:pt x="42" y="78"/>
                  </a:lnTo>
                  <a:lnTo>
                    <a:pt x="41" y="78"/>
                  </a:lnTo>
                  <a:lnTo>
                    <a:pt x="39" y="77"/>
                  </a:lnTo>
                  <a:lnTo>
                    <a:pt x="34" y="143"/>
                  </a:lnTo>
                  <a:lnTo>
                    <a:pt x="33" y="145"/>
                  </a:lnTo>
                  <a:lnTo>
                    <a:pt x="33" y="146"/>
                  </a:lnTo>
                  <a:lnTo>
                    <a:pt x="32" y="148"/>
                  </a:lnTo>
                  <a:lnTo>
                    <a:pt x="30" y="149"/>
                  </a:lnTo>
                  <a:lnTo>
                    <a:pt x="29" y="150"/>
                  </a:lnTo>
                  <a:lnTo>
                    <a:pt x="27" y="151"/>
                  </a:lnTo>
                  <a:lnTo>
                    <a:pt x="25" y="151"/>
                  </a:lnTo>
                  <a:lnTo>
                    <a:pt x="24" y="151"/>
                  </a:lnTo>
                  <a:lnTo>
                    <a:pt x="22" y="150"/>
                  </a:lnTo>
                  <a:lnTo>
                    <a:pt x="21" y="150"/>
                  </a:lnTo>
                  <a:lnTo>
                    <a:pt x="19" y="149"/>
                  </a:lnTo>
                  <a:lnTo>
                    <a:pt x="18" y="148"/>
                  </a:lnTo>
                  <a:lnTo>
                    <a:pt x="17" y="146"/>
                  </a:lnTo>
                  <a:lnTo>
                    <a:pt x="17" y="145"/>
                  </a:lnTo>
                  <a:lnTo>
                    <a:pt x="16" y="143"/>
                  </a:lnTo>
                  <a:lnTo>
                    <a:pt x="16" y="141"/>
                  </a:lnTo>
                  <a:lnTo>
                    <a:pt x="22" y="69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15" y="67"/>
                  </a:lnTo>
                  <a:lnTo>
                    <a:pt x="14" y="69"/>
                  </a:lnTo>
                  <a:lnTo>
                    <a:pt x="13" y="71"/>
                  </a:lnTo>
                  <a:lnTo>
                    <a:pt x="12" y="72"/>
                  </a:lnTo>
                  <a:lnTo>
                    <a:pt x="11" y="73"/>
                  </a:lnTo>
                  <a:lnTo>
                    <a:pt x="9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5" y="73"/>
                  </a:lnTo>
                  <a:lnTo>
                    <a:pt x="3" y="73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3" y="6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9" y="4"/>
                  </a:lnTo>
                  <a:lnTo>
                    <a:pt x="22" y="3"/>
                  </a:lnTo>
                  <a:lnTo>
                    <a:pt x="24" y="3"/>
                  </a:lnTo>
                  <a:lnTo>
                    <a:pt x="27" y="2"/>
                  </a:lnTo>
                  <a:lnTo>
                    <a:pt x="30" y="2"/>
                  </a:lnTo>
                  <a:lnTo>
                    <a:pt x="33" y="1"/>
                  </a:lnTo>
                  <a:lnTo>
                    <a:pt x="36" y="1"/>
                  </a:lnTo>
                  <a:lnTo>
                    <a:pt x="39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5819775" y="1330325"/>
              <a:ext cx="107950" cy="239712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1"/>
                </a:cxn>
                <a:cxn ang="0">
                  <a:pos x="40" y="2"/>
                </a:cxn>
                <a:cxn ang="0">
                  <a:pos x="46" y="3"/>
                </a:cxn>
                <a:cxn ang="0">
                  <a:pos x="50" y="4"/>
                </a:cxn>
                <a:cxn ang="0">
                  <a:pos x="54" y="5"/>
                </a:cxn>
                <a:cxn ang="0">
                  <a:pos x="57" y="6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7"/>
                </a:cxn>
                <a:cxn ang="0">
                  <a:pos x="60" y="8"/>
                </a:cxn>
                <a:cxn ang="0">
                  <a:pos x="61" y="9"/>
                </a:cxn>
                <a:cxn ang="0">
                  <a:pos x="61" y="9"/>
                </a:cxn>
                <a:cxn ang="0">
                  <a:pos x="62" y="10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3" y="13"/>
                </a:cxn>
                <a:cxn ang="0">
                  <a:pos x="68" y="67"/>
                </a:cxn>
                <a:cxn ang="0">
                  <a:pos x="67" y="70"/>
                </a:cxn>
                <a:cxn ang="0">
                  <a:pos x="65" y="73"/>
                </a:cxn>
                <a:cxn ang="0">
                  <a:pos x="62" y="74"/>
                </a:cxn>
                <a:cxn ang="0">
                  <a:pos x="61" y="74"/>
                </a:cxn>
                <a:cxn ang="0">
                  <a:pos x="58" y="73"/>
                </a:cxn>
                <a:cxn ang="0">
                  <a:pos x="55" y="71"/>
                </a:cxn>
                <a:cxn ang="0">
                  <a:pos x="54" y="67"/>
                </a:cxn>
                <a:cxn ang="0">
                  <a:pos x="48" y="19"/>
                </a:cxn>
                <a:cxn ang="0">
                  <a:pos x="46" y="69"/>
                </a:cxn>
                <a:cxn ang="0">
                  <a:pos x="52" y="143"/>
                </a:cxn>
                <a:cxn ang="0">
                  <a:pos x="51" y="146"/>
                </a:cxn>
                <a:cxn ang="0">
                  <a:pos x="49" y="149"/>
                </a:cxn>
                <a:cxn ang="0">
                  <a:pos x="46" y="150"/>
                </a:cxn>
                <a:cxn ang="0">
                  <a:pos x="44" y="151"/>
                </a:cxn>
                <a:cxn ang="0">
                  <a:pos x="42" y="151"/>
                </a:cxn>
                <a:cxn ang="0">
                  <a:pos x="38" y="149"/>
                </a:cxn>
                <a:cxn ang="0">
                  <a:pos x="36" y="146"/>
                </a:cxn>
                <a:cxn ang="0">
                  <a:pos x="35" y="143"/>
                </a:cxn>
                <a:cxn ang="0">
                  <a:pos x="28" y="78"/>
                </a:cxn>
                <a:cxn ang="0">
                  <a:pos x="24" y="78"/>
                </a:cxn>
                <a:cxn ang="0">
                  <a:pos x="17" y="143"/>
                </a:cxn>
                <a:cxn ang="0">
                  <a:pos x="16" y="146"/>
                </a:cxn>
                <a:cxn ang="0">
                  <a:pos x="14" y="149"/>
                </a:cxn>
                <a:cxn ang="0">
                  <a:pos x="10" y="151"/>
                </a:cxn>
                <a:cxn ang="0">
                  <a:pos x="8" y="151"/>
                </a:cxn>
                <a:cxn ang="0">
                  <a:pos x="6" y="150"/>
                </a:cxn>
                <a:cxn ang="0">
                  <a:pos x="3" y="149"/>
                </a:cxn>
                <a:cxn ang="0">
                  <a:pos x="1" y="146"/>
                </a:cxn>
                <a:cxn ang="0">
                  <a:pos x="0" y="143"/>
                </a:cxn>
                <a:cxn ang="0">
                  <a:pos x="4" y="85"/>
                </a:cxn>
                <a:cxn ang="0">
                  <a:pos x="8" y="84"/>
                </a:cxn>
                <a:cxn ang="0">
                  <a:pos x="12" y="81"/>
                </a:cxn>
                <a:cxn ang="0">
                  <a:pos x="15" y="78"/>
                </a:cxn>
                <a:cxn ang="0">
                  <a:pos x="16" y="73"/>
                </a:cxn>
                <a:cxn ang="0">
                  <a:pos x="17" y="68"/>
                </a:cxn>
                <a:cxn ang="0">
                  <a:pos x="13" y="2"/>
                </a:cxn>
                <a:cxn ang="0">
                  <a:pos x="22" y="1"/>
                </a:cxn>
              </a:cxnLst>
              <a:rect l="0" t="0" r="r" b="b"/>
              <a:pathLst>
                <a:path w="68" h="151">
                  <a:moveTo>
                    <a:pt x="26" y="0"/>
                  </a:moveTo>
                  <a:lnTo>
                    <a:pt x="29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40" y="2"/>
                  </a:lnTo>
                  <a:lnTo>
                    <a:pt x="43" y="2"/>
                  </a:lnTo>
                  <a:lnTo>
                    <a:pt x="46" y="3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6"/>
                  </a:lnTo>
                  <a:lnTo>
                    <a:pt x="57" y="6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10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8" y="66"/>
                  </a:lnTo>
                  <a:lnTo>
                    <a:pt x="68" y="67"/>
                  </a:lnTo>
                  <a:lnTo>
                    <a:pt x="68" y="69"/>
                  </a:lnTo>
                  <a:lnTo>
                    <a:pt x="67" y="70"/>
                  </a:lnTo>
                  <a:lnTo>
                    <a:pt x="66" y="72"/>
                  </a:lnTo>
                  <a:lnTo>
                    <a:pt x="65" y="73"/>
                  </a:lnTo>
                  <a:lnTo>
                    <a:pt x="64" y="73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1" y="74"/>
                  </a:lnTo>
                  <a:lnTo>
                    <a:pt x="59" y="74"/>
                  </a:lnTo>
                  <a:lnTo>
                    <a:pt x="58" y="73"/>
                  </a:lnTo>
                  <a:lnTo>
                    <a:pt x="56" y="72"/>
                  </a:lnTo>
                  <a:lnTo>
                    <a:pt x="55" y="71"/>
                  </a:lnTo>
                  <a:lnTo>
                    <a:pt x="54" y="69"/>
                  </a:lnTo>
                  <a:lnTo>
                    <a:pt x="54" y="67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6" y="18"/>
                  </a:lnTo>
                  <a:lnTo>
                    <a:pt x="46" y="69"/>
                  </a:lnTo>
                  <a:lnTo>
                    <a:pt x="52" y="141"/>
                  </a:lnTo>
                  <a:lnTo>
                    <a:pt x="52" y="143"/>
                  </a:lnTo>
                  <a:lnTo>
                    <a:pt x="52" y="145"/>
                  </a:lnTo>
                  <a:lnTo>
                    <a:pt x="51" y="146"/>
                  </a:lnTo>
                  <a:lnTo>
                    <a:pt x="50" y="148"/>
                  </a:lnTo>
                  <a:lnTo>
                    <a:pt x="49" y="149"/>
                  </a:lnTo>
                  <a:lnTo>
                    <a:pt x="48" y="150"/>
                  </a:lnTo>
                  <a:lnTo>
                    <a:pt x="46" y="150"/>
                  </a:lnTo>
                  <a:lnTo>
                    <a:pt x="44" y="151"/>
                  </a:lnTo>
                  <a:lnTo>
                    <a:pt x="44" y="151"/>
                  </a:lnTo>
                  <a:lnTo>
                    <a:pt x="43" y="151"/>
                  </a:lnTo>
                  <a:lnTo>
                    <a:pt x="42" y="151"/>
                  </a:lnTo>
                  <a:lnTo>
                    <a:pt x="40" y="150"/>
                  </a:lnTo>
                  <a:lnTo>
                    <a:pt x="38" y="149"/>
                  </a:lnTo>
                  <a:lnTo>
                    <a:pt x="37" y="148"/>
                  </a:lnTo>
                  <a:lnTo>
                    <a:pt x="36" y="146"/>
                  </a:lnTo>
                  <a:lnTo>
                    <a:pt x="35" y="145"/>
                  </a:lnTo>
                  <a:lnTo>
                    <a:pt x="35" y="143"/>
                  </a:lnTo>
                  <a:lnTo>
                    <a:pt x="29" y="77"/>
                  </a:lnTo>
                  <a:lnTo>
                    <a:pt x="28" y="78"/>
                  </a:lnTo>
                  <a:lnTo>
                    <a:pt x="26" y="78"/>
                  </a:lnTo>
                  <a:lnTo>
                    <a:pt x="24" y="78"/>
                  </a:lnTo>
                  <a:lnTo>
                    <a:pt x="22" y="77"/>
                  </a:lnTo>
                  <a:lnTo>
                    <a:pt x="17" y="143"/>
                  </a:lnTo>
                  <a:lnTo>
                    <a:pt x="17" y="145"/>
                  </a:lnTo>
                  <a:lnTo>
                    <a:pt x="16" y="146"/>
                  </a:lnTo>
                  <a:lnTo>
                    <a:pt x="15" y="148"/>
                  </a:lnTo>
                  <a:lnTo>
                    <a:pt x="14" y="149"/>
                  </a:lnTo>
                  <a:lnTo>
                    <a:pt x="12" y="150"/>
                  </a:lnTo>
                  <a:lnTo>
                    <a:pt x="10" y="151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6" y="150"/>
                  </a:lnTo>
                  <a:lnTo>
                    <a:pt x="4" y="150"/>
                  </a:lnTo>
                  <a:lnTo>
                    <a:pt x="3" y="149"/>
                  </a:lnTo>
                  <a:lnTo>
                    <a:pt x="2" y="148"/>
                  </a:lnTo>
                  <a:lnTo>
                    <a:pt x="1" y="146"/>
                  </a:lnTo>
                  <a:lnTo>
                    <a:pt x="0" y="145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8" y="84"/>
                  </a:lnTo>
                  <a:lnTo>
                    <a:pt x="10" y="83"/>
                  </a:lnTo>
                  <a:lnTo>
                    <a:pt x="12" y="81"/>
                  </a:lnTo>
                  <a:lnTo>
                    <a:pt x="13" y="80"/>
                  </a:lnTo>
                  <a:lnTo>
                    <a:pt x="15" y="78"/>
                  </a:lnTo>
                  <a:lnTo>
                    <a:pt x="16" y="75"/>
                  </a:lnTo>
                  <a:lnTo>
                    <a:pt x="16" y="73"/>
                  </a:lnTo>
                  <a:lnTo>
                    <a:pt x="17" y="70"/>
                  </a:lnTo>
                  <a:lnTo>
                    <a:pt x="17" y="68"/>
                  </a:lnTo>
                  <a:lnTo>
                    <a:pt x="9" y="2"/>
                  </a:lnTo>
                  <a:lnTo>
                    <a:pt x="13" y="2"/>
                  </a:lnTo>
                  <a:lnTo>
                    <a:pt x="18" y="1"/>
                  </a:lnTo>
                  <a:lnTo>
                    <a:pt x="22" y="1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5713413" y="1225550"/>
              <a:ext cx="73025" cy="80962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6" y="0"/>
                </a:cxn>
                <a:cxn ang="0">
                  <a:pos x="29" y="1"/>
                </a:cxn>
                <a:cxn ang="0">
                  <a:pos x="32" y="2"/>
                </a:cxn>
                <a:cxn ang="0">
                  <a:pos x="35" y="3"/>
                </a:cxn>
                <a:cxn ang="0">
                  <a:pos x="37" y="5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6" y="20"/>
                </a:cxn>
                <a:cxn ang="0">
                  <a:pos x="46" y="23"/>
                </a:cxn>
                <a:cxn ang="0">
                  <a:pos x="46" y="26"/>
                </a:cxn>
                <a:cxn ang="0">
                  <a:pos x="46" y="29"/>
                </a:cxn>
                <a:cxn ang="0">
                  <a:pos x="45" y="32"/>
                </a:cxn>
                <a:cxn ang="0">
                  <a:pos x="44" y="35"/>
                </a:cxn>
                <a:cxn ang="0">
                  <a:pos x="42" y="38"/>
                </a:cxn>
                <a:cxn ang="0">
                  <a:pos x="40" y="41"/>
                </a:cxn>
                <a:cxn ang="0">
                  <a:pos x="39" y="43"/>
                </a:cxn>
                <a:cxn ang="0">
                  <a:pos x="36" y="45"/>
                </a:cxn>
                <a:cxn ang="0">
                  <a:pos x="34" y="47"/>
                </a:cxn>
                <a:cxn ang="0">
                  <a:pos x="32" y="49"/>
                </a:cxn>
                <a:cxn ang="0">
                  <a:pos x="29" y="50"/>
                </a:cxn>
                <a:cxn ang="0">
                  <a:pos x="26" y="51"/>
                </a:cxn>
                <a:cxn ang="0">
                  <a:pos x="23" y="51"/>
                </a:cxn>
                <a:cxn ang="0">
                  <a:pos x="20" y="51"/>
                </a:cxn>
                <a:cxn ang="0">
                  <a:pos x="17" y="50"/>
                </a:cxn>
                <a:cxn ang="0">
                  <a:pos x="15" y="49"/>
                </a:cxn>
                <a:cxn ang="0">
                  <a:pos x="12" y="47"/>
                </a:cxn>
                <a:cxn ang="0">
                  <a:pos x="10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4" y="38"/>
                </a:cxn>
                <a:cxn ang="0">
                  <a:pos x="3" y="35"/>
                </a:cxn>
                <a:cxn ang="0">
                  <a:pos x="1" y="32"/>
                </a:cxn>
                <a:cxn ang="0">
                  <a:pos x="1" y="29"/>
                </a:cxn>
                <a:cxn ang="0">
                  <a:pos x="0" y="26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3"/>
                </a:cxn>
                <a:cxn ang="0">
                  <a:pos x="14" y="2"/>
                </a:cxn>
                <a:cxn ang="0">
                  <a:pos x="17" y="1"/>
                </a:cxn>
                <a:cxn ang="0">
                  <a:pos x="20" y="0"/>
                </a:cxn>
                <a:cxn ang="0">
                  <a:pos x="23" y="0"/>
                </a:cxn>
              </a:cxnLst>
              <a:rect l="0" t="0" r="r" b="b"/>
              <a:pathLst>
                <a:path w="46" h="51">
                  <a:moveTo>
                    <a:pt x="23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2" y="2"/>
                  </a:lnTo>
                  <a:lnTo>
                    <a:pt x="35" y="3"/>
                  </a:lnTo>
                  <a:lnTo>
                    <a:pt x="37" y="5"/>
                  </a:lnTo>
                  <a:lnTo>
                    <a:pt x="40" y="7"/>
                  </a:lnTo>
                  <a:lnTo>
                    <a:pt x="42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6" y="20"/>
                  </a:lnTo>
                  <a:lnTo>
                    <a:pt x="46" y="23"/>
                  </a:lnTo>
                  <a:lnTo>
                    <a:pt x="46" y="26"/>
                  </a:lnTo>
                  <a:lnTo>
                    <a:pt x="46" y="29"/>
                  </a:lnTo>
                  <a:lnTo>
                    <a:pt x="45" y="32"/>
                  </a:lnTo>
                  <a:lnTo>
                    <a:pt x="44" y="35"/>
                  </a:lnTo>
                  <a:lnTo>
                    <a:pt x="42" y="38"/>
                  </a:lnTo>
                  <a:lnTo>
                    <a:pt x="40" y="41"/>
                  </a:lnTo>
                  <a:lnTo>
                    <a:pt x="39" y="43"/>
                  </a:lnTo>
                  <a:lnTo>
                    <a:pt x="36" y="45"/>
                  </a:lnTo>
                  <a:lnTo>
                    <a:pt x="34" y="47"/>
                  </a:lnTo>
                  <a:lnTo>
                    <a:pt x="32" y="49"/>
                  </a:lnTo>
                  <a:lnTo>
                    <a:pt x="29" y="50"/>
                  </a:lnTo>
                  <a:lnTo>
                    <a:pt x="26" y="51"/>
                  </a:lnTo>
                  <a:lnTo>
                    <a:pt x="23" y="51"/>
                  </a:lnTo>
                  <a:lnTo>
                    <a:pt x="20" y="51"/>
                  </a:lnTo>
                  <a:lnTo>
                    <a:pt x="17" y="50"/>
                  </a:lnTo>
                  <a:lnTo>
                    <a:pt x="15" y="49"/>
                  </a:lnTo>
                  <a:lnTo>
                    <a:pt x="12" y="47"/>
                  </a:lnTo>
                  <a:lnTo>
                    <a:pt x="10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4" y="38"/>
                  </a:lnTo>
                  <a:lnTo>
                    <a:pt x="3" y="35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3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5665788" y="1309688"/>
              <a:ext cx="168275" cy="298450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3" y="2"/>
                </a:cxn>
                <a:cxn ang="0">
                  <a:pos x="81" y="4"/>
                </a:cxn>
                <a:cxn ang="0">
                  <a:pos x="88" y="6"/>
                </a:cxn>
                <a:cxn ang="0">
                  <a:pos x="92" y="7"/>
                </a:cxn>
                <a:cxn ang="0">
                  <a:pos x="93" y="8"/>
                </a:cxn>
                <a:cxn ang="0">
                  <a:pos x="94" y="8"/>
                </a:cxn>
                <a:cxn ang="0">
                  <a:pos x="96" y="10"/>
                </a:cxn>
                <a:cxn ang="0">
                  <a:pos x="98" y="12"/>
                </a:cxn>
                <a:cxn ang="0">
                  <a:pos x="99" y="15"/>
                </a:cxn>
                <a:cxn ang="0">
                  <a:pos x="106" y="83"/>
                </a:cxn>
                <a:cxn ang="0">
                  <a:pos x="104" y="88"/>
                </a:cxn>
                <a:cxn ang="0">
                  <a:pos x="100" y="91"/>
                </a:cxn>
                <a:cxn ang="0">
                  <a:pos x="97" y="92"/>
                </a:cxn>
                <a:cxn ang="0">
                  <a:pos x="92" y="90"/>
                </a:cxn>
                <a:cxn ang="0">
                  <a:pos x="89" y="85"/>
                </a:cxn>
                <a:cxn ang="0">
                  <a:pos x="80" y="23"/>
                </a:cxn>
                <a:cxn ang="0">
                  <a:pos x="86" y="176"/>
                </a:cxn>
                <a:cxn ang="0">
                  <a:pos x="85" y="182"/>
                </a:cxn>
                <a:cxn ang="0">
                  <a:pos x="80" y="187"/>
                </a:cxn>
                <a:cxn ang="0">
                  <a:pos x="76" y="188"/>
                </a:cxn>
                <a:cxn ang="0">
                  <a:pos x="71" y="187"/>
                </a:cxn>
                <a:cxn ang="0">
                  <a:pos x="66" y="184"/>
                </a:cxn>
                <a:cxn ang="0">
                  <a:pos x="64" y="178"/>
                </a:cxn>
                <a:cxn ang="0">
                  <a:pos x="55" y="97"/>
                </a:cxn>
                <a:cxn ang="0">
                  <a:pos x="50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3" y="188"/>
                </a:cxn>
                <a:cxn ang="0">
                  <a:pos x="30" y="188"/>
                </a:cxn>
                <a:cxn ang="0">
                  <a:pos x="24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8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7" y="15"/>
                </a:cxn>
                <a:cxn ang="0">
                  <a:pos x="8" y="13"/>
                </a:cxn>
                <a:cxn ang="0">
                  <a:pos x="10" y="10"/>
                </a:cxn>
                <a:cxn ang="0">
                  <a:pos x="10" y="9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14" y="8"/>
                </a:cxn>
                <a:cxn ang="0">
                  <a:pos x="17" y="7"/>
                </a:cxn>
                <a:cxn ang="0">
                  <a:pos x="23" y="5"/>
                </a:cxn>
                <a:cxn ang="0">
                  <a:pos x="32" y="2"/>
                </a:cxn>
                <a:cxn ang="0">
                  <a:pos x="42" y="1"/>
                </a:cxn>
                <a:cxn ang="0">
                  <a:pos x="52" y="5"/>
                </a:cxn>
                <a:cxn ang="0">
                  <a:pos x="53" y="66"/>
                </a:cxn>
                <a:cxn ang="0">
                  <a:pos x="54" y="4"/>
                </a:cxn>
              </a:cxnLst>
              <a:rect l="0" t="0" r="r" b="b"/>
              <a:pathLst>
                <a:path w="106" h="188">
                  <a:moveTo>
                    <a:pt x="57" y="0"/>
                  </a:moveTo>
                  <a:lnTo>
                    <a:pt x="60" y="0"/>
                  </a:lnTo>
                  <a:lnTo>
                    <a:pt x="63" y="0"/>
                  </a:lnTo>
                  <a:lnTo>
                    <a:pt x="66" y="1"/>
                  </a:lnTo>
                  <a:lnTo>
                    <a:pt x="69" y="1"/>
                  </a:lnTo>
                  <a:lnTo>
                    <a:pt x="73" y="2"/>
                  </a:lnTo>
                  <a:lnTo>
                    <a:pt x="75" y="3"/>
                  </a:lnTo>
                  <a:lnTo>
                    <a:pt x="78" y="3"/>
                  </a:lnTo>
                  <a:lnTo>
                    <a:pt x="81" y="4"/>
                  </a:lnTo>
                  <a:lnTo>
                    <a:pt x="83" y="5"/>
                  </a:lnTo>
                  <a:lnTo>
                    <a:pt x="86" y="5"/>
                  </a:lnTo>
                  <a:lnTo>
                    <a:pt x="88" y="6"/>
                  </a:lnTo>
                  <a:lnTo>
                    <a:pt x="89" y="6"/>
                  </a:lnTo>
                  <a:lnTo>
                    <a:pt x="91" y="7"/>
                  </a:lnTo>
                  <a:lnTo>
                    <a:pt x="92" y="7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9"/>
                  </a:lnTo>
                  <a:lnTo>
                    <a:pt x="96" y="9"/>
                  </a:lnTo>
                  <a:lnTo>
                    <a:pt x="96" y="10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8" y="12"/>
                  </a:lnTo>
                  <a:lnTo>
                    <a:pt x="98" y="13"/>
                  </a:lnTo>
                  <a:lnTo>
                    <a:pt x="99" y="14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106" y="81"/>
                  </a:lnTo>
                  <a:lnTo>
                    <a:pt x="106" y="83"/>
                  </a:lnTo>
                  <a:lnTo>
                    <a:pt x="106" y="85"/>
                  </a:lnTo>
                  <a:lnTo>
                    <a:pt x="105" y="87"/>
                  </a:lnTo>
                  <a:lnTo>
                    <a:pt x="104" y="88"/>
                  </a:lnTo>
                  <a:lnTo>
                    <a:pt x="103" y="89"/>
                  </a:lnTo>
                  <a:lnTo>
                    <a:pt x="102" y="90"/>
                  </a:lnTo>
                  <a:lnTo>
                    <a:pt x="100" y="91"/>
                  </a:lnTo>
                  <a:lnTo>
                    <a:pt x="98" y="92"/>
                  </a:lnTo>
                  <a:lnTo>
                    <a:pt x="98" y="92"/>
                  </a:lnTo>
                  <a:lnTo>
                    <a:pt x="97" y="92"/>
                  </a:lnTo>
                  <a:lnTo>
                    <a:pt x="95" y="91"/>
                  </a:lnTo>
                  <a:lnTo>
                    <a:pt x="93" y="91"/>
                  </a:lnTo>
                  <a:lnTo>
                    <a:pt x="92" y="90"/>
                  </a:lnTo>
                  <a:lnTo>
                    <a:pt x="90" y="89"/>
                  </a:lnTo>
                  <a:lnTo>
                    <a:pt x="89" y="87"/>
                  </a:lnTo>
                  <a:lnTo>
                    <a:pt x="89" y="85"/>
                  </a:lnTo>
                  <a:lnTo>
                    <a:pt x="88" y="83"/>
                  </a:lnTo>
                  <a:lnTo>
                    <a:pt x="81" y="23"/>
                  </a:lnTo>
                  <a:lnTo>
                    <a:pt x="80" y="23"/>
                  </a:lnTo>
                  <a:lnTo>
                    <a:pt x="79" y="22"/>
                  </a:lnTo>
                  <a:lnTo>
                    <a:pt x="79" y="85"/>
                  </a:lnTo>
                  <a:lnTo>
                    <a:pt x="86" y="176"/>
                  </a:lnTo>
                  <a:lnTo>
                    <a:pt x="86" y="178"/>
                  </a:lnTo>
                  <a:lnTo>
                    <a:pt x="86" y="180"/>
                  </a:lnTo>
                  <a:lnTo>
                    <a:pt x="85" y="182"/>
                  </a:lnTo>
                  <a:lnTo>
                    <a:pt x="84" y="184"/>
                  </a:lnTo>
                  <a:lnTo>
                    <a:pt x="82" y="186"/>
                  </a:lnTo>
                  <a:lnTo>
                    <a:pt x="80" y="187"/>
                  </a:lnTo>
                  <a:lnTo>
                    <a:pt x="78" y="188"/>
                  </a:lnTo>
                  <a:lnTo>
                    <a:pt x="76" y="188"/>
                  </a:lnTo>
                  <a:lnTo>
                    <a:pt x="76" y="188"/>
                  </a:lnTo>
                  <a:lnTo>
                    <a:pt x="75" y="188"/>
                  </a:lnTo>
                  <a:lnTo>
                    <a:pt x="73" y="188"/>
                  </a:lnTo>
                  <a:lnTo>
                    <a:pt x="71" y="187"/>
                  </a:lnTo>
                  <a:lnTo>
                    <a:pt x="69" y="186"/>
                  </a:lnTo>
                  <a:lnTo>
                    <a:pt x="68" y="185"/>
                  </a:lnTo>
                  <a:lnTo>
                    <a:pt x="66" y="184"/>
                  </a:lnTo>
                  <a:lnTo>
                    <a:pt x="65" y="182"/>
                  </a:lnTo>
                  <a:lnTo>
                    <a:pt x="65" y="180"/>
                  </a:lnTo>
                  <a:lnTo>
                    <a:pt x="64" y="178"/>
                  </a:lnTo>
                  <a:lnTo>
                    <a:pt x="58" y="96"/>
                  </a:lnTo>
                  <a:lnTo>
                    <a:pt x="56" y="96"/>
                  </a:lnTo>
                  <a:lnTo>
                    <a:pt x="55" y="97"/>
                  </a:lnTo>
                  <a:lnTo>
                    <a:pt x="53" y="97"/>
                  </a:lnTo>
                  <a:lnTo>
                    <a:pt x="52" y="97"/>
                  </a:lnTo>
                  <a:lnTo>
                    <a:pt x="50" y="96"/>
                  </a:lnTo>
                  <a:lnTo>
                    <a:pt x="49" y="96"/>
                  </a:lnTo>
                  <a:lnTo>
                    <a:pt x="42" y="178"/>
                  </a:lnTo>
                  <a:lnTo>
                    <a:pt x="42" y="180"/>
                  </a:lnTo>
                  <a:lnTo>
                    <a:pt x="41" y="182"/>
                  </a:lnTo>
                  <a:lnTo>
                    <a:pt x="40" y="184"/>
                  </a:lnTo>
                  <a:lnTo>
                    <a:pt x="39" y="185"/>
                  </a:lnTo>
                  <a:lnTo>
                    <a:pt x="37" y="186"/>
                  </a:lnTo>
                  <a:lnTo>
                    <a:pt x="35" y="187"/>
                  </a:lnTo>
                  <a:lnTo>
                    <a:pt x="33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30" y="188"/>
                  </a:lnTo>
                  <a:lnTo>
                    <a:pt x="28" y="188"/>
                  </a:lnTo>
                  <a:lnTo>
                    <a:pt x="26" y="187"/>
                  </a:lnTo>
                  <a:lnTo>
                    <a:pt x="24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0" y="178"/>
                  </a:lnTo>
                  <a:lnTo>
                    <a:pt x="20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8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7" y="7"/>
                  </a:lnTo>
                  <a:lnTo>
                    <a:pt x="18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2"/>
                  </a:lnTo>
                  <a:lnTo>
                    <a:pt x="35" y="2"/>
                  </a:lnTo>
                  <a:lnTo>
                    <a:pt x="39" y="1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46" y="53"/>
                  </a:lnTo>
                  <a:lnTo>
                    <a:pt x="53" y="66"/>
                  </a:lnTo>
                  <a:lnTo>
                    <a:pt x="61" y="5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459978" y="2653120"/>
            <a:ext cx="7696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PROFILE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5" name="Freeform 81"/>
          <p:cNvSpPr>
            <a:spLocks/>
          </p:cNvSpPr>
          <p:nvPr/>
        </p:nvSpPr>
        <p:spPr bwMode="auto">
          <a:xfrm>
            <a:off x="7659845" y="2283023"/>
            <a:ext cx="369887" cy="331788"/>
          </a:xfrm>
          <a:custGeom>
            <a:avLst/>
            <a:gdLst/>
            <a:ahLst/>
            <a:cxnLst>
              <a:cxn ang="0">
                <a:pos x="128" y="1"/>
              </a:cxn>
              <a:cxn ang="0">
                <a:pos x="138" y="5"/>
              </a:cxn>
              <a:cxn ang="0">
                <a:pos x="150" y="14"/>
              </a:cxn>
              <a:cxn ang="0">
                <a:pos x="155" y="24"/>
              </a:cxn>
              <a:cxn ang="0">
                <a:pos x="158" y="38"/>
              </a:cxn>
              <a:cxn ang="0">
                <a:pos x="158" y="50"/>
              </a:cxn>
              <a:cxn ang="0">
                <a:pos x="157" y="61"/>
              </a:cxn>
              <a:cxn ang="0">
                <a:pos x="158" y="65"/>
              </a:cxn>
              <a:cxn ang="0">
                <a:pos x="160" y="67"/>
              </a:cxn>
              <a:cxn ang="0">
                <a:pos x="159" y="75"/>
              </a:cxn>
              <a:cxn ang="0">
                <a:pos x="157" y="84"/>
              </a:cxn>
              <a:cxn ang="0">
                <a:pos x="153" y="93"/>
              </a:cxn>
              <a:cxn ang="0">
                <a:pos x="150" y="96"/>
              </a:cxn>
              <a:cxn ang="0">
                <a:pos x="148" y="102"/>
              </a:cxn>
              <a:cxn ang="0">
                <a:pos x="146" y="109"/>
              </a:cxn>
              <a:cxn ang="0">
                <a:pos x="144" y="120"/>
              </a:cxn>
              <a:cxn ang="0">
                <a:pos x="144" y="121"/>
              </a:cxn>
              <a:cxn ang="0">
                <a:pos x="145" y="121"/>
              </a:cxn>
              <a:cxn ang="0">
                <a:pos x="147" y="126"/>
              </a:cxn>
              <a:cxn ang="0">
                <a:pos x="148" y="131"/>
              </a:cxn>
              <a:cxn ang="0">
                <a:pos x="149" y="131"/>
              </a:cxn>
              <a:cxn ang="0">
                <a:pos x="149" y="131"/>
              </a:cxn>
              <a:cxn ang="0">
                <a:pos x="152" y="133"/>
              </a:cxn>
              <a:cxn ang="0">
                <a:pos x="153" y="134"/>
              </a:cxn>
              <a:cxn ang="0">
                <a:pos x="157" y="138"/>
              </a:cxn>
              <a:cxn ang="0">
                <a:pos x="168" y="145"/>
              </a:cxn>
              <a:cxn ang="0">
                <a:pos x="213" y="162"/>
              </a:cxn>
              <a:cxn ang="0">
                <a:pos x="220" y="165"/>
              </a:cxn>
              <a:cxn ang="0">
                <a:pos x="224" y="171"/>
              </a:cxn>
              <a:cxn ang="0">
                <a:pos x="6" y="175"/>
              </a:cxn>
              <a:cxn ang="0">
                <a:pos x="9" y="167"/>
              </a:cxn>
              <a:cxn ang="0">
                <a:pos x="15" y="164"/>
              </a:cxn>
              <a:cxn ang="0">
                <a:pos x="61" y="145"/>
              </a:cxn>
              <a:cxn ang="0">
                <a:pos x="68" y="141"/>
              </a:cxn>
              <a:cxn ang="0">
                <a:pos x="77" y="134"/>
              </a:cxn>
              <a:cxn ang="0">
                <a:pos x="81" y="130"/>
              </a:cxn>
              <a:cxn ang="0">
                <a:pos x="86" y="121"/>
              </a:cxn>
              <a:cxn ang="0">
                <a:pos x="87" y="121"/>
              </a:cxn>
              <a:cxn ang="0">
                <a:pos x="84" y="109"/>
              </a:cxn>
              <a:cxn ang="0">
                <a:pos x="82" y="102"/>
              </a:cxn>
              <a:cxn ang="0">
                <a:pos x="80" y="96"/>
              </a:cxn>
              <a:cxn ang="0">
                <a:pos x="77" y="93"/>
              </a:cxn>
              <a:cxn ang="0">
                <a:pos x="73" y="84"/>
              </a:cxn>
              <a:cxn ang="0">
                <a:pos x="71" y="75"/>
              </a:cxn>
              <a:cxn ang="0">
                <a:pos x="70" y="67"/>
              </a:cxn>
              <a:cxn ang="0">
                <a:pos x="72" y="65"/>
              </a:cxn>
              <a:cxn ang="0">
                <a:pos x="72" y="63"/>
              </a:cxn>
              <a:cxn ang="0">
                <a:pos x="71" y="57"/>
              </a:cxn>
              <a:cxn ang="0">
                <a:pos x="69" y="48"/>
              </a:cxn>
              <a:cxn ang="0">
                <a:pos x="70" y="34"/>
              </a:cxn>
              <a:cxn ang="0">
                <a:pos x="73" y="20"/>
              </a:cxn>
              <a:cxn ang="0">
                <a:pos x="79" y="10"/>
              </a:cxn>
              <a:cxn ang="0">
                <a:pos x="91" y="3"/>
              </a:cxn>
              <a:cxn ang="0">
                <a:pos x="103" y="1"/>
              </a:cxn>
              <a:cxn ang="0">
                <a:pos x="118" y="0"/>
              </a:cxn>
            </a:cxnLst>
            <a:rect l="0" t="0" r="r" b="b"/>
            <a:pathLst>
              <a:path w="233" h="209">
                <a:moveTo>
                  <a:pt x="118" y="0"/>
                </a:moveTo>
                <a:lnTo>
                  <a:pt x="121" y="0"/>
                </a:lnTo>
                <a:lnTo>
                  <a:pt x="123" y="0"/>
                </a:lnTo>
                <a:lnTo>
                  <a:pt x="126" y="0"/>
                </a:lnTo>
                <a:lnTo>
                  <a:pt x="128" y="1"/>
                </a:lnTo>
                <a:lnTo>
                  <a:pt x="130" y="1"/>
                </a:lnTo>
                <a:lnTo>
                  <a:pt x="132" y="2"/>
                </a:lnTo>
                <a:lnTo>
                  <a:pt x="134" y="3"/>
                </a:lnTo>
                <a:lnTo>
                  <a:pt x="136" y="4"/>
                </a:lnTo>
                <a:lnTo>
                  <a:pt x="138" y="5"/>
                </a:lnTo>
                <a:lnTo>
                  <a:pt x="140" y="6"/>
                </a:lnTo>
                <a:lnTo>
                  <a:pt x="143" y="8"/>
                </a:lnTo>
                <a:lnTo>
                  <a:pt x="145" y="10"/>
                </a:lnTo>
                <a:lnTo>
                  <a:pt x="148" y="12"/>
                </a:lnTo>
                <a:lnTo>
                  <a:pt x="150" y="14"/>
                </a:lnTo>
                <a:lnTo>
                  <a:pt x="152" y="16"/>
                </a:lnTo>
                <a:lnTo>
                  <a:pt x="153" y="18"/>
                </a:lnTo>
                <a:lnTo>
                  <a:pt x="154" y="20"/>
                </a:lnTo>
                <a:lnTo>
                  <a:pt x="155" y="22"/>
                </a:lnTo>
                <a:lnTo>
                  <a:pt x="155" y="24"/>
                </a:lnTo>
                <a:lnTo>
                  <a:pt x="156" y="27"/>
                </a:lnTo>
                <a:lnTo>
                  <a:pt x="156" y="30"/>
                </a:lnTo>
                <a:lnTo>
                  <a:pt x="157" y="32"/>
                </a:lnTo>
                <a:lnTo>
                  <a:pt x="157" y="35"/>
                </a:lnTo>
                <a:lnTo>
                  <a:pt x="158" y="38"/>
                </a:lnTo>
                <a:lnTo>
                  <a:pt x="158" y="41"/>
                </a:lnTo>
                <a:lnTo>
                  <a:pt x="158" y="44"/>
                </a:lnTo>
                <a:lnTo>
                  <a:pt x="158" y="46"/>
                </a:lnTo>
                <a:lnTo>
                  <a:pt x="158" y="48"/>
                </a:lnTo>
                <a:lnTo>
                  <a:pt x="158" y="50"/>
                </a:lnTo>
                <a:lnTo>
                  <a:pt x="158" y="52"/>
                </a:lnTo>
                <a:lnTo>
                  <a:pt x="157" y="54"/>
                </a:lnTo>
                <a:lnTo>
                  <a:pt x="157" y="56"/>
                </a:lnTo>
                <a:lnTo>
                  <a:pt x="157" y="59"/>
                </a:lnTo>
                <a:lnTo>
                  <a:pt x="157" y="61"/>
                </a:lnTo>
                <a:lnTo>
                  <a:pt x="156" y="63"/>
                </a:lnTo>
                <a:lnTo>
                  <a:pt x="156" y="64"/>
                </a:lnTo>
                <a:lnTo>
                  <a:pt x="156" y="66"/>
                </a:lnTo>
                <a:lnTo>
                  <a:pt x="157" y="65"/>
                </a:lnTo>
                <a:lnTo>
                  <a:pt x="158" y="65"/>
                </a:lnTo>
                <a:lnTo>
                  <a:pt x="158" y="64"/>
                </a:lnTo>
                <a:lnTo>
                  <a:pt x="159" y="65"/>
                </a:lnTo>
                <a:lnTo>
                  <a:pt x="159" y="65"/>
                </a:lnTo>
                <a:lnTo>
                  <a:pt x="160" y="66"/>
                </a:lnTo>
                <a:lnTo>
                  <a:pt x="160" y="67"/>
                </a:lnTo>
                <a:lnTo>
                  <a:pt x="160" y="68"/>
                </a:lnTo>
                <a:lnTo>
                  <a:pt x="160" y="70"/>
                </a:lnTo>
                <a:lnTo>
                  <a:pt x="160" y="71"/>
                </a:lnTo>
                <a:lnTo>
                  <a:pt x="159" y="73"/>
                </a:lnTo>
                <a:lnTo>
                  <a:pt x="159" y="75"/>
                </a:lnTo>
                <a:lnTo>
                  <a:pt x="159" y="77"/>
                </a:lnTo>
                <a:lnTo>
                  <a:pt x="158" y="78"/>
                </a:lnTo>
                <a:lnTo>
                  <a:pt x="158" y="80"/>
                </a:lnTo>
                <a:lnTo>
                  <a:pt x="157" y="82"/>
                </a:lnTo>
                <a:lnTo>
                  <a:pt x="157" y="84"/>
                </a:lnTo>
                <a:lnTo>
                  <a:pt x="156" y="86"/>
                </a:lnTo>
                <a:lnTo>
                  <a:pt x="155" y="88"/>
                </a:lnTo>
                <a:lnTo>
                  <a:pt x="155" y="90"/>
                </a:lnTo>
                <a:lnTo>
                  <a:pt x="154" y="92"/>
                </a:lnTo>
                <a:lnTo>
                  <a:pt x="153" y="93"/>
                </a:lnTo>
                <a:lnTo>
                  <a:pt x="152" y="94"/>
                </a:lnTo>
                <a:lnTo>
                  <a:pt x="152" y="95"/>
                </a:lnTo>
                <a:lnTo>
                  <a:pt x="151" y="95"/>
                </a:lnTo>
                <a:lnTo>
                  <a:pt x="151" y="96"/>
                </a:lnTo>
                <a:lnTo>
                  <a:pt x="150" y="96"/>
                </a:lnTo>
                <a:lnTo>
                  <a:pt x="150" y="97"/>
                </a:lnTo>
                <a:lnTo>
                  <a:pt x="149" y="98"/>
                </a:lnTo>
                <a:lnTo>
                  <a:pt x="149" y="99"/>
                </a:lnTo>
                <a:lnTo>
                  <a:pt x="149" y="100"/>
                </a:lnTo>
                <a:lnTo>
                  <a:pt x="148" y="102"/>
                </a:lnTo>
                <a:lnTo>
                  <a:pt x="148" y="104"/>
                </a:lnTo>
                <a:lnTo>
                  <a:pt x="148" y="105"/>
                </a:lnTo>
                <a:lnTo>
                  <a:pt x="147" y="107"/>
                </a:lnTo>
                <a:lnTo>
                  <a:pt x="147" y="108"/>
                </a:lnTo>
                <a:lnTo>
                  <a:pt x="146" y="109"/>
                </a:lnTo>
                <a:lnTo>
                  <a:pt x="145" y="110"/>
                </a:lnTo>
                <a:lnTo>
                  <a:pt x="145" y="111"/>
                </a:lnTo>
                <a:lnTo>
                  <a:pt x="144" y="111"/>
                </a:lnTo>
                <a:lnTo>
                  <a:pt x="144" y="119"/>
                </a:lnTo>
                <a:lnTo>
                  <a:pt x="144" y="120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0"/>
                </a:lnTo>
                <a:lnTo>
                  <a:pt x="145" y="120"/>
                </a:lnTo>
                <a:lnTo>
                  <a:pt x="145" y="120"/>
                </a:lnTo>
                <a:lnTo>
                  <a:pt x="145" y="121"/>
                </a:lnTo>
                <a:lnTo>
                  <a:pt x="145" y="121"/>
                </a:lnTo>
                <a:lnTo>
                  <a:pt x="145" y="122"/>
                </a:lnTo>
                <a:lnTo>
                  <a:pt x="146" y="123"/>
                </a:lnTo>
                <a:lnTo>
                  <a:pt x="146" y="124"/>
                </a:lnTo>
                <a:lnTo>
                  <a:pt x="146" y="125"/>
                </a:lnTo>
                <a:lnTo>
                  <a:pt x="147" y="126"/>
                </a:lnTo>
                <a:lnTo>
                  <a:pt x="147" y="128"/>
                </a:lnTo>
                <a:lnTo>
                  <a:pt x="148" y="129"/>
                </a:lnTo>
                <a:lnTo>
                  <a:pt x="148" y="130"/>
                </a:lnTo>
                <a:lnTo>
                  <a:pt x="148" y="130"/>
                </a:lnTo>
                <a:lnTo>
                  <a:pt x="148" y="131"/>
                </a:lnTo>
                <a:lnTo>
                  <a:pt x="148" y="131"/>
                </a:lnTo>
                <a:lnTo>
                  <a:pt x="148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50" y="131"/>
                </a:lnTo>
                <a:lnTo>
                  <a:pt x="151" y="131"/>
                </a:lnTo>
                <a:lnTo>
                  <a:pt x="152" y="132"/>
                </a:lnTo>
                <a:lnTo>
                  <a:pt x="152" y="133"/>
                </a:lnTo>
                <a:lnTo>
                  <a:pt x="152" y="133"/>
                </a:lnTo>
                <a:lnTo>
                  <a:pt x="152" y="133"/>
                </a:lnTo>
                <a:lnTo>
                  <a:pt x="152" y="133"/>
                </a:lnTo>
                <a:lnTo>
                  <a:pt x="153" y="133"/>
                </a:lnTo>
                <a:lnTo>
                  <a:pt x="153" y="133"/>
                </a:lnTo>
                <a:lnTo>
                  <a:pt x="153" y="134"/>
                </a:lnTo>
                <a:lnTo>
                  <a:pt x="153" y="134"/>
                </a:lnTo>
                <a:lnTo>
                  <a:pt x="153" y="134"/>
                </a:lnTo>
                <a:lnTo>
                  <a:pt x="154" y="135"/>
                </a:lnTo>
                <a:lnTo>
                  <a:pt x="155" y="136"/>
                </a:lnTo>
                <a:lnTo>
                  <a:pt x="157" y="138"/>
                </a:lnTo>
                <a:lnTo>
                  <a:pt x="159" y="139"/>
                </a:lnTo>
                <a:lnTo>
                  <a:pt x="161" y="141"/>
                </a:lnTo>
                <a:lnTo>
                  <a:pt x="163" y="142"/>
                </a:lnTo>
                <a:lnTo>
                  <a:pt x="166" y="143"/>
                </a:lnTo>
                <a:lnTo>
                  <a:pt x="168" y="145"/>
                </a:lnTo>
                <a:lnTo>
                  <a:pt x="168" y="145"/>
                </a:lnTo>
                <a:lnTo>
                  <a:pt x="170" y="145"/>
                </a:lnTo>
                <a:lnTo>
                  <a:pt x="209" y="161"/>
                </a:lnTo>
                <a:lnTo>
                  <a:pt x="211" y="162"/>
                </a:lnTo>
                <a:lnTo>
                  <a:pt x="213" y="162"/>
                </a:lnTo>
                <a:lnTo>
                  <a:pt x="214" y="163"/>
                </a:lnTo>
                <a:lnTo>
                  <a:pt x="216" y="164"/>
                </a:lnTo>
                <a:lnTo>
                  <a:pt x="217" y="164"/>
                </a:lnTo>
                <a:lnTo>
                  <a:pt x="219" y="165"/>
                </a:lnTo>
                <a:lnTo>
                  <a:pt x="220" y="165"/>
                </a:lnTo>
                <a:lnTo>
                  <a:pt x="221" y="166"/>
                </a:lnTo>
                <a:lnTo>
                  <a:pt x="222" y="167"/>
                </a:lnTo>
                <a:lnTo>
                  <a:pt x="223" y="168"/>
                </a:lnTo>
                <a:lnTo>
                  <a:pt x="224" y="169"/>
                </a:lnTo>
                <a:lnTo>
                  <a:pt x="224" y="171"/>
                </a:lnTo>
                <a:lnTo>
                  <a:pt x="224" y="173"/>
                </a:lnTo>
                <a:lnTo>
                  <a:pt x="224" y="175"/>
                </a:lnTo>
                <a:lnTo>
                  <a:pt x="233" y="209"/>
                </a:lnTo>
                <a:lnTo>
                  <a:pt x="0" y="209"/>
                </a:lnTo>
                <a:lnTo>
                  <a:pt x="6" y="175"/>
                </a:lnTo>
                <a:lnTo>
                  <a:pt x="7" y="173"/>
                </a:lnTo>
                <a:lnTo>
                  <a:pt x="7" y="171"/>
                </a:lnTo>
                <a:lnTo>
                  <a:pt x="7" y="169"/>
                </a:lnTo>
                <a:lnTo>
                  <a:pt x="8" y="168"/>
                </a:lnTo>
                <a:lnTo>
                  <a:pt x="9" y="167"/>
                </a:lnTo>
                <a:lnTo>
                  <a:pt x="10" y="166"/>
                </a:lnTo>
                <a:lnTo>
                  <a:pt x="11" y="165"/>
                </a:lnTo>
                <a:lnTo>
                  <a:pt x="12" y="165"/>
                </a:lnTo>
                <a:lnTo>
                  <a:pt x="14" y="164"/>
                </a:lnTo>
                <a:lnTo>
                  <a:pt x="15" y="164"/>
                </a:lnTo>
                <a:lnTo>
                  <a:pt x="17" y="163"/>
                </a:lnTo>
                <a:lnTo>
                  <a:pt x="18" y="162"/>
                </a:lnTo>
                <a:lnTo>
                  <a:pt x="20" y="162"/>
                </a:lnTo>
                <a:lnTo>
                  <a:pt x="22" y="161"/>
                </a:lnTo>
                <a:lnTo>
                  <a:pt x="61" y="145"/>
                </a:lnTo>
                <a:lnTo>
                  <a:pt x="62" y="145"/>
                </a:lnTo>
                <a:lnTo>
                  <a:pt x="62" y="145"/>
                </a:lnTo>
                <a:lnTo>
                  <a:pt x="63" y="144"/>
                </a:lnTo>
                <a:lnTo>
                  <a:pt x="65" y="142"/>
                </a:lnTo>
                <a:lnTo>
                  <a:pt x="68" y="141"/>
                </a:lnTo>
                <a:lnTo>
                  <a:pt x="70" y="140"/>
                </a:lnTo>
                <a:lnTo>
                  <a:pt x="72" y="138"/>
                </a:lnTo>
                <a:lnTo>
                  <a:pt x="74" y="137"/>
                </a:lnTo>
                <a:lnTo>
                  <a:pt x="76" y="135"/>
                </a:lnTo>
                <a:lnTo>
                  <a:pt x="77" y="134"/>
                </a:lnTo>
                <a:lnTo>
                  <a:pt x="78" y="132"/>
                </a:lnTo>
                <a:lnTo>
                  <a:pt x="79" y="131"/>
                </a:lnTo>
                <a:lnTo>
                  <a:pt x="80" y="131"/>
                </a:lnTo>
                <a:lnTo>
                  <a:pt x="81" y="130"/>
                </a:lnTo>
                <a:lnTo>
                  <a:pt x="81" y="130"/>
                </a:lnTo>
                <a:lnTo>
                  <a:pt x="82" y="130"/>
                </a:lnTo>
                <a:lnTo>
                  <a:pt x="82" y="130"/>
                </a:lnTo>
                <a:lnTo>
                  <a:pt x="82" y="131"/>
                </a:lnTo>
                <a:lnTo>
                  <a:pt x="83" y="131"/>
                </a:lnTo>
                <a:lnTo>
                  <a:pt x="86" y="121"/>
                </a:lnTo>
                <a:lnTo>
                  <a:pt x="86" y="120"/>
                </a:lnTo>
                <a:lnTo>
                  <a:pt x="86" y="120"/>
                </a:lnTo>
                <a:lnTo>
                  <a:pt x="87" y="120"/>
                </a:lnTo>
                <a:lnTo>
                  <a:pt x="87" y="120"/>
                </a:lnTo>
                <a:lnTo>
                  <a:pt x="87" y="121"/>
                </a:lnTo>
                <a:lnTo>
                  <a:pt x="86" y="118"/>
                </a:lnTo>
                <a:lnTo>
                  <a:pt x="86" y="111"/>
                </a:lnTo>
                <a:lnTo>
                  <a:pt x="85" y="111"/>
                </a:lnTo>
                <a:lnTo>
                  <a:pt x="85" y="110"/>
                </a:lnTo>
                <a:lnTo>
                  <a:pt x="84" y="109"/>
                </a:lnTo>
                <a:lnTo>
                  <a:pt x="83" y="108"/>
                </a:lnTo>
                <a:lnTo>
                  <a:pt x="83" y="107"/>
                </a:lnTo>
                <a:lnTo>
                  <a:pt x="82" y="105"/>
                </a:lnTo>
                <a:lnTo>
                  <a:pt x="82" y="104"/>
                </a:lnTo>
                <a:lnTo>
                  <a:pt x="82" y="102"/>
                </a:lnTo>
                <a:lnTo>
                  <a:pt x="81" y="100"/>
                </a:lnTo>
                <a:lnTo>
                  <a:pt x="81" y="99"/>
                </a:lnTo>
                <a:lnTo>
                  <a:pt x="81" y="98"/>
                </a:lnTo>
                <a:lnTo>
                  <a:pt x="80" y="97"/>
                </a:lnTo>
                <a:lnTo>
                  <a:pt x="80" y="96"/>
                </a:lnTo>
                <a:lnTo>
                  <a:pt x="79" y="96"/>
                </a:lnTo>
                <a:lnTo>
                  <a:pt x="79" y="95"/>
                </a:lnTo>
                <a:lnTo>
                  <a:pt x="78" y="95"/>
                </a:lnTo>
                <a:lnTo>
                  <a:pt x="78" y="94"/>
                </a:lnTo>
                <a:lnTo>
                  <a:pt x="77" y="93"/>
                </a:lnTo>
                <a:lnTo>
                  <a:pt x="76" y="92"/>
                </a:lnTo>
                <a:lnTo>
                  <a:pt x="75" y="90"/>
                </a:lnTo>
                <a:lnTo>
                  <a:pt x="75" y="88"/>
                </a:lnTo>
                <a:lnTo>
                  <a:pt x="74" y="86"/>
                </a:lnTo>
                <a:lnTo>
                  <a:pt x="73" y="84"/>
                </a:lnTo>
                <a:lnTo>
                  <a:pt x="73" y="82"/>
                </a:lnTo>
                <a:lnTo>
                  <a:pt x="72" y="80"/>
                </a:lnTo>
                <a:lnTo>
                  <a:pt x="72" y="78"/>
                </a:lnTo>
                <a:lnTo>
                  <a:pt x="71" y="77"/>
                </a:lnTo>
                <a:lnTo>
                  <a:pt x="71" y="75"/>
                </a:lnTo>
                <a:lnTo>
                  <a:pt x="71" y="73"/>
                </a:lnTo>
                <a:lnTo>
                  <a:pt x="70" y="71"/>
                </a:lnTo>
                <a:lnTo>
                  <a:pt x="70" y="70"/>
                </a:lnTo>
                <a:lnTo>
                  <a:pt x="70" y="68"/>
                </a:lnTo>
                <a:lnTo>
                  <a:pt x="70" y="67"/>
                </a:lnTo>
                <a:lnTo>
                  <a:pt x="70" y="66"/>
                </a:lnTo>
                <a:lnTo>
                  <a:pt x="71" y="65"/>
                </a:lnTo>
                <a:lnTo>
                  <a:pt x="71" y="65"/>
                </a:lnTo>
                <a:lnTo>
                  <a:pt x="72" y="64"/>
                </a:lnTo>
                <a:lnTo>
                  <a:pt x="72" y="65"/>
                </a:lnTo>
                <a:lnTo>
                  <a:pt x="72" y="65"/>
                </a:lnTo>
                <a:lnTo>
                  <a:pt x="72" y="65"/>
                </a:lnTo>
                <a:lnTo>
                  <a:pt x="72" y="64"/>
                </a:lnTo>
                <a:lnTo>
                  <a:pt x="72" y="64"/>
                </a:lnTo>
                <a:lnTo>
                  <a:pt x="72" y="63"/>
                </a:lnTo>
                <a:lnTo>
                  <a:pt x="72" y="63"/>
                </a:lnTo>
                <a:lnTo>
                  <a:pt x="72" y="62"/>
                </a:lnTo>
                <a:lnTo>
                  <a:pt x="71" y="60"/>
                </a:lnTo>
                <a:lnTo>
                  <a:pt x="71" y="59"/>
                </a:lnTo>
                <a:lnTo>
                  <a:pt x="71" y="57"/>
                </a:lnTo>
                <a:lnTo>
                  <a:pt x="70" y="55"/>
                </a:lnTo>
                <a:lnTo>
                  <a:pt x="70" y="53"/>
                </a:lnTo>
                <a:lnTo>
                  <a:pt x="69" y="51"/>
                </a:lnTo>
                <a:lnTo>
                  <a:pt x="69" y="50"/>
                </a:lnTo>
                <a:lnTo>
                  <a:pt x="69" y="48"/>
                </a:lnTo>
                <a:lnTo>
                  <a:pt x="69" y="46"/>
                </a:lnTo>
                <a:lnTo>
                  <a:pt x="69" y="43"/>
                </a:lnTo>
                <a:lnTo>
                  <a:pt x="70" y="41"/>
                </a:lnTo>
                <a:lnTo>
                  <a:pt x="70" y="38"/>
                </a:lnTo>
                <a:lnTo>
                  <a:pt x="70" y="34"/>
                </a:lnTo>
                <a:lnTo>
                  <a:pt x="70" y="31"/>
                </a:lnTo>
                <a:lnTo>
                  <a:pt x="71" y="28"/>
                </a:lnTo>
                <a:lnTo>
                  <a:pt x="72" y="25"/>
                </a:lnTo>
                <a:lnTo>
                  <a:pt x="72" y="23"/>
                </a:lnTo>
                <a:lnTo>
                  <a:pt x="73" y="20"/>
                </a:lnTo>
                <a:lnTo>
                  <a:pt x="74" y="18"/>
                </a:lnTo>
                <a:lnTo>
                  <a:pt x="75" y="16"/>
                </a:lnTo>
                <a:lnTo>
                  <a:pt x="76" y="14"/>
                </a:lnTo>
                <a:lnTo>
                  <a:pt x="78" y="12"/>
                </a:lnTo>
                <a:lnTo>
                  <a:pt x="79" y="10"/>
                </a:lnTo>
                <a:lnTo>
                  <a:pt x="81" y="8"/>
                </a:lnTo>
                <a:lnTo>
                  <a:pt x="83" y="6"/>
                </a:lnTo>
                <a:lnTo>
                  <a:pt x="86" y="5"/>
                </a:lnTo>
                <a:lnTo>
                  <a:pt x="88" y="4"/>
                </a:lnTo>
                <a:lnTo>
                  <a:pt x="91" y="3"/>
                </a:lnTo>
                <a:lnTo>
                  <a:pt x="94" y="2"/>
                </a:lnTo>
                <a:lnTo>
                  <a:pt x="96" y="2"/>
                </a:lnTo>
                <a:lnTo>
                  <a:pt x="98" y="1"/>
                </a:lnTo>
                <a:lnTo>
                  <a:pt x="100" y="1"/>
                </a:lnTo>
                <a:lnTo>
                  <a:pt x="103" y="1"/>
                </a:lnTo>
                <a:lnTo>
                  <a:pt x="106" y="0"/>
                </a:lnTo>
                <a:lnTo>
                  <a:pt x="109" y="0"/>
                </a:lnTo>
                <a:lnTo>
                  <a:pt x="112" y="0"/>
                </a:lnTo>
                <a:lnTo>
                  <a:pt x="115" y="0"/>
                </a:lnTo>
                <a:lnTo>
                  <a:pt x="1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82146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84046" y="1789408"/>
            <a:ext cx="7975908" cy="335409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191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877288" y="1094696"/>
            <a:ext cx="1389424" cy="138942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About Sarah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143000" y="2901950"/>
            <a:ext cx="3144863" cy="1391910"/>
            <a:chOff x="5009044" y="2901950"/>
            <a:chExt cx="3144863" cy="1391910"/>
          </a:xfrm>
        </p:grpSpPr>
        <p:sp>
          <p:nvSpPr>
            <p:cNvPr id="11" name="TextBox 10"/>
            <p:cNvSpPr txBox="1"/>
            <p:nvPr/>
          </p:nvSpPr>
          <p:spPr>
            <a:xfrm>
              <a:off x="5009044" y="3185864"/>
              <a:ext cx="314486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tempor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incididunt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labore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dolore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enim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ad.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09044" y="290195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PROFILE</a:t>
              </a:r>
              <a:endPara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3" name="Right Triangle 22"/>
          <p:cNvSpPr/>
          <p:nvPr/>
        </p:nvSpPr>
        <p:spPr>
          <a:xfrm rot="10800000">
            <a:off x="8229600" y="1932166"/>
            <a:ext cx="182384" cy="18238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5313843" y="2995940"/>
            <a:ext cx="2840064" cy="1252210"/>
            <a:chOff x="1143000" y="2995940"/>
            <a:chExt cx="2840064" cy="1252210"/>
          </a:xfrm>
        </p:grpSpPr>
        <p:sp>
          <p:nvSpPr>
            <p:cNvPr id="27" name="Rounded Rectangle 26"/>
            <p:cNvSpPr/>
            <p:nvPr/>
          </p:nvSpPr>
          <p:spPr>
            <a:xfrm>
              <a:off x="2283555" y="3070507"/>
              <a:ext cx="1221645" cy="112477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43000" y="29959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2283555" y="3400707"/>
              <a:ext cx="1526445" cy="112477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43000" y="33261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2283555" y="3730907"/>
              <a:ext cx="1699509" cy="112477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43000" y="36563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2283555" y="4061107"/>
              <a:ext cx="1145445" cy="11247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43000" y="39865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798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range">
      <a:dk1>
        <a:sysClr val="windowText" lastClr="000000"/>
      </a:dk1>
      <a:lt1>
        <a:sysClr val="window" lastClr="FFFFFF"/>
      </a:lt1>
      <a:dk2>
        <a:srgbClr val="FFC000"/>
      </a:dk2>
      <a:lt2>
        <a:srgbClr val="FFE599"/>
      </a:lt2>
      <a:accent1>
        <a:srgbClr val="FFD965"/>
      </a:accent1>
      <a:accent2>
        <a:srgbClr val="BF9000"/>
      </a:accent2>
      <a:accent3>
        <a:srgbClr val="7F6000"/>
      </a:accent3>
      <a:accent4>
        <a:srgbClr val="FFC000"/>
      </a:accent4>
      <a:accent5>
        <a:srgbClr val="FFE599"/>
      </a:accent5>
      <a:accent6>
        <a:srgbClr val="FFD965"/>
      </a:accent6>
      <a:hlink>
        <a:srgbClr val="BF9000"/>
      </a:hlink>
      <a:folHlink>
        <a:srgbClr val="7F6000"/>
      </a:folHlink>
    </a:clrScheme>
    <a:fontScheme name="Custom 4">
      <a:majorFont>
        <a:latin typeface="Quicksand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</TotalTime>
  <Words>1321</Words>
  <Application>Microsoft Office PowerPoint</Application>
  <PresentationFormat>On-screen Show (16:9)</PresentationFormat>
  <Paragraphs>240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gha</dc:creator>
  <cp:lastModifiedBy>gha</cp:lastModifiedBy>
  <cp:revision>270</cp:revision>
  <dcterms:created xsi:type="dcterms:W3CDTF">2018-08-05T05:22:02Z</dcterms:created>
  <dcterms:modified xsi:type="dcterms:W3CDTF">2018-08-06T12:55:12Z</dcterms:modified>
</cp:coreProperties>
</file>