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y="6858000" cx="12192000"/>
  <p:notesSz cx="6858000" cy="9144000"/>
  <p:embeddedFontLst>
    <p:embeddedFont>
      <p:font typeface="Montserrat"/>
      <p:regular r:id="rId45"/>
      <p:bold r:id="rId46"/>
      <p:italic r:id="rId47"/>
      <p:boldItalic r:id="rId48"/>
    </p:embeddedFont>
    <p:embeddedFont>
      <p:font typeface="Poppins"/>
      <p:regular r:id="rId49"/>
      <p:bold r:id="rId50"/>
      <p:italic r:id="rId51"/>
      <p:boldItalic r:id="rId52"/>
    </p:embeddedFont>
    <p:embeddedFont>
      <p:font typeface="Poppins Medium"/>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font" Target="fonts/Montserrat-bold.fntdata"/><Relationship Id="rId45" Type="http://schemas.openxmlformats.org/officeDocument/2006/relationships/font" Target="fonts/Montserrat-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boldItalic.fntdata"/><Relationship Id="rId47" Type="http://schemas.openxmlformats.org/officeDocument/2006/relationships/font" Target="fonts/Montserrat-italic.fntdata"/><Relationship Id="rId49" Type="http://schemas.openxmlformats.org/officeDocument/2006/relationships/font" Target="fonts/Poppins-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Poppins-italic.fntdata"/><Relationship Id="rId50" Type="http://schemas.openxmlformats.org/officeDocument/2006/relationships/font" Target="fonts/Poppins-bold.fntdata"/><Relationship Id="rId53" Type="http://schemas.openxmlformats.org/officeDocument/2006/relationships/font" Target="fonts/PoppinsMedium-regular.fntdata"/><Relationship Id="rId52" Type="http://schemas.openxmlformats.org/officeDocument/2006/relationships/font" Target="fonts/Poppins-boldItalic.fntdata"/><Relationship Id="rId11" Type="http://schemas.openxmlformats.org/officeDocument/2006/relationships/slide" Target="slides/slide7.xml"/><Relationship Id="rId55" Type="http://schemas.openxmlformats.org/officeDocument/2006/relationships/font" Target="fonts/PoppinsMedium-italic.fntdata"/><Relationship Id="rId10" Type="http://schemas.openxmlformats.org/officeDocument/2006/relationships/slide" Target="slides/slide6.xml"/><Relationship Id="rId54" Type="http://schemas.openxmlformats.org/officeDocument/2006/relationships/font" Target="fonts/PoppinsMedium-bold.fntdata"/><Relationship Id="rId13" Type="http://schemas.openxmlformats.org/officeDocument/2006/relationships/slide" Target="slides/slide9.xml"/><Relationship Id="rId12" Type="http://schemas.openxmlformats.org/officeDocument/2006/relationships/slide" Target="slides/slide8.xml"/><Relationship Id="rId56" Type="http://schemas.openxmlformats.org/officeDocument/2006/relationships/font" Target="fonts/PoppinsMedium-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6" name="Shape 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Shape 22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0" name="Shape 2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53" name="Shape 2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Shape 2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Shape 300"/>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01" name="Shape 30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Shape 32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Shape 32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26" name="Shape 32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Shape 3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Shape 3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9" name="Shape 3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Shape 3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 name="Shape 37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1" name="Shape 37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2" name="Shape 402"/>
        <p:cNvGrpSpPr/>
        <p:nvPr/>
      </p:nvGrpSpPr>
      <p:grpSpPr>
        <a:xfrm>
          <a:off x="0" y="0"/>
          <a:ext cx="0" cy="0"/>
          <a:chOff x="0" y="0"/>
          <a:chExt cx="0" cy="0"/>
        </a:xfrm>
      </p:grpSpPr>
      <p:sp>
        <p:nvSpPr>
          <p:cNvPr id="403" name="Shape 4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Shape 40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05" name="Shape 40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Shape 42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27" name="Shape 4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2" name="Shape 452"/>
        <p:cNvGrpSpPr/>
        <p:nvPr/>
      </p:nvGrpSpPr>
      <p:grpSpPr>
        <a:xfrm>
          <a:off x="0" y="0"/>
          <a:ext cx="0" cy="0"/>
          <a:chOff x="0" y="0"/>
          <a:chExt cx="0" cy="0"/>
        </a:xfrm>
      </p:grpSpPr>
      <p:sp>
        <p:nvSpPr>
          <p:cNvPr id="453" name="Shape 453"/>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54" name="Shape 4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 name="Shape 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Shape 4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Shape 48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82" name="Shape 48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0" name="Shape 500"/>
        <p:cNvGrpSpPr/>
        <p:nvPr/>
      </p:nvGrpSpPr>
      <p:grpSpPr>
        <a:xfrm>
          <a:off x="0" y="0"/>
          <a:ext cx="0" cy="0"/>
          <a:chOff x="0" y="0"/>
          <a:chExt cx="0" cy="0"/>
        </a:xfrm>
      </p:grpSpPr>
      <p:sp>
        <p:nvSpPr>
          <p:cNvPr id="501" name="Shape 501"/>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02" name="Shape 5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8" name="Shape 518"/>
        <p:cNvGrpSpPr/>
        <p:nvPr/>
      </p:nvGrpSpPr>
      <p:grpSpPr>
        <a:xfrm>
          <a:off x="0" y="0"/>
          <a:ext cx="0" cy="0"/>
          <a:chOff x="0" y="0"/>
          <a:chExt cx="0" cy="0"/>
        </a:xfrm>
      </p:grpSpPr>
      <p:sp>
        <p:nvSpPr>
          <p:cNvPr id="519" name="Shape 51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0" name="Shape 5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7" name="Shape 537"/>
        <p:cNvGrpSpPr/>
        <p:nvPr/>
      </p:nvGrpSpPr>
      <p:grpSpPr>
        <a:xfrm>
          <a:off x="0" y="0"/>
          <a:ext cx="0" cy="0"/>
          <a:chOff x="0" y="0"/>
          <a:chExt cx="0" cy="0"/>
        </a:xfrm>
      </p:grpSpPr>
      <p:sp>
        <p:nvSpPr>
          <p:cNvPr id="538" name="Shape 5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 name="Shape 53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40" name="Shape 54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2" name="Shape 552"/>
        <p:cNvGrpSpPr/>
        <p:nvPr/>
      </p:nvGrpSpPr>
      <p:grpSpPr>
        <a:xfrm>
          <a:off x="0" y="0"/>
          <a:ext cx="0" cy="0"/>
          <a:chOff x="0" y="0"/>
          <a:chExt cx="0" cy="0"/>
        </a:xfrm>
      </p:grpSpPr>
      <p:sp>
        <p:nvSpPr>
          <p:cNvPr id="553" name="Shape 5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 name="Shape 55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55" name="Shape 55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Shape 5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Shape 57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73" name="Shape 57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9" name="Shape 589"/>
        <p:cNvGrpSpPr/>
        <p:nvPr/>
      </p:nvGrpSpPr>
      <p:grpSpPr>
        <a:xfrm>
          <a:off x="0" y="0"/>
          <a:ext cx="0" cy="0"/>
          <a:chOff x="0" y="0"/>
          <a:chExt cx="0" cy="0"/>
        </a:xfrm>
      </p:grpSpPr>
      <p:sp>
        <p:nvSpPr>
          <p:cNvPr id="590" name="Shape 5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1" name="Shape 59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92" name="Shape 59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7" name="Shape 607"/>
        <p:cNvGrpSpPr/>
        <p:nvPr/>
      </p:nvGrpSpPr>
      <p:grpSpPr>
        <a:xfrm>
          <a:off x="0" y="0"/>
          <a:ext cx="0" cy="0"/>
          <a:chOff x="0" y="0"/>
          <a:chExt cx="0" cy="0"/>
        </a:xfrm>
      </p:grpSpPr>
      <p:sp>
        <p:nvSpPr>
          <p:cNvPr id="608" name="Shape 6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9" name="Shape 60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10" name="Shape 61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9" name="Shape 619"/>
        <p:cNvGrpSpPr/>
        <p:nvPr/>
      </p:nvGrpSpPr>
      <p:grpSpPr>
        <a:xfrm>
          <a:off x="0" y="0"/>
          <a:ext cx="0" cy="0"/>
          <a:chOff x="0" y="0"/>
          <a:chExt cx="0" cy="0"/>
        </a:xfrm>
      </p:grpSpPr>
      <p:sp>
        <p:nvSpPr>
          <p:cNvPr id="620" name="Shape 6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1" name="Shape 62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22" name="Shape 62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6" name="Shape 646"/>
        <p:cNvGrpSpPr/>
        <p:nvPr/>
      </p:nvGrpSpPr>
      <p:grpSpPr>
        <a:xfrm>
          <a:off x="0" y="0"/>
          <a:ext cx="0" cy="0"/>
          <a:chOff x="0" y="0"/>
          <a:chExt cx="0" cy="0"/>
        </a:xfrm>
      </p:grpSpPr>
      <p:sp>
        <p:nvSpPr>
          <p:cNvPr id="647" name="Shape 6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8" name="Shape 6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49" name="Shape 6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8" name="Shape 1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3" name="Shape 673"/>
        <p:cNvGrpSpPr/>
        <p:nvPr/>
      </p:nvGrpSpPr>
      <p:grpSpPr>
        <a:xfrm>
          <a:off x="0" y="0"/>
          <a:ext cx="0" cy="0"/>
          <a:chOff x="0" y="0"/>
          <a:chExt cx="0" cy="0"/>
        </a:xfrm>
      </p:grpSpPr>
      <p:sp>
        <p:nvSpPr>
          <p:cNvPr id="674" name="Shape 6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5" name="Shape 67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76" name="Shape 67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4" name="Shape 704"/>
        <p:cNvGrpSpPr/>
        <p:nvPr/>
      </p:nvGrpSpPr>
      <p:grpSpPr>
        <a:xfrm>
          <a:off x="0" y="0"/>
          <a:ext cx="0" cy="0"/>
          <a:chOff x="0" y="0"/>
          <a:chExt cx="0" cy="0"/>
        </a:xfrm>
      </p:grpSpPr>
      <p:sp>
        <p:nvSpPr>
          <p:cNvPr id="705" name="Shape 7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6" name="Shape 70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07" name="Shape 70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5" name="Shape 735"/>
        <p:cNvGrpSpPr/>
        <p:nvPr/>
      </p:nvGrpSpPr>
      <p:grpSpPr>
        <a:xfrm>
          <a:off x="0" y="0"/>
          <a:ext cx="0" cy="0"/>
          <a:chOff x="0" y="0"/>
          <a:chExt cx="0" cy="0"/>
        </a:xfrm>
      </p:grpSpPr>
      <p:sp>
        <p:nvSpPr>
          <p:cNvPr id="736" name="Shape 73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7" name="Shape 73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38" name="Shape 73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6" name="Shape 766"/>
        <p:cNvGrpSpPr/>
        <p:nvPr/>
      </p:nvGrpSpPr>
      <p:grpSpPr>
        <a:xfrm>
          <a:off x="0" y="0"/>
          <a:ext cx="0" cy="0"/>
          <a:chOff x="0" y="0"/>
          <a:chExt cx="0" cy="0"/>
        </a:xfrm>
      </p:grpSpPr>
      <p:sp>
        <p:nvSpPr>
          <p:cNvPr id="767" name="Shape 767"/>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68" name="Shape 7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5" name="Shape 795"/>
        <p:cNvGrpSpPr/>
        <p:nvPr/>
      </p:nvGrpSpPr>
      <p:grpSpPr>
        <a:xfrm>
          <a:off x="0" y="0"/>
          <a:ext cx="0" cy="0"/>
          <a:chOff x="0" y="0"/>
          <a:chExt cx="0" cy="0"/>
        </a:xfrm>
      </p:grpSpPr>
      <p:sp>
        <p:nvSpPr>
          <p:cNvPr id="796" name="Shape 796"/>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97" name="Shape 7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3" name="Shape 823"/>
        <p:cNvGrpSpPr/>
        <p:nvPr/>
      </p:nvGrpSpPr>
      <p:grpSpPr>
        <a:xfrm>
          <a:off x="0" y="0"/>
          <a:ext cx="0" cy="0"/>
          <a:chOff x="0" y="0"/>
          <a:chExt cx="0" cy="0"/>
        </a:xfrm>
      </p:grpSpPr>
      <p:sp>
        <p:nvSpPr>
          <p:cNvPr id="824" name="Shape 824"/>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5" name="Shape 8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6" name="Shape 836"/>
        <p:cNvGrpSpPr/>
        <p:nvPr/>
      </p:nvGrpSpPr>
      <p:grpSpPr>
        <a:xfrm>
          <a:off x="0" y="0"/>
          <a:ext cx="0" cy="0"/>
          <a:chOff x="0" y="0"/>
          <a:chExt cx="0" cy="0"/>
        </a:xfrm>
      </p:grpSpPr>
      <p:sp>
        <p:nvSpPr>
          <p:cNvPr id="837" name="Shape 837"/>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8" name="Shape 8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9" name="Shape 849"/>
        <p:cNvGrpSpPr/>
        <p:nvPr/>
      </p:nvGrpSpPr>
      <p:grpSpPr>
        <a:xfrm>
          <a:off x="0" y="0"/>
          <a:ext cx="0" cy="0"/>
          <a:chOff x="0" y="0"/>
          <a:chExt cx="0" cy="0"/>
        </a:xfrm>
      </p:grpSpPr>
      <p:sp>
        <p:nvSpPr>
          <p:cNvPr id="850" name="Shape 8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1" name="Shape 85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52" name="Shape 85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5" name="Shape 865"/>
        <p:cNvGrpSpPr/>
        <p:nvPr/>
      </p:nvGrpSpPr>
      <p:grpSpPr>
        <a:xfrm>
          <a:off x="0" y="0"/>
          <a:ext cx="0" cy="0"/>
          <a:chOff x="0" y="0"/>
          <a:chExt cx="0" cy="0"/>
        </a:xfrm>
      </p:grpSpPr>
      <p:sp>
        <p:nvSpPr>
          <p:cNvPr id="866" name="Shape 8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7" name="Shape 86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68" name="Shape 86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1" name="Shape 881"/>
        <p:cNvGrpSpPr/>
        <p:nvPr/>
      </p:nvGrpSpPr>
      <p:grpSpPr>
        <a:xfrm>
          <a:off x="0" y="0"/>
          <a:ext cx="0" cy="0"/>
          <a:chOff x="0" y="0"/>
          <a:chExt cx="0" cy="0"/>
        </a:xfrm>
      </p:grpSpPr>
      <p:sp>
        <p:nvSpPr>
          <p:cNvPr id="882" name="Shape 8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3" name="Shape 88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84" name="Shape 88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0" name="Shape 1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Shape 899"/>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00" name="Shape 9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Shape 132"/>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3" name="Shape 1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Shape 14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6" name="Shape 14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Shape 16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4" name="Shape 16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Shape 18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Shape 18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Shape 208"/>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9" name="Shape 2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slow">
    <p:push/>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jpg"/><Relationship Id="rId4" Type="http://schemas.openxmlformats.org/officeDocument/2006/relationships/image" Target="../media/image1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1.jpg"/><Relationship Id="rId4"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jpg"/><Relationship Id="rId4" Type="http://schemas.openxmlformats.org/officeDocument/2006/relationships/image" Target="../media/image1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4.jpg"/><Relationship Id="rId4" Type="http://schemas.openxmlformats.org/officeDocument/2006/relationships/image" Target="../media/image16.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6.jpg"/><Relationship Id="rId4" Type="http://schemas.openxmlformats.org/officeDocument/2006/relationships/image" Target="../media/image15.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2.jpg"/><Relationship Id="rId4" Type="http://schemas.openxmlformats.org/officeDocument/2006/relationships/image" Target="../media/image10.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0.jpg"/><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7" name="Shape 87"/>
        <p:cNvGrpSpPr/>
        <p:nvPr/>
      </p:nvGrpSpPr>
      <p:grpSpPr>
        <a:xfrm>
          <a:off x="0" y="0"/>
          <a:ext cx="0" cy="0"/>
          <a:chOff x="0" y="0"/>
          <a:chExt cx="0" cy="0"/>
        </a:xfrm>
      </p:grpSpPr>
      <p:sp>
        <p:nvSpPr>
          <p:cNvPr id="88" name="Shape 88"/>
          <p:cNvSpPr/>
          <p:nvPr/>
        </p:nvSpPr>
        <p:spPr>
          <a:xfrm>
            <a:off x="0" y="3023118"/>
            <a:ext cx="12192000" cy="3834882"/>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89" name="Shape 89"/>
          <p:cNvPicPr preferRelativeResize="0"/>
          <p:nvPr/>
        </p:nvPicPr>
        <p:blipFill rotWithShape="1">
          <a:blip r:embed="rId3">
            <a:alphaModFix/>
          </a:blip>
          <a:srcRect b="0" l="0" r="0" t="0"/>
          <a:stretch/>
        </p:blipFill>
        <p:spPr>
          <a:xfrm>
            <a:off x="3029020" y="0"/>
            <a:ext cx="6127200" cy="4452686"/>
          </a:xfrm>
          <a:prstGeom prst="rect">
            <a:avLst/>
          </a:prstGeom>
          <a:noFill/>
          <a:ln>
            <a:noFill/>
          </a:ln>
        </p:spPr>
      </p:pic>
      <p:pic>
        <p:nvPicPr>
          <p:cNvPr id="90" name="Shape 90"/>
          <p:cNvPicPr preferRelativeResize="0"/>
          <p:nvPr/>
        </p:nvPicPr>
        <p:blipFill rotWithShape="1">
          <a:blip r:embed="rId4">
            <a:alphaModFix/>
          </a:blip>
          <a:srcRect b="0" l="0" r="0" t="0"/>
          <a:stretch/>
        </p:blipFill>
        <p:spPr>
          <a:xfrm>
            <a:off x="4016273" y="4996956"/>
            <a:ext cx="1037389" cy="1037389"/>
          </a:xfrm>
          <a:prstGeom prst="rect">
            <a:avLst/>
          </a:prstGeom>
          <a:noFill/>
          <a:ln>
            <a:noFill/>
          </a:ln>
        </p:spPr>
      </p:pic>
      <p:sp>
        <p:nvSpPr>
          <p:cNvPr id="91" name="Shape 91"/>
          <p:cNvSpPr txBox="1"/>
          <p:nvPr/>
        </p:nvSpPr>
        <p:spPr>
          <a:xfrm>
            <a:off x="5538180" y="4900225"/>
            <a:ext cx="3305713"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3600" u="none" cap="none" strike="noStrike">
                <a:solidFill>
                  <a:schemeClr val="lt1"/>
                </a:solidFill>
                <a:latin typeface="Montserrat"/>
                <a:ea typeface="Montserrat"/>
                <a:cs typeface="Montserrat"/>
                <a:sym typeface="Montserrat"/>
              </a:rPr>
              <a:t>REALESTATE</a:t>
            </a:r>
            <a:endParaRPr b="1" sz="3600">
              <a:solidFill>
                <a:schemeClr val="lt1"/>
              </a:solidFill>
              <a:latin typeface="Montserrat"/>
              <a:ea typeface="Montserrat"/>
              <a:cs typeface="Montserrat"/>
              <a:sym typeface="Montserrat"/>
            </a:endParaRPr>
          </a:p>
        </p:txBody>
      </p:sp>
      <p:sp>
        <p:nvSpPr>
          <p:cNvPr id="92" name="Shape 92"/>
          <p:cNvSpPr txBox="1"/>
          <p:nvPr/>
        </p:nvSpPr>
        <p:spPr>
          <a:xfrm>
            <a:off x="5567415" y="5572680"/>
            <a:ext cx="2255746"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chemeClr val="lt1"/>
                </a:solidFill>
                <a:latin typeface="Montserrat"/>
                <a:ea typeface="Montserrat"/>
                <a:cs typeface="Montserrat"/>
                <a:sym typeface="Montserrat"/>
              </a:rPr>
              <a:t>Presentation </a:t>
            </a:r>
            <a:endParaRPr sz="2400">
              <a:solidFill>
                <a:schemeClr val="lt1"/>
              </a:solidFill>
              <a:latin typeface="Montserrat"/>
              <a:ea typeface="Montserrat"/>
              <a:cs typeface="Montserrat"/>
              <a:sym typeface="Montserrat"/>
            </a:endParaRPr>
          </a:p>
        </p:txBody>
      </p:sp>
      <p:sp>
        <p:nvSpPr>
          <p:cNvPr id="93" name="Shape 93"/>
          <p:cNvSpPr/>
          <p:nvPr/>
        </p:nvSpPr>
        <p:spPr>
          <a:xfrm>
            <a:off x="0" y="0"/>
            <a:ext cx="2855167" cy="2855167"/>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Shape 94"/>
          <p:cNvSpPr/>
          <p:nvPr/>
        </p:nvSpPr>
        <p:spPr>
          <a:xfrm>
            <a:off x="9336833" y="-1"/>
            <a:ext cx="2855167" cy="2855167"/>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500"/>
                                        <p:tgtEl>
                                          <p:spTgt spid="93"/>
                                        </p:tgtEl>
                                      </p:cBhvr>
                                    </p:animEffect>
                                  </p:childTnLst>
                                </p:cTn>
                              </p:par>
                              <p:par>
                                <p:cTn fill="hold" nodeType="withEffect" presetClass="entr" presetID="10" presetSubtype="0">
                                  <p:stCondLst>
                                    <p:cond delay="0"/>
                                  </p:stCondLst>
                                  <p:childTnLst>
                                    <p:set>
                                      <p:cBhvr>
                                        <p:cTn dur="1" fill="hold">
                                          <p:stCondLst>
                                            <p:cond delay="0"/>
                                          </p:stCondLst>
                                        </p:cTn>
                                        <p:tgtEl>
                                          <p:spTgt spid="94"/>
                                        </p:tgtEl>
                                        <p:attrNameLst>
                                          <p:attrName>style.visibility</p:attrName>
                                        </p:attrNameLst>
                                      </p:cBhvr>
                                      <p:to>
                                        <p:strVal val="visible"/>
                                      </p:to>
                                    </p:set>
                                    <p:animEffect filter="fade" transition="in">
                                      <p:cBhvr>
                                        <p:cTn dur="500"/>
                                        <p:tgtEl>
                                          <p:spTgt spid="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8"/>
                                        </p:tgtEl>
                                        <p:attrNameLst>
                                          <p:attrName>style.visibility</p:attrName>
                                        </p:attrNameLst>
                                      </p:cBhvr>
                                      <p:to>
                                        <p:strVal val="visible"/>
                                      </p:to>
                                    </p:set>
                                    <p:anim calcmode="lin" valueType="num">
                                      <p:cBhvr additive="base">
                                        <p:cTn dur="500"/>
                                        <p:tgtEl>
                                          <p:spTgt spid="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additive="base">
                                        <p:cTn dur="500"/>
                                        <p:tgtEl>
                                          <p:spTgt spid="8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1" name="Shape 231"/>
        <p:cNvGrpSpPr/>
        <p:nvPr/>
      </p:nvGrpSpPr>
      <p:grpSpPr>
        <a:xfrm>
          <a:off x="0" y="0"/>
          <a:ext cx="0" cy="0"/>
          <a:chOff x="0" y="0"/>
          <a:chExt cx="0" cy="0"/>
        </a:xfrm>
      </p:grpSpPr>
      <p:cxnSp>
        <p:nvCxnSpPr>
          <p:cNvPr id="232" name="Shape 232"/>
          <p:cNvCxnSpPr/>
          <p:nvPr/>
        </p:nvCxnSpPr>
        <p:spPr>
          <a:xfrm>
            <a:off x="1231392" y="0"/>
            <a:ext cx="0" cy="6859259"/>
          </a:xfrm>
          <a:prstGeom prst="straightConnector1">
            <a:avLst/>
          </a:prstGeom>
          <a:noFill/>
          <a:ln cap="flat" cmpd="sng" w="76200">
            <a:solidFill>
              <a:schemeClr val="accent6"/>
            </a:solidFill>
            <a:prstDash val="solid"/>
            <a:miter lim="800000"/>
            <a:headEnd len="sm" w="sm" type="none"/>
            <a:tailEnd len="sm" w="sm" type="none"/>
          </a:ln>
        </p:spPr>
      </p:cxnSp>
      <p:sp>
        <p:nvSpPr>
          <p:cNvPr id="233" name="Shape 233"/>
          <p:cNvSpPr/>
          <p:nvPr/>
        </p:nvSpPr>
        <p:spPr>
          <a:xfrm>
            <a:off x="7664970" y="0"/>
            <a:ext cx="452703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 name="Shape 234"/>
          <p:cNvSpPr txBox="1"/>
          <p:nvPr/>
        </p:nvSpPr>
        <p:spPr>
          <a:xfrm>
            <a:off x="8400665" y="1983319"/>
            <a:ext cx="3397084"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Business Goals</a:t>
            </a:r>
            <a:endParaRPr b="1" sz="3200">
              <a:solidFill>
                <a:schemeClr val="lt1"/>
              </a:solidFill>
              <a:latin typeface="Montserrat"/>
              <a:ea typeface="Montserrat"/>
              <a:cs typeface="Montserrat"/>
              <a:sym typeface="Montserrat"/>
            </a:endParaRPr>
          </a:p>
        </p:txBody>
      </p:sp>
      <p:sp>
        <p:nvSpPr>
          <p:cNvPr id="235" name="Shape 235"/>
          <p:cNvSpPr txBox="1"/>
          <p:nvPr/>
        </p:nvSpPr>
        <p:spPr>
          <a:xfrm>
            <a:off x="8752524" y="272504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236" name="Shape 236"/>
          <p:cNvSpPr txBox="1"/>
          <p:nvPr/>
        </p:nvSpPr>
        <p:spPr>
          <a:xfrm>
            <a:off x="2153039" y="883464"/>
            <a:ext cx="2741160"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One</a:t>
            </a:r>
            <a:endParaRPr b="1" sz="1800">
              <a:solidFill>
                <a:srgbClr val="548135"/>
              </a:solidFill>
              <a:latin typeface="Montserrat"/>
              <a:ea typeface="Montserrat"/>
              <a:cs typeface="Montserrat"/>
              <a:sym typeface="Montserrat"/>
            </a:endParaRPr>
          </a:p>
        </p:txBody>
      </p:sp>
      <p:sp>
        <p:nvSpPr>
          <p:cNvPr id="237" name="Shape 237"/>
          <p:cNvSpPr txBox="1"/>
          <p:nvPr/>
        </p:nvSpPr>
        <p:spPr>
          <a:xfrm>
            <a:off x="2153039" y="1481128"/>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38" name="Shape 238"/>
          <p:cNvSpPr/>
          <p:nvPr/>
        </p:nvSpPr>
        <p:spPr>
          <a:xfrm rot="10800000">
            <a:off x="8932204" y="-1259"/>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Shape 239"/>
          <p:cNvSpPr txBox="1"/>
          <p:nvPr/>
        </p:nvSpPr>
        <p:spPr>
          <a:xfrm>
            <a:off x="9443974" y="221604"/>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08</a:t>
            </a:r>
            <a:endParaRPr b="1" sz="3600">
              <a:solidFill>
                <a:schemeClr val="lt1"/>
              </a:solidFill>
              <a:latin typeface="Montserrat"/>
              <a:ea typeface="Montserrat"/>
              <a:cs typeface="Montserrat"/>
              <a:sym typeface="Montserrat"/>
            </a:endParaRPr>
          </a:p>
        </p:txBody>
      </p:sp>
      <p:cxnSp>
        <p:nvCxnSpPr>
          <p:cNvPr id="240" name="Shape 240"/>
          <p:cNvCxnSpPr/>
          <p:nvPr/>
        </p:nvCxnSpPr>
        <p:spPr>
          <a:xfrm>
            <a:off x="9940469" y="3509682"/>
            <a:ext cx="0" cy="3348318"/>
          </a:xfrm>
          <a:prstGeom prst="straightConnector1">
            <a:avLst/>
          </a:prstGeom>
          <a:noFill/>
          <a:ln cap="flat" cmpd="sng" w="76200">
            <a:solidFill>
              <a:srgbClr val="548135"/>
            </a:solidFill>
            <a:prstDash val="solid"/>
            <a:miter lim="800000"/>
            <a:headEnd len="sm" w="sm" type="none"/>
            <a:tailEnd len="sm" w="sm" type="none"/>
          </a:ln>
        </p:spPr>
      </p:cxnSp>
      <p:sp>
        <p:nvSpPr>
          <p:cNvPr id="241" name="Shape 241"/>
          <p:cNvSpPr txBox="1"/>
          <p:nvPr/>
        </p:nvSpPr>
        <p:spPr>
          <a:xfrm>
            <a:off x="2153040" y="2756352"/>
            <a:ext cx="4274653"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Two</a:t>
            </a:r>
            <a:endParaRPr b="1" sz="1800">
              <a:solidFill>
                <a:srgbClr val="548135"/>
              </a:solidFill>
              <a:latin typeface="Montserrat"/>
              <a:ea typeface="Montserrat"/>
              <a:cs typeface="Montserrat"/>
              <a:sym typeface="Montserrat"/>
            </a:endParaRPr>
          </a:p>
        </p:txBody>
      </p:sp>
      <p:sp>
        <p:nvSpPr>
          <p:cNvPr id="242" name="Shape 242"/>
          <p:cNvSpPr txBox="1"/>
          <p:nvPr/>
        </p:nvSpPr>
        <p:spPr>
          <a:xfrm>
            <a:off x="2153039" y="3374971"/>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43" name="Shape 243"/>
          <p:cNvSpPr/>
          <p:nvPr/>
        </p:nvSpPr>
        <p:spPr>
          <a:xfrm>
            <a:off x="682781" y="4664782"/>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 name="Shape 244"/>
          <p:cNvSpPr/>
          <p:nvPr/>
        </p:nvSpPr>
        <p:spPr>
          <a:xfrm>
            <a:off x="978852" y="4994629"/>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
        <p:nvSpPr>
          <p:cNvPr id="245" name="Shape 245"/>
          <p:cNvSpPr txBox="1"/>
          <p:nvPr/>
        </p:nvSpPr>
        <p:spPr>
          <a:xfrm>
            <a:off x="2137222" y="4587601"/>
            <a:ext cx="4277024"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Three</a:t>
            </a:r>
            <a:endParaRPr b="1" sz="1800">
              <a:solidFill>
                <a:srgbClr val="548135"/>
              </a:solidFill>
              <a:latin typeface="Montserrat"/>
              <a:ea typeface="Montserrat"/>
              <a:cs typeface="Montserrat"/>
              <a:sym typeface="Montserrat"/>
            </a:endParaRPr>
          </a:p>
        </p:txBody>
      </p:sp>
      <p:sp>
        <p:nvSpPr>
          <p:cNvPr id="246" name="Shape 246"/>
          <p:cNvSpPr txBox="1"/>
          <p:nvPr/>
        </p:nvSpPr>
        <p:spPr>
          <a:xfrm>
            <a:off x="2137222" y="5213393"/>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47" name="Shape 247"/>
          <p:cNvSpPr/>
          <p:nvPr/>
        </p:nvSpPr>
        <p:spPr>
          <a:xfrm>
            <a:off x="662335" y="2907833"/>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 name="Shape 248"/>
          <p:cNvSpPr/>
          <p:nvPr/>
        </p:nvSpPr>
        <p:spPr>
          <a:xfrm>
            <a:off x="958406" y="3237680"/>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
        <p:nvSpPr>
          <p:cNvPr id="249" name="Shape 249"/>
          <p:cNvSpPr/>
          <p:nvPr/>
        </p:nvSpPr>
        <p:spPr>
          <a:xfrm>
            <a:off x="662335" y="1015282"/>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0" name="Shape 250"/>
          <p:cNvSpPr/>
          <p:nvPr/>
        </p:nvSpPr>
        <p:spPr>
          <a:xfrm>
            <a:off x="958406" y="1345129"/>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39"/>
                                        </p:tgtEl>
                                        <p:attrNameLst>
                                          <p:attrName>style.visibility</p:attrName>
                                        </p:attrNameLst>
                                      </p:cBhvr>
                                      <p:to>
                                        <p:strVal val="visible"/>
                                      </p:to>
                                    </p:set>
                                    <p:anim calcmode="lin" valueType="num">
                                      <p:cBhvr additive="base">
                                        <p:cTn dur="500"/>
                                        <p:tgtEl>
                                          <p:spTgt spid="23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500"/>
                                        <p:tgtEl>
                                          <p:spTgt spid="2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gtEl>
                                        <p:attrNameLst>
                                          <p:attrName>style.visibility</p:attrName>
                                        </p:attrNameLst>
                                      </p:cBhvr>
                                      <p:to>
                                        <p:strVal val="visible"/>
                                      </p:to>
                                    </p:set>
                                    <p:anim calcmode="lin" valueType="num">
                                      <p:cBhvr additive="base">
                                        <p:cTn dur="500"/>
                                        <p:tgtEl>
                                          <p:spTgt spid="2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6"/>
                                        </p:tgtEl>
                                        <p:attrNameLst>
                                          <p:attrName>style.visibility</p:attrName>
                                        </p:attrNameLst>
                                      </p:cBhvr>
                                      <p:to>
                                        <p:strVal val="visible"/>
                                      </p:to>
                                    </p:set>
                                    <p:anim calcmode="lin" valueType="num">
                                      <p:cBhvr additive="base">
                                        <p:cTn dur="500"/>
                                        <p:tgtEl>
                                          <p:spTgt spid="23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500"/>
                                        <p:tgtEl>
                                          <p:spTgt spid="23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5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9"/>
                                        </p:tgtEl>
                                        <p:attrNameLst>
                                          <p:attrName>style.visibility</p:attrName>
                                        </p:attrNameLst>
                                      </p:cBhvr>
                                      <p:to>
                                        <p:strVal val="visible"/>
                                      </p:to>
                                    </p:set>
                                    <p:anim calcmode="lin" valueType="num">
                                      <p:cBhvr additive="base">
                                        <p:cTn dur="500"/>
                                        <p:tgtEl>
                                          <p:spTgt spid="2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8"/>
                                        </p:tgtEl>
                                        <p:attrNameLst>
                                          <p:attrName>style.visibility</p:attrName>
                                        </p:attrNameLst>
                                      </p:cBhvr>
                                      <p:to>
                                        <p:strVal val="visible"/>
                                      </p:to>
                                    </p:set>
                                    <p:anim calcmode="lin" valueType="num">
                                      <p:cBhvr additive="base">
                                        <p:cTn dur="500"/>
                                        <p:tgtEl>
                                          <p:spTgt spid="24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500"/>
                                        <p:tgtEl>
                                          <p:spTgt spid="24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1"/>
                                        </p:tgtEl>
                                        <p:attrNameLst>
                                          <p:attrName>style.visibility</p:attrName>
                                        </p:attrNameLst>
                                      </p:cBhvr>
                                      <p:to>
                                        <p:strVal val="visible"/>
                                      </p:to>
                                    </p:set>
                                    <p:anim calcmode="lin" valueType="num">
                                      <p:cBhvr additive="base">
                                        <p:cTn dur="500"/>
                                        <p:tgtEl>
                                          <p:spTgt spid="24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500"/>
                                        <p:tgtEl>
                                          <p:spTgt spid="2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4"/>
                                        </p:tgtEl>
                                        <p:attrNameLst>
                                          <p:attrName>style.visibility</p:attrName>
                                        </p:attrNameLst>
                                      </p:cBhvr>
                                      <p:to>
                                        <p:strVal val="visible"/>
                                      </p:to>
                                    </p:set>
                                    <p:anim calcmode="lin" valueType="num">
                                      <p:cBhvr additive="base">
                                        <p:cTn dur="500"/>
                                        <p:tgtEl>
                                          <p:spTgt spid="24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500"/>
                                        <p:tgtEl>
                                          <p:spTgt spid="24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5"/>
                                        </p:tgtEl>
                                        <p:attrNameLst>
                                          <p:attrName>style.visibility</p:attrName>
                                        </p:attrNameLst>
                                      </p:cBhvr>
                                      <p:to>
                                        <p:strVal val="visible"/>
                                      </p:to>
                                    </p:set>
                                    <p:anim calcmode="lin" valueType="num">
                                      <p:cBhvr additive="base">
                                        <p:cTn dur="500"/>
                                        <p:tgtEl>
                                          <p:spTgt spid="24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6"/>
                                        </p:tgtEl>
                                        <p:attrNameLst>
                                          <p:attrName>style.visibility</p:attrName>
                                        </p:attrNameLst>
                                      </p:cBhvr>
                                      <p:to>
                                        <p:strVal val="visible"/>
                                      </p:to>
                                    </p:set>
                                    <p:anim calcmode="lin" valueType="num">
                                      <p:cBhvr additive="base">
                                        <p:cTn dur="500"/>
                                        <p:tgtEl>
                                          <p:spTgt spid="2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2"/>
                                        </p:tgtEl>
                                        <p:attrNameLst>
                                          <p:attrName>style.visibility</p:attrName>
                                        </p:attrNameLst>
                                      </p:cBhvr>
                                      <p:to>
                                        <p:strVal val="visible"/>
                                      </p:to>
                                    </p:set>
                                    <p:anim calcmode="lin" valueType="num">
                                      <p:cBhvr additive="base">
                                        <p:cTn dur="500"/>
                                        <p:tgtEl>
                                          <p:spTgt spid="23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54" name="Shape 254"/>
        <p:cNvGrpSpPr/>
        <p:nvPr/>
      </p:nvGrpSpPr>
      <p:grpSpPr>
        <a:xfrm>
          <a:off x="0" y="0"/>
          <a:ext cx="0" cy="0"/>
          <a:chOff x="0" y="0"/>
          <a:chExt cx="0" cy="0"/>
        </a:xfrm>
      </p:grpSpPr>
      <p:cxnSp>
        <p:nvCxnSpPr>
          <p:cNvPr id="255" name="Shape 255"/>
          <p:cNvCxnSpPr/>
          <p:nvPr/>
        </p:nvCxnSpPr>
        <p:spPr>
          <a:xfrm>
            <a:off x="1231392" y="0"/>
            <a:ext cx="0" cy="6859259"/>
          </a:xfrm>
          <a:prstGeom prst="straightConnector1">
            <a:avLst/>
          </a:prstGeom>
          <a:noFill/>
          <a:ln cap="flat" cmpd="sng" w="76200">
            <a:solidFill>
              <a:schemeClr val="accent6"/>
            </a:solidFill>
            <a:prstDash val="solid"/>
            <a:miter lim="800000"/>
            <a:headEnd len="sm" w="sm" type="none"/>
            <a:tailEnd len="sm" w="sm" type="none"/>
          </a:ln>
        </p:spPr>
      </p:cxnSp>
      <p:sp>
        <p:nvSpPr>
          <p:cNvPr id="256" name="Shape 256"/>
          <p:cNvSpPr/>
          <p:nvPr/>
        </p:nvSpPr>
        <p:spPr>
          <a:xfrm>
            <a:off x="7664970" y="0"/>
            <a:ext cx="452703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7" name="Shape 257"/>
          <p:cNvSpPr txBox="1"/>
          <p:nvPr/>
        </p:nvSpPr>
        <p:spPr>
          <a:xfrm>
            <a:off x="8400665" y="1983319"/>
            <a:ext cx="3397084"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Business Goals</a:t>
            </a:r>
            <a:endParaRPr b="1" sz="3200">
              <a:solidFill>
                <a:schemeClr val="lt1"/>
              </a:solidFill>
              <a:latin typeface="Montserrat"/>
              <a:ea typeface="Montserrat"/>
              <a:cs typeface="Montserrat"/>
              <a:sym typeface="Montserrat"/>
            </a:endParaRPr>
          </a:p>
        </p:txBody>
      </p:sp>
      <p:sp>
        <p:nvSpPr>
          <p:cNvPr id="258" name="Shape 258"/>
          <p:cNvSpPr txBox="1"/>
          <p:nvPr/>
        </p:nvSpPr>
        <p:spPr>
          <a:xfrm>
            <a:off x="8752524" y="272504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259" name="Shape 259"/>
          <p:cNvSpPr txBox="1"/>
          <p:nvPr/>
        </p:nvSpPr>
        <p:spPr>
          <a:xfrm>
            <a:off x="2153039" y="883464"/>
            <a:ext cx="2741160"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Four</a:t>
            </a:r>
            <a:endParaRPr b="1" sz="1800">
              <a:solidFill>
                <a:srgbClr val="548135"/>
              </a:solidFill>
              <a:latin typeface="Montserrat"/>
              <a:ea typeface="Montserrat"/>
              <a:cs typeface="Montserrat"/>
              <a:sym typeface="Montserrat"/>
            </a:endParaRPr>
          </a:p>
        </p:txBody>
      </p:sp>
      <p:sp>
        <p:nvSpPr>
          <p:cNvPr id="260" name="Shape 260"/>
          <p:cNvSpPr txBox="1"/>
          <p:nvPr/>
        </p:nvSpPr>
        <p:spPr>
          <a:xfrm>
            <a:off x="2153039" y="1481128"/>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61" name="Shape 261"/>
          <p:cNvSpPr/>
          <p:nvPr/>
        </p:nvSpPr>
        <p:spPr>
          <a:xfrm rot="10800000">
            <a:off x="8932204" y="-1259"/>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 name="Shape 262"/>
          <p:cNvSpPr txBox="1"/>
          <p:nvPr/>
        </p:nvSpPr>
        <p:spPr>
          <a:xfrm>
            <a:off x="9443974" y="221604"/>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08</a:t>
            </a:r>
            <a:endParaRPr b="1" sz="3600">
              <a:solidFill>
                <a:schemeClr val="lt1"/>
              </a:solidFill>
              <a:latin typeface="Montserrat"/>
              <a:ea typeface="Montserrat"/>
              <a:cs typeface="Montserrat"/>
              <a:sym typeface="Montserrat"/>
            </a:endParaRPr>
          </a:p>
        </p:txBody>
      </p:sp>
      <p:cxnSp>
        <p:nvCxnSpPr>
          <p:cNvPr id="263" name="Shape 263"/>
          <p:cNvCxnSpPr/>
          <p:nvPr/>
        </p:nvCxnSpPr>
        <p:spPr>
          <a:xfrm>
            <a:off x="9940469" y="3509682"/>
            <a:ext cx="0" cy="3348318"/>
          </a:xfrm>
          <a:prstGeom prst="straightConnector1">
            <a:avLst/>
          </a:prstGeom>
          <a:noFill/>
          <a:ln cap="flat" cmpd="sng" w="76200">
            <a:solidFill>
              <a:srgbClr val="548135"/>
            </a:solidFill>
            <a:prstDash val="solid"/>
            <a:miter lim="800000"/>
            <a:headEnd len="sm" w="sm" type="none"/>
            <a:tailEnd len="sm" w="sm" type="none"/>
          </a:ln>
        </p:spPr>
      </p:cxnSp>
      <p:sp>
        <p:nvSpPr>
          <p:cNvPr id="264" name="Shape 264"/>
          <p:cNvSpPr txBox="1"/>
          <p:nvPr/>
        </p:nvSpPr>
        <p:spPr>
          <a:xfrm>
            <a:off x="2153040" y="2756352"/>
            <a:ext cx="4274653"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Five</a:t>
            </a:r>
            <a:endParaRPr b="1" sz="1800">
              <a:solidFill>
                <a:srgbClr val="548135"/>
              </a:solidFill>
              <a:latin typeface="Montserrat"/>
              <a:ea typeface="Montserrat"/>
              <a:cs typeface="Montserrat"/>
              <a:sym typeface="Montserrat"/>
            </a:endParaRPr>
          </a:p>
        </p:txBody>
      </p:sp>
      <p:sp>
        <p:nvSpPr>
          <p:cNvPr id="265" name="Shape 265"/>
          <p:cNvSpPr txBox="1"/>
          <p:nvPr/>
        </p:nvSpPr>
        <p:spPr>
          <a:xfrm>
            <a:off x="2153039" y="3374971"/>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66" name="Shape 266"/>
          <p:cNvSpPr/>
          <p:nvPr/>
        </p:nvSpPr>
        <p:spPr>
          <a:xfrm>
            <a:off x="682781" y="4664782"/>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Shape 267"/>
          <p:cNvSpPr/>
          <p:nvPr/>
        </p:nvSpPr>
        <p:spPr>
          <a:xfrm>
            <a:off x="978852" y="4994629"/>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
        <p:nvSpPr>
          <p:cNvPr id="268" name="Shape 268"/>
          <p:cNvSpPr txBox="1"/>
          <p:nvPr/>
        </p:nvSpPr>
        <p:spPr>
          <a:xfrm>
            <a:off x="2137222" y="4587601"/>
            <a:ext cx="4277024"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800">
                <a:solidFill>
                  <a:schemeClr val="dk1"/>
                </a:solidFill>
                <a:latin typeface="Montserrat"/>
                <a:ea typeface="Montserrat"/>
                <a:cs typeface="Montserrat"/>
                <a:sym typeface="Montserrat"/>
              </a:rPr>
              <a:t>Business Goal </a:t>
            </a:r>
            <a:r>
              <a:rPr b="1" lang="en-US" sz="1800">
                <a:solidFill>
                  <a:srgbClr val="548135"/>
                </a:solidFill>
                <a:latin typeface="Montserrat"/>
                <a:ea typeface="Montserrat"/>
                <a:cs typeface="Montserrat"/>
                <a:sym typeface="Montserrat"/>
              </a:rPr>
              <a:t>Six</a:t>
            </a:r>
            <a:endParaRPr b="1" sz="1800">
              <a:solidFill>
                <a:srgbClr val="548135"/>
              </a:solidFill>
              <a:latin typeface="Montserrat"/>
              <a:ea typeface="Montserrat"/>
              <a:cs typeface="Montserrat"/>
              <a:sym typeface="Montserrat"/>
            </a:endParaRPr>
          </a:p>
        </p:txBody>
      </p:sp>
      <p:sp>
        <p:nvSpPr>
          <p:cNvPr id="269" name="Shape 269"/>
          <p:cNvSpPr txBox="1"/>
          <p:nvPr/>
        </p:nvSpPr>
        <p:spPr>
          <a:xfrm>
            <a:off x="2137222" y="5213393"/>
            <a:ext cx="5261335"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200">
              <a:solidFill>
                <a:srgbClr val="3F3F3F"/>
              </a:solidFill>
              <a:latin typeface="Montserrat"/>
              <a:ea typeface="Montserrat"/>
              <a:cs typeface="Montserrat"/>
              <a:sym typeface="Montserrat"/>
            </a:endParaRPr>
          </a:p>
        </p:txBody>
      </p:sp>
      <p:sp>
        <p:nvSpPr>
          <p:cNvPr id="270" name="Shape 270"/>
          <p:cNvSpPr/>
          <p:nvPr/>
        </p:nvSpPr>
        <p:spPr>
          <a:xfrm>
            <a:off x="662335" y="2907833"/>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 name="Shape 271"/>
          <p:cNvSpPr/>
          <p:nvPr/>
        </p:nvSpPr>
        <p:spPr>
          <a:xfrm>
            <a:off x="958406" y="3237680"/>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
        <p:nvSpPr>
          <p:cNvPr id="272" name="Shape 272"/>
          <p:cNvSpPr/>
          <p:nvPr/>
        </p:nvSpPr>
        <p:spPr>
          <a:xfrm>
            <a:off x="662335" y="1015282"/>
            <a:ext cx="1097221" cy="109722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Shape 273"/>
          <p:cNvSpPr/>
          <p:nvPr/>
        </p:nvSpPr>
        <p:spPr>
          <a:xfrm>
            <a:off x="958406" y="1345129"/>
            <a:ext cx="449795" cy="450382"/>
          </a:xfrm>
          <a:custGeom>
            <a:pathLst>
              <a:path extrusionOk="0" h="21600" w="21572">
                <a:moveTo>
                  <a:pt x="21235" y="139"/>
                </a:moveTo>
                <a:cubicBezTo>
                  <a:pt x="21496" y="330"/>
                  <a:pt x="21600" y="591"/>
                  <a:pt x="21565" y="904"/>
                </a:cubicBezTo>
                <a:lnTo>
                  <a:pt x="18475" y="19409"/>
                </a:lnTo>
                <a:cubicBezTo>
                  <a:pt x="18440" y="19652"/>
                  <a:pt x="18301" y="19826"/>
                  <a:pt x="18093" y="19965"/>
                </a:cubicBezTo>
                <a:cubicBezTo>
                  <a:pt x="17971" y="20017"/>
                  <a:pt x="17850" y="20052"/>
                  <a:pt x="17711" y="20052"/>
                </a:cubicBezTo>
                <a:cubicBezTo>
                  <a:pt x="17624" y="20052"/>
                  <a:pt x="17537" y="20035"/>
                  <a:pt x="17433" y="20000"/>
                </a:cubicBezTo>
                <a:lnTo>
                  <a:pt x="11981" y="17774"/>
                </a:lnTo>
                <a:lnTo>
                  <a:pt x="9064" y="21322"/>
                </a:lnTo>
                <a:cubicBezTo>
                  <a:pt x="8925" y="21513"/>
                  <a:pt x="8734" y="21600"/>
                  <a:pt x="8473" y="21600"/>
                </a:cubicBezTo>
                <a:cubicBezTo>
                  <a:pt x="8369" y="21600"/>
                  <a:pt x="8282" y="21583"/>
                  <a:pt x="8213" y="21548"/>
                </a:cubicBezTo>
                <a:cubicBezTo>
                  <a:pt x="8057" y="21496"/>
                  <a:pt x="7935" y="21409"/>
                  <a:pt x="7848" y="21270"/>
                </a:cubicBezTo>
                <a:cubicBezTo>
                  <a:pt x="7761" y="21148"/>
                  <a:pt x="7709" y="20991"/>
                  <a:pt x="7709" y="20835"/>
                </a:cubicBezTo>
                <a:lnTo>
                  <a:pt x="7709" y="16626"/>
                </a:lnTo>
                <a:lnTo>
                  <a:pt x="18110" y="3861"/>
                </a:lnTo>
                <a:lnTo>
                  <a:pt x="5244" y="15009"/>
                </a:lnTo>
                <a:lnTo>
                  <a:pt x="486" y="13061"/>
                </a:lnTo>
                <a:cubicBezTo>
                  <a:pt x="191" y="12939"/>
                  <a:pt x="35" y="12713"/>
                  <a:pt x="0" y="12383"/>
                </a:cubicBezTo>
                <a:cubicBezTo>
                  <a:pt x="0" y="12070"/>
                  <a:pt x="122" y="11826"/>
                  <a:pt x="399" y="11687"/>
                </a:cubicBezTo>
                <a:lnTo>
                  <a:pt x="20419" y="104"/>
                </a:lnTo>
                <a:cubicBezTo>
                  <a:pt x="20541" y="35"/>
                  <a:pt x="20662" y="0"/>
                  <a:pt x="20801" y="0"/>
                </a:cubicBezTo>
                <a:cubicBezTo>
                  <a:pt x="20958" y="0"/>
                  <a:pt x="21096" y="52"/>
                  <a:pt x="21235" y="139"/>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40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500"/>
                                        <p:tgtEl>
                                          <p:spTgt spid="257"/>
                                        </p:tgtEl>
                                      </p:cBhvr>
                                    </p:animEffect>
                                  </p:childTnLst>
                                </p:cTn>
                              </p:par>
                              <p:par>
                                <p:cTn fill="hold" nodeType="with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500"/>
                                        <p:tgtEl>
                                          <p:spTgt spid="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3"/>
                                        </p:tgtEl>
                                        <p:attrNameLst>
                                          <p:attrName>style.visibility</p:attrName>
                                        </p:attrNameLst>
                                      </p:cBhvr>
                                      <p:to>
                                        <p:strVal val="visible"/>
                                      </p:to>
                                    </p:set>
                                    <p:anim calcmode="lin" valueType="num">
                                      <p:cBhvr additive="base">
                                        <p:cTn dur="500"/>
                                        <p:tgtEl>
                                          <p:spTgt spid="26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73"/>
                                        </p:tgtEl>
                                        <p:attrNameLst>
                                          <p:attrName>style.visibility</p:attrName>
                                        </p:attrNameLst>
                                      </p:cBhvr>
                                      <p:to>
                                        <p:strVal val="visible"/>
                                      </p:to>
                                    </p:set>
                                    <p:anim calcmode="lin" valueType="num">
                                      <p:cBhvr additive="base">
                                        <p:cTn dur="500"/>
                                        <p:tgtEl>
                                          <p:spTgt spid="27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72"/>
                                        </p:tgtEl>
                                        <p:attrNameLst>
                                          <p:attrName>style.visibility</p:attrName>
                                        </p:attrNameLst>
                                      </p:cBhvr>
                                      <p:to>
                                        <p:strVal val="visible"/>
                                      </p:to>
                                    </p:set>
                                    <p:anim calcmode="lin" valueType="num">
                                      <p:cBhvr additive="base">
                                        <p:cTn dur="500"/>
                                        <p:tgtEl>
                                          <p:spTgt spid="2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1"/>
                                        </p:tgtEl>
                                        <p:attrNameLst>
                                          <p:attrName>style.visibility</p:attrName>
                                        </p:attrNameLst>
                                      </p:cBhvr>
                                      <p:to>
                                        <p:strVal val="visible"/>
                                      </p:to>
                                    </p:set>
                                    <p:anim calcmode="lin" valueType="num">
                                      <p:cBhvr additive="base">
                                        <p:cTn dur="500"/>
                                        <p:tgtEl>
                                          <p:spTgt spid="27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70"/>
                                        </p:tgtEl>
                                        <p:attrNameLst>
                                          <p:attrName>style.visibility</p:attrName>
                                        </p:attrNameLst>
                                      </p:cBhvr>
                                      <p:to>
                                        <p:strVal val="visible"/>
                                      </p:to>
                                    </p:set>
                                    <p:anim calcmode="lin" valueType="num">
                                      <p:cBhvr additive="base">
                                        <p:cTn dur="500"/>
                                        <p:tgtEl>
                                          <p:spTgt spid="27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4"/>
                                        </p:tgtEl>
                                        <p:attrNameLst>
                                          <p:attrName>style.visibility</p:attrName>
                                        </p:attrNameLst>
                                      </p:cBhvr>
                                      <p:to>
                                        <p:strVal val="visible"/>
                                      </p:to>
                                    </p:set>
                                    <p:anim calcmode="lin" valueType="num">
                                      <p:cBhvr additive="base">
                                        <p:cTn dur="500"/>
                                        <p:tgtEl>
                                          <p:spTgt spid="2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5"/>
                                        </p:tgtEl>
                                        <p:attrNameLst>
                                          <p:attrName>style.visibility</p:attrName>
                                        </p:attrNameLst>
                                      </p:cBhvr>
                                      <p:to>
                                        <p:strVal val="visible"/>
                                      </p:to>
                                    </p:set>
                                    <p:anim calcmode="lin" valueType="num">
                                      <p:cBhvr additive="base">
                                        <p:cTn dur="500"/>
                                        <p:tgtEl>
                                          <p:spTgt spid="26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7"/>
                                        </p:tgtEl>
                                        <p:attrNameLst>
                                          <p:attrName>style.visibility</p:attrName>
                                        </p:attrNameLst>
                                      </p:cBhvr>
                                      <p:to>
                                        <p:strVal val="visible"/>
                                      </p:to>
                                    </p:set>
                                    <p:anim calcmode="lin" valueType="num">
                                      <p:cBhvr additive="base">
                                        <p:cTn dur="500"/>
                                        <p:tgtEl>
                                          <p:spTgt spid="26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6"/>
                                        </p:tgtEl>
                                        <p:attrNameLst>
                                          <p:attrName>style.visibility</p:attrName>
                                        </p:attrNameLst>
                                      </p:cBhvr>
                                      <p:to>
                                        <p:strVal val="visible"/>
                                      </p:to>
                                    </p:set>
                                    <p:anim calcmode="lin" valueType="num">
                                      <p:cBhvr additive="base">
                                        <p:cTn dur="500"/>
                                        <p:tgtEl>
                                          <p:spTgt spid="26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8"/>
                                        </p:tgtEl>
                                        <p:attrNameLst>
                                          <p:attrName>style.visibility</p:attrName>
                                        </p:attrNameLst>
                                      </p:cBhvr>
                                      <p:to>
                                        <p:strVal val="visible"/>
                                      </p:to>
                                    </p:set>
                                    <p:anim calcmode="lin" valueType="num">
                                      <p:cBhvr additive="base">
                                        <p:cTn dur="500"/>
                                        <p:tgtEl>
                                          <p:spTgt spid="2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5"/>
                                        </p:tgtEl>
                                        <p:attrNameLst>
                                          <p:attrName>style.visibility</p:attrName>
                                        </p:attrNameLst>
                                      </p:cBhvr>
                                      <p:to>
                                        <p:strVal val="visible"/>
                                      </p:to>
                                    </p:set>
                                    <p:anim calcmode="lin" valueType="num">
                                      <p:cBhvr additive="base">
                                        <p:cTn dur="500"/>
                                        <p:tgtEl>
                                          <p:spTgt spid="25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77" name="Shape 277"/>
        <p:cNvGrpSpPr/>
        <p:nvPr/>
      </p:nvGrpSpPr>
      <p:grpSpPr>
        <a:xfrm>
          <a:off x="0" y="0"/>
          <a:ext cx="0" cy="0"/>
          <a:chOff x="0" y="0"/>
          <a:chExt cx="0" cy="0"/>
        </a:xfrm>
      </p:grpSpPr>
      <p:sp>
        <p:nvSpPr>
          <p:cNvPr id="278" name="Shape 278"/>
          <p:cNvSpPr/>
          <p:nvPr/>
        </p:nvSpPr>
        <p:spPr>
          <a:xfrm>
            <a:off x="14854" y="694"/>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 name="Shape 279"/>
          <p:cNvSpPr/>
          <p:nvPr/>
        </p:nvSpPr>
        <p:spPr>
          <a:xfrm rot="10800000">
            <a:off x="10120218" y="694"/>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 name="Shape 280"/>
          <p:cNvSpPr txBox="1"/>
          <p:nvPr/>
        </p:nvSpPr>
        <p:spPr>
          <a:xfrm>
            <a:off x="10573180" y="223557"/>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09</a:t>
            </a:r>
            <a:endParaRPr b="1" sz="3600">
              <a:solidFill>
                <a:schemeClr val="lt1"/>
              </a:solidFill>
              <a:latin typeface="Montserrat"/>
              <a:ea typeface="Montserrat"/>
              <a:cs typeface="Montserrat"/>
              <a:sym typeface="Montserrat"/>
            </a:endParaRPr>
          </a:p>
        </p:txBody>
      </p:sp>
      <p:sp>
        <p:nvSpPr>
          <p:cNvPr id="281" name="Shape 281"/>
          <p:cNvSpPr txBox="1"/>
          <p:nvPr/>
        </p:nvSpPr>
        <p:spPr>
          <a:xfrm>
            <a:off x="1304670" y="223557"/>
            <a:ext cx="3023585"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Process Flow</a:t>
            </a:r>
            <a:endParaRPr b="1" sz="3200">
              <a:solidFill>
                <a:schemeClr val="lt1"/>
              </a:solidFill>
              <a:latin typeface="Montserrat"/>
              <a:ea typeface="Montserrat"/>
              <a:cs typeface="Montserrat"/>
              <a:sym typeface="Montserrat"/>
            </a:endParaRPr>
          </a:p>
        </p:txBody>
      </p:sp>
      <p:sp>
        <p:nvSpPr>
          <p:cNvPr id="282" name="Shape 282"/>
          <p:cNvSpPr txBox="1"/>
          <p:nvPr/>
        </p:nvSpPr>
        <p:spPr>
          <a:xfrm>
            <a:off x="1304670" y="962220"/>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pic>
        <p:nvPicPr>
          <p:cNvPr id="283" name="Shape 283"/>
          <p:cNvPicPr preferRelativeResize="0"/>
          <p:nvPr/>
        </p:nvPicPr>
        <p:blipFill rotWithShape="1">
          <a:blip r:embed="rId3">
            <a:alphaModFix/>
          </a:blip>
          <a:srcRect b="0" l="0" r="0" t="0"/>
          <a:stretch/>
        </p:blipFill>
        <p:spPr>
          <a:xfrm>
            <a:off x="890327" y="2022750"/>
            <a:ext cx="10033231" cy="4502506"/>
          </a:xfrm>
          <a:prstGeom prst="rect">
            <a:avLst/>
          </a:prstGeom>
          <a:solidFill>
            <a:schemeClr val="lt1"/>
          </a:solidFill>
          <a:ln>
            <a:noFill/>
          </a:ln>
        </p:spPr>
      </p:pic>
      <p:sp>
        <p:nvSpPr>
          <p:cNvPr id="284" name="Shape 284"/>
          <p:cNvSpPr/>
          <p:nvPr/>
        </p:nvSpPr>
        <p:spPr>
          <a:xfrm>
            <a:off x="655670" y="4599213"/>
            <a:ext cx="1033767" cy="1056027"/>
          </a:xfrm>
          <a:prstGeom prst="ellipse">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 name="Shape 285"/>
          <p:cNvSpPr/>
          <p:nvPr/>
        </p:nvSpPr>
        <p:spPr>
          <a:xfrm>
            <a:off x="971497" y="4955110"/>
            <a:ext cx="454196" cy="404059"/>
          </a:xfrm>
          <a:custGeom>
            <a:pathLst>
              <a:path extrusionOk="0" h="21600" w="21600">
                <a:moveTo>
                  <a:pt x="3194" y="1807"/>
                </a:moveTo>
                <a:cubicBezTo>
                  <a:pt x="3194" y="2477"/>
                  <a:pt x="2923" y="2984"/>
                  <a:pt x="2400" y="3350"/>
                </a:cubicBezTo>
                <a:lnTo>
                  <a:pt x="2400" y="21153"/>
                </a:lnTo>
                <a:cubicBezTo>
                  <a:pt x="2400" y="21275"/>
                  <a:pt x="2364" y="21377"/>
                  <a:pt x="2274" y="21478"/>
                </a:cubicBezTo>
                <a:cubicBezTo>
                  <a:pt x="2202" y="21559"/>
                  <a:pt x="2111" y="21600"/>
                  <a:pt x="2003" y="21600"/>
                </a:cubicBezTo>
                <a:lnTo>
                  <a:pt x="1191" y="21600"/>
                </a:lnTo>
                <a:cubicBezTo>
                  <a:pt x="1083" y="21600"/>
                  <a:pt x="992" y="21559"/>
                  <a:pt x="920" y="21478"/>
                </a:cubicBezTo>
                <a:cubicBezTo>
                  <a:pt x="830" y="21377"/>
                  <a:pt x="794" y="21275"/>
                  <a:pt x="794" y="21153"/>
                </a:cubicBezTo>
                <a:lnTo>
                  <a:pt x="794" y="3350"/>
                </a:lnTo>
                <a:cubicBezTo>
                  <a:pt x="271" y="2984"/>
                  <a:pt x="0" y="2477"/>
                  <a:pt x="0" y="1807"/>
                </a:cubicBezTo>
                <a:cubicBezTo>
                  <a:pt x="0" y="1299"/>
                  <a:pt x="144" y="873"/>
                  <a:pt x="469" y="528"/>
                </a:cubicBezTo>
                <a:cubicBezTo>
                  <a:pt x="776" y="162"/>
                  <a:pt x="1155" y="0"/>
                  <a:pt x="1588" y="0"/>
                </a:cubicBezTo>
                <a:cubicBezTo>
                  <a:pt x="2039" y="0"/>
                  <a:pt x="2418" y="162"/>
                  <a:pt x="2725" y="528"/>
                </a:cubicBezTo>
                <a:cubicBezTo>
                  <a:pt x="3032" y="873"/>
                  <a:pt x="3194" y="1299"/>
                  <a:pt x="3194" y="1807"/>
                </a:cubicBezTo>
                <a:close/>
                <a:moveTo>
                  <a:pt x="21600" y="2700"/>
                </a:moveTo>
                <a:lnTo>
                  <a:pt x="21600" y="13439"/>
                </a:lnTo>
                <a:cubicBezTo>
                  <a:pt x="21600" y="13662"/>
                  <a:pt x="21546" y="13845"/>
                  <a:pt x="21456" y="13967"/>
                </a:cubicBezTo>
                <a:cubicBezTo>
                  <a:pt x="21347" y="14089"/>
                  <a:pt x="21185" y="14231"/>
                  <a:pt x="20950" y="14353"/>
                </a:cubicBezTo>
                <a:cubicBezTo>
                  <a:pt x="19164" y="15449"/>
                  <a:pt x="17630" y="15997"/>
                  <a:pt x="16331" y="15997"/>
                </a:cubicBezTo>
                <a:cubicBezTo>
                  <a:pt x="15826" y="15997"/>
                  <a:pt x="15320" y="15895"/>
                  <a:pt x="14797" y="15672"/>
                </a:cubicBezTo>
                <a:cubicBezTo>
                  <a:pt x="14274" y="15469"/>
                  <a:pt x="13823" y="15246"/>
                  <a:pt x="13444" y="15002"/>
                </a:cubicBezTo>
                <a:cubicBezTo>
                  <a:pt x="13047" y="14759"/>
                  <a:pt x="12577" y="14535"/>
                  <a:pt x="12000" y="14332"/>
                </a:cubicBezTo>
                <a:cubicBezTo>
                  <a:pt x="11423" y="14129"/>
                  <a:pt x="10827" y="14028"/>
                  <a:pt x="10214" y="14028"/>
                </a:cubicBezTo>
                <a:cubicBezTo>
                  <a:pt x="8608" y="14028"/>
                  <a:pt x="6677" y="14698"/>
                  <a:pt x="4403" y="16078"/>
                </a:cubicBezTo>
                <a:cubicBezTo>
                  <a:pt x="4277" y="16159"/>
                  <a:pt x="4132" y="16200"/>
                  <a:pt x="3988" y="16200"/>
                </a:cubicBezTo>
                <a:cubicBezTo>
                  <a:pt x="3771" y="16200"/>
                  <a:pt x="3591" y="16119"/>
                  <a:pt x="3429" y="15936"/>
                </a:cubicBezTo>
                <a:cubicBezTo>
                  <a:pt x="3284" y="15753"/>
                  <a:pt x="3194" y="15550"/>
                  <a:pt x="3194" y="15307"/>
                </a:cubicBezTo>
                <a:lnTo>
                  <a:pt x="3194" y="4872"/>
                </a:lnTo>
                <a:cubicBezTo>
                  <a:pt x="3194" y="4568"/>
                  <a:pt x="3320" y="4304"/>
                  <a:pt x="3591" y="4080"/>
                </a:cubicBezTo>
                <a:cubicBezTo>
                  <a:pt x="3753" y="3959"/>
                  <a:pt x="4096" y="3756"/>
                  <a:pt x="4565" y="3492"/>
                </a:cubicBezTo>
                <a:cubicBezTo>
                  <a:pt x="6532" y="2355"/>
                  <a:pt x="8301" y="1786"/>
                  <a:pt x="9835" y="1786"/>
                </a:cubicBezTo>
                <a:cubicBezTo>
                  <a:pt x="10719" y="1786"/>
                  <a:pt x="11567" y="1929"/>
                  <a:pt x="12343" y="2213"/>
                </a:cubicBezTo>
                <a:cubicBezTo>
                  <a:pt x="13119" y="2477"/>
                  <a:pt x="14021" y="2883"/>
                  <a:pt x="15068" y="3451"/>
                </a:cubicBezTo>
                <a:cubicBezTo>
                  <a:pt x="15392" y="3614"/>
                  <a:pt x="15753" y="3715"/>
                  <a:pt x="16168" y="3715"/>
                </a:cubicBezTo>
                <a:cubicBezTo>
                  <a:pt x="16620" y="3715"/>
                  <a:pt x="17107" y="3614"/>
                  <a:pt x="17648" y="3411"/>
                </a:cubicBezTo>
                <a:cubicBezTo>
                  <a:pt x="18171" y="3208"/>
                  <a:pt x="18623" y="3005"/>
                  <a:pt x="19020" y="2761"/>
                </a:cubicBezTo>
                <a:cubicBezTo>
                  <a:pt x="19398" y="2517"/>
                  <a:pt x="19777" y="2294"/>
                  <a:pt x="20120" y="2091"/>
                </a:cubicBezTo>
                <a:cubicBezTo>
                  <a:pt x="20463" y="1888"/>
                  <a:pt x="20698" y="1786"/>
                  <a:pt x="20806" y="1786"/>
                </a:cubicBezTo>
                <a:cubicBezTo>
                  <a:pt x="21023" y="1786"/>
                  <a:pt x="21203" y="1888"/>
                  <a:pt x="21365" y="2071"/>
                </a:cubicBezTo>
                <a:cubicBezTo>
                  <a:pt x="21528" y="2233"/>
                  <a:pt x="21600" y="2456"/>
                  <a:pt x="21600" y="270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86" name="Shape 286"/>
          <p:cNvSpPr/>
          <p:nvPr/>
        </p:nvSpPr>
        <p:spPr>
          <a:xfrm>
            <a:off x="3067177" y="4599213"/>
            <a:ext cx="1033767" cy="1056027"/>
          </a:xfrm>
          <a:prstGeom prst="ellipse">
            <a:avLst/>
          </a:prstGeom>
          <a:solidFill>
            <a:srgbClr val="3AAB4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 name="Shape 287"/>
          <p:cNvSpPr/>
          <p:nvPr/>
        </p:nvSpPr>
        <p:spPr>
          <a:xfrm>
            <a:off x="3376277" y="4943604"/>
            <a:ext cx="415565" cy="415565"/>
          </a:xfrm>
          <a:custGeom>
            <a:pathLst>
              <a:path extrusionOk="0" h="21600" w="21600">
                <a:moveTo>
                  <a:pt x="21600" y="19933"/>
                </a:moveTo>
                <a:cubicBezTo>
                  <a:pt x="21600" y="20401"/>
                  <a:pt x="21431" y="20776"/>
                  <a:pt x="21113" y="21113"/>
                </a:cubicBezTo>
                <a:cubicBezTo>
                  <a:pt x="20776" y="21431"/>
                  <a:pt x="20382" y="21600"/>
                  <a:pt x="19933" y="21600"/>
                </a:cubicBezTo>
                <a:cubicBezTo>
                  <a:pt x="19464" y="21600"/>
                  <a:pt x="19071" y="21431"/>
                  <a:pt x="18771" y="21094"/>
                </a:cubicBezTo>
                <a:lnTo>
                  <a:pt x="14313" y="16654"/>
                </a:lnTo>
                <a:cubicBezTo>
                  <a:pt x="12758" y="17741"/>
                  <a:pt x="11034" y="18265"/>
                  <a:pt x="9123" y="18265"/>
                </a:cubicBezTo>
                <a:cubicBezTo>
                  <a:pt x="7887" y="18265"/>
                  <a:pt x="6707" y="18041"/>
                  <a:pt x="5583" y="17554"/>
                </a:cubicBezTo>
                <a:cubicBezTo>
                  <a:pt x="4459" y="17066"/>
                  <a:pt x="3484" y="16429"/>
                  <a:pt x="2660" y="15605"/>
                </a:cubicBezTo>
                <a:cubicBezTo>
                  <a:pt x="1836" y="14781"/>
                  <a:pt x="1199" y="13807"/>
                  <a:pt x="712" y="12683"/>
                </a:cubicBezTo>
                <a:cubicBezTo>
                  <a:pt x="225" y="11559"/>
                  <a:pt x="0" y="10378"/>
                  <a:pt x="0" y="9142"/>
                </a:cubicBezTo>
                <a:cubicBezTo>
                  <a:pt x="0" y="7906"/>
                  <a:pt x="225" y="6707"/>
                  <a:pt x="712" y="5583"/>
                </a:cubicBezTo>
                <a:cubicBezTo>
                  <a:pt x="1199" y="4459"/>
                  <a:pt x="1836" y="3466"/>
                  <a:pt x="2660" y="2660"/>
                </a:cubicBezTo>
                <a:cubicBezTo>
                  <a:pt x="3484" y="1836"/>
                  <a:pt x="4459" y="1199"/>
                  <a:pt x="5583" y="712"/>
                </a:cubicBezTo>
                <a:cubicBezTo>
                  <a:pt x="6707" y="244"/>
                  <a:pt x="7887" y="0"/>
                  <a:pt x="9123" y="0"/>
                </a:cubicBezTo>
                <a:cubicBezTo>
                  <a:pt x="10360" y="0"/>
                  <a:pt x="11559" y="244"/>
                  <a:pt x="12683" y="712"/>
                </a:cubicBezTo>
                <a:cubicBezTo>
                  <a:pt x="13807" y="1199"/>
                  <a:pt x="14800" y="1836"/>
                  <a:pt x="15605" y="2660"/>
                </a:cubicBezTo>
                <a:cubicBezTo>
                  <a:pt x="16429" y="3466"/>
                  <a:pt x="17066" y="4459"/>
                  <a:pt x="17554" y="5583"/>
                </a:cubicBezTo>
                <a:cubicBezTo>
                  <a:pt x="18022" y="6707"/>
                  <a:pt x="18265" y="7906"/>
                  <a:pt x="18265" y="9142"/>
                </a:cubicBezTo>
                <a:cubicBezTo>
                  <a:pt x="18265" y="11034"/>
                  <a:pt x="17741" y="12758"/>
                  <a:pt x="16654" y="14313"/>
                </a:cubicBezTo>
                <a:lnTo>
                  <a:pt x="21113" y="18771"/>
                </a:lnTo>
                <a:cubicBezTo>
                  <a:pt x="21431" y="19090"/>
                  <a:pt x="21600" y="19483"/>
                  <a:pt x="21600" y="19933"/>
                </a:cubicBezTo>
                <a:close/>
                <a:moveTo>
                  <a:pt x="13245" y="13245"/>
                </a:moveTo>
                <a:cubicBezTo>
                  <a:pt x="14369" y="12102"/>
                  <a:pt x="14950" y="10734"/>
                  <a:pt x="14950" y="9142"/>
                </a:cubicBezTo>
                <a:cubicBezTo>
                  <a:pt x="14950" y="7531"/>
                  <a:pt x="14388" y="6145"/>
                  <a:pt x="13245" y="5021"/>
                </a:cubicBezTo>
                <a:cubicBezTo>
                  <a:pt x="12121" y="3878"/>
                  <a:pt x="10734" y="3316"/>
                  <a:pt x="9123" y="3316"/>
                </a:cubicBezTo>
                <a:cubicBezTo>
                  <a:pt x="7531" y="3316"/>
                  <a:pt x="6163" y="3897"/>
                  <a:pt x="5021" y="5021"/>
                </a:cubicBezTo>
                <a:cubicBezTo>
                  <a:pt x="3878" y="6163"/>
                  <a:pt x="3316" y="7531"/>
                  <a:pt x="3316" y="9142"/>
                </a:cubicBezTo>
                <a:cubicBezTo>
                  <a:pt x="3316" y="10734"/>
                  <a:pt x="3878" y="12102"/>
                  <a:pt x="5021" y="13245"/>
                </a:cubicBezTo>
                <a:cubicBezTo>
                  <a:pt x="6163" y="14388"/>
                  <a:pt x="7531" y="14950"/>
                  <a:pt x="9123" y="14950"/>
                </a:cubicBezTo>
                <a:cubicBezTo>
                  <a:pt x="10734" y="14950"/>
                  <a:pt x="12102" y="14388"/>
                  <a:pt x="13245" y="13245"/>
                </a:cubicBezTo>
                <a:close/>
                <a:moveTo>
                  <a:pt x="13282" y="8711"/>
                </a:moveTo>
                <a:lnTo>
                  <a:pt x="13282" y="9554"/>
                </a:lnTo>
                <a:cubicBezTo>
                  <a:pt x="13282" y="9667"/>
                  <a:pt x="13245" y="9760"/>
                  <a:pt x="13170" y="9835"/>
                </a:cubicBezTo>
                <a:cubicBezTo>
                  <a:pt x="13076" y="9929"/>
                  <a:pt x="12982" y="9966"/>
                  <a:pt x="12870" y="9966"/>
                </a:cubicBezTo>
                <a:lnTo>
                  <a:pt x="9966" y="9966"/>
                </a:lnTo>
                <a:lnTo>
                  <a:pt x="9966" y="12870"/>
                </a:lnTo>
                <a:cubicBezTo>
                  <a:pt x="9966" y="12982"/>
                  <a:pt x="9929" y="13076"/>
                  <a:pt x="9835" y="13170"/>
                </a:cubicBezTo>
                <a:cubicBezTo>
                  <a:pt x="9760" y="13245"/>
                  <a:pt x="9667" y="13282"/>
                  <a:pt x="9554" y="13282"/>
                </a:cubicBezTo>
                <a:lnTo>
                  <a:pt x="8711" y="13282"/>
                </a:lnTo>
                <a:cubicBezTo>
                  <a:pt x="8599" y="13282"/>
                  <a:pt x="8524" y="13245"/>
                  <a:pt x="8430" y="13170"/>
                </a:cubicBezTo>
                <a:cubicBezTo>
                  <a:pt x="8355" y="13076"/>
                  <a:pt x="8299" y="12982"/>
                  <a:pt x="8299" y="12870"/>
                </a:cubicBezTo>
                <a:lnTo>
                  <a:pt x="8299" y="9966"/>
                </a:lnTo>
                <a:lnTo>
                  <a:pt x="5395" y="9966"/>
                </a:lnTo>
                <a:cubicBezTo>
                  <a:pt x="5283" y="9966"/>
                  <a:pt x="5189" y="9910"/>
                  <a:pt x="5096" y="9835"/>
                </a:cubicBezTo>
                <a:cubicBezTo>
                  <a:pt x="5021" y="9742"/>
                  <a:pt x="4983" y="9667"/>
                  <a:pt x="4983" y="9554"/>
                </a:cubicBezTo>
                <a:lnTo>
                  <a:pt x="4983" y="8711"/>
                </a:lnTo>
                <a:cubicBezTo>
                  <a:pt x="4983" y="8599"/>
                  <a:pt x="5021" y="8505"/>
                  <a:pt x="5096" y="8430"/>
                </a:cubicBezTo>
                <a:cubicBezTo>
                  <a:pt x="5189" y="8337"/>
                  <a:pt x="5283" y="8299"/>
                  <a:pt x="5395" y="8299"/>
                </a:cubicBezTo>
                <a:lnTo>
                  <a:pt x="8299" y="8299"/>
                </a:lnTo>
                <a:lnTo>
                  <a:pt x="8299" y="5395"/>
                </a:lnTo>
                <a:cubicBezTo>
                  <a:pt x="8299" y="5283"/>
                  <a:pt x="8337" y="5189"/>
                  <a:pt x="8430" y="5096"/>
                </a:cubicBezTo>
                <a:cubicBezTo>
                  <a:pt x="8505" y="5021"/>
                  <a:pt x="8599" y="4983"/>
                  <a:pt x="8711" y="4983"/>
                </a:cubicBezTo>
                <a:lnTo>
                  <a:pt x="9554" y="4983"/>
                </a:lnTo>
                <a:cubicBezTo>
                  <a:pt x="9667" y="4983"/>
                  <a:pt x="9760" y="5021"/>
                  <a:pt x="9835" y="5096"/>
                </a:cubicBezTo>
                <a:cubicBezTo>
                  <a:pt x="9929" y="5189"/>
                  <a:pt x="9966" y="5283"/>
                  <a:pt x="9966" y="5395"/>
                </a:cubicBezTo>
                <a:lnTo>
                  <a:pt x="9966" y="8299"/>
                </a:lnTo>
                <a:lnTo>
                  <a:pt x="12870" y="8299"/>
                </a:lnTo>
                <a:cubicBezTo>
                  <a:pt x="12982" y="8299"/>
                  <a:pt x="13076" y="8337"/>
                  <a:pt x="13170" y="8430"/>
                </a:cubicBezTo>
                <a:cubicBezTo>
                  <a:pt x="13245" y="8505"/>
                  <a:pt x="13282" y="8599"/>
                  <a:pt x="13282" y="8711"/>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Shape 288"/>
          <p:cNvSpPr/>
          <p:nvPr/>
        </p:nvSpPr>
        <p:spPr>
          <a:xfrm>
            <a:off x="5505577" y="2774895"/>
            <a:ext cx="1033767" cy="1056027"/>
          </a:xfrm>
          <a:prstGeom prst="ellipse">
            <a:avLst/>
          </a:prstGeom>
          <a:solidFill>
            <a:srgbClr val="0B8B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9" name="Shape 289"/>
          <p:cNvSpPr/>
          <p:nvPr/>
        </p:nvSpPr>
        <p:spPr>
          <a:xfrm>
            <a:off x="5799595" y="3079250"/>
            <a:ext cx="445729" cy="447315"/>
          </a:xfrm>
          <a:custGeom>
            <a:pathLst>
              <a:path extrusionOk="0" h="21600" w="21600">
                <a:moveTo>
                  <a:pt x="8518" y="12470"/>
                </a:moveTo>
                <a:cubicBezTo>
                  <a:pt x="8832" y="13078"/>
                  <a:pt x="9267" y="13600"/>
                  <a:pt x="9807" y="14035"/>
                </a:cubicBezTo>
                <a:cubicBezTo>
                  <a:pt x="10347" y="14470"/>
                  <a:pt x="10957" y="14765"/>
                  <a:pt x="11619" y="14939"/>
                </a:cubicBezTo>
                <a:lnTo>
                  <a:pt x="11636" y="15809"/>
                </a:lnTo>
                <a:cubicBezTo>
                  <a:pt x="11671" y="17513"/>
                  <a:pt x="11148" y="18904"/>
                  <a:pt x="10068" y="19983"/>
                </a:cubicBezTo>
                <a:cubicBezTo>
                  <a:pt x="9006" y="21061"/>
                  <a:pt x="7595" y="21600"/>
                  <a:pt x="5870" y="21600"/>
                </a:cubicBezTo>
                <a:cubicBezTo>
                  <a:pt x="4877" y="21600"/>
                  <a:pt x="4006" y="21409"/>
                  <a:pt x="3240" y="21043"/>
                </a:cubicBezTo>
                <a:cubicBezTo>
                  <a:pt x="2474" y="20661"/>
                  <a:pt x="1864" y="20157"/>
                  <a:pt x="1394" y="19496"/>
                </a:cubicBezTo>
                <a:cubicBezTo>
                  <a:pt x="941" y="18852"/>
                  <a:pt x="592" y="18122"/>
                  <a:pt x="348" y="17304"/>
                </a:cubicBezTo>
                <a:cubicBezTo>
                  <a:pt x="122" y="16470"/>
                  <a:pt x="0" y="15600"/>
                  <a:pt x="0" y="14643"/>
                </a:cubicBezTo>
                <a:cubicBezTo>
                  <a:pt x="52" y="14678"/>
                  <a:pt x="226" y="14800"/>
                  <a:pt x="488" y="15009"/>
                </a:cubicBezTo>
                <a:cubicBezTo>
                  <a:pt x="766" y="15200"/>
                  <a:pt x="1010" y="15391"/>
                  <a:pt x="1237" y="15548"/>
                </a:cubicBezTo>
                <a:cubicBezTo>
                  <a:pt x="1463" y="15704"/>
                  <a:pt x="1707" y="15843"/>
                  <a:pt x="1951" y="15983"/>
                </a:cubicBezTo>
                <a:cubicBezTo>
                  <a:pt x="2212" y="16122"/>
                  <a:pt x="2386" y="16191"/>
                  <a:pt x="2508" y="16191"/>
                </a:cubicBezTo>
                <a:cubicBezTo>
                  <a:pt x="2839" y="16191"/>
                  <a:pt x="3066" y="16035"/>
                  <a:pt x="3170" y="15739"/>
                </a:cubicBezTo>
                <a:cubicBezTo>
                  <a:pt x="3379" y="15217"/>
                  <a:pt x="3606" y="14765"/>
                  <a:pt x="3867" y="14383"/>
                </a:cubicBezTo>
                <a:cubicBezTo>
                  <a:pt x="4128" y="14017"/>
                  <a:pt x="4407" y="13704"/>
                  <a:pt x="4703" y="13478"/>
                </a:cubicBezTo>
                <a:cubicBezTo>
                  <a:pt x="4999" y="13235"/>
                  <a:pt x="5365" y="13043"/>
                  <a:pt x="5766" y="12904"/>
                </a:cubicBezTo>
                <a:cubicBezTo>
                  <a:pt x="6184" y="12748"/>
                  <a:pt x="6602" y="12643"/>
                  <a:pt x="7020" y="12591"/>
                </a:cubicBezTo>
                <a:cubicBezTo>
                  <a:pt x="7438" y="12539"/>
                  <a:pt x="7943" y="12487"/>
                  <a:pt x="8518" y="12470"/>
                </a:cubicBezTo>
                <a:close/>
                <a:moveTo>
                  <a:pt x="19492" y="0"/>
                </a:moveTo>
                <a:cubicBezTo>
                  <a:pt x="20067" y="0"/>
                  <a:pt x="20555" y="191"/>
                  <a:pt x="20973" y="557"/>
                </a:cubicBezTo>
                <a:cubicBezTo>
                  <a:pt x="21391" y="939"/>
                  <a:pt x="21600" y="1409"/>
                  <a:pt x="21600" y="1965"/>
                </a:cubicBezTo>
                <a:cubicBezTo>
                  <a:pt x="21600" y="2470"/>
                  <a:pt x="21426" y="3078"/>
                  <a:pt x="21060" y="3791"/>
                </a:cubicBezTo>
                <a:cubicBezTo>
                  <a:pt x="18395" y="8835"/>
                  <a:pt x="16531" y="11861"/>
                  <a:pt x="15451" y="12852"/>
                </a:cubicBezTo>
                <a:cubicBezTo>
                  <a:pt x="14667" y="13583"/>
                  <a:pt x="13796" y="13948"/>
                  <a:pt x="12821" y="13948"/>
                </a:cubicBezTo>
                <a:cubicBezTo>
                  <a:pt x="11810" y="13948"/>
                  <a:pt x="10939" y="13583"/>
                  <a:pt x="10208" y="12835"/>
                </a:cubicBezTo>
                <a:cubicBezTo>
                  <a:pt x="9476" y="12087"/>
                  <a:pt x="9110" y="11200"/>
                  <a:pt x="9110" y="10191"/>
                </a:cubicBezTo>
                <a:cubicBezTo>
                  <a:pt x="9110" y="9165"/>
                  <a:pt x="9494" y="8313"/>
                  <a:pt x="10225" y="7635"/>
                </a:cubicBezTo>
                <a:lnTo>
                  <a:pt x="17925" y="661"/>
                </a:lnTo>
                <a:cubicBezTo>
                  <a:pt x="18395" y="226"/>
                  <a:pt x="18917" y="0"/>
                  <a:pt x="19492" y="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90" name="Shape 290"/>
          <p:cNvSpPr/>
          <p:nvPr/>
        </p:nvSpPr>
        <p:spPr>
          <a:xfrm>
            <a:off x="7884342" y="4599212"/>
            <a:ext cx="1033767" cy="1056027"/>
          </a:xfrm>
          <a:prstGeom prst="ellipse">
            <a:avLst/>
          </a:prstGeom>
          <a:solidFill>
            <a:srgbClr val="0D5C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1" name="Shape 291"/>
          <p:cNvSpPr/>
          <p:nvPr/>
        </p:nvSpPr>
        <p:spPr>
          <a:xfrm>
            <a:off x="10202380" y="2774893"/>
            <a:ext cx="1033767" cy="1056027"/>
          </a:xfrm>
          <a:prstGeom prst="ellipse">
            <a:avLst/>
          </a:prstGeom>
          <a:solidFill>
            <a:srgbClr val="0D5C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Shape 292"/>
          <p:cNvSpPr/>
          <p:nvPr/>
        </p:nvSpPr>
        <p:spPr>
          <a:xfrm>
            <a:off x="10509950" y="3079248"/>
            <a:ext cx="479066" cy="447316"/>
          </a:xfrm>
          <a:custGeom>
            <a:pathLst>
              <a:path extrusionOk="0" h="21600" w="21600">
                <a:moveTo>
                  <a:pt x="6670" y="10800"/>
                </a:moveTo>
                <a:cubicBezTo>
                  <a:pt x="5453" y="10852"/>
                  <a:pt x="4463" y="11357"/>
                  <a:pt x="3700" y="12348"/>
                </a:cubicBezTo>
                <a:lnTo>
                  <a:pt x="2191" y="12348"/>
                </a:lnTo>
                <a:cubicBezTo>
                  <a:pt x="1574" y="12348"/>
                  <a:pt x="1055" y="12191"/>
                  <a:pt x="633" y="11861"/>
                </a:cubicBezTo>
                <a:cubicBezTo>
                  <a:pt x="211" y="11530"/>
                  <a:pt x="0" y="11061"/>
                  <a:pt x="0" y="10435"/>
                </a:cubicBezTo>
                <a:cubicBezTo>
                  <a:pt x="0" y="7600"/>
                  <a:pt x="471" y="6174"/>
                  <a:pt x="1396" y="6174"/>
                </a:cubicBezTo>
                <a:cubicBezTo>
                  <a:pt x="1444" y="6174"/>
                  <a:pt x="1590" y="6261"/>
                  <a:pt x="1882" y="6435"/>
                </a:cubicBezTo>
                <a:cubicBezTo>
                  <a:pt x="2158" y="6609"/>
                  <a:pt x="2532" y="6765"/>
                  <a:pt x="2986" y="6939"/>
                </a:cubicBezTo>
                <a:cubicBezTo>
                  <a:pt x="3440" y="7113"/>
                  <a:pt x="3879" y="7200"/>
                  <a:pt x="4317" y="7200"/>
                </a:cubicBezTo>
                <a:cubicBezTo>
                  <a:pt x="4820" y="7200"/>
                  <a:pt x="5323" y="7113"/>
                  <a:pt x="5826" y="6922"/>
                </a:cubicBezTo>
                <a:cubicBezTo>
                  <a:pt x="5777" y="7217"/>
                  <a:pt x="5761" y="7496"/>
                  <a:pt x="5761" y="7722"/>
                </a:cubicBezTo>
                <a:cubicBezTo>
                  <a:pt x="5761" y="8835"/>
                  <a:pt x="6069" y="9861"/>
                  <a:pt x="6670" y="10800"/>
                </a:cubicBezTo>
                <a:close/>
                <a:moveTo>
                  <a:pt x="6362" y="904"/>
                </a:moveTo>
                <a:cubicBezTo>
                  <a:pt x="6913" y="1513"/>
                  <a:pt x="7205" y="2243"/>
                  <a:pt x="7205" y="3096"/>
                </a:cubicBezTo>
                <a:cubicBezTo>
                  <a:pt x="7205" y="3948"/>
                  <a:pt x="6913" y="4678"/>
                  <a:pt x="6362" y="5270"/>
                </a:cubicBezTo>
                <a:cubicBezTo>
                  <a:pt x="5794" y="5878"/>
                  <a:pt x="5112" y="6174"/>
                  <a:pt x="4317" y="6174"/>
                </a:cubicBezTo>
                <a:cubicBezTo>
                  <a:pt x="3522" y="6174"/>
                  <a:pt x="2856" y="5861"/>
                  <a:pt x="2288" y="5270"/>
                </a:cubicBezTo>
                <a:cubicBezTo>
                  <a:pt x="1720" y="4661"/>
                  <a:pt x="1444" y="3948"/>
                  <a:pt x="1444" y="3096"/>
                </a:cubicBezTo>
                <a:cubicBezTo>
                  <a:pt x="1444" y="2243"/>
                  <a:pt x="1720" y="1513"/>
                  <a:pt x="2288" y="904"/>
                </a:cubicBezTo>
                <a:cubicBezTo>
                  <a:pt x="2856" y="313"/>
                  <a:pt x="3522" y="0"/>
                  <a:pt x="4317" y="0"/>
                </a:cubicBezTo>
                <a:cubicBezTo>
                  <a:pt x="5112" y="0"/>
                  <a:pt x="5794" y="313"/>
                  <a:pt x="6362" y="904"/>
                </a:cubicBezTo>
                <a:close/>
                <a:moveTo>
                  <a:pt x="18711" y="18487"/>
                </a:moveTo>
                <a:cubicBezTo>
                  <a:pt x="18711" y="19443"/>
                  <a:pt x="18435" y="20209"/>
                  <a:pt x="17900" y="20765"/>
                </a:cubicBezTo>
                <a:cubicBezTo>
                  <a:pt x="17348" y="21322"/>
                  <a:pt x="16618" y="21600"/>
                  <a:pt x="15709" y="21600"/>
                </a:cubicBezTo>
                <a:lnTo>
                  <a:pt x="5891" y="21600"/>
                </a:lnTo>
                <a:cubicBezTo>
                  <a:pt x="4982" y="21600"/>
                  <a:pt x="4236" y="21322"/>
                  <a:pt x="3700" y="20765"/>
                </a:cubicBezTo>
                <a:cubicBezTo>
                  <a:pt x="3148" y="20209"/>
                  <a:pt x="2889" y="19443"/>
                  <a:pt x="2889" y="18487"/>
                </a:cubicBezTo>
                <a:cubicBezTo>
                  <a:pt x="2889" y="18052"/>
                  <a:pt x="2889" y="17635"/>
                  <a:pt x="2921" y="17235"/>
                </a:cubicBezTo>
                <a:cubicBezTo>
                  <a:pt x="2954" y="16835"/>
                  <a:pt x="3002" y="16383"/>
                  <a:pt x="3083" y="15913"/>
                </a:cubicBezTo>
                <a:cubicBezTo>
                  <a:pt x="3165" y="15426"/>
                  <a:pt x="3262" y="15009"/>
                  <a:pt x="3376" y="14609"/>
                </a:cubicBezTo>
                <a:cubicBezTo>
                  <a:pt x="3505" y="14209"/>
                  <a:pt x="3668" y="13826"/>
                  <a:pt x="3862" y="13443"/>
                </a:cubicBezTo>
                <a:cubicBezTo>
                  <a:pt x="4057" y="13061"/>
                  <a:pt x="4301" y="12730"/>
                  <a:pt x="4560" y="12470"/>
                </a:cubicBezTo>
                <a:cubicBezTo>
                  <a:pt x="4820" y="12191"/>
                  <a:pt x="5128" y="11983"/>
                  <a:pt x="5518" y="11826"/>
                </a:cubicBezTo>
                <a:cubicBezTo>
                  <a:pt x="5891" y="11652"/>
                  <a:pt x="6313" y="11583"/>
                  <a:pt x="6767" y="11583"/>
                </a:cubicBezTo>
                <a:cubicBezTo>
                  <a:pt x="6848" y="11583"/>
                  <a:pt x="7011" y="11670"/>
                  <a:pt x="7254" y="11843"/>
                </a:cubicBezTo>
                <a:cubicBezTo>
                  <a:pt x="7514" y="12017"/>
                  <a:pt x="7773" y="12209"/>
                  <a:pt x="8082" y="12417"/>
                </a:cubicBezTo>
                <a:cubicBezTo>
                  <a:pt x="8374" y="12626"/>
                  <a:pt x="8780" y="12817"/>
                  <a:pt x="9283" y="12991"/>
                </a:cubicBezTo>
                <a:cubicBezTo>
                  <a:pt x="9786" y="13165"/>
                  <a:pt x="10289" y="13252"/>
                  <a:pt x="10808" y="13252"/>
                </a:cubicBezTo>
                <a:cubicBezTo>
                  <a:pt x="11311" y="13252"/>
                  <a:pt x="11814" y="13165"/>
                  <a:pt x="12317" y="12991"/>
                </a:cubicBezTo>
                <a:cubicBezTo>
                  <a:pt x="12820" y="12817"/>
                  <a:pt x="13226" y="12626"/>
                  <a:pt x="13518" y="12417"/>
                </a:cubicBezTo>
                <a:cubicBezTo>
                  <a:pt x="13827" y="12209"/>
                  <a:pt x="14102" y="12017"/>
                  <a:pt x="14346" y="11843"/>
                </a:cubicBezTo>
                <a:cubicBezTo>
                  <a:pt x="14589" y="11670"/>
                  <a:pt x="14752" y="11583"/>
                  <a:pt x="14833" y="11583"/>
                </a:cubicBezTo>
                <a:cubicBezTo>
                  <a:pt x="15287" y="11583"/>
                  <a:pt x="15709" y="11652"/>
                  <a:pt x="16082" y="11826"/>
                </a:cubicBezTo>
                <a:cubicBezTo>
                  <a:pt x="16456" y="11983"/>
                  <a:pt x="16780" y="12191"/>
                  <a:pt x="17040" y="12470"/>
                </a:cubicBezTo>
                <a:cubicBezTo>
                  <a:pt x="17299" y="12730"/>
                  <a:pt x="17543" y="13061"/>
                  <a:pt x="17738" y="13443"/>
                </a:cubicBezTo>
                <a:cubicBezTo>
                  <a:pt x="17949" y="13826"/>
                  <a:pt x="18095" y="14209"/>
                  <a:pt x="18224" y="14609"/>
                </a:cubicBezTo>
                <a:cubicBezTo>
                  <a:pt x="18338" y="15009"/>
                  <a:pt x="18435" y="15443"/>
                  <a:pt x="18517" y="15913"/>
                </a:cubicBezTo>
                <a:cubicBezTo>
                  <a:pt x="18598" y="16400"/>
                  <a:pt x="18646" y="16835"/>
                  <a:pt x="18679" y="17235"/>
                </a:cubicBezTo>
                <a:cubicBezTo>
                  <a:pt x="18711" y="17635"/>
                  <a:pt x="18711" y="18052"/>
                  <a:pt x="18711" y="18487"/>
                </a:cubicBezTo>
                <a:close/>
                <a:moveTo>
                  <a:pt x="13859" y="4452"/>
                </a:moveTo>
                <a:cubicBezTo>
                  <a:pt x="14703" y="5357"/>
                  <a:pt x="15125" y="6452"/>
                  <a:pt x="15125" y="7722"/>
                </a:cubicBezTo>
                <a:cubicBezTo>
                  <a:pt x="15125" y="8991"/>
                  <a:pt x="14703" y="10087"/>
                  <a:pt x="13859" y="10991"/>
                </a:cubicBezTo>
                <a:cubicBezTo>
                  <a:pt x="13015" y="11896"/>
                  <a:pt x="11993" y="12348"/>
                  <a:pt x="10808" y="12348"/>
                </a:cubicBezTo>
                <a:cubicBezTo>
                  <a:pt x="9607" y="12348"/>
                  <a:pt x="8585" y="11896"/>
                  <a:pt x="7741" y="10991"/>
                </a:cubicBezTo>
                <a:cubicBezTo>
                  <a:pt x="6897" y="10087"/>
                  <a:pt x="6475" y="8991"/>
                  <a:pt x="6475" y="7722"/>
                </a:cubicBezTo>
                <a:cubicBezTo>
                  <a:pt x="6475" y="6452"/>
                  <a:pt x="6897" y="5357"/>
                  <a:pt x="7741" y="4452"/>
                </a:cubicBezTo>
                <a:cubicBezTo>
                  <a:pt x="8585" y="3548"/>
                  <a:pt x="9607" y="3096"/>
                  <a:pt x="10808" y="3096"/>
                </a:cubicBezTo>
                <a:cubicBezTo>
                  <a:pt x="11993" y="3096"/>
                  <a:pt x="13015" y="3548"/>
                  <a:pt x="13859" y="4452"/>
                </a:cubicBezTo>
                <a:close/>
                <a:moveTo>
                  <a:pt x="19312" y="904"/>
                </a:moveTo>
                <a:cubicBezTo>
                  <a:pt x="19880" y="1513"/>
                  <a:pt x="20156" y="2243"/>
                  <a:pt x="20156" y="3096"/>
                </a:cubicBezTo>
                <a:cubicBezTo>
                  <a:pt x="20156" y="3948"/>
                  <a:pt x="19880" y="4678"/>
                  <a:pt x="19312" y="5270"/>
                </a:cubicBezTo>
                <a:cubicBezTo>
                  <a:pt x="18744" y="5878"/>
                  <a:pt x="18078" y="6174"/>
                  <a:pt x="17283" y="6174"/>
                </a:cubicBezTo>
                <a:cubicBezTo>
                  <a:pt x="16488" y="6174"/>
                  <a:pt x="15790" y="5861"/>
                  <a:pt x="15238" y="5270"/>
                </a:cubicBezTo>
                <a:cubicBezTo>
                  <a:pt x="14670" y="4661"/>
                  <a:pt x="14395" y="3948"/>
                  <a:pt x="14395" y="3096"/>
                </a:cubicBezTo>
                <a:cubicBezTo>
                  <a:pt x="14395" y="2243"/>
                  <a:pt x="14687" y="1513"/>
                  <a:pt x="15238" y="904"/>
                </a:cubicBezTo>
                <a:cubicBezTo>
                  <a:pt x="15806" y="313"/>
                  <a:pt x="16488" y="0"/>
                  <a:pt x="17283" y="0"/>
                </a:cubicBezTo>
                <a:cubicBezTo>
                  <a:pt x="18078" y="0"/>
                  <a:pt x="18744" y="313"/>
                  <a:pt x="19312" y="904"/>
                </a:cubicBezTo>
                <a:close/>
                <a:moveTo>
                  <a:pt x="21600" y="10435"/>
                </a:moveTo>
                <a:cubicBezTo>
                  <a:pt x="21600" y="11061"/>
                  <a:pt x="21389" y="11530"/>
                  <a:pt x="20967" y="11861"/>
                </a:cubicBezTo>
                <a:cubicBezTo>
                  <a:pt x="20545" y="12191"/>
                  <a:pt x="20026" y="12348"/>
                  <a:pt x="19409" y="12348"/>
                </a:cubicBezTo>
                <a:lnTo>
                  <a:pt x="17900" y="12348"/>
                </a:lnTo>
                <a:cubicBezTo>
                  <a:pt x="17137" y="11357"/>
                  <a:pt x="16147" y="10852"/>
                  <a:pt x="14930" y="10800"/>
                </a:cubicBezTo>
                <a:cubicBezTo>
                  <a:pt x="15531" y="9861"/>
                  <a:pt x="15839" y="8835"/>
                  <a:pt x="15839" y="7722"/>
                </a:cubicBezTo>
                <a:cubicBezTo>
                  <a:pt x="15839" y="7496"/>
                  <a:pt x="15823" y="7217"/>
                  <a:pt x="15774" y="6922"/>
                </a:cubicBezTo>
                <a:cubicBezTo>
                  <a:pt x="16277" y="7113"/>
                  <a:pt x="16780" y="7200"/>
                  <a:pt x="17283" y="7200"/>
                </a:cubicBezTo>
                <a:cubicBezTo>
                  <a:pt x="17721" y="7200"/>
                  <a:pt x="18160" y="7113"/>
                  <a:pt x="18614" y="6939"/>
                </a:cubicBezTo>
                <a:cubicBezTo>
                  <a:pt x="19068" y="6765"/>
                  <a:pt x="19425" y="6609"/>
                  <a:pt x="19718" y="6435"/>
                </a:cubicBezTo>
                <a:cubicBezTo>
                  <a:pt x="19993" y="6261"/>
                  <a:pt x="20156" y="6174"/>
                  <a:pt x="20204" y="6174"/>
                </a:cubicBezTo>
                <a:cubicBezTo>
                  <a:pt x="21129" y="6174"/>
                  <a:pt x="21600" y="7600"/>
                  <a:pt x="21600" y="1043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93" name="Shape 293"/>
          <p:cNvSpPr txBox="1"/>
          <p:nvPr/>
        </p:nvSpPr>
        <p:spPr>
          <a:xfrm>
            <a:off x="609601" y="5824461"/>
            <a:ext cx="105189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START</a:t>
            </a:r>
            <a:endParaRPr b="1" sz="2000">
              <a:solidFill>
                <a:schemeClr val="dk1"/>
              </a:solidFill>
              <a:latin typeface="Montserrat"/>
              <a:ea typeface="Montserrat"/>
              <a:cs typeface="Montserrat"/>
              <a:sym typeface="Montserrat"/>
            </a:endParaRPr>
          </a:p>
        </p:txBody>
      </p:sp>
      <p:sp>
        <p:nvSpPr>
          <p:cNvPr id="294" name="Shape 294"/>
          <p:cNvSpPr txBox="1"/>
          <p:nvPr/>
        </p:nvSpPr>
        <p:spPr>
          <a:xfrm>
            <a:off x="3791842" y="4171244"/>
            <a:ext cx="166103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RESEARCH</a:t>
            </a:r>
            <a:endParaRPr b="1" sz="2000">
              <a:solidFill>
                <a:schemeClr val="dk1"/>
              </a:solidFill>
              <a:latin typeface="Montserrat"/>
              <a:ea typeface="Montserrat"/>
              <a:cs typeface="Montserrat"/>
              <a:sym typeface="Montserrat"/>
            </a:endParaRPr>
          </a:p>
        </p:txBody>
      </p:sp>
      <p:sp>
        <p:nvSpPr>
          <p:cNvPr id="295" name="Shape 295"/>
          <p:cNvSpPr txBox="1"/>
          <p:nvPr/>
        </p:nvSpPr>
        <p:spPr>
          <a:xfrm>
            <a:off x="6665739" y="3226647"/>
            <a:ext cx="1218603"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DESIGN</a:t>
            </a:r>
            <a:endParaRPr b="1" sz="2000">
              <a:solidFill>
                <a:schemeClr val="dk1"/>
              </a:solidFill>
              <a:latin typeface="Montserrat"/>
              <a:ea typeface="Montserrat"/>
              <a:cs typeface="Montserrat"/>
              <a:sym typeface="Montserrat"/>
            </a:endParaRPr>
          </a:p>
        </p:txBody>
      </p:sp>
      <p:sp>
        <p:nvSpPr>
          <p:cNvPr id="296" name="Shape 296"/>
          <p:cNvSpPr txBox="1"/>
          <p:nvPr/>
        </p:nvSpPr>
        <p:spPr>
          <a:xfrm>
            <a:off x="6641087" y="5690137"/>
            <a:ext cx="151996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BUILDING</a:t>
            </a:r>
            <a:endParaRPr b="1" sz="2000">
              <a:solidFill>
                <a:schemeClr val="dk1"/>
              </a:solidFill>
              <a:latin typeface="Montserrat"/>
              <a:ea typeface="Montserrat"/>
              <a:cs typeface="Montserrat"/>
              <a:sym typeface="Montserrat"/>
            </a:endParaRPr>
          </a:p>
        </p:txBody>
      </p:sp>
      <p:sp>
        <p:nvSpPr>
          <p:cNvPr id="297" name="Shape 297"/>
          <p:cNvSpPr txBox="1"/>
          <p:nvPr/>
        </p:nvSpPr>
        <p:spPr>
          <a:xfrm>
            <a:off x="10064740" y="2222606"/>
            <a:ext cx="140455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RELEASE</a:t>
            </a:r>
            <a:endParaRPr b="1" sz="2000">
              <a:solidFill>
                <a:schemeClr val="dk1"/>
              </a:solidFill>
              <a:latin typeface="Montserrat"/>
              <a:ea typeface="Montserrat"/>
              <a:cs typeface="Montserrat"/>
              <a:sym typeface="Montserrat"/>
            </a:endParaRPr>
          </a:p>
        </p:txBody>
      </p:sp>
      <p:sp>
        <p:nvSpPr>
          <p:cNvPr id="298" name="Shape 298"/>
          <p:cNvSpPr/>
          <p:nvPr/>
        </p:nvSpPr>
        <p:spPr>
          <a:xfrm>
            <a:off x="8161055" y="4908901"/>
            <a:ext cx="475214" cy="377840"/>
          </a:xfrm>
          <a:custGeom>
            <a:pathLst>
              <a:path extrusionOk="0" h="21600" w="21600">
                <a:moveTo>
                  <a:pt x="21503" y="11298"/>
                </a:moveTo>
                <a:lnTo>
                  <a:pt x="20672" y="12537"/>
                </a:lnTo>
                <a:cubicBezTo>
                  <a:pt x="20594" y="12634"/>
                  <a:pt x="20517" y="12707"/>
                  <a:pt x="20401" y="12732"/>
                </a:cubicBezTo>
                <a:lnTo>
                  <a:pt x="20362" y="12732"/>
                </a:lnTo>
                <a:cubicBezTo>
                  <a:pt x="20246" y="12732"/>
                  <a:pt x="20150" y="12683"/>
                  <a:pt x="20072" y="12610"/>
                </a:cubicBezTo>
                <a:lnTo>
                  <a:pt x="10790" y="2891"/>
                </a:lnTo>
                <a:lnTo>
                  <a:pt x="1528" y="12610"/>
                </a:lnTo>
                <a:cubicBezTo>
                  <a:pt x="1412" y="12683"/>
                  <a:pt x="1315" y="12732"/>
                  <a:pt x="1199" y="12732"/>
                </a:cubicBezTo>
                <a:cubicBezTo>
                  <a:pt x="1083" y="12707"/>
                  <a:pt x="986" y="12634"/>
                  <a:pt x="928" y="12537"/>
                </a:cubicBezTo>
                <a:lnTo>
                  <a:pt x="97" y="11298"/>
                </a:lnTo>
                <a:cubicBezTo>
                  <a:pt x="19" y="11177"/>
                  <a:pt x="0" y="11031"/>
                  <a:pt x="0" y="10885"/>
                </a:cubicBezTo>
                <a:cubicBezTo>
                  <a:pt x="0" y="10715"/>
                  <a:pt x="58" y="10618"/>
                  <a:pt x="155" y="10521"/>
                </a:cubicBezTo>
                <a:lnTo>
                  <a:pt x="9785" y="437"/>
                </a:lnTo>
                <a:cubicBezTo>
                  <a:pt x="10075" y="146"/>
                  <a:pt x="10404" y="0"/>
                  <a:pt x="10790" y="0"/>
                </a:cubicBezTo>
                <a:cubicBezTo>
                  <a:pt x="11196" y="0"/>
                  <a:pt x="11525" y="146"/>
                  <a:pt x="11815" y="437"/>
                </a:cubicBezTo>
                <a:lnTo>
                  <a:pt x="15083" y="3888"/>
                </a:lnTo>
                <a:lnTo>
                  <a:pt x="15083" y="607"/>
                </a:lnTo>
                <a:cubicBezTo>
                  <a:pt x="15083" y="437"/>
                  <a:pt x="15122" y="316"/>
                  <a:pt x="15199" y="219"/>
                </a:cubicBezTo>
                <a:cubicBezTo>
                  <a:pt x="15296" y="121"/>
                  <a:pt x="15393" y="49"/>
                  <a:pt x="15509" y="49"/>
                </a:cubicBezTo>
                <a:lnTo>
                  <a:pt x="18081" y="49"/>
                </a:lnTo>
                <a:cubicBezTo>
                  <a:pt x="18216" y="49"/>
                  <a:pt x="18313" y="121"/>
                  <a:pt x="18390" y="219"/>
                </a:cubicBezTo>
                <a:cubicBezTo>
                  <a:pt x="18467" y="316"/>
                  <a:pt x="18525" y="437"/>
                  <a:pt x="18525" y="607"/>
                </a:cubicBezTo>
                <a:lnTo>
                  <a:pt x="18525" y="7459"/>
                </a:lnTo>
                <a:lnTo>
                  <a:pt x="21445" y="10521"/>
                </a:lnTo>
                <a:cubicBezTo>
                  <a:pt x="21542" y="10618"/>
                  <a:pt x="21581" y="10739"/>
                  <a:pt x="21600" y="10885"/>
                </a:cubicBezTo>
                <a:cubicBezTo>
                  <a:pt x="21600" y="11055"/>
                  <a:pt x="21581" y="11177"/>
                  <a:pt x="21503" y="11298"/>
                </a:cubicBezTo>
                <a:close/>
                <a:moveTo>
                  <a:pt x="18525" y="12440"/>
                </a:moveTo>
                <a:lnTo>
                  <a:pt x="18525" y="20531"/>
                </a:lnTo>
                <a:cubicBezTo>
                  <a:pt x="18525" y="20822"/>
                  <a:pt x="18429" y="21065"/>
                  <a:pt x="18255" y="21284"/>
                </a:cubicBezTo>
                <a:cubicBezTo>
                  <a:pt x="18100" y="21503"/>
                  <a:pt x="17887" y="21600"/>
                  <a:pt x="17655" y="21600"/>
                </a:cubicBezTo>
                <a:lnTo>
                  <a:pt x="12511" y="21600"/>
                </a:lnTo>
                <a:lnTo>
                  <a:pt x="12511" y="15137"/>
                </a:lnTo>
                <a:lnTo>
                  <a:pt x="9089" y="15137"/>
                </a:lnTo>
                <a:lnTo>
                  <a:pt x="9089" y="21600"/>
                </a:lnTo>
                <a:lnTo>
                  <a:pt x="3945" y="21600"/>
                </a:lnTo>
                <a:cubicBezTo>
                  <a:pt x="3713" y="21600"/>
                  <a:pt x="3519" y="21503"/>
                  <a:pt x="3345" y="21284"/>
                </a:cubicBezTo>
                <a:cubicBezTo>
                  <a:pt x="3191" y="21065"/>
                  <a:pt x="3075" y="20822"/>
                  <a:pt x="3075" y="20531"/>
                </a:cubicBezTo>
                <a:lnTo>
                  <a:pt x="3075" y="12440"/>
                </a:lnTo>
                <a:cubicBezTo>
                  <a:pt x="3075" y="12440"/>
                  <a:pt x="3075" y="12416"/>
                  <a:pt x="3094" y="12391"/>
                </a:cubicBezTo>
                <a:cubicBezTo>
                  <a:pt x="3094" y="12367"/>
                  <a:pt x="3094" y="12367"/>
                  <a:pt x="3094" y="12343"/>
                </a:cubicBezTo>
                <a:lnTo>
                  <a:pt x="10790" y="4373"/>
                </a:lnTo>
                <a:lnTo>
                  <a:pt x="18506" y="12343"/>
                </a:lnTo>
                <a:cubicBezTo>
                  <a:pt x="18506" y="12367"/>
                  <a:pt x="18525" y="12416"/>
                  <a:pt x="18525" y="1244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80"/>
                                        </p:tgtEl>
                                        <p:attrNameLst>
                                          <p:attrName>style.visibility</p:attrName>
                                        </p:attrNameLst>
                                      </p:cBhvr>
                                      <p:to>
                                        <p:strVal val="visible"/>
                                      </p:to>
                                    </p:set>
                                    <p:anim calcmode="lin" valueType="num">
                                      <p:cBhvr additive="base">
                                        <p:cTn dur="500"/>
                                        <p:tgtEl>
                                          <p:spTgt spid="28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79"/>
                                        </p:tgtEl>
                                        <p:attrNameLst>
                                          <p:attrName>style.visibility</p:attrName>
                                        </p:attrNameLst>
                                      </p:cBhvr>
                                      <p:to>
                                        <p:strVal val="visible"/>
                                      </p:to>
                                    </p:set>
                                    <p:anim calcmode="lin" valueType="num">
                                      <p:cBhvr additive="base">
                                        <p:cTn dur="500"/>
                                        <p:tgtEl>
                                          <p:spTgt spid="2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82"/>
                                        </p:tgtEl>
                                        <p:attrNameLst>
                                          <p:attrName>style.visibility</p:attrName>
                                        </p:attrNameLst>
                                      </p:cBhvr>
                                      <p:to>
                                        <p:strVal val="visible"/>
                                      </p:to>
                                    </p:set>
                                    <p:anim calcmode="lin" valueType="num">
                                      <p:cBhvr additive="base">
                                        <p:cTn dur="500"/>
                                        <p:tgtEl>
                                          <p:spTgt spid="28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281"/>
                                        </p:tgtEl>
                                        <p:attrNameLst>
                                          <p:attrName>style.visibility</p:attrName>
                                        </p:attrNameLst>
                                      </p:cBhvr>
                                      <p:to>
                                        <p:strVal val="visible"/>
                                      </p:to>
                                    </p:set>
                                    <p:anim calcmode="lin" valueType="num">
                                      <p:cBhvr additive="base">
                                        <p:cTn dur="500"/>
                                        <p:tgtEl>
                                          <p:spTgt spid="28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par>
                                <p:cTn fill="hold" nodeType="with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500"/>
                                        <p:tgtEl>
                                          <p:spTgt spid="285"/>
                                        </p:tgtEl>
                                      </p:cBhvr>
                                    </p:animEffect>
                                  </p:childTnLst>
                                </p:cTn>
                              </p:par>
                              <p:par>
                                <p:cTn fill="hold" nodeType="with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500"/>
                                        <p:tgtEl>
                                          <p:spTgt spid="287"/>
                                        </p:tgtEl>
                                      </p:cBhvr>
                                    </p:animEffect>
                                  </p:childTnLst>
                                </p:cTn>
                              </p:par>
                              <p:par>
                                <p:cTn fill="hold" nodeType="with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par>
                                <p:cTn fill="hold" nodeType="with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500"/>
                                        <p:tgtEl>
                                          <p:spTgt spid="289"/>
                                        </p:tgtEl>
                                      </p:cBhvr>
                                    </p:animEffect>
                                  </p:childTnLst>
                                </p:cTn>
                              </p:par>
                              <p:par>
                                <p:cTn fill="hold" nodeType="with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500"/>
                                        <p:tgtEl>
                                          <p:spTgt spid="288"/>
                                        </p:tgtEl>
                                      </p:cBhvr>
                                    </p:animEffect>
                                  </p:childTnLst>
                                </p:cTn>
                              </p:par>
                              <p:par>
                                <p:cTn fill="hold" nodeType="withEffect" presetClass="entr" presetID="10" presetSubtype="0">
                                  <p:stCondLst>
                                    <p:cond delay="0"/>
                                  </p:stCondLst>
                                  <p:childTnLst>
                                    <p:set>
                                      <p:cBhvr>
                                        <p:cTn dur="1" fill="hold">
                                          <p:stCondLst>
                                            <p:cond delay="0"/>
                                          </p:stCondLst>
                                        </p:cTn>
                                        <p:tgtEl>
                                          <p:spTgt spid="295"/>
                                        </p:tgtEl>
                                        <p:attrNameLst>
                                          <p:attrName>style.visibility</p:attrName>
                                        </p:attrNameLst>
                                      </p:cBhvr>
                                      <p:to>
                                        <p:strVal val="visible"/>
                                      </p:to>
                                    </p:set>
                                    <p:animEffect filter="fade" transition="in">
                                      <p:cBhvr>
                                        <p:cTn dur="500"/>
                                        <p:tgtEl>
                                          <p:spTgt spid="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par>
                                <p:cTn fill="hold" nodeType="with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par>
                                <p:cTn fill="hold" nodeType="with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500"/>
                                        <p:tgtEl>
                                          <p:spTgt spid="2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par>
                                <p:cTn fill="hold" nodeType="with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500"/>
                                        <p:tgtEl>
                                          <p:spTgt spid="291"/>
                                        </p:tgtEl>
                                      </p:cBhvr>
                                    </p:animEffect>
                                  </p:childTnLst>
                                </p:cTn>
                              </p:par>
                              <p:par>
                                <p:cTn fill="hold" nodeType="withEffect" presetClass="entr" presetID="10" presetSubtype="0">
                                  <p:stCondLst>
                                    <p:cond delay="0"/>
                                  </p:stCondLst>
                                  <p:childTnLst>
                                    <p:set>
                                      <p:cBhvr>
                                        <p:cTn dur="1" fill="hold">
                                          <p:stCondLst>
                                            <p:cond delay="0"/>
                                          </p:stCondLst>
                                        </p:cTn>
                                        <p:tgtEl>
                                          <p:spTgt spid="297"/>
                                        </p:tgtEl>
                                        <p:attrNameLst>
                                          <p:attrName>style.visibility</p:attrName>
                                        </p:attrNameLst>
                                      </p:cBhvr>
                                      <p:to>
                                        <p:strVal val="visible"/>
                                      </p:to>
                                    </p:set>
                                    <p:animEffect filter="fade" transition="in">
                                      <p:cBhvr>
                                        <p:cTn dur="500"/>
                                        <p:tgtEl>
                                          <p:spTgt spid="2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302" name="Shape 302"/>
        <p:cNvGrpSpPr/>
        <p:nvPr/>
      </p:nvGrpSpPr>
      <p:grpSpPr>
        <a:xfrm>
          <a:off x="0" y="0"/>
          <a:ext cx="0" cy="0"/>
          <a:chOff x="0" y="0"/>
          <a:chExt cx="0" cy="0"/>
        </a:xfrm>
      </p:grpSpPr>
      <p:sp>
        <p:nvSpPr>
          <p:cNvPr id="303" name="Shape 303"/>
          <p:cNvSpPr/>
          <p:nvPr/>
        </p:nvSpPr>
        <p:spPr>
          <a:xfrm>
            <a:off x="-1188" y="694"/>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 name="Shape 304"/>
          <p:cNvSpPr/>
          <p:nvPr/>
        </p:nvSpPr>
        <p:spPr>
          <a:xfrm rot="10800000">
            <a:off x="10120218" y="694"/>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 name="Shape 305"/>
          <p:cNvSpPr txBox="1"/>
          <p:nvPr/>
        </p:nvSpPr>
        <p:spPr>
          <a:xfrm>
            <a:off x="10573180" y="223557"/>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10</a:t>
            </a:r>
            <a:endParaRPr b="1" sz="3600">
              <a:solidFill>
                <a:schemeClr val="lt1"/>
              </a:solidFill>
              <a:latin typeface="Montserrat"/>
              <a:ea typeface="Montserrat"/>
              <a:cs typeface="Montserrat"/>
              <a:sym typeface="Montserrat"/>
            </a:endParaRPr>
          </a:p>
        </p:txBody>
      </p:sp>
      <p:sp>
        <p:nvSpPr>
          <p:cNvPr id="306" name="Shape 306"/>
          <p:cNvSpPr txBox="1"/>
          <p:nvPr/>
        </p:nvSpPr>
        <p:spPr>
          <a:xfrm>
            <a:off x="1304670" y="223557"/>
            <a:ext cx="676178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Product Development Process</a:t>
            </a:r>
            <a:endParaRPr b="1" sz="3200">
              <a:solidFill>
                <a:schemeClr val="lt1"/>
              </a:solidFill>
              <a:latin typeface="Montserrat"/>
              <a:ea typeface="Montserrat"/>
              <a:cs typeface="Montserrat"/>
              <a:sym typeface="Montserrat"/>
            </a:endParaRPr>
          </a:p>
        </p:txBody>
      </p:sp>
      <p:sp>
        <p:nvSpPr>
          <p:cNvPr id="307" name="Shape 307"/>
          <p:cNvSpPr txBox="1"/>
          <p:nvPr/>
        </p:nvSpPr>
        <p:spPr>
          <a:xfrm>
            <a:off x="1304670" y="962220"/>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308" name="Shape 308"/>
          <p:cNvSpPr/>
          <p:nvPr/>
        </p:nvSpPr>
        <p:spPr>
          <a:xfrm>
            <a:off x="266011" y="2333995"/>
            <a:ext cx="3732025" cy="3732025"/>
          </a:xfrm>
          <a:prstGeom prst="ellipse">
            <a:avLst/>
          </a:prstGeom>
          <a:solidFill>
            <a:srgbClr val="FDA10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 name="Shape 309"/>
          <p:cNvSpPr txBox="1"/>
          <p:nvPr/>
        </p:nvSpPr>
        <p:spPr>
          <a:xfrm>
            <a:off x="728433" y="3411123"/>
            <a:ext cx="2807179"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PLAN AND STRATEGY</a:t>
            </a:r>
            <a:endParaRPr b="1" sz="1800">
              <a:solidFill>
                <a:schemeClr val="lt1"/>
              </a:solidFill>
              <a:latin typeface="Montserrat"/>
              <a:ea typeface="Montserrat"/>
              <a:cs typeface="Montserrat"/>
              <a:sym typeface="Montserrat"/>
            </a:endParaRPr>
          </a:p>
        </p:txBody>
      </p:sp>
      <p:sp>
        <p:nvSpPr>
          <p:cNvPr id="310" name="Shape 310"/>
          <p:cNvSpPr txBox="1"/>
          <p:nvPr/>
        </p:nvSpPr>
        <p:spPr>
          <a:xfrm>
            <a:off x="728433" y="3863628"/>
            <a:ext cx="2807179" cy="133325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100">
              <a:solidFill>
                <a:schemeClr val="lt1"/>
              </a:solidFill>
              <a:latin typeface="Montserrat"/>
              <a:ea typeface="Montserrat"/>
              <a:cs typeface="Montserrat"/>
              <a:sym typeface="Montserrat"/>
            </a:endParaRPr>
          </a:p>
        </p:txBody>
      </p:sp>
      <p:sp>
        <p:nvSpPr>
          <p:cNvPr id="311" name="Shape 311"/>
          <p:cNvSpPr/>
          <p:nvPr/>
        </p:nvSpPr>
        <p:spPr>
          <a:xfrm>
            <a:off x="572435" y="2119343"/>
            <a:ext cx="1036069" cy="1036069"/>
          </a:xfrm>
          <a:prstGeom prst="ellipse">
            <a:avLst/>
          </a:prstGeom>
          <a:solidFill>
            <a:schemeClr val="accent2"/>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 name="Shape 312"/>
          <p:cNvSpPr txBox="1"/>
          <p:nvPr/>
        </p:nvSpPr>
        <p:spPr>
          <a:xfrm>
            <a:off x="698453" y="2375767"/>
            <a:ext cx="721275"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Montserrat"/>
                <a:ea typeface="Montserrat"/>
                <a:cs typeface="Montserrat"/>
                <a:sym typeface="Montserrat"/>
              </a:rPr>
              <a:t>01</a:t>
            </a:r>
            <a:endParaRPr b="1" sz="2800">
              <a:solidFill>
                <a:schemeClr val="lt1"/>
              </a:solidFill>
              <a:latin typeface="Montserrat"/>
              <a:ea typeface="Montserrat"/>
              <a:cs typeface="Montserrat"/>
              <a:sym typeface="Montserrat"/>
            </a:endParaRPr>
          </a:p>
        </p:txBody>
      </p:sp>
      <p:sp>
        <p:nvSpPr>
          <p:cNvPr id="313" name="Shape 313"/>
          <p:cNvSpPr/>
          <p:nvPr/>
        </p:nvSpPr>
        <p:spPr>
          <a:xfrm>
            <a:off x="4334432" y="2333995"/>
            <a:ext cx="3732025" cy="3732025"/>
          </a:xfrm>
          <a:prstGeom prst="ellipse">
            <a:avLst/>
          </a:prstGeom>
          <a:solidFill>
            <a:srgbClr val="FE912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 name="Shape 314"/>
          <p:cNvSpPr txBox="1"/>
          <p:nvPr/>
        </p:nvSpPr>
        <p:spPr>
          <a:xfrm>
            <a:off x="5676925" y="3386970"/>
            <a:ext cx="1117614"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800">
                <a:solidFill>
                  <a:schemeClr val="lt1"/>
                </a:solidFill>
                <a:latin typeface="Montserrat"/>
                <a:ea typeface="Montserrat"/>
                <a:cs typeface="Montserrat"/>
                <a:sym typeface="Montserrat"/>
              </a:rPr>
              <a:t>DESIGN</a:t>
            </a:r>
            <a:endParaRPr b="1" sz="1800">
              <a:solidFill>
                <a:schemeClr val="lt1"/>
              </a:solidFill>
              <a:latin typeface="Montserrat"/>
              <a:ea typeface="Montserrat"/>
              <a:cs typeface="Montserrat"/>
              <a:sym typeface="Montserrat"/>
            </a:endParaRPr>
          </a:p>
        </p:txBody>
      </p:sp>
      <p:sp>
        <p:nvSpPr>
          <p:cNvPr id="315" name="Shape 315"/>
          <p:cNvSpPr txBox="1"/>
          <p:nvPr/>
        </p:nvSpPr>
        <p:spPr>
          <a:xfrm>
            <a:off x="4796854" y="3863628"/>
            <a:ext cx="2807179" cy="133325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100">
              <a:solidFill>
                <a:schemeClr val="lt1"/>
              </a:solidFill>
              <a:latin typeface="Montserrat"/>
              <a:ea typeface="Montserrat"/>
              <a:cs typeface="Montserrat"/>
              <a:sym typeface="Montserrat"/>
            </a:endParaRPr>
          </a:p>
        </p:txBody>
      </p:sp>
      <p:sp>
        <p:nvSpPr>
          <p:cNvPr id="316" name="Shape 316"/>
          <p:cNvSpPr/>
          <p:nvPr/>
        </p:nvSpPr>
        <p:spPr>
          <a:xfrm>
            <a:off x="4640856" y="2119343"/>
            <a:ext cx="1036069" cy="1036069"/>
          </a:xfrm>
          <a:prstGeom prst="ellipse">
            <a:avLst/>
          </a:prstGeom>
          <a:solidFill>
            <a:schemeClr val="accent2"/>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7" name="Shape 317"/>
          <p:cNvSpPr txBox="1"/>
          <p:nvPr/>
        </p:nvSpPr>
        <p:spPr>
          <a:xfrm>
            <a:off x="4766874" y="2375767"/>
            <a:ext cx="721275"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Montserrat"/>
                <a:ea typeface="Montserrat"/>
                <a:cs typeface="Montserrat"/>
                <a:sym typeface="Montserrat"/>
              </a:rPr>
              <a:t>02</a:t>
            </a:r>
            <a:endParaRPr b="1" sz="2800">
              <a:solidFill>
                <a:schemeClr val="lt1"/>
              </a:solidFill>
              <a:latin typeface="Montserrat"/>
              <a:ea typeface="Montserrat"/>
              <a:cs typeface="Montserrat"/>
              <a:sym typeface="Montserrat"/>
            </a:endParaRPr>
          </a:p>
        </p:txBody>
      </p:sp>
      <p:sp>
        <p:nvSpPr>
          <p:cNvPr id="318" name="Shape 318"/>
          <p:cNvSpPr/>
          <p:nvPr/>
        </p:nvSpPr>
        <p:spPr>
          <a:xfrm>
            <a:off x="8259935" y="2333995"/>
            <a:ext cx="3732025" cy="3732025"/>
          </a:xfrm>
          <a:prstGeom prst="ellipse">
            <a:avLst/>
          </a:prstGeom>
          <a:solidFill>
            <a:srgbClr val="FF77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 name="Shape 319"/>
          <p:cNvSpPr txBox="1"/>
          <p:nvPr/>
        </p:nvSpPr>
        <p:spPr>
          <a:xfrm>
            <a:off x="9092652" y="3411123"/>
            <a:ext cx="2066592"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DEVELOPMENT</a:t>
            </a:r>
            <a:endParaRPr b="1" sz="1800">
              <a:solidFill>
                <a:schemeClr val="lt1"/>
              </a:solidFill>
              <a:latin typeface="Montserrat"/>
              <a:ea typeface="Montserrat"/>
              <a:cs typeface="Montserrat"/>
              <a:sym typeface="Montserrat"/>
            </a:endParaRPr>
          </a:p>
        </p:txBody>
      </p:sp>
      <p:sp>
        <p:nvSpPr>
          <p:cNvPr id="320" name="Shape 320"/>
          <p:cNvSpPr txBox="1"/>
          <p:nvPr/>
        </p:nvSpPr>
        <p:spPr>
          <a:xfrm>
            <a:off x="8722357" y="3863628"/>
            <a:ext cx="2807179" cy="133325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a:t>
            </a:r>
            <a:endParaRPr sz="1100">
              <a:solidFill>
                <a:schemeClr val="lt1"/>
              </a:solidFill>
              <a:latin typeface="Montserrat"/>
              <a:ea typeface="Montserrat"/>
              <a:cs typeface="Montserrat"/>
              <a:sym typeface="Montserrat"/>
            </a:endParaRPr>
          </a:p>
        </p:txBody>
      </p:sp>
      <p:sp>
        <p:nvSpPr>
          <p:cNvPr id="321" name="Shape 321"/>
          <p:cNvSpPr/>
          <p:nvPr/>
        </p:nvSpPr>
        <p:spPr>
          <a:xfrm>
            <a:off x="8566359" y="2119343"/>
            <a:ext cx="1036069" cy="1036069"/>
          </a:xfrm>
          <a:prstGeom prst="ellipse">
            <a:avLst/>
          </a:prstGeom>
          <a:solidFill>
            <a:schemeClr val="accent2"/>
          </a:solid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 name="Shape 322"/>
          <p:cNvSpPr txBox="1"/>
          <p:nvPr/>
        </p:nvSpPr>
        <p:spPr>
          <a:xfrm>
            <a:off x="8692377" y="2375767"/>
            <a:ext cx="721275"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Montserrat"/>
                <a:ea typeface="Montserrat"/>
                <a:cs typeface="Montserrat"/>
                <a:sym typeface="Montserrat"/>
              </a:rPr>
              <a:t>03</a:t>
            </a:r>
            <a:endParaRPr b="1" sz="28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05"/>
                                        </p:tgtEl>
                                        <p:attrNameLst>
                                          <p:attrName>style.visibility</p:attrName>
                                        </p:attrNameLst>
                                      </p:cBhvr>
                                      <p:to>
                                        <p:strVal val="visible"/>
                                      </p:to>
                                    </p:set>
                                    <p:anim calcmode="lin" valueType="num">
                                      <p:cBhvr additive="base">
                                        <p:cTn dur="500"/>
                                        <p:tgtEl>
                                          <p:spTgt spid="30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04"/>
                                        </p:tgtEl>
                                        <p:attrNameLst>
                                          <p:attrName>style.visibility</p:attrName>
                                        </p:attrNameLst>
                                      </p:cBhvr>
                                      <p:to>
                                        <p:strVal val="visible"/>
                                      </p:to>
                                    </p:set>
                                    <p:anim calcmode="lin" valueType="num">
                                      <p:cBhvr additive="base">
                                        <p:cTn dur="500"/>
                                        <p:tgtEl>
                                          <p:spTgt spid="30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8">
                                  <p:stCondLst>
                                    <p:cond delay="0"/>
                                  </p:stCondLst>
                                  <p:childTnLst>
                                    <p:set>
                                      <p:cBhvr>
                                        <p:cTn dur="1" fill="hold">
                                          <p:stCondLst>
                                            <p:cond delay="0"/>
                                          </p:stCondLst>
                                        </p:cTn>
                                        <p:tgtEl>
                                          <p:spTgt spid="306"/>
                                        </p:tgtEl>
                                        <p:attrNameLst>
                                          <p:attrName>style.visibility</p:attrName>
                                        </p:attrNameLst>
                                      </p:cBhvr>
                                      <p:to>
                                        <p:strVal val="visible"/>
                                      </p:to>
                                    </p:set>
                                    <p:anim calcmode="lin" valueType="num">
                                      <p:cBhvr additive="base">
                                        <p:cTn dur="500"/>
                                        <p:tgtEl>
                                          <p:spTgt spid="30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07"/>
                                        </p:tgtEl>
                                        <p:attrNameLst>
                                          <p:attrName>style.visibility</p:attrName>
                                        </p:attrNameLst>
                                      </p:cBhvr>
                                      <p:to>
                                        <p:strVal val="visible"/>
                                      </p:to>
                                    </p:set>
                                    <p:anim calcmode="lin" valueType="num">
                                      <p:cBhvr additive="base">
                                        <p:cTn dur="500"/>
                                        <p:tgtEl>
                                          <p:spTgt spid="30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par>
                                <p:cTn fill="hold" nodeType="with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
                                        <p:tgtEl>
                                          <p:spTgt spid="3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8"/>
                                        </p:tgtEl>
                                        <p:attrNameLst>
                                          <p:attrName>style.visibility</p:attrName>
                                        </p:attrNameLst>
                                      </p:cBhvr>
                                      <p:to>
                                        <p:strVal val="visible"/>
                                      </p:to>
                                    </p:set>
                                    <p:anim calcmode="lin" valueType="num">
                                      <p:cBhvr additive="base">
                                        <p:cTn dur="500"/>
                                        <p:tgtEl>
                                          <p:spTgt spid="30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09"/>
                                        </p:tgtEl>
                                        <p:attrNameLst>
                                          <p:attrName>style.visibility</p:attrName>
                                        </p:attrNameLst>
                                      </p:cBhvr>
                                      <p:to>
                                        <p:strVal val="visible"/>
                                      </p:to>
                                    </p:set>
                                    <p:anim calcmode="lin" valueType="num">
                                      <p:cBhvr additive="base">
                                        <p:cTn dur="500"/>
                                        <p:tgtEl>
                                          <p:spTgt spid="30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0"/>
                                        </p:tgtEl>
                                        <p:attrNameLst>
                                          <p:attrName>style.visibility</p:attrName>
                                        </p:attrNameLst>
                                      </p:cBhvr>
                                      <p:to>
                                        <p:strVal val="visible"/>
                                      </p:to>
                                    </p:set>
                                    <p:anim calcmode="lin" valueType="num">
                                      <p:cBhvr additive="base">
                                        <p:cTn dur="500"/>
                                        <p:tgtEl>
                                          <p:spTgt spid="31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gtEl>
                                        <p:attrNameLst>
                                          <p:attrName>style.visibility</p:attrName>
                                        </p:attrNameLst>
                                      </p:cBhvr>
                                      <p:to>
                                        <p:strVal val="visible"/>
                                      </p:to>
                                    </p:set>
                                    <p:animEffect filter="fade" transition="in">
                                      <p:cBhvr>
                                        <p:cTn dur="500"/>
                                        <p:tgtEl>
                                          <p:spTgt spid="317"/>
                                        </p:tgtEl>
                                      </p:cBhvr>
                                    </p:animEffect>
                                  </p:childTnLst>
                                </p:cTn>
                              </p:par>
                              <p:par>
                                <p:cTn fill="hold" nodeType="with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500"/>
                                        <p:tgtEl>
                                          <p:spTgt spid="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3"/>
                                        </p:tgtEl>
                                        <p:attrNameLst>
                                          <p:attrName>style.visibility</p:attrName>
                                        </p:attrNameLst>
                                      </p:cBhvr>
                                      <p:to>
                                        <p:strVal val="visible"/>
                                      </p:to>
                                    </p:set>
                                    <p:anim calcmode="lin" valueType="num">
                                      <p:cBhvr additive="base">
                                        <p:cTn dur="500"/>
                                        <p:tgtEl>
                                          <p:spTgt spid="31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4"/>
                                        </p:tgtEl>
                                        <p:attrNameLst>
                                          <p:attrName>style.visibility</p:attrName>
                                        </p:attrNameLst>
                                      </p:cBhvr>
                                      <p:to>
                                        <p:strVal val="visible"/>
                                      </p:to>
                                    </p:set>
                                    <p:anim calcmode="lin" valueType="num">
                                      <p:cBhvr additive="base">
                                        <p:cTn dur="500"/>
                                        <p:tgtEl>
                                          <p:spTgt spid="31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5"/>
                                        </p:tgtEl>
                                        <p:attrNameLst>
                                          <p:attrName>style.visibility</p:attrName>
                                        </p:attrNameLst>
                                      </p:cBhvr>
                                      <p:to>
                                        <p:strVal val="visible"/>
                                      </p:to>
                                    </p:set>
                                    <p:anim calcmode="lin" valueType="num">
                                      <p:cBhvr additive="base">
                                        <p:cTn dur="500"/>
                                        <p:tgtEl>
                                          <p:spTgt spid="3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500"/>
                                        <p:tgtEl>
                                          <p:spTgt spid="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8"/>
                                        </p:tgtEl>
                                        <p:attrNameLst>
                                          <p:attrName>style.visibility</p:attrName>
                                        </p:attrNameLst>
                                      </p:cBhvr>
                                      <p:to>
                                        <p:strVal val="visible"/>
                                      </p:to>
                                    </p:set>
                                    <p:anim calcmode="lin" valueType="num">
                                      <p:cBhvr additive="base">
                                        <p:cTn dur="500"/>
                                        <p:tgtEl>
                                          <p:spTgt spid="31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9"/>
                                        </p:tgtEl>
                                        <p:attrNameLst>
                                          <p:attrName>style.visibility</p:attrName>
                                        </p:attrNameLst>
                                      </p:cBhvr>
                                      <p:to>
                                        <p:strVal val="visible"/>
                                      </p:to>
                                    </p:set>
                                    <p:anim calcmode="lin" valueType="num">
                                      <p:cBhvr additive="base">
                                        <p:cTn dur="500"/>
                                        <p:tgtEl>
                                          <p:spTgt spid="3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327" name="Shape 327"/>
        <p:cNvGrpSpPr/>
        <p:nvPr/>
      </p:nvGrpSpPr>
      <p:grpSpPr>
        <a:xfrm>
          <a:off x="0" y="0"/>
          <a:ext cx="0" cy="0"/>
          <a:chOff x="0" y="0"/>
          <a:chExt cx="0" cy="0"/>
        </a:xfrm>
      </p:grpSpPr>
      <p:sp>
        <p:nvSpPr>
          <p:cNvPr id="328" name="Shape 328"/>
          <p:cNvSpPr/>
          <p:nvPr/>
        </p:nvSpPr>
        <p:spPr>
          <a:xfrm>
            <a:off x="0" y="-27486"/>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 name="Shape 329"/>
          <p:cNvSpPr/>
          <p:nvPr/>
        </p:nvSpPr>
        <p:spPr>
          <a:xfrm>
            <a:off x="1754468" y="2736853"/>
            <a:ext cx="1357312" cy="1357312"/>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 name="Shape 330"/>
          <p:cNvSpPr txBox="1"/>
          <p:nvPr/>
        </p:nvSpPr>
        <p:spPr>
          <a:xfrm>
            <a:off x="1127655" y="356791"/>
            <a:ext cx="403668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Product Features </a:t>
            </a:r>
            <a:endParaRPr b="1" sz="3200">
              <a:solidFill>
                <a:schemeClr val="lt1"/>
              </a:solidFill>
              <a:latin typeface="Montserrat"/>
              <a:ea typeface="Montserrat"/>
              <a:cs typeface="Montserrat"/>
              <a:sym typeface="Montserrat"/>
            </a:endParaRPr>
          </a:p>
        </p:txBody>
      </p:sp>
      <p:sp>
        <p:nvSpPr>
          <p:cNvPr id="331" name="Shape 331"/>
          <p:cNvSpPr txBox="1"/>
          <p:nvPr/>
        </p:nvSpPr>
        <p:spPr>
          <a:xfrm>
            <a:off x="1127655" y="1065474"/>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332" name="Shape 332"/>
          <p:cNvSpPr/>
          <p:nvPr/>
        </p:nvSpPr>
        <p:spPr>
          <a:xfrm>
            <a:off x="2226452" y="3112661"/>
            <a:ext cx="504813" cy="546574"/>
          </a:xfrm>
          <a:custGeom>
            <a:pathLst>
              <a:path extrusionOk="0" h="21600" w="21600">
                <a:moveTo>
                  <a:pt x="21600" y="9966"/>
                </a:moveTo>
                <a:cubicBezTo>
                  <a:pt x="21600" y="10734"/>
                  <a:pt x="21377" y="11446"/>
                  <a:pt x="20910" y="12083"/>
                </a:cubicBezTo>
                <a:cubicBezTo>
                  <a:pt x="20991" y="12364"/>
                  <a:pt x="21032" y="12664"/>
                  <a:pt x="21032" y="12982"/>
                </a:cubicBezTo>
                <a:cubicBezTo>
                  <a:pt x="21032" y="13638"/>
                  <a:pt x="20869" y="14256"/>
                  <a:pt x="20504" y="14837"/>
                </a:cubicBezTo>
                <a:cubicBezTo>
                  <a:pt x="20544" y="15024"/>
                  <a:pt x="20544" y="15212"/>
                  <a:pt x="20544" y="15399"/>
                </a:cubicBezTo>
                <a:cubicBezTo>
                  <a:pt x="20544" y="16280"/>
                  <a:pt x="20260" y="17048"/>
                  <a:pt x="19712" y="17722"/>
                </a:cubicBezTo>
                <a:cubicBezTo>
                  <a:pt x="19712" y="18921"/>
                  <a:pt x="19306" y="19858"/>
                  <a:pt x="18514" y="20570"/>
                </a:cubicBezTo>
                <a:cubicBezTo>
                  <a:pt x="17702" y="21263"/>
                  <a:pt x="16647" y="21600"/>
                  <a:pt x="15307" y="21600"/>
                </a:cubicBezTo>
                <a:lnTo>
                  <a:pt x="13500" y="21600"/>
                </a:lnTo>
                <a:cubicBezTo>
                  <a:pt x="12607" y="21600"/>
                  <a:pt x="11714" y="21506"/>
                  <a:pt x="10841" y="21319"/>
                </a:cubicBezTo>
                <a:cubicBezTo>
                  <a:pt x="9968" y="21113"/>
                  <a:pt x="8953" y="20832"/>
                  <a:pt x="7795" y="20457"/>
                </a:cubicBezTo>
                <a:cubicBezTo>
                  <a:pt x="6699" y="20120"/>
                  <a:pt x="6050" y="19951"/>
                  <a:pt x="5847" y="19951"/>
                </a:cubicBezTo>
                <a:lnTo>
                  <a:pt x="1807" y="19951"/>
                </a:lnTo>
                <a:cubicBezTo>
                  <a:pt x="1299" y="19951"/>
                  <a:pt x="893" y="19783"/>
                  <a:pt x="528" y="19464"/>
                </a:cubicBezTo>
                <a:cubicBezTo>
                  <a:pt x="183" y="19127"/>
                  <a:pt x="0" y="18752"/>
                  <a:pt x="0" y="18284"/>
                </a:cubicBezTo>
                <a:lnTo>
                  <a:pt x="0" y="9985"/>
                </a:lnTo>
                <a:cubicBezTo>
                  <a:pt x="0" y="9517"/>
                  <a:pt x="162" y="9123"/>
                  <a:pt x="528" y="8805"/>
                </a:cubicBezTo>
                <a:cubicBezTo>
                  <a:pt x="873" y="8486"/>
                  <a:pt x="1299" y="8318"/>
                  <a:pt x="1807" y="8318"/>
                </a:cubicBezTo>
                <a:lnTo>
                  <a:pt x="5644" y="8318"/>
                </a:lnTo>
                <a:cubicBezTo>
                  <a:pt x="5989" y="8112"/>
                  <a:pt x="6638" y="7437"/>
                  <a:pt x="7572" y="6295"/>
                </a:cubicBezTo>
                <a:cubicBezTo>
                  <a:pt x="8120" y="5658"/>
                  <a:pt x="8628" y="5096"/>
                  <a:pt x="9074" y="4646"/>
                </a:cubicBezTo>
                <a:cubicBezTo>
                  <a:pt x="9318" y="4421"/>
                  <a:pt x="9480" y="4046"/>
                  <a:pt x="9582" y="3541"/>
                </a:cubicBezTo>
                <a:cubicBezTo>
                  <a:pt x="9683" y="3016"/>
                  <a:pt x="9826" y="2454"/>
                  <a:pt x="10008" y="1892"/>
                </a:cubicBezTo>
                <a:cubicBezTo>
                  <a:pt x="10191" y="1311"/>
                  <a:pt x="10475" y="843"/>
                  <a:pt x="10881" y="487"/>
                </a:cubicBezTo>
                <a:cubicBezTo>
                  <a:pt x="11247" y="169"/>
                  <a:pt x="11673" y="0"/>
                  <a:pt x="12160" y="0"/>
                </a:cubicBezTo>
                <a:cubicBezTo>
                  <a:pt x="12932" y="0"/>
                  <a:pt x="13642" y="150"/>
                  <a:pt x="14271" y="431"/>
                </a:cubicBezTo>
                <a:cubicBezTo>
                  <a:pt x="14901" y="712"/>
                  <a:pt x="15388" y="1143"/>
                  <a:pt x="15713" y="1742"/>
                </a:cubicBezTo>
                <a:cubicBezTo>
                  <a:pt x="16038" y="2342"/>
                  <a:pt x="16200" y="3147"/>
                  <a:pt x="16200" y="4159"/>
                </a:cubicBezTo>
                <a:cubicBezTo>
                  <a:pt x="16200" y="4964"/>
                  <a:pt x="15977" y="5789"/>
                  <a:pt x="15530" y="6650"/>
                </a:cubicBezTo>
                <a:lnTo>
                  <a:pt x="18007" y="6650"/>
                </a:lnTo>
                <a:cubicBezTo>
                  <a:pt x="18981" y="6650"/>
                  <a:pt x="19814" y="6988"/>
                  <a:pt x="20524" y="7643"/>
                </a:cubicBezTo>
                <a:cubicBezTo>
                  <a:pt x="21255" y="8299"/>
                  <a:pt x="21600" y="9067"/>
                  <a:pt x="21600" y="9966"/>
                </a:cubicBezTo>
                <a:close/>
                <a:moveTo>
                  <a:pt x="3329" y="18041"/>
                </a:moveTo>
                <a:cubicBezTo>
                  <a:pt x="3512" y="17872"/>
                  <a:pt x="3593" y="17685"/>
                  <a:pt x="3593" y="17460"/>
                </a:cubicBezTo>
                <a:cubicBezTo>
                  <a:pt x="3593" y="17235"/>
                  <a:pt x="3512" y="17029"/>
                  <a:pt x="3329" y="16860"/>
                </a:cubicBezTo>
                <a:cubicBezTo>
                  <a:pt x="3147" y="16710"/>
                  <a:pt x="2944" y="16617"/>
                  <a:pt x="2700" y="16617"/>
                </a:cubicBezTo>
                <a:cubicBezTo>
                  <a:pt x="2456" y="16617"/>
                  <a:pt x="2233" y="16710"/>
                  <a:pt x="2071" y="16860"/>
                </a:cubicBezTo>
                <a:cubicBezTo>
                  <a:pt x="1888" y="17029"/>
                  <a:pt x="1807" y="17235"/>
                  <a:pt x="1807" y="17460"/>
                </a:cubicBezTo>
                <a:cubicBezTo>
                  <a:pt x="1807" y="17685"/>
                  <a:pt x="1888" y="17872"/>
                  <a:pt x="2071" y="18041"/>
                </a:cubicBezTo>
                <a:cubicBezTo>
                  <a:pt x="2233" y="18209"/>
                  <a:pt x="2456" y="18284"/>
                  <a:pt x="2700" y="18284"/>
                </a:cubicBezTo>
                <a:cubicBezTo>
                  <a:pt x="2944" y="18284"/>
                  <a:pt x="3147" y="18209"/>
                  <a:pt x="3329" y="18041"/>
                </a:cubicBezTo>
                <a:close/>
                <a:moveTo>
                  <a:pt x="19793" y="9985"/>
                </a:moveTo>
                <a:cubicBezTo>
                  <a:pt x="19793" y="9535"/>
                  <a:pt x="19611" y="9142"/>
                  <a:pt x="19245" y="8805"/>
                </a:cubicBezTo>
                <a:cubicBezTo>
                  <a:pt x="18880" y="8486"/>
                  <a:pt x="18474" y="8318"/>
                  <a:pt x="18007" y="8318"/>
                </a:cubicBezTo>
                <a:lnTo>
                  <a:pt x="13053" y="8318"/>
                </a:lnTo>
                <a:cubicBezTo>
                  <a:pt x="13053" y="7812"/>
                  <a:pt x="13277" y="7119"/>
                  <a:pt x="13723" y="6238"/>
                </a:cubicBezTo>
                <a:cubicBezTo>
                  <a:pt x="14170" y="5358"/>
                  <a:pt x="14393" y="4665"/>
                  <a:pt x="14393" y="4159"/>
                </a:cubicBezTo>
                <a:cubicBezTo>
                  <a:pt x="14393" y="3316"/>
                  <a:pt x="14251" y="2679"/>
                  <a:pt x="13947" y="2286"/>
                </a:cubicBezTo>
                <a:cubicBezTo>
                  <a:pt x="13642" y="1873"/>
                  <a:pt x="13053" y="1667"/>
                  <a:pt x="12160" y="1667"/>
                </a:cubicBezTo>
                <a:cubicBezTo>
                  <a:pt x="11896" y="1892"/>
                  <a:pt x="11734" y="2267"/>
                  <a:pt x="11612" y="2773"/>
                </a:cubicBezTo>
                <a:cubicBezTo>
                  <a:pt x="11511" y="3278"/>
                  <a:pt x="11368" y="3822"/>
                  <a:pt x="11186" y="4402"/>
                </a:cubicBezTo>
                <a:cubicBezTo>
                  <a:pt x="11003" y="4983"/>
                  <a:pt x="10739" y="5452"/>
                  <a:pt x="10353" y="5826"/>
                </a:cubicBezTo>
                <a:cubicBezTo>
                  <a:pt x="10150" y="6014"/>
                  <a:pt x="9785" y="6407"/>
                  <a:pt x="9257" y="7006"/>
                </a:cubicBezTo>
                <a:cubicBezTo>
                  <a:pt x="9237" y="7044"/>
                  <a:pt x="9115" y="7175"/>
                  <a:pt x="8953" y="7400"/>
                </a:cubicBezTo>
                <a:cubicBezTo>
                  <a:pt x="8770" y="7606"/>
                  <a:pt x="8608" y="7793"/>
                  <a:pt x="8506" y="7924"/>
                </a:cubicBezTo>
                <a:cubicBezTo>
                  <a:pt x="8384" y="8056"/>
                  <a:pt x="8222" y="8243"/>
                  <a:pt x="8019" y="8468"/>
                </a:cubicBezTo>
                <a:cubicBezTo>
                  <a:pt x="7816" y="8711"/>
                  <a:pt x="7613" y="8899"/>
                  <a:pt x="7450" y="9048"/>
                </a:cubicBezTo>
                <a:cubicBezTo>
                  <a:pt x="7288" y="9198"/>
                  <a:pt x="7105" y="9348"/>
                  <a:pt x="6902" y="9517"/>
                </a:cubicBezTo>
                <a:cubicBezTo>
                  <a:pt x="6720" y="9667"/>
                  <a:pt x="6537" y="9779"/>
                  <a:pt x="6354" y="9854"/>
                </a:cubicBezTo>
                <a:cubicBezTo>
                  <a:pt x="6171" y="9929"/>
                  <a:pt x="5989" y="9966"/>
                  <a:pt x="5847" y="9966"/>
                </a:cubicBezTo>
                <a:lnTo>
                  <a:pt x="5400" y="9966"/>
                </a:lnTo>
                <a:lnTo>
                  <a:pt x="5400" y="18284"/>
                </a:lnTo>
                <a:lnTo>
                  <a:pt x="5847" y="18284"/>
                </a:lnTo>
                <a:cubicBezTo>
                  <a:pt x="5968" y="18284"/>
                  <a:pt x="6111" y="18303"/>
                  <a:pt x="6293" y="18322"/>
                </a:cubicBezTo>
                <a:cubicBezTo>
                  <a:pt x="6456" y="18340"/>
                  <a:pt x="6618" y="18378"/>
                  <a:pt x="6760" y="18415"/>
                </a:cubicBezTo>
                <a:cubicBezTo>
                  <a:pt x="6882" y="18434"/>
                  <a:pt x="7065" y="18490"/>
                  <a:pt x="7288" y="18546"/>
                </a:cubicBezTo>
                <a:cubicBezTo>
                  <a:pt x="7511" y="18621"/>
                  <a:pt x="7674" y="18659"/>
                  <a:pt x="7775" y="18696"/>
                </a:cubicBezTo>
                <a:cubicBezTo>
                  <a:pt x="7897" y="18734"/>
                  <a:pt x="8059" y="18790"/>
                  <a:pt x="8283" y="18865"/>
                </a:cubicBezTo>
                <a:cubicBezTo>
                  <a:pt x="8506" y="18940"/>
                  <a:pt x="8648" y="18977"/>
                  <a:pt x="8689" y="18996"/>
                </a:cubicBezTo>
                <a:cubicBezTo>
                  <a:pt x="10678" y="19633"/>
                  <a:pt x="12282" y="19951"/>
                  <a:pt x="13500" y="19951"/>
                </a:cubicBezTo>
                <a:lnTo>
                  <a:pt x="15205" y="19951"/>
                </a:lnTo>
                <a:cubicBezTo>
                  <a:pt x="17012" y="19951"/>
                  <a:pt x="17905" y="19221"/>
                  <a:pt x="17905" y="17778"/>
                </a:cubicBezTo>
                <a:cubicBezTo>
                  <a:pt x="17905" y="17554"/>
                  <a:pt x="17885" y="17310"/>
                  <a:pt x="17824" y="17048"/>
                </a:cubicBezTo>
                <a:cubicBezTo>
                  <a:pt x="18108" y="16917"/>
                  <a:pt x="18332" y="16692"/>
                  <a:pt x="18494" y="16373"/>
                </a:cubicBezTo>
                <a:cubicBezTo>
                  <a:pt x="18656" y="16055"/>
                  <a:pt x="18758" y="15736"/>
                  <a:pt x="18758" y="15418"/>
                </a:cubicBezTo>
                <a:cubicBezTo>
                  <a:pt x="18758" y="15099"/>
                  <a:pt x="18656" y="14800"/>
                  <a:pt x="18494" y="14519"/>
                </a:cubicBezTo>
                <a:cubicBezTo>
                  <a:pt x="19002" y="14088"/>
                  <a:pt x="19245" y="13563"/>
                  <a:pt x="19245" y="12982"/>
                </a:cubicBezTo>
                <a:cubicBezTo>
                  <a:pt x="19245" y="12758"/>
                  <a:pt x="19184" y="12514"/>
                  <a:pt x="19103" y="12252"/>
                </a:cubicBezTo>
                <a:cubicBezTo>
                  <a:pt x="19002" y="11990"/>
                  <a:pt x="18900" y="11784"/>
                  <a:pt x="18758" y="11634"/>
                </a:cubicBezTo>
                <a:cubicBezTo>
                  <a:pt x="19042" y="11634"/>
                  <a:pt x="19306" y="11428"/>
                  <a:pt x="19509" y="11034"/>
                </a:cubicBezTo>
                <a:cubicBezTo>
                  <a:pt x="19712" y="10622"/>
                  <a:pt x="19793" y="10285"/>
                  <a:pt x="19793" y="998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Shape 333"/>
          <p:cNvSpPr txBox="1"/>
          <p:nvPr/>
        </p:nvSpPr>
        <p:spPr>
          <a:xfrm>
            <a:off x="1492448" y="4601267"/>
            <a:ext cx="2002471"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rgbClr val="548135"/>
                </a:solidFill>
                <a:latin typeface="Montserrat"/>
                <a:ea typeface="Montserrat"/>
                <a:cs typeface="Montserrat"/>
                <a:sym typeface="Montserrat"/>
              </a:rPr>
              <a:t>Good Materials</a:t>
            </a:r>
            <a:endParaRPr b="1" sz="1800">
              <a:solidFill>
                <a:srgbClr val="548135"/>
              </a:solidFill>
              <a:latin typeface="Montserrat"/>
              <a:ea typeface="Montserrat"/>
              <a:cs typeface="Montserrat"/>
              <a:sym typeface="Montserrat"/>
            </a:endParaRPr>
          </a:p>
        </p:txBody>
      </p:sp>
      <p:sp>
        <p:nvSpPr>
          <p:cNvPr id="334" name="Shape 334"/>
          <p:cNvSpPr txBox="1"/>
          <p:nvPr/>
        </p:nvSpPr>
        <p:spPr>
          <a:xfrm>
            <a:off x="809367" y="5026330"/>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 but because</a:t>
            </a:r>
            <a:endParaRPr sz="1200">
              <a:solidFill>
                <a:schemeClr val="dk1"/>
              </a:solidFill>
              <a:latin typeface="Montserrat"/>
              <a:ea typeface="Montserrat"/>
              <a:cs typeface="Montserrat"/>
              <a:sym typeface="Montserrat"/>
            </a:endParaRPr>
          </a:p>
        </p:txBody>
      </p:sp>
      <p:sp>
        <p:nvSpPr>
          <p:cNvPr id="335" name="Shape 335"/>
          <p:cNvSpPr/>
          <p:nvPr/>
        </p:nvSpPr>
        <p:spPr>
          <a:xfrm>
            <a:off x="5486454" y="2736853"/>
            <a:ext cx="1357312" cy="1357312"/>
          </a:xfrm>
          <a:prstGeom prst="rect">
            <a:avLst/>
          </a:prstGeom>
          <a:solidFill>
            <a:srgbClr val="FDA10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 name="Shape 336"/>
          <p:cNvSpPr txBox="1"/>
          <p:nvPr/>
        </p:nvSpPr>
        <p:spPr>
          <a:xfrm>
            <a:off x="5305015" y="4601267"/>
            <a:ext cx="1681871"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rgbClr val="548135"/>
                </a:solidFill>
                <a:latin typeface="Montserrat"/>
                <a:ea typeface="Montserrat"/>
                <a:cs typeface="Montserrat"/>
                <a:sym typeface="Montserrat"/>
              </a:rPr>
              <a:t>Eco Friendly</a:t>
            </a:r>
            <a:endParaRPr b="1" sz="1800">
              <a:solidFill>
                <a:srgbClr val="548135"/>
              </a:solidFill>
              <a:latin typeface="Montserrat"/>
              <a:ea typeface="Montserrat"/>
              <a:cs typeface="Montserrat"/>
              <a:sym typeface="Montserrat"/>
            </a:endParaRPr>
          </a:p>
        </p:txBody>
      </p:sp>
      <p:sp>
        <p:nvSpPr>
          <p:cNvPr id="337" name="Shape 337"/>
          <p:cNvSpPr txBox="1"/>
          <p:nvPr/>
        </p:nvSpPr>
        <p:spPr>
          <a:xfrm>
            <a:off x="4541353" y="5026330"/>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 but because</a:t>
            </a:r>
            <a:endParaRPr sz="1200">
              <a:solidFill>
                <a:schemeClr val="dk1"/>
              </a:solidFill>
              <a:latin typeface="Montserrat"/>
              <a:ea typeface="Montserrat"/>
              <a:cs typeface="Montserrat"/>
              <a:sym typeface="Montserrat"/>
            </a:endParaRPr>
          </a:p>
        </p:txBody>
      </p:sp>
      <p:sp>
        <p:nvSpPr>
          <p:cNvPr id="338" name="Shape 338"/>
          <p:cNvSpPr/>
          <p:nvPr/>
        </p:nvSpPr>
        <p:spPr>
          <a:xfrm>
            <a:off x="9201532" y="2736853"/>
            <a:ext cx="1357312" cy="1357312"/>
          </a:xfrm>
          <a:prstGeom prst="rect">
            <a:avLst/>
          </a:prstGeom>
          <a:solidFill>
            <a:srgbClr val="FE912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Shape 339"/>
          <p:cNvSpPr txBox="1"/>
          <p:nvPr/>
        </p:nvSpPr>
        <p:spPr>
          <a:xfrm>
            <a:off x="8791590" y="4601267"/>
            <a:ext cx="2177199"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rgbClr val="548135"/>
                </a:solidFill>
                <a:latin typeface="Montserrat"/>
                <a:ea typeface="Montserrat"/>
                <a:cs typeface="Montserrat"/>
                <a:sym typeface="Montserrat"/>
              </a:rPr>
              <a:t>Amazing Design</a:t>
            </a:r>
            <a:endParaRPr b="1" sz="1800">
              <a:solidFill>
                <a:srgbClr val="548135"/>
              </a:solidFill>
              <a:latin typeface="Montserrat"/>
              <a:ea typeface="Montserrat"/>
              <a:cs typeface="Montserrat"/>
              <a:sym typeface="Montserrat"/>
            </a:endParaRPr>
          </a:p>
        </p:txBody>
      </p:sp>
      <p:sp>
        <p:nvSpPr>
          <p:cNvPr id="340" name="Shape 340"/>
          <p:cNvSpPr txBox="1"/>
          <p:nvPr/>
        </p:nvSpPr>
        <p:spPr>
          <a:xfrm>
            <a:off x="8207212" y="5009848"/>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 but because</a:t>
            </a:r>
            <a:endParaRPr sz="1200">
              <a:solidFill>
                <a:schemeClr val="dk1"/>
              </a:solidFill>
              <a:latin typeface="Montserrat"/>
              <a:ea typeface="Montserrat"/>
              <a:cs typeface="Montserrat"/>
              <a:sym typeface="Montserrat"/>
            </a:endParaRPr>
          </a:p>
        </p:txBody>
      </p:sp>
      <p:sp>
        <p:nvSpPr>
          <p:cNvPr id="341" name="Shape 341"/>
          <p:cNvSpPr/>
          <p:nvPr/>
        </p:nvSpPr>
        <p:spPr>
          <a:xfrm>
            <a:off x="5866501" y="3163873"/>
            <a:ext cx="629382" cy="495362"/>
          </a:xfrm>
          <a:custGeom>
            <a:pathLst>
              <a:path extrusionOk="0" h="21600" w="21600">
                <a:moveTo>
                  <a:pt x="21600" y="5798"/>
                </a:moveTo>
                <a:cubicBezTo>
                  <a:pt x="21600" y="6772"/>
                  <a:pt x="21530" y="7746"/>
                  <a:pt x="21356" y="8764"/>
                </a:cubicBezTo>
                <a:cubicBezTo>
                  <a:pt x="20991" y="11043"/>
                  <a:pt x="20260" y="13013"/>
                  <a:pt x="19146" y="14629"/>
                </a:cubicBezTo>
                <a:cubicBezTo>
                  <a:pt x="18032" y="16244"/>
                  <a:pt x="16587" y="17616"/>
                  <a:pt x="14829" y="18745"/>
                </a:cubicBezTo>
                <a:cubicBezTo>
                  <a:pt x="13106" y="19852"/>
                  <a:pt x="11348" y="20405"/>
                  <a:pt x="9538" y="20405"/>
                </a:cubicBezTo>
                <a:cubicBezTo>
                  <a:pt x="8355" y="20405"/>
                  <a:pt x="7206" y="20161"/>
                  <a:pt x="6092" y="19675"/>
                </a:cubicBezTo>
                <a:cubicBezTo>
                  <a:pt x="5970" y="19630"/>
                  <a:pt x="5622" y="19409"/>
                  <a:pt x="5030" y="19033"/>
                </a:cubicBezTo>
                <a:cubicBezTo>
                  <a:pt x="4456" y="18657"/>
                  <a:pt x="4055" y="18457"/>
                  <a:pt x="3881" y="18457"/>
                </a:cubicBezTo>
                <a:cubicBezTo>
                  <a:pt x="3742" y="18457"/>
                  <a:pt x="3585" y="18634"/>
                  <a:pt x="3394" y="18944"/>
                </a:cubicBezTo>
                <a:cubicBezTo>
                  <a:pt x="3203" y="19276"/>
                  <a:pt x="3029" y="19630"/>
                  <a:pt x="2854" y="20029"/>
                </a:cubicBezTo>
                <a:cubicBezTo>
                  <a:pt x="2680" y="20427"/>
                  <a:pt x="2472" y="20781"/>
                  <a:pt x="2228" y="21113"/>
                </a:cubicBezTo>
                <a:cubicBezTo>
                  <a:pt x="1967" y="21423"/>
                  <a:pt x="1741" y="21600"/>
                  <a:pt x="1497" y="21600"/>
                </a:cubicBezTo>
                <a:cubicBezTo>
                  <a:pt x="1253" y="21600"/>
                  <a:pt x="1062" y="21534"/>
                  <a:pt x="888" y="21423"/>
                </a:cubicBezTo>
                <a:cubicBezTo>
                  <a:pt x="714" y="21312"/>
                  <a:pt x="592" y="21180"/>
                  <a:pt x="505" y="21047"/>
                </a:cubicBezTo>
                <a:cubicBezTo>
                  <a:pt x="435" y="20914"/>
                  <a:pt x="331" y="20715"/>
                  <a:pt x="191" y="20405"/>
                </a:cubicBezTo>
                <a:cubicBezTo>
                  <a:pt x="174" y="20383"/>
                  <a:pt x="139" y="20316"/>
                  <a:pt x="122" y="20250"/>
                </a:cubicBezTo>
                <a:cubicBezTo>
                  <a:pt x="87" y="20184"/>
                  <a:pt x="70" y="20117"/>
                  <a:pt x="52" y="20095"/>
                </a:cubicBezTo>
                <a:cubicBezTo>
                  <a:pt x="52" y="20051"/>
                  <a:pt x="17" y="20007"/>
                  <a:pt x="17" y="19940"/>
                </a:cubicBezTo>
                <a:cubicBezTo>
                  <a:pt x="0" y="19874"/>
                  <a:pt x="0" y="19807"/>
                  <a:pt x="0" y="19741"/>
                </a:cubicBezTo>
                <a:cubicBezTo>
                  <a:pt x="0" y="19387"/>
                  <a:pt x="122" y="19011"/>
                  <a:pt x="366" y="18612"/>
                </a:cubicBezTo>
                <a:cubicBezTo>
                  <a:pt x="609" y="18214"/>
                  <a:pt x="888" y="17882"/>
                  <a:pt x="1184" y="17616"/>
                </a:cubicBezTo>
                <a:cubicBezTo>
                  <a:pt x="1479" y="17329"/>
                  <a:pt x="1758" y="17041"/>
                  <a:pt x="2002" y="16753"/>
                </a:cubicBezTo>
                <a:cubicBezTo>
                  <a:pt x="2263" y="16443"/>
                  <a:pt x="2385" y="16200"/>
                  <a:pt x="2385" y="16001"/>
                </a:cubicBezTo>
                <a:cubicBezTo>
                  <a:pt x="2385" y="15979"/>
                  <a:pt x="2332" y="15780"/>
                  <a:pt x="2210" y="15425"/>
                </a:cubicBezTo>
                <a:cubicBezTo>
                  <a:pt x="2106" y="15071"/>
                  <a:pt x="2036" y="14850"/>
                  <a:pt x="2019" y="14761"/>
                </a:cubicBezTo>
                <a:cubicBezTo>
                  <a:pt x="1949" y="14230"/>
                  <a:pt x="1915" y="13699"/>
                  <a:pt x="1915" y="13168"/>
                </a:cubicBezTo>
                <a:cubicBezTo>
                  <a:pt x="1915" y="11973"/>
                  <a:pt x="2089" y="10866"/>
                  <a:pt x="2437" y="9782"/>
                </a:cubicBezTo>
                <a:cubicBezTo>
                  <a:pt x="2785" y="8720"/>
                  <a:pt x="3272" y="7768"/>
                  <a:pt x="3864" y="6949"/>
                </a:cubicBezTo>
                <a:cubicBezTo>
                  <a:pt x="4473" y="6152"/>
                  <a:pt x="5169" y="5422"/>
                  <a:pt x="5935" y="4825"/>
                </a:cubicBezTo>
                <a:cubicBezTo>
                  <a:pt x="6684" y="4205"/>
                  <a:pt x="7519" y="3718"/>
                  <a:pt x="8389" y="3364"/>
                </a:cubicBezTo>
                <a:cubicBezTo>
                  <a:pt x="8824" y="3165"/>
                  <a:pt x="9416" y="3054"/>
                  <a:pt x="10130" y="2966"/>
                </a:cubicBezTo>
                <a:cubicBezTo>
                  <a:pt x="10861" y="2899"/>
                  <a:pt x="11575" y="2855"/>
                  <a:pt x="12306" y="2833"/>
                </a:cubicBezTo>
                <a:cubicBezTo>
                  <a:pt x="13019" y="2811"/>
                  <a:pt x="13733" y="2789"/>
                  <a:pt x="14446" y="2744"/>
                </a:cubicBezTo>
                <a:cubicBezTo>
                  <a:pt x="15177" y="2700"/>
                  <a:pt x="15839" y="2567"/>
                  <a:pt x="16431" y="2368"/>
                </a:cubicBezTo>
                <a:cubicBezTo>
                  <a:pt x="17040" y="2169"/>
                  <a:pt x="17475" y="1881"/>
                  <a:pt x="17788" y="1505"/>
                </a:cubicBezTo>
                <a:cubicBezTo>
                  <a:pt x="17875" y="1394"/>
                  <a:pt x="17997" y="1261"/>
                  <a:pt x="18154" y="1062"/>
                </a:cubicBezTo>
                <a:cubicBezTo>
                  <a:pt x="18310" y="863"/>
                  <a:pt x="18432" y="708"/>
                  <a:pt x="18502" y="620"/>
                </a:cubicBezTo>
                <a:cubicBezTo>
                  <a:pt x="18589" y="531"/>
                  <a:pt x="18693" y="420"/>
                  <a:pt x="18833" y="310"/>
                </a:cubicBezTo>
                <a:cubicBezTo>
                  <a:pt x="18972" y="177"/>
                  <a:pt x="19111" y="111"/>
                  <a:pt x="19268" y="66"/>
                </a:cubicBezTo>
                <a:cubicBezTo>
                  <a:pt x="19424" y="22"/>
                  <a:pt x="19598" y="0"/>
                  <a:pt x="19790" y="0"/>
                </a:cubicBezTo>
                <a:cubicBezTo>
                  <a:pt x="20103" y="0"/>
                  <a:pt x="20399" y="243"/>
                  <a:pt x="20643" y="708"/>
                </a:cubicBezTo>
                <a:cubicBezTo>
                  <a:pt x="20904" y="1173"/>
                  <a:pt x="21095" y="1748"/>
                  <a:pt x="21217" y="2434"/>
                </a:cubicBezTo>
                <a:cubicBezTo>
                  <a:pt x="21356" y="3098"/>
                  <a:pt x="21443" y="3740"/>
                  <a:pt x="21513" y="4316"/>
                </a:cubicBezTo>
                <a:cubicBezTo>
                  <a:pt x="21565" y="4913"/>
                  <a:pt x="21600" y="5400"/>
                  <a:pt x="21600" y="5798"/>
                </a:cubicBezTo>
                <a:close/>
                <a:moveTo>
                  <a:pt x="15195" y="9516"/>
                </a:moveTo>
                <a:cubicBezTo>
                  <a:pt x="15351" y="9317"/>
                  <a:pt x="15439" y="9096"/>
                  <a:pt x="15439" y="8830"/>
                </a:cubicBezTo>
                <a:cubicBezTo>
                  <a:pt x="15439" y="8565"/>
                  <a:pt x="15351" y="8343"/>
                  <a:pt x="15195" y="8144"/>
                </a:cubicBezTo>
                <a:cubicBezTo>
                  <a:pt x="15056" y="7945"/>
                  <a:pt x="14864" y="7857"/>
                  <a:pt x="14655" y="7857"/>
                </a:cubicBezTo>
                <a:cubicBezTo>
                  <a:pt x="13280" y="7857"/>
                  <a:pt x="11992" y="8100"/>
                  <a:pt x="10826" y="8609"/>
                </a:cubicBezTo>
                <a:cubicBezTo>
                  <a:pt x="9643" y="9118"/>
                  <a:pt x="8598" y="9804"/>
                  <a:pt x="7693" y="10667"/>
                </a:cubicBezTo>
                <a:cubicBezTo>
                  <a:pt x="6788" y="11530"/>
                  <a:pt x="5831" y="12659"/>
                  <a:pt x="4856" y="14031"/>
                </a:cubicBezTo>
                <a:cubicBezTo>
                  <a:pt x="4699" y="14252"/>
                  <a:pt x="4630" y="14474"/>
                  <a:pt x="4630" y="14717"/>
                </a:cubicBezTo>
                <a:cubicBezTo>
                  <a:pt x="4630" y="14983"/>
                  <a:pt x="4699" y="15226"/>
                  <a:pt x="4856" y="15403"/>
                </a:cubicBezTo>
                <a:cubicBezTo>
                  <a:pt x="5013" y="15602"/>
                  <a:pt x="5187" y="15713"/>
                  <a:pt x="5396" y="15713"/>
                </a:cubicBezTo>
                <a:cubicBezTo>
                  <a:pt x="5587" y="15713"/>
                  <a:pt x="5761" y="15602"/>
                  <a:pt x="5935" y="15403"/>
                </a:cubicBezTo>
                <a:cubicBezTo>
                  <a:pt x="6161" y="15160"/>
                  <a:pt x="6457" y="14806"/>
                  <a:pt x="6823" y="14319"/>
                </a:cubicBezTo>
                <a:cubicBezTo>
                  <a:pt x="7206" y="13832"/>
                  <a:pt x="7484" y="13500"/>
                  <a:pt x="7641" y="13301"/>
                </a:cubicBezTo>
                <a:cubicBezTo>
                  <a:pt x="8737" y="12039"/>
                  <a:pt x="9817" y="11154"/>
                  <a:pt x="10878" y="10601"/>
                </a:cubicBezTo>
                <a:cubicBezTo>
                  <a:pt x="11940" y="10070"/>
                  <a:pt x="13193" y="9804"/>
                  <a:pt x="14655" y="9804"/>
                </a:cubicBezTo>
                <a:cubicBezTo>
                  <a:pt x="14864" y="9804"/>
                  <a:pt x="15056" y="9716"/>
                  <a:pt x="15195" y="9516"/>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Shape 342"/>
          <p:cNvSpPr/>
          <p:nvPr/>
        </p:nvSpPr>
        <p:spPr>
          <a:xfrm>
            <a:off x="9598841" y="3112661"/>
            <a:ext cx="585369" cy="546574"/>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43" name="Shape 343"/>
          <p:cNvSpPr/>
          <p:nvPr/>
        </p:nvSpPr>
        <p:spPr>
          <a:xfrm rot="10800000">
            <a:off x="9984341" y="-26252"/>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 name="Shape 344"/>
          <p:cNvSpPr txBox="1"/>
          <p:nvPr/>
        </p:nvSpPr>
        <p:spPr>
          <a:xfrm>
            <a:off x="10420415"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11</a:t>
            </a:r>
            <a:endParaRPr b="1" sz="3600">
              <a:solidFill>
                <a:schemeClr val="lt1"/>
              </a:solidFill>
              <a:latin typeface="Montserrat"/>
              <a:ea typeface="Montserrat"/>
              <a:cs typeface="Montserrat"/>
              <a:sym typeface="Montserrat"/>
            </a:endParaRPr>
          </a:p>
        </p:txBody>
      </p:sp>
      <p:cxnSp>
        <p:nvCxnSpPr>
          <p:cNvPr id="345" name="Shape 345"/>
          <p:cNvCxnSpPr/>
          <p:nvPr/>
        </p:nvCxnSpPr>
        <p:spPr>
          <a:xfrm>
            <a:off x="0" y="6567055"/>
            <a:ext cx="12192000" cy="0"/>
          </a:xfrm>
          <a:prstGeom prst="straightConnector1">
            <a:avLst/>
          </a:prstGeom>
          <a:noFill/>
          <a:ln cap="flat" cmpd="sng" w="76200">
            <a:solidFill>
              <a:schemeClr val="accent6"/>
            </a:solidFill>
            <a:prstDash val="solid"/>
            <a:miter lim="800000"/>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44"/>
                                        </p:tgtEl>
                                        <p:attrNameLst>
                                          <p:attrName>style.visibility</p:attrName>
                                        </p:attrNameLst>
                                      </p:cBhvr>
                                      <p:to>
                                        <p:strVal val="visible"/>
                                      </p:to>
                                    </p:set>
                                    <p:anim calcmode="lin" valueType="num">
                                      <p:cBhvr additive="base">
                                        <p:cTn dur="500"/>
                                        <p:tgtEl>
                                          <p:spTgt spid="34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43"/>
                                        </p:tgtEl>
                                        <p:attrNameLst>
                                          <p:attrName>style.visibility</p:attrName>
                                        </p:attrNameLst>
                                      </p:cBhvr>
                                      <p:to>
                                        <p:strVal val="visible"/>
                                      </p:to>
                                    </p:set>
                                    <p:anim calcmode="lin" valueType="num">
                                      <p:cBhvr additive="base">
                                        <p:cTn dur="500"/>
                                        <p:tgtEl>
                                          <p:spTgt spid="3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500"/>
                                        <p:tgtEl>
                                          <p:spTgt spid="330"/>
                                        </p:tgtEl>
                                      </p:cBhvr>
                                    </p:animEffect>
                                  </p:childTnLst>
                                </p:cTn>
                              </p:par>
                              <p:par>
                                <p:cTn fill="hold" nodeType="withEffect" presetClass="entr" presetID="10" presetSubtype="0">
                                  <p:stCondLst>
                                    <p:cond delay="0"/>
                                  </p:stCondLst>
                                  <p:childTnLst>
                                    <p:set>
                                      <p:cBhvr>
                                        <p:cTn dur="1" fill="hold">
                                          <p:stCondLst>
                                            <p:cond delay="0"/>
                                          </p:stCondLst>
                                        </p:cTn>
                                        <p:tgtEl>
                                          <p:spTgt spid="331"/>
                                        </p:tgtEl>
                                        <p:attrNameLst>
                                          <p:attrName>style.visibility</p:attrName>
                                        </p:attrNameLst>
                                      </p:cBhvr>
                                      <p:to>
                                        <p:strVal val="visible"/>
                                      </p:to>
                                    </p:set>
                                    <p:animEffect filter="fade" transition="in">
                                      <p:cBhvr>
                                        <p:cTn dur="500"/>
                                        <p:tgtEl>
                                          <p:spTgt spid="3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2"/>
                                        </p:tgtEl>
                                        <p:attrNameLst>
                                          <p:attrName>style.visibility</p:attrName>
                                        </p:attrNameLst>
                                      </p:cBhvr>
                                      <p:to>
                                        <p:strVal val="visible"/>
                                      </p:to>
                                    </p:set>
                                    <p:anim calcmode="lin" valueType="num">
                                      <p:cBhvr additive="base">
                                        <p:cTn dur="500"/>
                                        <p:tgtEl>
                                          <p:spTgt spid="33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9"/>
                                        </p:tgtEl>
                                        <p:attrNameLst>
                                          <p:attrName>style.visibility</p:attrName>
                                        </p:attrNameLst>
                                      </p:cBhvr>
                                      <p:to>
                                        <p:strVal val="visible"/>
                                      </p:to>
                                    </p:set>
                                    <p:anim calcmode="lin" valueType="num">
                                      <p:cBhvr additive="base">
                                        <p:cTn dur="500"/>
                                        <p:tgtEl>
                                          <p:spTgt spid="32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3"/>
                                        </p:tgtEl>
                                        <p:attrNameLst>
                                          <p:attrName>style.visibility</p:attrName>
                                        </p:attrNameLst>
                                      </p:cBhvr>
                                      <p:to>
                                        <p:strVal val="visible"/>
                                      </p:to>
                                    </p:set>
                                    <p:anim calcmode="lin" valueType="num">
                                      <p:cBhvr additive="base">
                                        <p:cTn dur="500"/>
                                        <p:tgtEl>
                                          <p:spTgt spid="3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4"/>
                                        </p:tgtEl>
                                        <p:attrNameLst>
                                          <p:attrName>style.visibility</p:attrName>
                                        </p:attrNameLst>
                                      </p:cBhvr>
                                      <p:to>
                                        <p:strVal val="visible"/>
                                      </p:to>
                                    </p:set>
                                    <p:anim calcmode="lin" valueType="num">
                                      <p:cBhvr additive="base">
                                        <p:cTn dur="500"/>
                                        <p:tgtEl>
                                          <p:spTgt spid="33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5"/>
                                        </p:tgtEl>
                                        <p:attrNameLst>
                                          <p:attrName>style.visibility</p:attrName>
                                        </p:attrNameLst>
                                      </p:cBhvr>
                                      <p:to>
                                        <p:strVal val="visible"/>
                                      </p:to>
                                    </p:set>
                                    <p:anim calcmode="lin" valueType="num">
                                      <p:cBhvr additive="base">
                                        <p:cTn dur="500"/>
                                        <p:tgtEl>
                                          <p:spTgt spid="33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41"/>
                                        </p:tgtEl>
                                        <p:attrNameLst>
                                          <p:attrName>style.visibility</p:attrName>
                                        </p:attrNameLst>
                                      </p:cBhvr>
                                      <p:to>
                                        <p:strVal val="visible"/>
                                      </p:to>
                                    </p:set>
                                    <p:anim calcmode="lin" valueType="num">
                                      <p:cBhvr additive="base">
                                        <p:cTn dur="500"/>
                                        <p:tgtEl>
                                          <p:spTgt spid="34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6"/>
                                        </p:tgtEl>
                                        <p:attrNameLst>
                                          <p:attrName>style.visibility</p:attrName>
                                        </p:attrNameLst>
                                      </p:cBhvr>
                                      <p:to>
                                        <p:strVal val="visible"/>
                                      </p:to>
                                    </p:set>
                                    <p:anim calcmode="lin" valueType="num">
                                      <p:cBhvr additive="base">
                                        <p:cTn dur="500"/>
                                        <p:tgtEl>
                                          <p:spTgt spid="33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7"/>
                                        </p:tgtEl>
                                        <p:attrNameLst>
                                          <p:attrName>style.visibility</p:attrName>
                                        </p:attrNameLst>
                                      </p:cBhvr>
                                      <p:to>
                                        <p:strVal val="visible"/>
                                      </p:to>
                                    </p:set>
                                    <p:anim calcmode="lin" valueType="num">
                                      <p:cBhvr additive="base">
                                        <p:cTn dur="500"/>
                                        <p:tgtEl>
                                          <p:spTgt spid="3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2"/>
                                        </p:tgtEl>
                                        <p:attrNameLst>
                                          <p:attrName>style.visibility</p:attrName>
                                        </p:attrNameLst>
                                      </p:cBhvr>
                                      <p:to>
                                        <p:strVal val="visible"/>
                                      </p:to>
                                    </p:set>
                                    <p:anim calcmode="lin" valueType="num">
                                      <p:cBhvr additive="base">
                                        <p:cTn dur="500"/>
                                        <p:tgtEl>
                                          <p:spTgt spid="34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8"/>
                                        </p:tgtEl>
                                        <p:attrNameLst>
                                          <p:attrName>style.visibility</p:attrName>
                                        </p:attrNameLst>
                                      </p:cBhvr>
                                      <p:to>
                                        <p:strVal val="visible"/>
                                      </p:to>
                                    </p:set>
                                    <p:anim calcmode="lin" valueType="num">
                                      <p:cBhvr additive="base">
                                        <p:cTn dur="500"/>
                                        <p:tgtEl>
                                          <p:spTgt spid="33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39"/>
                                        </p:tgtEl>
                                        <p:attrNameLst>
                                          <p:attrName>style.visibility</p:attrName>
                                        </p:attrNameLst>
                                      </p:cBhvr>
                                      <p:to>
                                        <p:strVal val="visible"/>
                                      </p:to>
                                    </p:set>
                                    <p:anim calcmode="lin" valueType="num">
                                      <p:cBhvr additive="base">
                                        <p:cTn dur="500"/>
                                        <p:tgtEl>
                                          <p:spTgt spid="33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40"/>
                                        </p:tgtEl>
                                        <p:attrNameLst>
                                          <p:attrName>style.visibility</p:attrName>
                                        </p:attrNameLst>
                                      </p:cBhvr>
                                      <p:to>
                                        <p:strVal val="visible"/>
                                      </p:to>
                                    </p:set>
                                    <p:anim calcmode="lin" valueType="num">
                                      <p:cBhvr additive="base">
                                        <p:cTn dur="500"/>
                                        <p:tgtEl>
                                          <p:spTgt spid="3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500"/>
                                        <p:tgtEl>
                                          <p:spTgt spid="34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350" name="Shape 350"/>
        <p:cNvGrpSpPr/>
        <p:nvPr/>
      </p:nvGrpSpPr>
      <p:grpSpPr>
        <a:xfrm>
          <a:off x="0" y="0"/>
          <a:ext cx="0" cy="0"/>
          <a:chOff x="0" y="0"/>
          <a:chExt cx="0" cy="0"/>
        </a:xfrm>
      </p:grpSpPr>
      <p:pic>
        <p:nvPicPr>
          <p:cNvPr id="351" name="Shape 351"/>
          <p:cNvPicPr preferRelativeResize="0"/>
          <p:nvPr/>
        </p:nvPicPr>
        <p:blipFill rotWithShape="1">
          <a:blip r:embed="rId3">
            <a:alphaModFix/>
          </a:blip>
          <a:srcRect b="0" l="0" r="0" t="0"/>
          <a:stretch/>
        </p:blipFill>
        <p:spPr>
          <a:xfrm>
            <a:off x="0" y="2125793"/>
            <a:ext cx="5914893" cy="3934800"/>
          </a:xfrm>
          <a:prstGeom prst="rect">
            <a:avLst/>
          </a:prstGeom>
          <a:noFill/>
          <a:ln>
            <a:noFill/>
          </a:ln>
        </p:spPr>
      </p:pic>
      <p:sp>
        <p:nvSpPr>
          <p:cNvPr id="352" name="Shape 352"/>
          <p:cNvSpPr txBox="1"/>
          <p:nvPr/>
        </p:nvSpPr>
        <p:spPr>
          <a:xfrm>
            <a:off x="812772" y="376795"/>
            <a:ext cx="436209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Marketing Strategy</a:t>
            </a:r>
            <a:endParaRPr b="1" sz="3200">
              <a:solidFill>
                <a:schemeClr val="lt1"/>
              </a:solidFill>
              <a:latin typeface="Montserrat"/>
              <a:ea typeface="Montserrat"/>
              <a:cs typeface="Montserrat"/>
              <a:sym typeface="Montserrat"/>
            </a:endParaRPr>
          </a:p>
        </p:txBody>
      </p:sp>
      <p:sp>
        <p:nvSpPr>
          <p:cNvPr id="353" name="Shape 353"/>
          <p:cNvSpPr txBox="1"/>
          <p:nvPr/>
        </p:nvSpPr>
        <p:spPr>
          <a:xfrm>
            <a:off x="812772" y="108547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354" name="Shape 354"/>
          <p:cNvSpPr/>
          <p:nvPr/>
        </p:nvSpPr>
        <p:spPr>
          <a:xfrm rot="10800000">
            <a:off x="9908645" y="0"/>
            <a:ext cx="2016530" cy="1738388"/>
          </a:xfrm>
          <a:prstGeom prst="triangle">
            <a:avLst>
              <a:gd fmla="val 50000" name="adj"/>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5" name="Shape 355"/>
          <p:cNvSpPr txBox="1"/>
          <p:nvPr/>
        </p:nvSpPr>
        <p:spPr>
          <a:xfrm>
            <a:off x="10420415"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12</a:t>
            </a:r>
            <a:endParaRPr b="1" sz="3600">
              <a:solidFill>
                <a:schemeClr val="lt1"/>
              </a:solidFill>
              <a:latin typeface="Montserrat"/>
              <a:ea typeface="Montserrat"/>
              <a:cs typeface="Montserrat"/>
              <a:sym typeface="Montserrat"/>
            </a:endParaRPr>
          </a:p>
        </p:txBody>
      </p:sp>
      <p:sp>
        <p:nvSpPr>
          <p:cNvPr id="356" name="Shape 356"/>
          <p:cNvSpPr/>
          <p:nvPr/>
        </p:nvSpPr>
        <p:spPr>
          <a:xfrm>
            <a:off x="5389101" y="1765195"/>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7" name="Shape 357"/>
          <p:cNvSpPr txBox="1"/>
          <p:nvPr/>
        </p:nvSpPr>
        <p:spPr>
          <a:xfrm>
            <a:off x="6768294" y="1670993"/>
            <a:ext cx="179889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Poppins"/>
                <a:ea typeface="Poppins"/>
                <a:cs typeface="Poppins"/>
                <a:sym typeface="Poppins"/>
              </a:rPr>
              <a:t>Strategy One</a:t>
            </a:r>
            <a:endParaRPr b="1" sz="1800">
              <a:solidFill>
                <a:schemeClr val="lt1"/>
              </a:solidFill>
              <a:latin typeface="Poppins"/>
              <a:ea typeface="Poppins"/>
              <a:cs typeface="Poppins"/>
              <a:sym typeface="Poppins"/>
            </a:endParaRPr>
          </a:p>
        </p:txBody>
      </p:sp>
      <p:sp>
        <p:nvSpPr>
          <p:cNvPr id="358" name="Shape 358"/>
          <p:cNvSpPr txBox="1"/>
          <p:nvPr/>
        </p:nvSpPr>
        <p:spPr>
          <a:xfrm>
            <a:off x="6768294" y="197014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chemeClr val="lt1"/>
              </a:solidFill>
              <a:latin typeface="Montserrat"/>
              <a:ea typeface="Montserrat"/>
              <a:cs typeface="Montserrat"/>
              <a:sym typeface="Montserrat"/>
            </a:endParaRPr>
          </a:p>
        </p:txBody>
      </p:sp>
      <p:sp>
        <p:nvSpPr>
          <p:cNvPr id="359" name="Shape 359"/>
          <p:cNvSpPr/>
          <p:nvPr/>
        </p:nvSpPr>
        <p:spPr>
          <a:xfrm>
            <a:off x="5297593" y="3455803"/>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60" name="Shape 360"/>
          <p:cNvSpPr txBox="1"/>
          <p:nvPr/>
        </p:nvSpPr>
        <p:spPr>
          <a:xfrm>
            <a:off x="6768294" y="3508360"/>
            <a:ext cx="180209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Poppins"/>
                <a:ea typeface="Poppins"/>
                <a:cs typeface="Poppins"/>
                <a:sym typeface="Poppins"/>
              </a:rPr>
              <a:t>Strategy Two</a:t>
            </a:r>
            <a:endParaRPr b="1" sz="1800">
              <a:solidFill>
                <a:schemeClr val="lt1"/>
              </a:solidFill>
              <a:latin typeface="Poppins"/>
              <a:ea typeface="Poppins"/>
              <a:cs typeface="Poppins"/>
              <a:sym typeface="Poppins"/>
            </a:endParaRPr>
          </a:p>
        </p:txBody>
      </p:sp>
      <p:sp>
        <p:nvSpPr>
          <p:cNvPr id="361" name="Shape 361"/>
          <p:cNvSpPr txBox="1"/>
          <p:nvPr/>
        </p:nvSpPr>
        <p:spPr>
          <a:xfrm>
            <a:off x="6768294" y="3807513"/>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chemeClr val="lt1"/>
              </a:solidFill>
              <a:latin typeface="Montserrat"/>
              <a:ea typeface="Montserrat"/>
              <a:cs typeface="Montserrat"/>
              <a:sym typeface="Montserrat"/>
            </a:endParaRPr>
          </a:p>
        </p:txBody>
      </p:sp>
      <p:sp>
        <p:nvSpPr>
          <p:cNvPr id="362" name="Shape 362"/>
          <p:cNvSpPr/>
          <p:nvPr/>
        </p:nvSpPr>
        <p:spPr>
          <a:xfrm>
            <a:off x="5284511" y="5266007"/>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63" name="Shape 363"/>
          <p:cNvSpPr txBox="1"/>
          <p:nvPr/>
        </p:nvSpPr>
        <p:spPr>
          <a:xfrm>
            <a:off x="6768294" y="5151780"/>
            <a:ext cx="207140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Poppins"/>
                <a:ea typeface="Poppins"/>
                <a:cs typeface="Poppins"/>
                <a:sym typeface="Poppins"/>
              </a:rPr>
              <a:t>Strategy  Three</a:t>
            </a:r>
            <a:endParaRPr b="1" sz="1800">
              <a:solidFill>
                <a:schemeClr val="lt1"/>
              </a:solidFill>
              <a:latin typeface="Poppins"/>
              <a:ea typeface="Poppins"/>
              <a:cs typeface="Poppins"/>
              <a:sym typeface="Poppins"/>
            </a:endParaRPr>
          </a:p>
        </p:txBody>
      </p:sp>
      <p:sp>
        <p:nvSpPr>
          <p:cNvPr id="364" name="Shape 364"/>
          <p:cNvSpPr txBox="1"/>
          <p:nvPr/>
        </p:nvSpPr>
        <p:spPr>
          <a:xfrm>
            <a:off x="6773106" y="544658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chemeClr val="lt1"/>
              </a:solidFill>
              <a:latin typeface="Montserrat"/>
              <a:ea typeface="Montserrat"/>
              <a:cs typeface="Montserrat"/>
              <a:sym typeface="Montserrat"/>
            </a:endParaRPr>
          </a:p>
        </p:txBody>
      </p:sp>
      <p:sp>
        <p:nvSpPr>
          <p:cNvPr id="365" name="Shape 365"/>
          <p:cNvSpPr/>
          <p:nvPr/>
        </p:nvSpPr>
        <p:spPr>
          <a:xfrm>
            <a:off x="5638368" y="3781607"/>
            <a:ext cx="447315" cy="447316"/>
          </a:xfrm>
          <a:custGeom>
            <a:pathLst>
              <a:path extrusionOk="0" h="21600" w="21600">
                <a:moveTo>
                  <a:pt x="9938" y="9930"/>
                </a:moveTo>
                <a:cubicBezTo>
                  <a:pt x="9817" y="10070"/>
                  <a:pt x="9643" y="10122"/>
                  <a:pt x="9451" y="10122"/>
                </a:cubicBezTo>
                <a:lnTo>
                  <a:pt x="679" y="10122"/>
                </a:lnTo>
                <a:cubicBezTo>
                  <a:pt x="470" y="10122"/>
                  <a:pt x="313" y="10052"/>
                  <a:pt x="191" y="9930"/>
                </a:cubicBezTo>
                <a:cubicBezTo>
                  <a:pt x="70" y="9791"/>
                  <a:pt x="0" y="9652"/>
                  <a:pt x="0" y="9461"/>
                </a:cubicBezTo>
                <a:cubicBezTo>
                  <a:pt x="0" y="6835"/>
                  <a:pt x="922" y="4609"/>
                  <a:pt x="2767" y="2765"/>
                </a:cubicBezTo>
                <a:cubicBezTo>
                  <a:pt x="4612" y="922"/>
                  <a:pt x="6840" y="0"/>
                  <a:pt x="9451" y="0"/>
                </a:cubicBezTo>
                <a:cubicBezTo>
                  <a:pt x="9643" y="0"/>
                  <a:pt x="9817" y="70"/>
                  <a:pt x="9938" y="191"/>
                </a:cubicBezTo>
                <a:cubicBezTo>
                  <a:pt x="10060" y="313"/>
                  <a:pt x="10130" y="487"/>
                  <a:pt x="10130" y="678"/>
                </a:cubicBezTo>
                <a:lnTo>
                  <a:pt x="10130" y="9461"/>
                </a:lnTo>
                <a:cubicBezTo>
                  <a:pt x="10130" y="9652"/>
                  <a:pt x="10060" y="9809"/>
                  <a:pt x="9938" y="9930"/>
                </a:cubicBezTo>
                <a:close/>
                <a:moveTo>
                  <a:pt x="8772" y="1391"/>
                </a:moveTo>
                <a:cubicBezTo>
                  <a:pt x="6788" y="1530"/>
                  <a:pt x="5082" y="2278"/>
                  <a:pt x="3690" y="3687"/>
                </a:cubicBezTo>
                <a:cubicBezTo>
                  <a:pt x="2298" y="5078"/>
                  <a:pt x="1532" y="6783"/>
                  <a:pt x="1392" y="8783"/>
                </a:cubicBezTo>
                <a:lnTo>
                  <a:pt x="8772" y="8783"/>
                </a:lnTo>
                <a:lnTo>
                  <a:pt x="8772" y="1391"/>
                </a:lnTo>
                <a:close/>
                <a:moveTo>
                  <a:pt x="18937" y="4713"/>
                </a:moveTo>
                <a:cubicBezTo>
                  <a:pt x="20712" y="6522"/>
                  <a:pt x="21600" y="8817"/>
                  <a:pt x="21600" y="11600"/>
                </a:cubicBezTo>
                <a:cubicBezTo>
                  <a:pt x="21600" y="14365"/>
                  <a:pt x="20608" y="16713"/>
                  <a:pt x="18659" y="18661"/>
                </a:cubicBezTo>
                <a:cubicBezTo>
                  <a:pt x="16709" y="20626"/>
                  <a:pt x="14342" y="21600"/>
                  <a:pt x="11592" y="21600"/>
                </a:cubicBezTo>
                <a:cubicBezTo>
                  <a:pt x="8807" y="21600"/>
                  <a:pt x="6510" y="20696"/>
                  <a:pt x="4699" y="18887"/>
                </a:cubicBezTo>
                <a:cubicBezTo>
                  <a:pt x="2872" y="17061"/>
                  <a:pt x="1984" y="14783"/>
                  <a:pt x="1984" y="12017"/>
                </a:cubicBezTo>
                <a:cubicBezTo>
                  <a:pt x="1984" y="11826"/>
                  <a:pt x="2054" y="11670"/>
                  <a:pt x="2176" y="11548"/>
                </a:cubicBezTo>
                <a:cubicBezTo>
                  <a:pt x="2298" y="11409"/>
                  <a:pt x="2454" y="11357"/>
                  <a:pt x="2646" y="11357"/>
                </a:cubicBezTo>
                <a:cubicBezTo>
                  <a:pt x="2820" y="11357"/>
                  <a:pt x="2976" y="11409"/>
                  <a:pt x="3116" y="11548"/>
                </a:cubicBezTo>
                <a:cubicBezTo>
                  <a:pt x="3255" y="11670"/>
                  <a:pt x="3342" y="11826"/>
                  <a:pt x="3342" y="12017"/>
                </a:cubicBezTo>
                <a:cubicBezTo>
                  <a:pt x="3342" y="14417"/>
                  <a:pt x="4108" y="16383"/>
                  <a:pt x="5674" y="17930"/>
                </a:cubicBezTo>
                <a:cubicBezTo>
                  <a:pt x="7241" y="19478"/>
                  <a:pt x="9207" y="20243"/>
                  <a:pt x="11609" y="20243"/>
                </a:cubicBezTo>
                <a:cubicBezTo>
                  <a:pt x="13994" y="20243"/>
                  <a:pt x="16030" y="19409"/>
                  <a:pt x="17719" y="17722"/>
                </a:cubicBezTo>
                <a:cubicBezTo>
                  <a:pt x="19407" y="16035"/>
                  <a:pt x="20242" y="14000"/>
                  <a:pt x="20242" y="11600"/>
                </a:cubicBezTo>
                <a:cubicBezTo>
                  <a:pt x="20242" y="9183"/>
                  <a:pt x="19477" y="7200"/>
                  <a:pt x="17962" y="5652"/>
                </a:cubicBezTo>
                <a:cubicBezTo>
                  <a:pt x="16448" y="4104"/>
                  <a:pt x="14499" y="3339"/>
                  <a:pt x="12149" y="3339"/>
                </a:cubicBezTo>
                <a:cubicBezTo>
                  <a:pt x="11957" y="3339"/>
                  <a:pt x="11801" y="3270"/>
                  <a:pt x="11679" y="3130"/>
                </a:cubicBezTo>
                <a:cubicBezTo>
                  <a:pt x="11540" y="2991"/>
                  <a:pt x="11488" y="2817"/>
                  <a:pt x="11488" y="2643"/>
                </a:cubicBezTo>
                <a:cubicBezTo>
                  <a:pt x="11488" y="2452"/>
                  <a:pt x="11540" y="2296"/>
                  <a:pt x="11679" y="2174"/>
                </a:cubicBezTo>
                <a:cubicBezTo>
                  <a:pt x="11801" y="2052"/>
                  <a:pt x="11957" y="1983"/>
                  <a:pt x="12149" y="1983"/>
                </a:cubicBezTo>
                <a:cubicBezTo>
                  <a:pt x="14899" y="1983"/>
                  <a:pt x="17162" y="2887"/>
                  <a:pt x="18937" y="4713"/>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66" name="Shape 366"/>
          <p:cNvSpPr/>
          <p:nvPr/>
        </p:nvSpPr>
        <p:spPr>
          <a:xfrm>
            <a:off x="5626176" y="5622846"/>
            <a:ext cx="447315" cy="447316"/>
          </a:xfrm>
          <a:custGeom>
            <a:pathLst>
              <a:path extrusionOk="0" h="21600" w="21600">
                <a:moveTo>
                  <a:pt x="9938" y="9930"/>
                </a:moveTo>
                <a:cubicBezTo>
                  <a:pt x="9817" y="10070"/>
                  <a:pt x="9643" y="10122"/>
                  <a:pt x="9451" y="10122"/>
                </a:cubicBezTo>
                <a:lnTo>
                  <a:pt x="679" y="10122"/>
                </a:lnTo>
                <a:cubicBezTo>
                  <a:pt x="470" y="10122"/>
                  <a:pt x="313" y="10052"/>
                  <a:pt x="191" y="9930"/>
                </a:cubicBezTo>
                <a:cubicBezTo>
                  <a:pt x="70" y="9791"/>
                  <a:pt x="0" y="9652"/>
                  <a:pt x="0" y="9461"/>
                </a:cubicBezTo>
                <a:cubicBezTo>
                  <a:pt x="0" y="6835"/>
                  <a:pt x="922" y="4609"/>
                  <a:pt x="2767" y="2765"/>
                </a:cubicBezTo>
                <a:cubicBezTo>
                  <a:pt x="4612" y="922"/>
                  <a:pt x="6840" y="0"/>
                  <a:pt x="9451" y="0"/>
                </a:cubicBezTo>
                <a:cubicBezTo>
                  <a:pt x="9643" y="0"/>
                  <a:pt x="9817" y="70"/>
                  <a:pt x="9938" y="191"/>
                </a:cubicBezTo>
                <a:cubicBezTo>
                  <a:pt x="10060" y="313"/>
                  <a:pt x="10130" y="487"/>
                  <a:pt x="10130" y="678"/>
                </a:cubicBezTo>
                <a:lnTo>
                  <a:pt x="10130" y="9461"/>
                </a:lnTo>
                <a:cubicBezTo>
                  <a:pt x="10130" y="9652"/>
                  <a:pt x="10060" y="9809"/>
                  <a:pt x="9938" y="9930"/>
                </a:cubicBezTo>
                <a:close/>
                <a:moveTo>
                  <a:pt x="8772" y="1391"/>
                </a:moveTo>
                <a:cubicBezTo>
                  <a:pt x="6788" y="1530"/>
                  <a:pt x="5082" y="2278"/>
                  <a:pt x="3690" y="3687"/>
                </a:cubicBezTo>
                <a:cubicBezTo>
                  <a:pt x="2298" y="5078"/>
                  <a:pt x="1532" y="6783"/>
                  <a:pt x="1392" y="8783"/>
                </a:cubicBezTo>
                <a:lnTo>
                  <a:pt x="8772" y="8783"/>
                </a:lnTo>
                <a:lnTo>
                  <a:pt x="8772" y="1391"/>
                </a:lnTo>
                <a:close/>
                <a:moveTo>
                  <a:pt x="18937" y="4713"/>
                </a:moveTo>
                <a:cubicBezTo>
                  <a:pt x="20712" y="6522"/>
                  <a:pt x="21600" y="8817"/>
                  <a:pt x="21600" y="11600"/>
                </a:cubicBezTo>
                <a:cubicBezTo>
                  <a:pt x="21600" y="14365"/>
                  <a:pt x="20608" y="16713"/>
                  <a:pt x="18659" y="18661"/>
                </a:cubicBezTo>
                <a:cubicBezTo>
                  <a:pt x="16709" y="20626"/>
                  <a:pt x="14342" y="21600"/>
                  <a:pt x="11592" y="21600"/>
                </a:cubicBezTo>
                <a:cubicBezTo>
                  <a:pt x="8807" y="21600"/>
                  <a:pt x="6510" y="20696"/>
                  <a:pt x="4699" y="18887"/>
                </a:cubicBezTo>
                <a:cubicBezTo>
                  <a:pt x="2872" y="17061"/>
                  <a:pt x="1984" y="14783"/>
                  <a:pt x="1984" y="12017"/>
                </a:cubicBezTo>
                <a:cubicBezTo>
                  <a:pt x="1984" y="11826"/>
                  <a:pt x="2054" y="11670"/>
                  <a:pt x="2176" y="11548"/>
                </a:cubicBezTo>
                <a:cubicBezTo>
                  <a:pt x="2298" y="11409"/>
                  <a:pt x="2454" y="11357"/>
                  <a:pt x="2646" y="11357"/>
                </a:cubicBezTo>
                <a:cubicBezTo>
                  <a:pt x="2820" y="11357"/>
                  <a:pt x="2976" y="11409"/>
                  <a:pt x="3116" y="11548"/>
                </a:cubicBezTo>
                <a:cubicBezTo>
                  <a:pt x="3255" y="11670"/>
                  <a:pt x="3342" y="11826"/>
                  <a:pt x="3342" y="12017"/>
                </a:cubicBezTo>
                <a:cubicBezTo>
                  <a:pt x="3342" y="14417"/>
                  <a:pt x="4108" y="16383"/>
                  <a:pt x="5674" y="17930"/>
                </a:cubicBezTo>
                <a:cubicBezTo>
                  <a:pt x="7241" y="19478"/>
                  <a:pt x="9207" y="20243"/>
                  <a:pt x="11609" y="20243"/>
                </a:cubicBezTo>
                <a:cubicBezTo>
                  <a:pt x="13994" y="20243"/>
                  <a:pt x="16030" y="19409"/>
                  <a:pt x="17719" y="17722"/>
                </a:cubicBezTo>
                <a:cubicBezTo>
                  <a:pt x="19407" y="16035"/>
                  <a:pt x="20242" y="14000"/>
                  <a:pt x="20242" y="11600"/>
                </a:cubicBezTo>
                <a:cubicBezTo>
                  <a:pt x="20242" y="9183"/>
                  <a:pt x="19477" y="7200"/>
                  <a:pt x="17962" y="5652"/>
                </a:cubicBezTo>
                <a:cubicBezTo>
                  <a:pt x="16448" y="4104"/>
                  <a:pt x="14499" y="3339"/>
                  <a:pt x="12149" y="3339"/>
                </a:cubicBezTo>
                <a:cubicBezTo>
                  <a:pt x="11957" y="3339"/>
                  <a:pt x="11801" y="3270"/>
                  <a:pt x="11679" y="3130"/>
                </a:cubicBezTo>
                <a:cubicBezTo>
                  <a:pt x="11540" y="2991"/>
                  <a:pt x="11488" y="2817"/>
                  <a:pt x="11488" y="2643"/>
                </a:cubicBezTo>
                <a:cubicBezTo>
                  <a:pt x="11488" y="2452"/>
                  <a:pt x="11540" y="2296"/>
                  <a:pt x="11679" y="2174"/>
                </a:cubicBezTo>
                <a:cubicBezTo>
                  <a:pt x="11801" y="2052"/>
                  <a:pt x="11957" y="1983"/>
                  <a:pt x="12149" y="1983"/>
                </a:cubicBezTo>
                <a:cubicBezTo>
                  <a:pt x="14899" y="1983"/>
                  <a:pt x="17162" y="2887"/>
                  <a:pt x="18937" y="4713"/>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67" name="Shape 367"/>
          <p:cNvSpPr/>
          <p:nvPr/>
        </p:nvSpPr>
        <p:spPr>
          <a:xfrm>
            <a:off x="5717937" y="2055468"/>
            <a:ext cx="447315" cy="447316"/>
          </a:xfrm>
          <a:custGeom>
            <a:pathLst>
              <a:path extrusionOk="0" h="21600" w="21600">
                <a:moveTo>
                  <a:pt x="9938" y="9930"/>
                </a:moveTo>
                <a:cubicBezTo>
                  <a:pt x="9817" y="10070"/>
                  <a:pt x="9643" y="10122"/>
                  <a:pt x="9451" y="10122"/>
                </a:cubicBezTo>
                <a:lnTo>
                  <a:pt x="679" y="10122"/>
                </a:lnTo>
                <a:cubicBezTo>
                  <a:pt x="470" y="10122"/>
                  <a:pt x="313" y="10052"/>
                  <a:pt x="191" y="9930"/>
                </a:cubicBezTo>
                <a:cubicBezTo>
                  <a:pt x="70" y="9791"/>
                  <a:pt x="0" y="9652"/>
                  <a:pt x="0" y="9461"/>
                </a:cubicBezTo>
                <a:cubicBezTo>
                  <a:pt x="0" y="6835"/>
                  <a:pt x="922" y="4609"/>
                  <a:pt x="2767" y="2765"/>
                </a:cubicBezTo>
                <a:cubicBezTo>
                  <a:pt x="4612" y="922"/>
                  <a:pt x="6840" y="0"/>
                  <a:pt x="9451" y="0"/>
                </a:cubicBezTo>
                <a:cubicBezTo>
                  <a:pt x="9643" y="0"/>
                  <a:pt x="9817" y="70"/>
                  <a:pt x="9938" y="191"/>
                </a:cubicBezTo>
                <a:cubicBezTo>
                  <a:pt x="10060" y="313"/>
                  <a:pt x="10130" y="487"/>
                  <a:pt x="10130" y="678"/>
                </a:cubicBezTo>
                <a:lnTo>
                  <a:pt x="10130" y="9461"/>
                </a:lnTo>
                <a:cubicBezTo>
                  <a:pt x="10130" y="9652"/>
                  <a:pt x="10060" y="9809"/>
                  <a:pt x="9938" y="9930"/>
                </a:cubicBezTo>
                <a:close/>
                <a:moveTo>
                  <a:pt x="8772" y="1391"/>
                </a:moveTo>
                <a:cubicBezTo>
                  <a:pt x="6788" y="1530"/>
                  <a:pt x="5082" y="2278"/>
                  <a:pt x="3690" y="3687"/>
                </a:cubicBezTo>
                <a:cubicBezTo>
                  <a:pt x="2298" y="5078"/>
                  <a:pt x="1532" y="6783"/>
                  <a:pt x="1392" y="8783"/>
                </a:cubicBezTo>
                <a:lnTo>
                  <a:pt x="8772" y="8783"/>
                </a:lnTo>
                <a:lnTo>
                  <a:pt x="8772" y="1391"/>
                </a:lnTo>
                <a:close/>
                <a:moveTo>
                  <a:pt x="18937" y="4713"/>
                </a:moveTo>
                <a:cubicBezTo>
                  <a:pt x="20712" y="6522"/>
                  <a:pt x="21600" y="8817"/>
                  <a:pt x="21600" y="11600"/>
                </a:cubicBezTo>
                <a:cubicBezTo>
                  <a:pt x="21600" y="14365"/>
                  <a:pt x="20608" y="16713"/>
                  <a:pt x="18659" y="18661"/>
                </a:cubicBezTo>
                <a:cubicBezTo>
                  <a:pt x="16709" y="20626"/>
                  <a:pt x="14342" y="21600"/>
                  <a:pt x="11592" y="21600"/>
                </a:cubicBezTo>
                <a:cubicBezTo>
                  <a:pt x="8807" y="21600"/>
                  <a:pt x="6510" y="20696"/>
                  <a:pt x="4699" y="18887"/>
                </a:cubicBezTo>
                <a:cubicBezTo>
                  <a:pt x="2872" y="17061"/>
                  <a:pt x="1984" y="14783"/>
                  <a:pt x="1984" y="12017"/>
                </a:cubicBezTo>
                <a:cubicBezTo>
                  <a:pt x="1984" y="11826"/>
                  <a:pt x="2054" y="11670"/>
                  <a:pt x="2176" y="11548"/>
                </a:cubicBezTo>
                <a:cubicBezTo>
                  <a:pt x="2298" y="11409"/>
                  <a:pt x="2454" y="11357"/>
                  <a:pt x="2646" y="11357"/>
                </a:cubicBezTo>
                <a:cubicBezTo>
                  <a:pt x="2820" y="11357"/>
                  <a:pt x="2976" y="11409"/>
                  <a:pt x="3116" y="11548"/>
                </a:cubicBezTo>
                <a:cubicBezTo>
                  <a:pt x="3255" y="11670"/>
                  <a:pt x="3342" y="11826"/>
                  <a:pt x="3342" y="12017"/>
                </a:cubicBezTo>
                <a:cubicBezTo>
                  <a:pt x="3342" y="14417"/>
                  <a:pt x="4108" y="16383"/>
                  <a:pt x="5674" y="17930"/>
                </a:cubicBezTo>
                <a:cubicBezTo>
                  <a:pt x="7241" y="19478"/>
                  <a:pt x="9207" y="20243"/>
                  <a:pt x="11609" y="20243"/>
                </a:cubicBezTo>
                <a:cubicBezTo>
                  <a:pt x="13994" y="20243"/>
                  <a:pt x="16030" y="19409"/>
                  <a:pt x="17719" y="17722"/>
                </a:cubicBezTo>
                <a:cubicBezTo>
                  <a:pt x="19407" y="16035"/>
                  <a:pt x="20242" y="14000"/>
                  <a:pt x="20242" y="11600"/>
                </a:cubicBezTo>
                <a:cubicBezTo>
                  <a:pt x="20242" y="9183"/>
                  <a:pt x="19477" y="7200"/>
                  <a:pt x="17962" y="5652"/>
                </a:cubicBezTo>
                <a:cubicBezTo>
                  <a:pt x="16448" y="4104"/>
                  <a:pt x="14499" y="3339"/>
                  <a:pt x="12149" y="3339"/>
                </a:cubicBezTo>
                <a:cubicBezTo>
                  <a:pt x="11957" y="3339"/>
                  <a:pt x="11801" y="3270"/>
                  <a:pt x="11679" y="3130"/>
                </a:cubicBezTo>
                <a:cubicBezTo>
                  <a:pt x="11540" y="2991"/>
                  <a:pt x="11488" y="2817"/>
                  <a:pt x="11488" y="2643"/>
                </a:cubicBezTo>
                <a:cubicBezTo>
                  <a:pt x="11488" y="2452"/>
                  <a:pt x="11540" y="2296"/>
                  <a:pt x="11679" y="2174"/>
                </a:cubicBezTo>
                <a:cubicBezTo>
                  <a:pt x="11801" y="2052"/>
                  <a:pt x="11957" y="1983"/>
                  <a:pt x="12149" y="1983"/>
                </a:cubicBezTo>
                <a:cubicBezTo>
                  <a:pt x="14899" y="1983"/>
                  <a:pt x="17162" y="2887"/>
                  <a:pt x="18937" y="4713"/>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55"/>
                                        </p:tgtEl>
                                        <p:attrNameLst>
                                          <p:attrName>style.visibility</p:attrName>
                                        </p:attrNameLst>
                                      </p:cBhvr>
                                      <p:to>
                                        <p:strVal val="visible"/>
                                      </p:to>
                                    </p:set>
                                    <p:anim calcmode="lin" valueType="num">
                                      <p:cBhvr additive="base">
                                        <p:cTn dur="500"/>
                                        <p:tgtEl>
                                          <p:spTgt spid="35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4"/>
                                        </p:tgtEl>
                                        <p:attrNameLst>
                                          <p:attrName>style.visibility</p:attrName>
                                        </p:attrNameLst>
                                      </p:cBhvr>
                                      <p:to>
                                        <p:strVal val="visible"/>
                                      </p:to>
                                    </p:set>
                                    <p:anim calcmode="lin" valueType="num">
                                      <p:cBhvr additive="base">
                                        <p:cTn dur="500"/>
                                        <p:tgtEl>
                                          <p:spTgt spid="3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par>
                                <p:cTn fill="hold" nodeType="with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51"/>
                                        </p:tgtEl>
                                        <p:attrNameLst>
                                          <p:attrName>style.visibility</p:attrName>
                                        </p:attrNameLst>
                                      </p:cBhvr>
                                      <p:to>
                                        <p:strVal val="visible"/>
                                      </p:to>
                                    </p:set>
                                    <p:anim calcmode="lin" valueType="num">
                                      <p:cBhvr additive="base">
                                        <p:cTn dur="500"/>
                                        <p:tgtEl>
                                          <p:spTgt spid="35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500"/>
                                        <p:tgtEl>
                                          <p:spTgt spid="367"/>
                                        </p:tgtEl>
                                      </p:cBhvr>
                                    </p:animEffect>
                                  </p:childTnLst>
                                </p:cTn>
                              </p:par>
                              <p:par>
                                <p:cTn fill="hold" nodeType="with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500"/>
                                        <p:tgtEl>
                                          <p:spTgt spid="356"/>
                                        </p:tgtEl>
                                      </p:cBhvr>
                                    </p:animEffect>
                                  </p:childTnLst>
                                </p:cTn>
                              </p:par>
                              <p:par>
                                <p:cTn fill="hold" nodeType="with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500"/>
                                        <p:tgtEl>
                                          <p:spTgt spid="357"/>
                                        </p:tgtEl>
                                      </p:cBhvr>
                                    </p:animEffect>
                                  </p:childTnLst>
                                </p:cTn>
                              </p:par>
                              <p:par>
                                <p:cTn fill="hold" nodeType="with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500"/>
                                        <p:tgtEl>
                                          <p:spTgt spid="3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500"/>
                                        <p:tgtEl>
                                          <p:spTgt spid="365"/>
                                        </p:tgtEl>
                                      </p:cBhvr>
                                    </p:animEffect>
                                  </p:childTnLst>
                                </p:cTn>
                              </p:par>
                              <p:par>
                                <p:cTn fill="hold" nodeType="with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500"/>
                                        <p:tgtEl>
                                          <p:spTgt spid="359"/>
                                        </p:tgtEl>
                                      </p:cBhvr>
                                    </p:animEffect>
                                  </p:childTnLst>
                                </p:cTn>
                              </p:par>
                              <p:par>
                                <p:cTn fill="hold" nodeType="with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500"/>
                                        <p:tgtEl>
                                          <p:spTgt spid="360"/>
                                        </p:tgtEl>
                                      </p:cBhvr>
                                    </p:animEffect>
                                  </p:childTnLst>
                                </p:cTn>
                              </p:par>
                              <p:par>
                                <p:cTn fill="hold" nodeType="withEffect" presetClass="entr" presetID="10" presetSubtype="0">
                                  <p:stCondLst>
                                    <p:cond delay="0"/>
                                  </p:stCondLst>
                                  <p:childTnLst>
                                    <p:set>
                                      <p:cBhvr>
                                        <p:cTn dur="1" fill="hold">
                                          <p:stCondLst>
                                            <p:cond delay="0"/>
                                          </p:stCondLst>
                                        </p:cTn>
                                        <p:tgtEl>
                                          <p:spTgt spid="361"/>
                                        </p:tgtEl>
                                        <p:attrNameLst>
                                          <p:attrName>style.visibility</p:attrName>
                                        </p:attrNameLst>
                                      </p:cBhvr>
                                      <p:to>
                                        <p:strVal val="visible"/>
                                      </p:to>
                                    </p:set>
                                    <p:animEffect filter="fade" transition="in">
                                      <p:cBhvr>
                                        <p:cTn dur="500"/>
                                        <p:tgtEl>
                                          <p:spTgt spid="3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6"/>
                                        </p:tgtEl>
                                        <p:attrNameLst>
                                          <p:attrName>style.visibility</p:attrName>
                                        </p:attrNameLst>
                                      </p:cBhvr>
                                      <p:to>
                                        <p:strVal val="visible"/>
                                      </p:to>
                                    </p:set>
                                    <p:animEffect filter="fade" transition="in">
                                      <p:cBhvr>
                                        <p:cTn dur="500"/>
                                        <p:tgtEl>
                                          <p:spTgt spid="366"/>
                                        </p:tgtEl>
                                      </p:cBhvr>
                                    </p:animEffect>
                                  </p:childTnLst>
                                </p:cTn>
                              </p:par>
                              <p:par>
                                <p:cTn fill="hold" nodeType="with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500"/>
                                        <p:tgtEl>
                                          <p:spTgt spid="362"/>
                                        </p:tgtEl>
                                      </p:cBhvr>
                                    </p:animEffect>
                                  </p:childTnLst>
                                </p:cTn>
                              </p:par>
                              <p:par>
                                <p:cTn fill="hold" nodeType="withEffect" presetClass="entr" presetID="10" presetSubtype="0">
                                  <p:stCondLst>
                                    <p:cond delay="0"/>
                                  </p:stCondLst>
                                  <p:childTnLst>
                                    <p:set>
                                      <p:cBhvr>
                                        <p:cTn dur="1" fill="hold">
                                          <p:stCondLst>
                                            <p:cond delay="0"/>
                                          </p:stCondLst>
                                        </p:cTn>
                                        <p:tgtEl>
                                          <p:spTgt spid="363"/>
                                        </p:tgtEl>
                                        <p:attrNameLst>
                                          <p:attrName>style.visibility</p:attrName>
                                        </p:attrNameLst>
                                      </p:cBhvr>
                                      <p:to>
                                        <p:strVal val="visible"/>
                                      </p:to>
                                    </p:set>
                                    <p:animEffect filter="fade" transition="in">
                                      <p:cBhvr>
                                        <p:cTn dur="500"/>
                                        <p:tgtEl>
                                          <p:spTgt spid="363"/>
                                        </p:tgtEl>
                                      </p:cBhvr>
                                    </p:animEffect>
                                  </p:childTnLst>
                                </p:cTn>
                              </p:par>
                              <p:par>
                                <p:cTn fill="hold" nodeType="withEffect" presetClass="entr" presetID="10" presetSubtype="0">
                                  <p:stCondLst>
                                    <p:cond delay="0"/>
                                  </p:stCondLst>
                                  <p:childTnLst>
                                    <p:set>
                                      <p:cBhvr>
                                        <p:cTn dur="1" fill="hold">
                                          <p:stCondLst>
                                            <p:cond delay="0"/>
                                          </p:stCondLst>
                                        </p:cTn>
                                        <p:tgtEl>
                                          <p:spTgt spid="364"/>
                                        </p:tgtEl>
                                        <p:attrNameLst>
                                          <p:attrName>style.visibility</p:attrName>
                                        </p:attrNameLst>
                                      </p:cBhvr>
                                      <p:to>
                                        <p:strVal val="visible"/>
                                      </p:to>
                                    </p:set>
                                    <p:animEffect filter="fade" transition="in">
                                      <p:cBhvr>
                                        <p:cTn dur="500"/>
                                        <p:tgtEl>
                                          <p:spTgt spid="3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Shape 373"/>
          <p:cNvSpPr/>
          <p:nvPr/>
        </p:nvSpPr>
        <p:spPr>
          <a:xfrm>
            <a:off x="0" y="-27486"/>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 name="Shape 374"/>
          <p:cNvSpPr/>
          <p:nvPr/>
        </p:nvSpPr>
        <p:spPr>
          <a:xfrm rot="10800000">
            <a:off x="9914001" y="-26252"/>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 name="Shape 375"/>
          <p:cNvSpPr txBox="1"/>
          <p:nvPr/>
        </p:nvSpPr>
        <p:spPr>
          <a:xfrm>
            <a:off x="10420415"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13</a:t>
            </a:r>
            <a:endParaRPr b="1" sz="3600">
              <a:solidFill>
                <a:schemeClr val="lt1"/>
              </a:solidFill>
              <a:latin typeface="Montserrat"/>
              <a:ea typeface="Montserrat"/>
              <a:cs typeface="Montserrat"/>
              <a:sym typeface="Montserrat"/>
            </a:endParaRPr>
          </a:p>
        </p:txBody>
      </p:sp>
      <p:sp>
        <p:nvSpPr>
          <p:cNvPr id="376" name="Shape 376"/>
          <p:cNvSpPr txBox="1"/>
          <p:nvPr/>
        </p:nvSpPr>
        <p:spPr>
          <a:xfrm>
            <a:off x="852486" y="233576"/>
            <a:ext cx="3005951"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Our Services </a:t>
            </a:r>
            <a:endParaRPr b="1" sz="3200">
              <a:solidFill>
                <a:schemeClr val="lt1"/>
              </a:solidFill>
              <a:latin typeface="Montserrat"/>
              <a:ea typeface="Montserrat"/>
              <a:cs typeface="Montserrat"/>
              <a:sym typeface="Montserrat"/>
            </a:endParaRPr>
          </a:p>
        </p:txBody>
      </p:sp>
      <p:sp>
        <p:nvSpPr>
          <p:cNvPr id="377" name="Shape 377"/>
          <p:cNvSpPr txBox="1"/>
          <p:nvPr/>
        </p:nvSpPr>
        <p:spPr>
          <a:xfrm>
            <a:off x="852486" y="942259"/>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378" name="Shape 378"/>
          <p:cNvSpPr/>
          <p:nvPr/>
        </p:nvSpPr>
        <p:spPr>
          <a:xfrm>
            <a:off x="6435669" y="2543963"/>
            <a:ext cx="892159" cy="892159"/>
          </a:xfrm>
          <a:prstGeom prst="rect">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 name="Shape 379"/>
          <p:cNvSpPr txBox="1"/>
          <p:nvPr/>
        </p:nvSpPr>
        <p:spPr>
          <a:xfrm>
            <a:off x="803718" y="2863872"/>
            <a:ext cx="3969162" cy="64633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80" name="Shape 380"/>
          <p:cNvSpPr/>
          <p:nvPr/>
        </p:nvSpPr>
        <p:spPr>
          <a:xfrm>
            <a:off x="5290926" y="2543963"/>
            <a:ext cx="892159" cy="892159"/>
          </a:xfrm>
          <a:prstGeom prst="rect">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 name="Shape 381"/>
          <p:cNvSpPr txBox="1"/>
          <p:nvPr/>
        </p:nvSpPr>
        <p:spPr>
          <a:xfrm>
            <a:off x="3420682" y="2476749"/>
            <a:ext cx="1372491"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800">
                <a:solidFill>
                  <a:schemeClr val="dk1"/>
                </a:solidFill>
                <a:latin typeface="Montserrat"/>
                <a:ea typeface="Montserrat"/>
                <a:cs typeface="Montserrat"/>
                <a:sym typeface="Montserrat"/>
              </a:rPr>
              <a:t>Research </a:t>
            </a:r>
            <a:endParaRPr b="1" sz="1800">
              <a:solidFill>
                <a:schemeClr val="dk1"/>
              </a:solidFill>
              <a:latin typeface="Montserrat"/>
              <a:ea typeface="Montserrat"/>
              <a:cs typeface="Montserrat"/>
              <a:sym typeface="Montserrat"/>
            </a:endParaRPr>
          </a:p>
        </p:txBody>
      </p:sp>
      <p:sp>
        <p:nvSpPr>
          <p:cNvPr id="382" name="Shape 382"/>
          <p:cNvSpPr/>
          <p:nvPr/>
        </p:nvSpPr>
        <p:spPr>
          <a:xfrm>
            <a:off x="5473348" y="2782259"/>
            <a:ext cx="431440" cy="415565"/>
          </a:xfrm>
          <a:custGeom>
            <a:pathLst>
              <a:path extrusionOk="0" h="21600" w="21600">
                <a:moveTo>
                  <a:pt x="9600" y="11559"/>
                </a:moveTo>
                <a:lnTo>
                  <a:pt x="16421" y="18640"/>
                </a:lnTo>
                <a:cubicBezTo>
                  <a:pt x="15537" y="19577"/>
                  <a:pt x="14508" y="20307"/>
                  <a:pt x="13335" y="20832"/>
                </a:cubicBezTo>
                <a:cubicBezTo>
                  <a:pt x="12144" y="21338"/>
                  <a:pt x="10899" y="21600"/>
                  <a:pt x="9600" y="21600"/>
                </a:cubicBezTo>
                <a:cubicBezTo>
                  <a:pt x="7850" y="21600"/>
                  <a:pt x="6244" y="21150"/>
                  <a:pt x="4782" y="20270"/>
                </a:cubicBezTo>
                <a:cubicBezTo>
                  <a:pt x="3302" y="19371"/>
                  <a:pt x="2147" y="18172"/>
                  <a:pt x="1281" y="16636"/>
                </a:cubicBezTo>
                <a:cubicBezTo>
                  <a:pt x="415" y="15118"/>
                  <a:pt x="0" y="13451"/>
                  <a:pt x="0" y="11634"/>
                </a:cubicBezTo>
                <a:cubicBezTo>
                  <a:pt x="0" y="9835"/>
                  <a:pt x="415" y="8168"/>
                  <a:pt x="1281" y="6632"/>
                </a:cubicBezTo>
                <a:cubicBezTo>
                  <a:pt x="2147" y="5096"/>
                  <a:pt x="3302" y="3897"/>
                  <a:pt x="4782" y="2997"/>
                </a:cubicBezTo>
                <a:cubicBezTo>
                  <a:pt x="6244" y="2117"/>
                  <a:pt x="7850" y="1667"/>
                  <a:pt x="9600" y="1667"/>
                </a:cubicBezTo>
                <a:lnTo>
                  <a:pt x="9600" y="11559"/>
                </a:lnTo>
                <a:close/>
                <a:moveTo>
                  <a:pt x="20806" y="9966"/>
                </a:moveTo>
                <a:lnTo>
                  <a:pt x="11206" y="9966"/>
                </a:lnTo>
                <a:lnTo>
                  <a:pt x="11206" y="0"/>
                </a:lnTo>
                <a:cubicBezTo>
                  <a:pt x="12938" y="0"/>
                  <a:pt x="14544" y="450"/>
                  <a:pt x="16024" y="1349"/>
                </a:cubicBezTo>
                <a:cubicBezTo>
                  <a:pt x="17486" y="2229"/>
                  <a:pt x="18659" y="3447"/>
                  <a:pt x="19507" y="4964"/>
                </a:cubicBezTo>
                <a:cubicBezTo>
                  <a:pt x="20373" y="6501"/>
                  <a:pt x="20806" y="8168"/>
                  <a:pt x="20806" y="9966"/>
                </a:cubicBezTo>
                <a:close/>
                <a:moveTo>
                  <a:pt x="11928" y="11634"/>
                </a:moveTo>
                <a:lnTo>
                  <a:pt x="21600" y="11634"/>
                </a:lnTo>
                <a:cubicBezTo>
                  <a:pt x="21600" y="13001"/>
                  <a:pt x="21347" y="14294"/>
                  <a:pt x="20842" y="15512"/>
                </a:cubicBezTo>
                <a:cubicBezTo>
                  <a:pt x="20355" y="16729"/>
                  <a:pt x="19651" y="17797"/>
                  <a:pt x="18749" y="18715"/>
                </a:cubicBezTo>
                <a:lnTo>
                  <a:pt x="11928" y="11634"/>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83" name="Shape 383"/>
          <p:cNvSpPr txBox="1"/>
          <p:nvPr/>
        </p:nvSpPr>
        <p:spPr>
          <a:xfrm>
            <a:off x="7712925" y="2823779"/>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84" name="Shape 384"/>
          <p:cNvSpPr txBox="1"/>
          <p:nvPr/>
        </p:nvSpPr>
        <p:spPr>
          <a:xfrm>
            <a:off x="7712925" y="2513980"/>
            <a:ext cx="210506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Montserrat"/>
                <a:ea typeface="Montserrat"/>
                <a:cs typeface="Montserrat"/>
                <a:sym typeface="Montserrat"/>
              </a:rPr>
              <a:t>Good Execution</a:t>
            </a:r>
            <a:endParaRPr b="1" sz="1800">
              <a:solidFill>
                <a:schemeClr val="dk1"/>
              </a:solidFill>
              <a:latin typeface="Montserrat"/>
              <a:ea typeface="Montserrat"/>
              <a:cs typeface="Montserrat"/>
              <a:sym typeface="Montserrat"/>
            </a:endParaRPr>
          </a:p>
        </p:txBody>
      </p:sp>
      <p:sp>
        <p:nvSpPr>
          <p:cNvPr id="385" name="Shape 385"/>
          <p:cNvSpPr/>
          <p:nvPr/>
        </p:nvSpPr>
        <p:spPr>
          <a:xfrm>
            <a:off x="6673965" y="2782259"/>
            <a:ext cx="415566" cy="383815"/>
          </a:xfrm>
          <a:custGeom>
            <a:pathLst>
              <a:path extrusionOk="0" h="21600" w="21600">
                <a:moveTo>
                  <a:pt x="21600" y="4953"/>
                </a:moveTo>
                <a:lnTo>
                  <a:pt x="21600" y="6760"/>
                </a:lnTo>
                <a:cubicBezTo>
                  <a:pt x="21600" y="7410"/>
                  <a:pt x="21413" y="8080"/>
                  <a:pt x="21057" y="8770"/>
                </a:cubicBezTo>
                <a:cubicBezTo>
                  <a:pt x="20701" y="9440"/>
                  <a:pt x="20214" y="10049"/>
                  <a:pt x="19595" y="10597"/>
                </a:cubicBezTo>
                <a:cubicBezTo>
                  <a:pt x="18996" y="11145"/>
                  <a:pt x="18247" y="11592"/>
                  <a:pt x="17347" y="11957"/>
                </a:cubicBezTo>
                <a:cubicBezTo>
                  <a:pt x="16467" y="12343"/>
                  <a:pt x="15530" y="12546"/>
                  <a:pt x="14556" y="12586"/>
                </a:cubicBezTo>
                <a:cubicBezTo>
                  <a:pt x="14200" y="13094"/>
                  <a:pt x="13788" y="13541"/>
                  <a:pt x="13320" y="13926"/>
                </a:cubicBezTo>
                <a:cubicBezTo>
                  <a:pt x="13001" y="14251"/>
                  <a:pt x="12758" y="14576"/>
                  <a:pt x="12645" y="14941"/>
                </a:cubicBezTo>
                <a:cubicBezTo>
                  <a:pt x="12514" y="15307"/>
                  <a:pt x="12458" y="15733"/>
                  <a:pt x="12458" y="16200"/>
                </a:cubicBezTo>
                <a:cubicBezTo>
                  <a:pt x="12458" y="16708"/>
                  <a:pt x="12589" y="17134"/>
                  <a:pt x="12851" y="17479"/>
                </a:cubicBezTo>
                <a:cubicBezTo>
                  <a:pt x="13114" y="17824"/>
                  <a:pt x="13526" y="18007"/>
                  <a:pt x="14107" y="18007"/>
                </a:cubicBezTo>
                <a:cubicBezTo>
                  <a:pt x="14762" y="18007"/>
                  <a:pt x="15343" y="18210"/>
                  <a:pt x="15849" y="18636"/>
                </a:cubicBezTo>
                <a:cubicBezTo>
                  <a:pt x="16355" y="19083"/>
                  <a:pt x="16598" y="19611"/>
                  <a:pt x="16598" y="20260"/>
                </a:cubicBezTo>
                <a:lnTo>
                  <a:pt x="16598" y="21153"/>
                </a:lnTo>
                <a:cubicBezTo>
                  <a:pt x="16598" y="21295"/>
                  <a:pt x="16561" y="21397"/>
                  <a:pt x="16486" y="21478"/>
                </a:cubicBezTo>
                <a:cubicBezTo>
                  <a:pt x="16411" y="21559"/>
                  <a:pt x="16317" y="21600"/>
                  <a:pt x="16186" y="21600"/>
                </a:cubicBezTo>
                <a:lnTo>
                  <a:pt x="5395" y="21600"/>
                </a:lnTo>
                <a:cubicBezTo>
                  <a:pt x="5264" y="21600"/>
                  <a:pt x="5171" y="21559"/>
                  <a:pt x="5096" y="21478"/>
                </a:cubicBezTo>
                <a:cubicBezTo>
                  <a:pt x="5021" y="21397"/>
                  <a:pt x="4983" y="21295"/>
                  <a:pt x="4983" y="21153"/>
                </a:cubicBezTo>
                <a:lnTo>
                  <a:pt x="4983" y="20260"/>
                </a:lnTo>
                <a:cubicBezTo>
                  <a:pt x="4983" y="19611"/>
                  <a:pt x="5227" y="19083"/>
                  <a:pt x="5733" y="18656"/>
                </a:cubicBezTo>
                <a:cubicBezTo>
                  <a:pt x="6238" y="18210"/>
                  <a:pt x="6819" y="18007"/>
                  <a:pt x="7475" y="18007"/>
                </a:cubicBezTo>
                <a:cubicBezTo>
                  <a:pt x="8056" y="18007"/>
                  <a:pt x="8468" y="17824"/>
                  <a:pt x="8730" y="17479"/>
                </a:cubicBezTo>
                <a:cubicBezTo>
                  <a:pt x="8992" y="17134"/>
                  <a:pt x="9123" y="16708"/>
                  <a:pt x="9123" y="16200"/>
                </a:cubicBezTo>
                <a:cubicBezTo>
                  <a:pt x="9123" y="15733"/>
                  <a:pt x="9067" y="15307"/>
                  <a:pt x="8936" y="14941"/>
                </a:cubicBezTo>
                <a:cubicBezTo>
                  <a:pt x="8824" y="14596"/>
                  <a:pt x="8599" y="14251"/>
                  <a:pt x="8262" y="13926"/>
                </a:cubicBezTo>
                <a:cubicBezTo>
                  <a:pt x="7793" y="13541"/>
                  <a:pt x="7400" y="13094"/>
                  <a:pt x="7025" y="12586"/>
                </a:cubicBezTo>
                <a:cubicBezTo>
                  <a:pt x="6051" y="12546"/>
                  <a:pt x="5133" y="12323"/>
                  <a:pt x="4234" y="11957"/>
                </a:cubicBezTo>
                <a:cubicBezTo>
                  <a:pt x="3353" y="11571"/>
                  <a:pt x="2585" y="11145"/>
                  <a:pt x="1986" y="10597"/>
                </a:cubicBezTo>
                <a:cubicBezTo>
                  <a:pt x="1368" y="10049"/>
                  <a:pt x="880" y="9440"/>
                  <a:pt x="525" y="8770"/>
                </a:cubicBezTo>
                <a:cubicBezTo>
                  <a:pt x="169" y="8080"/>
                  <a:pt x="0" y="7410"/>
                  <a:pt x="0" y="6760"/>
                </a:cubicBezTo>
                <a:lnTo>
                  <a:pt x="0" y="4953"/>
                </a:lnTo>
                <a:cubicBezTo>
                  <a:pt x="0" y="4588"/>
                  <a:pt x="112" y="4263"/>
                  <a:pt x="356" y="3999"/>
                </a:cubicBezTo>
                <a:cubicBezTo>
                  <a:pt x="599" y="3735"/>
                  <a:pt x="899" y="3593"/>
                  <a:pt x="1236" y="3593"/>
                </a:cubicBezTo>
                <a:lnTo>
                  <a:pt x="4983" y="3593"/>
                </a:lnTo>
                <a:lnTo>
                  <a:pt x="4983" y="2253"/>
                </a:lnTo>
                <a:cubicBezTo>
                  <a:pt x="4983" y="1624"/>
                  <a:pt x="5171" y="1096"/>
                  <a:pt x="5583" y="670"/>
                </a:cubicBezTo>
                <a:cubicBezTo>
                  <a:pt x="5995" y="223"/>
                  <a:pt x="6482" y="0"/>
                  <a:pt x="7044" y="0"/>
                </a:cubicBezTo>
                <a:lnTo>
                  <a:pt x="14537" y="0"/>
                </a:lnTo>
                <a:cubicBezTo>
                  <a:pt x="15099" y="0"/>
                  <a:pt x="15586" y="223"/>
                  <a:pt x="15999" y="670"/>
                </a:cubicBezTo>
                <a:cubicBezTo>
                  <a:pt x="16411" y="1096"/>
                  <a:pt x="16598" y="1624"/>
                  <a:pt x="16598" y="2253"/>
                </a:cubicBezTo>
                <a:lnTo>
                  <a:pt x="16598" y="3593"/>
                </a:lnTo>
                <a:lnTo>
                  <a:pt x="20345" y="3593"/>
                </a:lnTo>
                <a:cubicBezTo>
                  <a:pt x="20701" y="3593"/>
                  <a:pt x="20982" y="3735"/>
                  <a:pt x="21225" y="3999"/>
                </a:cubicBezTo>
                <a:cubicBezTo>
                  <a:pt x="21469" y="4263"/>
                  <a:pt x="21600" y="4568"/>
                  <a:pt x="21600" y="4953"/>
                </a:cubicBezTo>
                <a:close/>
                <a:moveTo>
                  <a:pt x="5939" y="10617"/>
                </a:moveTo>
                <a:cubicBezTo>
                  <a:pt x="5302" y="9095"/>
                  <a:pt x="4983" y="7369"/>
                  <a:pt x="4983" y="5400"/>
                </a:cubicBezTo>
                <a:lnTo>
                  <a:pt x="1649" y="5400"/>
                </a:lnTo>
                <a:lnTo>
                  <a:pt x="1649" y="6760"/>
                </a:lnTo>
                <a:cubicBezTo>
                  <a:pt x="1649" y="7491"/>
                  <a:pt x="2079" y="8242"/>
                  <a:pt x="2885" y="9034"/>
                </a:cubicBezTo>
                <a:cubicBezTo>
                  <a:pt x="3709" y="9826"/>
                  <a:pt x="4721" y="10353"/>
                  <a:pt x="5939" y="10617"/>
                </a:cubicBezTo>
                <a:close/>
                <a:moveTo>
                  <a:pt x="19933" y="6760"/>
                </a:moveTo>
                <a:lnTo>
                  <a:pt x="19933" y="5400"/>
                </a:lnTo>
                <a:lnTo>
                  <a:pt x="16598" y="5400"/>
                </a:lnTo>
                <a:cubicBezTo>
                  <a:pt x="16598" y="7369"/>
                  <a:pt x="16280" y="9095"/>
                  <a:pt x="15643" y="10617"/>
                </a:cubicBezTo>
                <a:cubicBezTo>
                  <a:pt x="16860" y="10353"/>
                  <a:pt x="17891" y="9826"/>
                  <a:pt x="18696" y="9034"/>
                </a:cubicBezTo>
                <a:cubicBezTo>
                  <a:pt x="19521" y="8242"/>
                  <a:pt x="19933" y="7491"/>
                  <a:pt x="19933" y="676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86" name="Shape 386"/>
          <p:cNvSpPr/>
          <p:nvPr/>
        </p:nvSpPr>
        <p:spPr>
          <a:xfrm>
            <a:off x="6435669" y="3714406"/>
            <a:ext cx="892159" cy="892159"/>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 name="Shape 387"/>
          <p:cNvSpPr txBox="1"/>
          <p:nvPr/>
        </p:nvSpPr>
        <p:spPr>
          <a:xfrm>
            <a:off x="803718" y="4034315"/>
            <a:ext cx="3969162" cy="64633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88" name="Shape 388"/>
          <p:cNvSpPr/>
          <p:nvPr/>
        </p:nvSpPr>
        <p:spPr>
          <a:xfrm>
            <a:off x="5290926" y="3714406"/>
            <a:ext cx="892159" cy="892159"/>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 name="Shape 389"/>
          <p:cNvSpPr txBox="1"/>
          <p:nvPr/>
        </p:nvSpPr>
        <p:spPr>
          <a:xfrm>
            <a:off x="3111302" y="3623430"/>
            <a:ext cx="168187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Montserrat"/>
                <a:ea typeface="Montserrat"/>
                <a:cs typeface="Montserrat"/>
                <a:sym typeface="Montserrat"/>
              </a:rPr>
              <a:t>Eco Friendly</a:t>
            </a:r>
            <a:endParaRPr b="1" sz="1800">
              <a:solidFill>
                <a:schemeClr val="dk1"/>
              </a:solidFill>
              <a:latin typeface="Montserrat"/>
              <a:ea typeface="Montserrat"/>
              <a:cs typeface="Montserrat"/>
              <a:sym typeface="Montserrat"/>
            </a:endParaRPr>
          </a:p>
        </p:txBody>
      </p:sp>
      <p:sp>
        <p:nvSpPr>
          <p:cNvPr id="390" name="Shape 390"/>
          <p:cNvSpPr txBox="1"/>
          <p:nvPr/>
        </p:nvSpPr>
        <p:spPr>
          <a:xfrm>
            <a:off x="7712925" y="3994222"/>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91" name="Shape 391"/>
          <p:cNvSpPr txBox="1"/>
          <p:nvPr/>
        </p:nvSpPr>
        <p:spPr>
          <a:xfrm>
            <a:off x="7712925" y="3684423"/>
            <a:ext cx="200247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Montserrat"/>
                <a:ea typeface="Montserrat"/>
                <a:cs typeface="Montserrat"/>
                <a:sym typeface="Montserrat"/>
              </a:rPr>
              <a:t>Good Materials</a:t>
            </a:r>
            <a:endParaRPr b="1" sz="1800">
              <a:solidFill>
                <a:schemeClr val="dk1"/>
              </a:solidFill>
              <a:latin typeface="Montserrat"/>
              <a:ea typeface="Montserrat"/>
              <a:cs typeface="Montserrat"/>
              <a:sym typeface="Montserrat"/>
            </a:endParaRPr>
          </a:p>
        </p:txBody>
      </p:sp>
      <p:sp>
        <p:nvSpPr>
          <p:cNvPr id="392" name="Shape 392"/>
          <p:cNvSpPr/>
          <p:nvPr/>
        </p:nvSpPr>
        <p:spPr>
          <a:xfrm>
            <a:off x="6435669" y="4868604"/>
            <a:ext cx="892159" cy="892159"/>
          </a:xfrm>
          <a:prstGeom prst="rect">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3" name="Shape 393"/>
          <p:cNvSpPr txBox="1"/>
          <p:nvPr/>
        </p:nvSpPr>
        <p:spPr>
          <a:xfrm>
            <a:off x="803718" y="5188513"/>
            <a:ext cx="3969162" cy="64633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94" name="Shape 394"/>
          <p:cNvSpPr/>
          <p:nvPr/>
        </p:nvSpPr>
        <p:spPr>
          <a:xfrm>
            <a:off x="5290926" y="4868604"/>
            <a:ext cx="892159" cy="892159"/>
          </a:xfrm>
          <a:prstGeom prst="rect">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Shape 395"/>
          <p:cNvSpPr txBox="1"/>
          <p:nvPr/>
        </p:nvSpPr>
        <p:spPr>
          <a:xfrm>
            <a:off x="2693204" y="4760379"/>
            <a:ext cx="201850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Montserrat"/>
                <a:ea typeface="Montserrat"/>
                <a:cs typeface="Montserrat"/>
                <a:sym typeface="Montserrat"/>
              </a:rPr>
              <a:t>Modern Trends</a:t>
            </a:r>
            <a:endParaRPr b="1" sz="1800">
              <a:solidFill>
                <a:schemeClr val="dk1"/>
              </a:solidFill>
              <a:latin typeface="Montserrat"/>
              <a:ea typeface="Montserrat"/>
              <a:cs typeface="Montserrat"/>
              <a:sym typeface="Montserrat"/>
            </a:endParaRPr>
          </a:p>
        </p:txBody>
      </p:sp>
      <p:sp>
        <p:nvSpPr>
          <p:cNvPr id="396" name="Shape 396"/>
          <p:cNvSpPr txBox="1"/>
          <p:nvPr/>
        </p:nvSpPr>
        <p:spPr>
          <a:xfrm>
            <a:off x="7712925" y="5148420"/>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a:t>
            </a:r>
            <a:endParaRPr sz="1200">
              <a:solidFill>
                <a:schemeClr val="dk1"/>
              </a:solidFill>
              <a:latin typeface="Montserrat"/>
              <a:ea typeface="Montserrat"/>
              <a:cs typeface="Montserrat"/>
              <a:sym typeface="Montserrat"/>
            </a:endParaRPr>
          </a:p>
        </p:txBody>
      </p:sp>
      <p:sp>
        <p:nvSpPr>
          <p:cNvPr id="397" name="Shape 397"/>
          <p:cNvSpPr txBox="1"/>
          <p:nvPr/>
        </p:nvSpPr>
        <p:spPr>
          <a:xfrm>
            <a:off x="7712925" y="4838621"/>
            <a:ext cx="276389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Montserrat"/>
                <a:ea typeface="Montserrat"/>
                <a:cs typeface="Montserrat"/>
                <a:sym typeface="Montserrat"/>
              </a:rPr>
              <a:t>Professional Architec</a:t>
            </a:r>
            <a:endParaRPr b="1" sz="1800">
              <a:solidFill>
                <a:schemeClr val="dk1"/>
              </a:solidFill>
              <a:latin typeface="Montserrat"/>
              <a:ea typeface="Montserrat"/>
              <a:cs typeface="Montserrat"/>
              <a:sym typeface="Montserrat"/>
            </a:endParaRPr>
          </a:p>
        </p:txBody>
      </p:sp>
      <p:sp>
        <p:nvSpPr>
          <p:cNvPr id="398" name="Shape 398"/>
          <p:cNvSpPr/>
          <p:nvPr/>
        </p:nvSpPr>
        <p:spPr>
          <a:xfrm>
            <a:off x="6642215" y="5083492"/>
            <a:ext cx="479066" cy="447316"/>
          </a:xfrm>
          <a:custGeom>
            <a:pathLst>
              <a:path extrusionOk="0" h="21600" w="21600">
                <a:moveTo>
                  <a:pt x="6670" y="10800"/>
                </a:moveTo>
                <a:cubicBezTo>
                  <a:pt x="5453" y="10852"/>
                  <a:pt x="4463" y="11357"/>
                  <a:pt x="3700" y="12348"/>
                </a:cubicBezTo>
                <a:lnTo>
                  <a:pt x="2191" y="12348"/>
                </a:lnTo>
                <a:cubicBezTo>
                  <a:pt x="1574" y="12348"/>
                  <a:pt x="1055" y="12191"/>
                  <a:pt x="633" y="11861"/>
                </a:cubicBezTo>
                <a:cubicBezTo>
                  <a:pt x="211" y="11530"/>
                  <a:pt x="0" y="11061"/>
                  <a:pt x="0" y="10435"/>
                </a:cubicBezTo>
                <a:cubicBezTo>
                  <a:pt x="0" y="7600"/>
                  <a:pt x="471" y="6174"/>
                  <a:pt x="1396" y="6174"/>
                </a:cubicBezTo>
                <a:cubicBezTo>
                  <a:pt x="1444" y="6174"/>
                  <a:pt x="1590" y="6261"/>
                  <a:pt x="1882" y="6435"/>
                </a:cubicBezTo>
                <a:cubicBezTo>
                  <a:pt x="2158" y="6609"/>
                  <a:pt x="2532" y="6765"/>
                  <a:pt x="2986" y="6939"/>
                </a:cubicBezTo>
                <a:cubicBezTo>
                  <a:pt x="3440" y="7113"/>
                  <a:pt x="3879" y="7200"/>
                  <a:pt x="4317" y="7200"/>
                </a:cubicBezTo>
                <a:cubicBezTo>
                  <a:pt x="4820" y="7200"/>
                  <a:pt x="5323" y="7113"/>
                  <a:pt x="5826" y="6922"/>
                </a:cubicBezTo>
                <a:cubicBezTo>
                  <a:pt x="5777" y="7217"/>
                  <a:pt x="5761" y="7496"/>
                  <a:pt x="5761" y="7722"/>
                </a:cubicBezTo>
                <a:cubicBezTo>
                  <a:pt x="5761" y="8835"/>
                  <a:pt x="6069" y="9861"/>
                  <a:pt x="6670" y="10800"/>
                </a:cubicBezTo>
                <a:close/>
                <a:moveTo>
                  <a:pt x="6362" y="904"/>
                </a:moveTo>
                <a:cubicBezTo>
                  <a:pt x="6913" y="1513"/>
                  <a:pt x="7205" y="2243"/>
                  <a:pt x="7205" y="3096"/>
                </a:cubicBezTo>
                <a:cubicBezTo>
                  <a:pt x="7205" y="3948"/>
                  <a:pt x="6913" y="4678"/>
                  <a:pt x="6362" y="5270"/>
                </a:cubicBezTo>
                <a:cubicBezTo>
                  <a:pt x="5794" y="5878"/>
                  <a:pt x="5112" y="6174"/>
                  <a:pt x="4317" y="6174"/>
                </a:cubicBezTo>
                <a:cubicBezTo>
                  <a:pt x="3522" y="6174"/>
                  <a:pt x="2856" y="5861"/>
                  <a:pt x="2288" y="5270"/>
                </a:cubicBezTo>
                <a:cubicBezTo>
                  <a:pt x="1720" y="4661"/>
                  <a:pt x="1444" y="3948"/>
                  <a:pt x="1444" y="3096"/>
                </a:cubicBezTo>
                <a:cubicBezTo>
                  <a:pt x="1444" y="2243"/>
                  <a:pt x="1720" y="1513"/>
                  <a:pt x="2288" y="904"/>
                </a:cubicBezTo>
                <a:cubicBezTo>
                  <a:pt x="2856" y="313"/>
                  <a:pt x="3522" y="0"/>
                  <a:pt x="4317" y="0"/>
                </a:cubicBezTo>
                <a:cubicBezTo>
                  <a:pt x="5112" y="0"/>
                  <a:pt x="5794" y="313"/>
                  <a:pt x="6362" y="904"/>
                </a:cubicBezTo>
                <a:close/>
                <a:moveTo>
                  <a:pt x="18711" y="18487"/>
                </a:moveTo>
                <a:cubicBezTo>
                  <a:pt x="18711" y="19443"/>
                  <a:pt x="18435" y="20209"/>
                  <a:pt x="17900" y="20765"/>
                </a:cubicBezTo>
                <a:cubicBezTo>
                  <a:pt x="17348" y="21322"/>
                  <a:pt x="16618" y="21600"/>
                  <a:pt x="15709" y="21600"/>
                </a:cubicBezTo>
                <a:lnTo>
                  <a:pt x="5891" y="21600"/>
                </a:lnTo>
                <a:cubicBezTo>
                  <a:pt x="4982" y="21600"/>
                  <a:pt x="4236" y="21322"/>
                  <a:pt x="3700" y="20765"/>
                </a:cubicBezTo>
                <a:cubicBezTo>
                  <a:pt x="3148" y="20209"/>
                  <a:pt x="2889" y="19443"/>
                  <a:pt x="2889" y="18487"/>
                </a:cubicBezTo>
                <a:cubicBezTo>
                  <a:pt x="2889" y="18052"/>
                  <a:pt x="2889" y="17635"/>
                  <a:pt x="2921" y="17235"/>
                </a:cubicBezTo>
                <a:cubicBezTo>
                  <a:pt x="2954" y="16835"/>
                  <a:pt x="3002" y="16383"/>
                  <a:pt x="3083" y="15913"/>
                </a:cubicBezTo>
                <a:cubicBezTo>
                  <a:pt x="3165" y="15426"/>
                  <a:pt x="3262" y="15009"/>
                  <a:pt x="3376" y="14609"/>
                </a:cubicBezTo>
                <a:cubicBezTo>
                  <a:pt x="3505" y="14209"/>
                  <a:pt x="3668" y="13826"/>
                  <a:pt x="3862" y="13443"/>
                </a:cubicBezTo>
                <a:cubicBezTo>
                  <a:pt x="4057" y="13061"/>
                  <a:pt x="4301" y="12730"/>
                  <a:pt x="4560" y="12470"/>
                </a:cubicBezTo>
                <a:cubicBezTo>
                  <a:pt x="4820" y="12191"/>
                  <a:pt x="5128" y="11983"/>
                  <a:pt x="5518" y="11826"/>
                </a:cubicBezTo>
                <a:cubicBezTo>
                  <a:pt x="5891" y="11652"/>
                  <a:pt x="6313" y="11583"/>
                  <a:pt x="6767" y="11583"/>
                </a:cubicBezTo>
                <a:cubicBezTo>
                  <a:pt x="6848" y="11583"/>
                  <a:pt x="7011" y="11670"/>
                  <a:pt x="7254" y="11843"/>
                </a:cubicBezTo>
                <a:cubicBezTo>
                  <a:pt x="7514" y="12017"/>
                  <a:pt x="7773" y="12209"/>
                  <a:pt x="8082" y="12417"/>
                </a:cubicBezTo>
                <a:cubicBezTo>
                  <a:pt x="8374" y="12626"/>
                  <a:pt x="8780" y="12817"/>
                  <a:pt x="9283" y="12991"/>
                </a:cubicBezTo>
                <a:cubicBezTo>
                  <a:pt x="9786" y="13165"/>
                  <a:pt x="10289" y="13252"/>
                  <a:pt x="10808" y="13252"/>
                </a:cubicBezTo>
                <a:cubicBezTo>
                  <a:pt x="11311" y="13252"/>
                  <a:pt x="11814" y="13165"/>
                  <a:pt x="12317" y="12991"/>
                </a:cubicBezTo>
                <a:cubicBezTo>
                  <a:pt x="12820" y="12817"/>
                  <a:pt x="13226" y="12626"/>
                  <a:pt x="13518" y="12417"/>
                </a:cubicBezTo>
                <a:cubicBezTo>
                  <a:pt x="13827" y="12209"/>
                  <a:pt x="14102" y="12017"/>
                  <a:pt x="14346" y="11843"/>
                </a:cubicBezTo>
                <a:cubicBezTo>
                  <a:pt x="14589" y="11670"/>
                  <a:pt x="14752" y="11583"/>
                  <a:pt x="14833" y="11583"/>
                </a:cubicBezTo>
                <a:cubicBezTo>
                  <a:pt x="15287" y="11583"/>
                  <a:pt x="15709" y="11652"/>
                  <a:pt x="16082" y="11826"/>
                </a:cubicBezTo>
                <a:cubicBezTo>
                  <a:pt x="16456" y="11983"/>
                  <a:pt x="16780" y="12191"/>
                  <a:pt x="17040" y="12470"/>
                </a:cubicBezTo>
                <a:cubicBezTo>
                  <a:pt x="17299" y="12730"/>
                  <a:pt x="17543" y="13061"/>
                  <a:pt x="17738" y="13443"/>
                </a:cubicBezTo>
                <a:cubicBezTo>
                  <a:pt x="17949" y="13826"/>
                  <a:pt x="18095" y="14209"/>
                  <a:pt x="18224" y="14609"/>
                </a:cubicBezTo>
                <a:cubicBezTo>
                  <a:pt x="18338" y="15009"/>
                  <a:pt x="18435" y="15443"/>
                  <a:pt x="18517" y="15913"/>
                </a:cubicBezTo>
                <a:cubicBezTo>
                  <a:pt x="18598" y="16400"/>
                  <a:pt x="18646" y="16835"/>
                  <a:pt x="18679" y="17235"/>
                </a:cubicBezTo>
                <a:cubicBezTo>
                  <a:pt x="18711" y="17635"/>
                  <a:pt x="18711" y="18052"/>
                  <a:pt x="18711" y="18487"/>
                </a:cubicBezTo>
                <a:close/>
                <a:moveTo>
                  <a:pt x="13859" y="4452"/>
                </a:moveTo>
                <a:cubicBezTo>
                  <a:pt x="14703" y="5357"/>
                  <a:pt x="15125" y="6452"/>
                  <a:pt x="15125" y="7722"/>
                </a:cubicBezTo>
                <a:cubicBezTo>
                  <a:pt x="15125" y="8991"/>
                  <a:pt x="14703" y="10087"/>
                  <a:pt x="13859" y="10991"/>
                </a:cubicBezTo>
                <a:cubicBezTo>
                  <a:pt x="13015" y="11896"/>
                  <a:pt x="11993" y="12348"/>
                  <a:pt x="10808" y="12348"/>
                </a:cubicBezTo>
                <a:cubicBezTo>
                  <a:pt x="9607" y="12348"/>
                  <a:pt x="8585" y="11896"/>
                  <a:pt x="7741" y="10991"/>
                </a:cubicBezTo>
                <a:cubicBezTo>
                  <a:pt x="6897" y="10087"/>
                  <a:pt x="6475" y="8991"/>
                  <a:pt x="6475" y="7722"/>
                </a:cubicBezTo>
                <a:cubicBezTo>
                  <a:pt x="6475" y="6452"/>
                  <a:pt x="6897" y="5357"/>
                  <a:pt x="7741" y="4452"/>
                </a:cubicBezTo>
                <a:cubicBezTo>
                  <a:pt x="8585" y="3548"/>
                  <a:pt x="9607" y="3096"/>
                  <a:pt x="10808" y="3096"/>
                </a:cubicBezTo>
                <a:cubicBezTo>
                  <a:pt x="11993" y="3096"/>
                  <a:pt x="13015" y="3548"/>
                  <a:pt x="13859" y="4452"/>
                </a:cubicBezTo>
                <a:close/>
                <a:moveTo>
                  <a:pt x="19312" y="904"/>
                </a:moveTo>
                <a:cubicBezTo>
                  <a:pt x="19880" y="1513"/>
                  <a:pt x="20156" y="2243"/>
                  <a:pt x="20156" y="3096"/>
                </a:cubicBezTo>
                <a:cubicBezTo>
                  <a:pt x="20156" y="3948"/>
                  <a:pt x="19880" y="4678"/>
                  <a:pt x="19312" y="5270"/>
                </a:cubicBezTo>
                <a:cubicBezTo>
                  <a:pt x="18744" y="5878"/>
                  <a:pt x="18078" y="6174"/>
                  <a:pt x="17283" y="6174"/>
                </a:cubicBezTo>
                <a:cubicBezTo>
                  <a:pt x="16488" y="6174"/>
                  <a:pt x="15790" y="5861"/>
                  <a:pt x="15238" y="5270"/>
                </a:cubicBezTo>
                <a:cubicBezTo>
                  <a:pt x="14670" y="4661"/>
                  <a:pt x="14395" y="3948"/>
                  <a:pt x="14395" y="3096"/>
                </a:cubicBezTo>
                <a:cubicBezTo>
                  <a:pt x="14395" y="2243"/>
                  <a:pt x="14687" y="1513"/>
                  <a:pt x="15238" y="904"/>
                </a:cubicBezTo>
                <a:cubicBezTo>
                  <a:pt x="15806" y="313"/>
                  <a:pt x="16488" y="0"/>
                  <a:pt x="17283" y="0"/>
                </a:cubicBezTo>
                <a:cubicBezTo>
                  <a:pt x="18078" y="0"/>
                  <a:pt x="18744" y="313"/>
                  <a:pt x="19312" y="904"/>
                </a:cubicBezTo>
                <a:close/>
                <a:moveTo>
                  <a:pt x="21600" y="10435"/>
                </a:moveTo>
                <a:cubicBezTo>
                  <a:pt x="21600" y="11061"/>
                  <a:pt x="21389" y="11530"/>
                  <a:pt x="20967" y="11861"/>
                </a:cubicBezTo>
                <a:cubicBezTo>
                  <a:pt x="20545" y="12191"/>
                  <a:pt x="20026" y="12348"/>
                  <a:pt x="19409" y="12348"/>
                </a:cubicBezTo>
                <a:lnTo>
                  <a:pt x="17900" y="12348"/>
                </a:lnTo>
                <a:cubicBezTo>
                  <a:pt x="17137" y="11357"/>
                  <a:pt x="16147" y="10852"/>
                  <a:pt x="14930" y="10800"/>
                </a:cubicBezTo>
                <a:cubicBezTo>
                  <a:pt x="15531" y="9861"/>
                  <a:pt x="15839" y="8835"/>
                  <a:pt x="15839" y="7722"/>
                </a:cubicBezTo>
                <a:cubicBezTo>
                  <a:pt x="15839" y="7496"/>
                  <a:pt x="15823" y="7217"/>
                  <a:pt x="15774" y="6922"/>
                </a:cubicBezTo>
                <a:cubicBezTo>
                  <a:pt x="16277" y="7113"/>
                  <a:pt x="16780" y="7200"/>
                  <a:pt x="17283" y="7200"/>
                </a:cubicBezTo>
                <a:cubicBezTo>
                  <a:pt x="17721" y="7200"/>
                  <a:pt x="18160" y="7113"/>
                  <a:pt x="18614" y="6939"/>
                </a:cubicBezTo>
                <a:cubicBezTo>
                  <a:pt x="19068" y="6765"/>
                  <a:pt x="19425" y="6609"/>
                  <a:pt x="19718" y="6435"/>
                </a:cubicBezTo>
                <a:cubicBezTo>
                  <a:pt x="19993" y="6261"/>
                  <a:pt x="20156" y="6174"/>
                  <a:pt x="20204" y="6174"/>
                </a:cubicBezTo>
                <a:cubicBezTo>
                  <a:pt x="21129" y="6174"/>
                  <a:pt x="21600" y="7600"/>
                  <a:pt x="21600" y="1043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399" name="Shape 399"/>
          <p:cNvSpPr/>
          <p:nvPr/>
        </p:nvSpPr>
        <p:spPr>
          <a:xfrm>
            <a:off x="5458594" y="5146993"/>
            <a:ext cx="510816" cy="383815"/>
          </a:xfrm>
          <a:custGeom>
            <a:pathLst>
              <a:path extrusionOk="0" h="21600" w="21600">
                <a:moveTo>
                  <a:pt x="21600" y="19814"/>
                </a:moveTo>
                <a:lnTo>
                  <a:pt x="21600" y="21600"/>
                </a:lnTo>
                <a:lnTo>
                  <a:pt x="0" y="21600"/>
                </a:lnTo>
                <a:lnTo>
                  <a:pt x="0" y="0"/>
                </a:lnTo>
                <a:lnTo>
                  <a:pt x="1340" y="0"/>
                </a:lnTo>
                <a:lnTo>
                  <a:pt x="1340" y="19814"/>
                </a:lnTo>
                <a:lnTo>
                  <a:pt x="21600" y="19814"/>
                </a:lnTo>
                <a:close/>
                <a:moveTo>
                  <a:pt x="20245" y="2253"/>
                </a:moveTo>
                <a:lnTo>
                  <a:pt x="20245" y="8364"/>
                </a:lnTo>
                <a:cubicBezTo>
                  <a:pt x="20245" y="8567"/>
                  <a:pt x="20184" y="8709"/>
                  <a:pt x="20047" y="8790"/>
                </a:cubicBezTo>
                <a:cubicBezTo>
                  <a:pt x="19910" y="8871"/>
                  <a:pt x="19773" y="8831"/>
                  <a:pt x="19667" y="8668"/>
                </a:cubicBezTo>
                <a:lnTo>
                  <a:pt x="18388" y="6983"/>
                </a:lnTo>
                <a:lnTo>
                  <a:pt x="11721" y="15875"/>
                </a:lnTo>
                <a:cubicBezTo>
                  <a:pt x="11645" y="15977"/>
                  <a:pt x="11569" y="16017"/>
                  <a:pt x="11477" y="16017"/>
                </a:cubicBezTo>
                <a:cubicBezTo>
                  <a:pt x="11386" y="16017"/>
                  <a:pt x="11295" y="15977"/>
                  <a:pt x="11234" y="15875"/>
                </a:cubicBezTo>
                <a:lnTo>
                  <a:pt x="8768" y="12607"/>
                </a:lnTo>
                <a:lnTo>
                  <a:pt x="4384" y="18453"/>
                </a:lnTo>
                <a:lnTo>
                  <a:pt x="2359" y="15753"/>
                </a:lnTo>
                <a:lnTo>
                  <a:pt x="8524" y="7532"/>
                </a:lnTo>
                <a:cubicBezTo>
                  <a:pt x="8600" y="7430"/>
                  <a:pt x="8677" y="7389"/>
                  <a:pt x="8768" y="7389"/>
                </a:cubicBezTo>
                <a:cubicBezTo>
                  <a:pt x="8859" y="7389"/>
                  <a:pt x="8951" y="7430"/>
                  <a:pt x="9011" y="7532"/>
                </a:cubicBezTo>
                <a:lnTo>
                  <a:pt x="11477" y="10800"/>
                </a:lnTo>
                <a:lnTo>
                  <a:pt x="16364" y="4283"/>
                </a:lnTo>
                <a:lnTo>
                  <a:pt x="15085" y="2578"/>
                </a:lnTo>
                <a:cubicBezTo>
                  <a:pt x="14978" y="2416"/>
                  <a:pt x="14948" y="2253"/>
                  <a:pt x="15009" y="2071"/>
                </a:cubicBezTo>
                <a:cubicBezTo>
                  <a:pt x="15070" y="1888"/>
                  <a:pt x="15176" y="1807"/>
                  <a:pt x="15329" y="1807"/>
                </a:cubicBezTo>
                <a:lnTo>
                  <a:pt x="19910" y="1807"/>
                </a:lnTo>
                <a:cubicBezTo>
                  <a:pt x="20002" y="1807"/>
                  <a:pt x="20093" y="1847"/>
                  <a:pt x="20154" y="1929"/>
                </a:cubicBezTo>
                <a:cubicBezTo>
                  <a:pt x="20215" y="2010"/>
                  <a:pt x="20245" y="2111"/>
                  <a:pt x="20245" y="2253"/>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00" name="Shape 400"/>
          <p:cNvSpPr/>
          <p:nvPr/>
        </p:nvSpPr>
        <p:spPr>
          <a:xfrm>
            <a:off x="5554310" y="3918167"/>
            <a:ext cx="350478" cy="447315"/>
          </a:xfrm>
          <a:custGeom>
            <a:pathLst>
              <a:path extrusionOk="0" h="21600" w="21600">
                <a:moveTo>
                  <a:pt x="21600" y="13287"/>
                </a:moveTo>
                <a:cubicBezTo>
                  <a:pt x="21267" y="13930"/>
                  <a:pt x="20867" y="14487"/>
                  <a:pt x="20422" y="14957"/>
                </a:cubicBezTo>
                <a:cubicBezTo>
                  <a:pt x="19978" y="15426"/>
                  <a:pt x="19511" y="15774"/>
                  <a:pt x="19022" y="16017"/>
                </a:cubicBezTo>
                <a:cubicBezTo>
                  <a:pt x="18533" y="16261"/>
                  <a:pt x="18022" y="16452"/>
                  <a:pt x="17489" y="16574"/>
                </a:cubicBezTo>
                <a:cubicBezTo>
                  <a:pt x="16956" y="16713"/>
                  <a:pt x="16444" y="16765"/>
                  <a:pt x="15933" y="16748"/>
                </a:cubicBezTo>
                <a:cubicBezTo>
                  <a:pt x="15422" y="16748"/>
                  <a:pt x="14933" y="16730"/>
                  <a:pt x="14444" y="16661"/>
                </a:cubicBezTo>
                <a:cubicBezTo>
                  <a:pt x="13956" y="16609"/>
                  <a:pt x="13511" y="16504"/>
                  <a:pt x="13111" y="16383"/>
                </a:cubicBezTo>
                <a:cubicBezTo>
                  <a:pt x="12711" y="16261"/>
                  <a:pt x="12356" y="16157"/>
                  <a:pt x="12044" y="16052"/>
                </a:cubicBezTo>
                <a:cubicBezTo>
                  <a:pt x="11733" y="15948"/>
                  <a:pt x="11511" y="15861"/>
                  <a:pt x="11333" y="15791"/>
                </a:cubicBezTo>
                <a:lnTo>
                  <a:pt x="11067" y="15670"/>
                </a:lnTo>
                <a:cubicBezTo>
                  <a:pt x="9911" y="17496"/>
                  <a:pt x="8422" y="18939"/>
                  <a:pt x="6622" y="20000"/>
                </a:cubicBezTo>
                <a:cubicBezTo>
                  <a:pt x="4800" y="21061"/>
                  <a:pt x="2822" y="21583"/>
                  <a:pt x="689" y="21600"/>
                </a:cubicBezTo>
                <a:cubicBezTo>
                  <a:pt x="511" y="21600"/>
                  <a:pt x="333" y="21548"/>
                  <a:pt x="200" y="21443"/>
                </a:cubicBezTo>
                <a:cubicBezTo>
                  <a:pt x="67" y="21339"/>
                  <a:pt x="0" y="21200"/>
                  <a:pt x="0" y="21043"/>
                </a:cubicBezTo>
                <a:cubicBezTo>
                  <a:pt x="0" y="20904"/>
                  <a:pt x="67" y="20765"/>
                  <a:pt x="200" y="20678"/>
                </a:cubicBezTo>
                <a:cubicBezTo>
                  <a:pt x="333" y="20574"/>
                  <a:pt x="511" y="20522"/>
                  <a:pt x="689" y="20522"/>
                </a:cubicBezTo>
                <a:cubicBezTo>
                  <a:pt x="2467" y="20522"/>
                  <a:pt x="4133" y="20104"/>
                  <a:pt x="5667" y="19235"/>
                </a:cubicBezTo>
                <a:cubicBezTo>
                  <a:pt x="7200" y="18383"/>
                  <a:pt x="8489" y="17183"/>
                  <a:pt x="9533" y="15670"/>
                </a:cubicBezTo>
                <a:cubicBezTo>
                  <a:pt x="9156" y="15791"/>
                  <a:pt x="8800" y="15878"/>
                  <a:pt x="8422" y="15948"/>
                </a:cubicBezTo>
                <a:cubicBezTo>
                  <a:pt x="8067" y="16035"/>
                  <a:pt x="7644" y="16087"/>
                  <a:pt x="7156" y="16104"/>
                </a:cubicBezTo>
                <a:cubicBezTo>
                  <a:pt x="6689" y="16139"/>
                  <a:pt x="6222" y="16139"/>
                  <a:pt x="5756" y="16087"/>
                </a:cubicBezTo>
                <a:cubicBezTo>
                  <a:pt x="5311" y="16035"/>
                  <a:pt x="4822" y="15913"/>
                  <a:pt x="4311" y="15739"/>
                </a:cubicBezTo>
                <a:cubicBezTo>
                  <a:pt x="3822" y="15565"/>
                  <a:pt x="3333" y="15322"/>
                  <a:pt x="2889" y="15026"/>
                </a:cubicBezTo>
                <a:cubicBezTo>
                  <a:pt x="2467" y="14730"/>
                  <a:pt x="2022" y="14330"/>
                  <a:pt x="1600" y="13826"/>
                </a:cubicBezTo>
                <a:cubicBezTo>
                  <a:pt x="1178" y="13322"/>
                  <a:pt x="800" y="12730"/>
                  <a:pt x="444" y="12070"/>
                </a:cubicBezTo>
                <a:cubicBezTo>
                  <a:pt x="1622" y="11687"/>
                  <a:pt x="2711" y="11461"/>
                  <a:pt x="3756" y="11374"/>
                </a:cubicBezTo>
                <a:cubicBezTo>
                  <a:pt x="4778" y="11287"/>
                  <a:pt x="5622" y="11322"/>
                  <a:pt x="6333" y="11461"/>
                </a:cubicBezTo>
                <a:cubicBezTo>
                  <a:pt x="7022" y="11600"/>
                  <a:pt x="7667" y="11826"/>
                  <a:pt x="8244" y="12139"/>
                </a:cubicBezTo>
                <a:cubicBezTo>
                  <a:pt x="8822" y="12452"/>
                  <a:pt x="9289" y="12783"/>
                  <a:pt x="9600" y="13078"/>
                </a:cubicBezTo>
                <a:cubicBezTo>
                  <a:pt x="9933" y="13391"/>
                  <a:pt x="10222" y="13704"/>
                  <a:pt x="10467" y="14070"/>
                </a:cubicBezTo>
                <a:cubicBezTo>
                  <a:pt x="11022" y="13009"/>
                  <a:pt x="11422" y="11843"/>
                  <a:pt x="11689" y="10557"/>
                </a:cubicBezTo>
                <a:cubicBezTo>
                  <a:pt x="11622" y="10557"/>
                  <a:pt x="11533" y="10574"/>
                  <a:pt x="11422" y="10591"/>
                </a:cubicBezTo>
                <a:cubicBezTo>
                  <a:pt x="11311" y="10591"/>
                  <a:pt x="11067" y="10609"/>
                  <a:pt x="10689" y="10609"/>
                </a:cubicBezTo>
                <a:cubicBezTo>
                  <a:pt x="10333" y="10626"/>
                  <a:pt x="9978" y="10626"/>
                  <a:pt x="9622" y="10609"/>
                </a:cubicBezTo>
                <a:cubicBezTo>
                  <a:pt x="9289" y="10591"/>
                  <a:pt x="8867" y="10557"/>
                  <a:pt x="8378" y="10487"/>
                </a:cubicBezTo>
                <a:cubicBezTo>
                  <a:pt x="7889" y="10417"/>
                  <a:pt x="7422" y="10330"/>
                  <a:pt x="7000" y="10209"/>
                </a:cubicBezTo>
                <a:cubicBezTo>
                  <a:pt x="6600" y="10104"/>
                  <a:pt x="6156" y="9930"/>
                  <a:pt x="5711" y="9704"/>
                </a:cubicBezTo>
                <a:cubicBezTo>
                  <a:pt x="5267" y="9478"/>
                  <a:pt x="4889" y="9217"/>
                  <a:pt x="4556" y="8922"/>
                </a:cubicBezTo>
                <a:cubicBezTo>
                  <a:pt x="4244" y="8626"/>
                  <a:pt x="3956" y="8243"/>
                  <a:pt x="3733" y="7774"/>
                </a:cubicBezTo>
                <a:cubicBezTo>
                  <a:pt x="3489" y="7322"/>
                  <a:pt x="3356" y="6800"/>
                  <a:pt x="3289" y="6243"/>
                </a:cubicBezTo>
                <a:cubicBezTo>
                  <a:pt x="4000" y="6017"/>
                  <a:pt x="4689" y="5878"/>
                  <a:pt x="5333" y="5809"/>
                </a:cubicBezTo>
                <a:cubicBezTo>
                  <a:pt x="6000" y="5739"/>
                  <a:pt x="6578" y="5739"/>
                  <a:pt x="7067" y="5809"/>
                </a:cubicBezTo>
                <a:cubicBezTo>
                  <a:pt x="7578" y="5896"/>
                  <a:pt x="8044" y="6017"/>
                  <a:pt x="8489" y="6174"/>
                </a:cubicBezTo>
                <a:cubicBezTo>
                  <a:pt x="8933" y="6348"/>
                  <a:pt x="9311" y="6539"/>
                  <a:pt x="9622" y="6783"/>
                </a:cubicBezTo>
                <a:cubicBezTo>
                  <a:pt x="9933" y="7009"/>
                  <a:pt x="10222" y="7252"/>
                  <a:pt x="10489" y="7513"/>
                </a:cubicBezTo>
                <a:cubicBezTo>
                  <a:pt x="10756" y="7774"/>
                  <a:pt x="10956" y="8017"/>
                  <a:pt x="11133" y="8278"/>
                </a:cubicBezTo>
                <a:cubicBezTo>
                  <a:pt x="11289" y="8522"/>
                  <a:pt x="11444" y="8748"/>
                  <a:pt x="11556" y="8939"/>
                </a:cubicBezTo>
                <a:cubicBezTo>
                  <a:pt x="11667" y="9148"/>
                  <a:pt x="11756" y="9304"/>
                  <a:pt x="11800" y="9426"/>
                </a:cubicBezTo>
                <a:lnTo>
                  <a:pt x="11867" y="9617"/>
                </a:lnTo>
                <a:cubicBezTo>
                  <a:pt x="11978" y="8643"/>
                  <a:pt x="12044" y="7861"/>
                  <a:pt x="12044" y="7270"/>
                </a:cubicBezTo>
                <a:cubicBezTo>
                  <a:pt x="11956" y="7217"/>
                  <a:pt x="11844" y="7148"/>
                  <a:pt x="11711" y="7078"/>
                </a:cubicBezTo>
                <a:cubicBezTo>
                  <a:pt x="11578" y="6991"/>
                  <a:pt x="11333" y="6817"/>
                  <a:pt x="10956" y="6539"/>
                </a:cubicBezTo>
                <a:cubicBezTo>
                  <a:pt x="10600" y="6261"/>
                  <a:pt x="10267" y="5965"/>
                  <a:pt x="9978" y="5670"/>
                </a:cubicBezTo>
                <a:cubicBezTo>
                  <a:pt x="9689" y="5374"/>
                  <a:pt x="9422" y="5009"/>
                  <a:pt x="9156" y="4557"/>
                </a:cubicBezTo>
                <a:cubicBezTo>
                  <a:pt x="8889" y="4104"/>
                  <a:pt x="8711" y="3652"/>
                  <a:pt x="8644" y="3200"/>
                </a:cubicBezTo>
                <a:cubicBezTo>
                  <a:pt x="8578" y="2748"/>
                  <a:pt x="8622" y="2243"/>
                  <a:pt x="8822" y="1670"/>
                </a:cubicBezTo>
                <a:cubicBezTo>
                  <a:pt x="9022" y="1096"/>
                  <a:pt x="9378" y="539"/>
                  <a:pt x="9911" y="0"/>
                </a:cubicBezTo>
                <a:cubicBezTo>
                  <a:pt x="10667" y="209"/>
                  <a:pt x="11311" y="452"/>
                  <a:pt x="11867" y="748"/>
                </a:cubicBezTo>
                <a:cubicBezTo>
                  <a:pt x="12422" y="1043"/>
                  <a:pt x="12867" y="1339"/>
                  <a:pt x="13178" y="1670"/>
                </a:cubicBezTo>
                <a:cubicBezTo>
                  <a:pt x="13489" y="1983"/>
                  <a:pt x="13733" y="2330"/>
                  <a:pt x="13911" y="2696"/>
                </a:cubicBezTo>
                <a:cubicBezTo>
                  <a:pt x="14089" y="3043"/>
                  <a:pt x="14200" y="3409"/>
                  <a:pt x="14222" y="3757"/>
                </a:cubicBezTo>
                <a:cubicBezTo>
                  <a:pt x="14244" y="4122"/>
                  <a:pt x="14244" y="4452"/>
                  <a:pt x="14222" y="4783"/>
                </a:cubicBezTo>
                <a:cubicBezTo>
                  <a:pt x="14178" y="5130"/>
                  <a:pt x="14111" y="5426"/>
                  <a:pt x="14022" y="5704"/>
                </a:cubicBezTo>
                <a:cubicBezTo>
                  <a:pt x="13911" y="6000"/>
                  <a:pt x="13822" y="6243"/>
                  <a:pt x="13733" y="6452"/>
                </a:cubicBezTo>
                <a:cubicBezTo>
                  <a:pt x="13644" y="6678"/>
                  <a:pt x="13556" y="6852"/>
                  <a:pt x="13467" y="6974"/>
                </a:cubicBezTo>
                <a:lnTo>
                  <a:pt x="13356" y="7148"/>
                </a:lnTo>
                <a:cubicBezTo>
                  <a:pt x="13356" y="7183"/>
                  <a:pt x="13378" y="7391"/>
                  <a:pt x="13378" y="7757"/>
                </a:cubicBezTo>
                <a:cubicBezTo>
                  <a:pt x="13378" y="8122"/>
                  <a:pt x="13356" y="8400"/>
                  <a:pt x="13356" y="8609"/>
                </a:cubicBezTo>
                <a:cubicBezTo>
                  <a:pt x="13378" y="8557"/>
                  <a:pt x="13444" y="8487"/>
                  <a:pt x="13511" y="8400"/>
                </a:cubicBezTo>
                <a:cubicBezTo>
                  <a:pt x="13578" y="8296"/>
                  <a:pt x="13733" y="8139"/>
                  <a:pt x="13978" y="7878"/>
                </a:cubicBezTo>
                <a:cubicBezTo>
                  <a:pt x="14222" y="7635"/>
                  <a:pt x="14489" y="7391"/>
                  <a:pt x="14756" y="7183"/>
                </a:cubicBezTo>
                <a:cubicBezTo>
                  <a:pt x="15044" y="6957"/>
                  <a:pt x="15400" y="6748"/>
                  <a:pt x="15844" y="6504"/>
                </a:cubicBezTo>
                <a:cubicBezTo>
                  <a:pt x="16311" y="6278"/>
                  <a:pt x="16778" y="6104"/>
                  <a:pt x="17267" y="5965"/>
                </a:cubicBezTo>
                <a:cubicBezTo>
                  <a:pt x="17756" y="5843"/>
                  <a:pt x="18311" y="5791"/>
                  <a:pt x="18978" y="5791"/>
                </a:cubicBezTo>
                <a:cubicBezTo>
                  <a:pt x="19644" y="5809"/>
                  <a:pt x="20333" y="5896"/>
                  <a:pt x="21022" y="6087"/>
                </a:cubicBezTo>
                <a:cubicBezTo>
                  <a:pt x="21000" y="6713"/>
                  <a:pt x="20889" y="7287"/>
                  <a:pt x="20689" y="7791"/>
                </a:cubicBezTo>
                <a:cubicBezTo>
                  <a:pt x="20489" y="8296"/>
                  <a:pt x="20267" y="8730"/>
                  <a:pt x="19933" y="9043"/>
                </a:cubicBezTo>
                <a:cubicBezTo>
                  <a:pt x="19622" y="9374"/>
                  <a:pt x="19244" y="9670"/>
                  <a:pt x="18844" y="9913"/>
                </a:cubicBezTo>
                <a:cubicBezTo>
                  <a:pt x="18444" y="10157"/>
                  <a:pt x="18044" y="10348"/>
                  <a:pt x="17600" y="10470"/>
                </a:cubicBezTo>
                <a:cubicBezTo>
                  <a:pt x="17156" y="10574"/>
                  <a:pt x="16733" y="10678"/>
                  <a:pt x="16289" y="10748"/>
                </a:cubicBezTo>
                <a:cubicBezTo>
                  <a:pt x="15867" y="10817"/>
                  <a:pt x="15444" y="10870"/>
                  <a:pt x="15067" y="10870"/>
                </a:cubicBezTo>
                <a:cubicBezTo>
                  <a:pt x="14667" y="10870"/>
                  <a:pt x="14333" y="10870"/>
                  <a:pt x="14022" y="10852"/>
                </a:cubicBezTo>
                <a:cubicBezTo>
                  <a:pt x="13733" y="10835"/>
                  <a:pt x="13489" y="10817"/>
                  <a:pt x="13311" y="10800"/>
                </a:cubicBezTo>
                <a:lnTo>
                  <a:pt x="13044" y="10765"/>
                </a:lnTo>
                <a:cubicBezTo>
                  <a:pt x="12822" y="11948"/>
                  <a:pt x="12444" y="13078"/>
                  <a:pt x="11933" y="14174"/>
                </a:cubicBezTo>
                <a:cubicBezTo>
                  <a:pt x="11978" y="14122"/>
                  <a:pt x="12067" y="14035"/>
                  <a:pt x="12200" y="13948"/>
                </a:cubicBezTo>
                <a:cubicBezTo>
                  <a:pt x="12333" y="13861"/>
                  <a:pt x="12578" y="13687"/>
                  <a:pt x="12956" y="13461"/>
                </a:cubicBezTo>
                <a:cubicBezTo>
                  <a:pt x="13356" y="13217"/>
                  <a:pt x="13756" y="13009"/>
                  <a:pt x="14156" y="12817"/>
                </a:cubicBezTo>
                <a:cubicBezTo>
                  <a:pt x="14556" y="12643"/>
                  <a:pt x="15089" y="12470"/>
                  <a:pt x="15689" y="12313"/>
                </a:cubicBezTo>
                <a:cubicBezTo>
                  <a:pt x="16289" y="12157"/>
                  <a:pt x="16911" y="12087"/>
                  <a:pt x="17489" y="12070"/>
                </a:cubicBezTo>
                <a:cubicBezTo>
                  <a:pt x="18089" y="12070"/>
                  <a:pt x="18756" y="12157"/>
                  <a:pt x="19489" y="12365"/>
                </a:cubicBezTo>
                <a:cubicBezTo>
                  <a:pt x="20222" y="12557"/>
                  <a:pt x="20911" y="12870"/>
                  <a:pt x="21600" y="13287"/>
                </a:cubicBezTo>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Shape 401"/>
          <p:cNvSpPr/>
          <p:nvPr/>
        </p:nvSpPr>
        <p:spPr>
          <a:xfrm>
            <a:off x="6642216" y="3915907"/>
            <a:ext cx="479065" cy="447315"/>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75"/>
                                        </p:tgtEl>
                                        <p:attrNameLst>
                                          <p:attrName>style.visibility</p:attrName>
                                        </p:attrNameLst>
                                      </p:cBhvr>
                                      <p:to>
                                        <p:strVal val="visible"/>
                                      </p:to>
                                    </p:set>
                                    <p:anim calcmode="lin" valueType="num">
                                      <p:cBhvr additive="base">
                                        <p:cTn dur="500"/>
                                        <p:tgtEl>
                                          <p:spTgt spid="37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74"/>
                                        </p:tgtEl>
                                        <p:attrNameLst>
                                          <p:attrName>style.visibility</p:attrName>
                                        </p:attrNameLst>
                                      </p:cBhvr>
                                      <p:to>
                                        <p:strVal val="visible"/>
                                      </p:to>
                                    </p:set>
                                    <p:anim calcmode="lin" valueType="num">
                                      <p:cBhvr additive="base">
                                        <p:cTn dur="500"/>
                                        <p:tgtEl>
                                          <p:spTgt spid="3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76"/>
                                        </p:tgtEl>
                                        <p:attrNameLst>
                                          <p:attrName>style.visibility</p:attrName>
                                        </p:attrNameLst>
                                      </p:cBhvr>
                                      <p:to>
                                        <p:strVal val="visible"/>
                                      </p:to>
                                    </p:set>
                                    <p:anim calcmode="lin" valueType="num">
                                      <p:cBhvr additive="base">
                                        <p:cTn dur="500"/>
                                        <p:tgtEl>
                                          <p:spTgt spid="37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77"/>
                                        </p:tgtEl>
                                        <p:attrNameLst>
                                          <p:attrName>style.visibility</p:attrName>
                                        </p:attrNameLst>
                                      </p:cBhvr>
                                      <p:to>
                                        <p:strVal val="visible"/>
                                      </p:to>
                                    </p:set>
                                    <p:anim calcmode="lin" valueType="num">
                                      <p:cBhvr additive="base">
                                        <p:cTn dur="500"/>
                                        <p:tgtEl>
                                          <p:spTgt spid="37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gtEl>
                                        <p:attrNameLst>
                                          <p:attrName>style.visibility</p:attrName>
                                        </p:attrNameLst>
                                      </p:cBhvr>
                                      <p:to>
                                        <p:strVal val="visible"/>
                                      </p:to>
                                    </p:set>
                                    <p:anim calcmode="lin" valueType="num">
                                      <p:cBhvr additive="base">
                                        <p:cTn dur="500"/>
                                        <p:tgtEl>
                                          <p:spTgt spid="38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79"/>
                                        </p:tgtEl>
                                        <p:attrNameLst>
                                          <p:attrName>style.visibility</p:attrName>
                                        </p:attrNameLst>
                                      </p:cBhvr>
                                      <p:to>
                                        <p:strVal val="visible"/>
                                      </p:to>
                                    </p:set>
                                    <p:anim calcmode="lin" valueType="num">
                                      <p:cBhvr additive="base">
                                        <p:cTn dur="500"/>
                                        <p:tgtEl>
                                          <p:spTgt spid="37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2"/>
                                        </p:tgtEl>
                                        <p:attrNameLst>
                                          <p:attrName>style.visibility</p:attrName>
                                        </p:attrNameLst>
                                      </p:cBhvr>
                                      <p:to>
                                        <p:strVal val="visible"/>
                                      </p:to>
                                    </p:set>
                                    <p:anim calcmode="lin" valueType="num">
                                      <p:cBhvr additive="base">
                                        <p:cTn dur="500"/>
                                        <p:tgtEl>
                                          <p:spTgt spid="38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0"/>
                                        </p:tgtEl>
                                        <p:attrNameLst>
                                          <p:attrName>style.visibility</p:attrName>
                                        </p:attrNameLst>
                                      </p:cBhvr>
                                      <p:to>
                                        <p:strVal val="visible"/>
                                      </p:to>
                                    </p:set>
                                    <p:anim calcmode="lin" valueType="num">
                                      <p:cBhvr additive="base">
                                        <p:cTn dur="500"/>
                                        <p:tgtEl>
                                          <p:spTgt spid="38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5"/>
                                        </p:tgtEl>
                                        <p:attrNameLst>
                                          <p:attrName>style.visibility</p:attrName>
                                        </p:attrNameLst>
                                      </p:cBhvr>
                                      <p:to>
                                        <p:strVal val="visible"/>
                                      </p:to>
                                    </p:set>
                                    <p:anim calcmode="lin" valueType="num">
                                      <p:cBhvr additive="base">
                                        <p:cTn dur="500"/>
                                        <p:tgtEl>
                                          <p:spTgt spid="38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78"/>
                                        </p:tgtEl>
                                        <p:attrNameLst>
                                          <p:attrName>style.visibility</p:attrName>
                                        </p:attrNameLst>
                                      </p:cBhvr>
                                      <p:to>
                                        <p:strVal val="visible"/>
                                      </p:to>
                                    </p:set>
                                    <p:anim calcmode="lin" valueType="num">
                                      <p:cBhvr additive="base">
                                        <p:cTn dur="500"/>
                                        <p:tgtEl>
                                          <p:spTgt spid="37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3"/>
                                        </p:tgtEl>
                                        <p:attrNameLst>
                                          <p:attrName>style.visibility</p:attrName>
                                        </p:attrNameLst>
                                      </p:cBhvr>
                                      <p:to>
                                        <p:strVal val="visible"/>
                                      </p:to>
                                    </p:set>
                                    <p:anim calcmode="lin" valueType="num">
                                      <p:cBhvr additive="base">
                                        <p:cTn dur="500"/>
                                        <p:tgtEl>
                                          <p:spTgt spid="38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4"/>
                                        </p:tgtEl>
                                        <p:attrNameLst>
                                          <p:attrName>style.visibility</p:attrName>
                                        </p:attrNameLst>
                                      </p:cBhvr>
                                      <p:to>
                                        <p:strVal val="visible"/>
                                      </p:to>
                                    </p:set>
                                    <p:anim calcmode="lin" valueType="num">
                                      <p:cBhvr additive="base">
                                        <p:cTn dur="500"/>
                                        <p:tgtEl>
                                          <p:spTgt spid="3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8"/>
                                        </p:tgtEl>
                                        <p:attrNameLst>
                                          <p:attrName>style.visibility</p:attrName>
                                        </p:attrNameLst>
                                      </p:cBhvr>
                                      <p:to>
                                        <p:strVal val="visible"/>
                                      </p:to>
                                    </p:set>
                                    <p:anim calcmode="lin" valueType="num">
                                      <p:cBhvr additive="base">
                                        <p:cTn dur="500"/>
                                        <p:tgtEl>
                                          <p:spTgt spid="38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00"/>
                                        </p:tgtEl>
                                        <p:attrNameLst>
                                          <p:attrName>style.visibility</p:attrName>
                                        </p:attrNameLst>
                                      </p:cBhvr>
                                      <p:to>
                                        <p:strVal val="visible"/>
                                      </p:to>
                                    </p:set>
                                    <p:anim calcmode="lin" valueType="num">
                                      <p:cBhvr additive="base">
                                        <p:cTn dur="500"/>
                                        <p:tgtEl>
                                          <p:spTgt spid="40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9"/>
                                        </p:tgtEl>
                                        <p:attrNameLst>
                                          <p:attrName>style.visibility</p:attrName>
                                        </p:attrNameLst>
                                      </p:cBhvr>
                                      <p:to>
                                        <p:strVal val="visible"/>
                                      </p:to>
                                    </p:set>
                                    <p:anim calcmode="lin" valueType="num">
                                      <p:cBhvr additive="base">
                                        <p:cTn dur="500"/>
                                        <p:tgtEl>
                                          <p:spTgt spid="38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7"/>
                                        </p:tgtEl>
                                        <p:attrNameLst>
                                          <p:attrName>style.visibility</p:attrName>
                                        </p:attrNameLst>
                                      </p:cBhvr>
                                      <p:to>
                                        <p:strVal val="visible"/>
                                      </p:to>
                                    </p:set>
                                    <p:anim calcmode="lin" valueType="num">
                                      <p:cBhvr additive="base">
                                        <p:cTn dur="500"/>
                                        <p:tgtEl>
                                          <p:spTgt spid="38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1"/>
                                        </p:tgtEl>
                                        <p:attrNameLst>
                                          <p:attrName>style.visibility</p:attrName>
                                        </p:attrNameLst>
                                      </p:cBhvr>
                                      <p:to>
                                        <p:strVal val="visible"/>
                                      </p:to>
                                    </p:set>
                                    <p:anim calcmode="lin" valueType="num">
                                      <p:cBhvr additive="base">
                                        <p:cTn dur="500"/>
                                        <p:tgtEl>
                                          <p:spTgt spid="40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86"/>
                                        </p:tgtEl>
                                        <p:attrNameLst>
                                          <p:attrName>style.visibility</p:attrName>
                                        </p:attrNameLst>
                                      </p:cBhvr>
                                      <p:to>
                                        <p:strVal val="visible"/>
                                      </p:to>
                                    </p:set>
                                    <p:anim calcmode="lin" valueType="num">
                                      <p:cBhvr additive="base">
                                        <p:cTn dur="500"/>
                                        <p:tgtEl>
                                          <p:spTgt spid="38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1"/>
                                        </p:tgtEl>
                                        <p:attrNameLst>
                                          <p:attrName>style.visibility</p:attrName>
                                        </p:attrNameLst>
                                      </p:cBhvr>
                                      <p:to>
                                        <p:strVal val="visible"/>
                                      </p:to>
                                    </p:set>
                                    <p:anim calcmode="lin" valueType="num">
                                      <p:cBhvr additive="base">
                                        <p:cTn dur="500"/>
                                        <p:tgtEl>
                                          <p:spTgt spid="39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0"/>
                                        </p:tgtEl>
                                        <p:attrNameLst>
                                          <p:attrName>style.visibility</p:attrName>
                                        </p:attrNameLst>
                                      </p:cBhvr>
                                      <p:to>
                                        <p:strVal val="visible"/>
                                      </p:to>
                                    </p:set>
                                    <p:anim calcmode="lin" valueType="num">
                                      <p:cBhvr additive="base">
                                        <p:cTn dur="500"/>
                                        <p:tgtEl>
                                          <p:spTgt spid="3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5"/>
                                        </p:tgtEl>
                                        <p:attrNameLst>
                                          <p:attrName>style.visibility</p:attrName>
                                        </p:attrNameLst>
                                      </p:cBhvr>
                                      <p:to>
                                        <p:strVal val="visible"/>
                                      </p:to>
                                    </p:set>
                                    <p:anim calcmode="lin" valueType="num">
                                      <p:cBhvr additive="base">
                                        <p:cTn dur="500"/>
                                        <p:tgtEl>
                                          <p:spTgt spid="3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3"/>
                                        </p:tgtEl>
                                        <p:attrNameLst>
                                          <p:attrName>style.visibility</p:attrName>
                                        </p:attrNameLst>
                                      </p:cBhvr>
                                      <p:to>
                                        <p:strVal val="visible"/>
                                      </p:to>
                                    </p:set>
                                    <p:anim calcmode="lin" valueType="num">
                                      <p:cBhvr additive="base">
                                        <p:cTn dur="500"/>
                                        <p:tgtEl>
                                          <p:spTgt spid="39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4"/>
                                        </p:tgtEl>
                                        <p:attrNameLst>
                                          <p:attrName>style.visibility</p:attrName>
                                        </p:attrNameLst>
                                      </p:cBhvr>
                                      <p:to>
                                        <p:strVal val="visible"/>
                                      </p:to>
                                    </p:set>
                                    <p:anim calcmode="lin" valueType="num">
                                      <p:cBhvr additive="base">
                                        <p:cTn dur="500"/>
                                        <p:tgtEl>
                                          <p:spTgt spid="39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9"/>
                                        </p:tgtEl>
                                        <p:attrNameLst>
                                          <p:attrName>style.visibility</p:attrName>
                                        </p:attrNameLst>
                                      </p:cBhvr>
                                      <p:to>
                                        <p:strVal val="visible"/>
                                      </p:to>
                                    </p:set>
                                    <p:anim calcmode="lin" valueType="num">
                                      <p:cBhvr additive="base">
                                        <p:cTn dur="500"/>
                                        <p:tgtEl>
                                          <p:spTgt spid="3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8"/>
                                        </p:tgtEl>
                                        <p:attrNameLst>
                                          <p:attrName>style.visibility</p:attrName>
                                        </p:attrNameLst>
                                      </p:cBhvr>
                                      <p:to>
                                        <p:strVal val="visible"/>
                                      </p:to>
                                    </p:set>
                                    <p:anim calcmode="lin" valueType="num">
                                      <p:cBhvr additive="base">
                                        <p:cTn dur="500"/>
                                        <p:tgtEl>
                                          <p:spTgt spid="39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2"/>
                                        </p:tgtEl>
                                        <p:attrNameLst>
                                          <p:attrName>style.visibility</p:attrName>
                                        </p:attrNameLst>
                                      </p:cBhvr>
                                      <p:to>
                                        <p:strVal val="visible"/>
                                      </p:to>
                                    </p:set>
                                    <p:anim calcmode="lin" valueType="num">
                                      <p:cBhvr additive="base">
                                        <p:cTn dur="500"/>
                                        <p:tgtEl>
                                          <p:spTgt spid="39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7"/>
                                        </p:tgtEl>
                                        <p:attrNameLst>
                                          <p:attrName>style.visibility</p:attrName>
                                        </p:attrNameLst>
                                      </p:cBhvr>
                                      <p:to>
                                        <p:strVal val="visible"/>
                                      </p:to>
                                    </p:set>
                                    <p:anim calcmode="lin" valueType="num">
                                      <p:cBhvr additive="base">
                                        <p:cTn dur="500"/>
                                        <p:tgtEl>
                                          <p:spTgt spid="39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96"/>
                                        </p:tgtEl>
                                        <p:attrNameLst>
                                          <p:attrName>style.visibility</p:attrName>
                                        </p:attrNameLst>
                                      </p:cBhvr>
                                      <p:to>
                                        <p:strVal val="visible"/>
                                      </p:to>
                                    </p:set>
                                    <p:anim calcmode="lin" valueType="num">
                                      <p:cBhvr additive="base">
                                        <p:cTn dur="500"/>
                                        <p:tgtEl>
                                          <p:spTgt spid="39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406" name="Shape 406"/>
        <p:cNvGrpSpPr/>
        <p:nvPr/>
      </p:nvGrpSpPr>
      <p:grpSpPr>
        <a:xfrm>
          <a:off x="0" y="0"/>
          <a:ext cx="0" cy="0"/>
          <a:chOff x="0" y="0"/>
          <a:chExt cx="0" cy="0"/>
        </a:xfrm>
      </p:grpSpPr>
      <p:sp>
        <p:nvSpPr>
          <p:cNvPr id="407" name="Shape 407"/>
          <p:cNvSpPr/>
          <p:nvPr/>
        </p:nvSpPr>
        <p:spPr>
          <a:xfrm>
            <a:off x="0" y="-26252"/>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 name="Shape 408"/>
          <p:cNvSpPr/>
          <p:nvPr/>
        </p:nvSpPr>
        <p:spPr>
          <a:xfrm rot="10800000">
            <a:off x="9984341" y="-26252"/>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 name="Shape 409"/>
          <p:cNvSpPr txBox="1"/>
          <p:nvPr/>
        </p:nvSpPr>
        <p:spPr>
          <a:xfrm>
            <a:off x="10437303" y="196611"/>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14</a:t>
            </a:r>
            <a:endParaRPr b="1" sz="3600">
              <a:solidFill>
                <a:schemeClr val="lt1"/>
              </a:solidFill>
              <a:latin typeface="Montserrat"/>
              <a:ea typeface="Montserrat"/>
              <a:cs typeface="Montserrat"/>
              <a:sym typeface="Montserrat"/>
            </a:endParaRPr>
          </a:p>
        </p:txBody>
      </p:sp>
      <p:pic>
        <p:nvPicPr>
          <p:cNvPr id="410" name="Shape 410"/>
          <p:cNvPicPr preferRelativeResize="0"/>
          <p:nvPr/>
        </p:nvPicPr>
        <p:blipFill rotWithShape="1">
          <a:blip r:embed="rId3">
            <a:alphaModFix/>
          </a:blip>
          <a:srcRect b="0" l="0" r="0" t="0"/>
          <a:stretch/>
        </p:blipFill>
        <p:spPr>
          <a:xfrm>
            <a:off x="0" y="2097491"/>
            <a:ext cx="6564404" cy="4366878"/>
          </a:xfrm>
          <a:prstGeom prst="rect">
            <a:avLst/>
          </a:prstGeom>
          <a:noFill/>
          <a:ln>
            <a:noFill/>
          </a:ln>
        </p:spPr>
      </p:pic>
      <p:sp>
        <p:nvSpPr>
          <p:cNvPr id="411" name="Shape 411"/>
          <p:cNvSpPr txBox="1"/>
          <p:nvPr/>
        </p:nvSpPr>
        <p:spPr>
          <a:xfrm>
            <a:off x="658714" y="288843"/>
            <a:ext cx="331052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What We Do ?</a:t>
            </a:r>
            <a:endParaRPr b="1" sz="3200">
              <a:solidFill>
                <a:schemeClr val="lt1"/>
              </a:solidFill>
              <a:latin typeface="Montserrat"/>
              <a:ea typeface="Montserrat"/>
              <a:cs typeface="Montserrat"/>
              <a:sym typeface="Montserrat"/>
            </a:endParaRPr>
          </a:p>
        </p:txBody>
      </p:sp>
      <p:sp>
        <p:nvSpPr>
          <p:cNvPr id="412" name="Shape 412"/>
          <p:cNvSpPr txBox="1"/>
          <p:nvPr/>
        </p:nvSpPr>
        <p:spPr>
          <a:xfrm>
            <a:off x="658714" y="930145"/>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413" name="Shape 413"/>
          <p:cNvSpPr/>
          <p:nvPr/>
        </p:nvSpPr>
        <p:spPr>
          <a:xfrm>
            <a:off x="6174308" y="2523242"/>
            <a:ext cx="892159" cy="892159"/>
          </a:xfrm>
          <a:prstGeom prst="rect">
            <a:avLst/>
          </a:prstGeom>
          <a:solidFill>
            <a:srgbClr val="FDA10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 name="Shape 414"/>
          <p:cNvSpPr txBox="1"/>
          <p:nvPr/>
        </p:nvSpPr>
        <p:spPr>
          <a:xfrm>
            <a:off x="7437976" y="2778366"/>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a:t>
            </a:r>
            <a:endParaRPr sz="1200">
              <a:solidFill>
                <a:schemeClr val="lt1"/>
              </a:solidFill>
              <a:latin typeface="Montserrat"/>
              <a:ea typeface="Montserrat"/>
              <a:cs typeface="Montserrat"/>
              <a:sym typeface="Montserrat"/>
            </a:endParaRPr>
          </a:p>
        </p:txBody>
      </p:sp>
      <p:sp>
        <p:nvSpPr>
          <p:cNvPr id="415" name="Shape 415"/>
          <p:cNvSpPr txBox="1"/>
          <p:nvPr/>
        </p:nvSpPr>
        <p:spPr>
          <a:xfrm>
            <a:off x="7437976" y="2468567"/>
            <a:ext cx="210506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Montserrat"/>
                <a:ea typeface="Montserrat"/>
                <a:cs typeface="Montserrat"/>
                <a:sym typeface="Montserrat"/>
              </a:rPr>
              <a:t>Good Execution</a:t>
            </a:r>
            <a:endParaRPr b="1" sz="1800">
              <a:solidFill>
                <a:schemeClr val="lt1"/>
              </a:solidFill>
              <a:latin typeface="Montserrat"/>
              <a:ea typeface="Montserrat"/>
              <a:cs typeface="Montserrat"/>
              <a:sym typeface="Montserrat"/>
            </a:endParaRPr>
          </a:p>
        </p:txBody>
      </p:sp>
      <p:sp>
        <p:nvSpPr>
          <p:cNvPr id="416" name="Shape 416"/>
          <p:cNvSpPr/>
          <p:nvPr/>
        </p:nvSpPr>
        <p:spPr>
          <a:xfrm>
            <a:off x="6412604" y="2761538"/>
            <a:ext cx="415566" cy="383815"/>
          </a:xfrm>
          <a:custGeom>
            <a:pathLst>
              <a:path extrusionOk="0" h="21600" w="21600">
                <a:moveTo>
                  <a:pt x="21600" y="4953"/>
                </a:moveTo>
                <a:lnTo>
                  <a:pt x="21600" y="6760"/>
                </a:lnTo>
                <a:cubicBezTo>
                  <a:pt x="21600" y="7410"/>
                  <a:pt x="21413" y="8080"/>
                  <a:pt x="21057" y="8770"/>
                </a:cubicBezTo>
                <a:cubicBezTo>
                  <a:pt x="20701" y="9440"/>
                  <a:pt x="20214" y="10049"/>
                  <a:pt x="19595" y="10597"/>
                </a:cubicBezTo>
                <a:cubicBezTo>
                  <a:pt x="18996" y="11145"/>
                  <a:pt x="18247" y="11592"/>
                  <a:pt x="17347" y="11957"/>
                </a:cubicBezTo>
                <a:cubicBezTo>
                  <a:pt x="16467" y="12343"/>
                  <a:pt x="15530" y="12546"/>
                  <a:pt x="14556" y="12586"/>
                </a:cubicBezTo>
                <a:cubicBezTo>
                  <a:pt x="14200" y="13094"/>
                  <a:pt x="13788" y="13541"/>
                  <a:pt x="13320" y="13926"/>
                </a:cubicBezTo>
                <a:cubicBezTo>
                  <a:pt x="13001" y="14251"/>
                  <a:pt x="12758" y="14576"/>
                  <a:pt x="12645" y="14941"/>
                </a:cubicBezTo>
                <a:cubicBezTo>
                  <a:pt x="12514" y="15307"/>
                  <a:pt x="12458" y="15733"/>
                  <a:pt x="12458" y="16200"/>
                </a:cubicBezTo>
                <a:cubicBezTo>
                  <a:pt x="12458" y="16708"/>
                  <a:pt x="12589" y="17134"/>
                  <a:pt x="12851" y="17479"/>
                </a:cubicBezTo>
                <a:cubicBezTo>
                  <a:pt x="13114" y="17824"/>
                  <a:pt x="13526" y="18007"/>
                  <a:pt x="14107" y="18007"/>
                </a:cubicBezTo>
                <a:cubicBezTo>
                  <a:pt x="14762" y="18007"/>
                  <a:pt x="15343" y="18210"/>
                  <a:pt x="15849" y="18636"/>
                </a:cubicBezTo>
                <a:cubicBezTo>
                  <a:pt x="16355" y="19083"/>
                  <a:pt x="16598" y="19611"/>
                  <a:pt x="16598" y="20260"/>
                </a:cubicBezTo>
                <a:lnTo>
                  <a:pt x="16598" y="21153"/>
                </a:lnTo>
                <a:cubicBezTo>
                  <a:pt x="16598" y="21295"/>
                  <a:pt x="16561" y="21397"/>
                  <a:pt x="16486" y="21478"/>
                </a:cubicBezTo>
                <a:cubicBezTo>
                  <a:pt x="16411" y="21559"/>
                  <a:pt x="16317" y="21600"/>
                  <a:pt x="16186" y="21600"/>
                </a:cubicBezTo>
                <a:lnTo>
                  <a:pt x="5395" y="21600"/>
                </a:lnTo>
                <a:cubicBezTo>
                  <a:pt x="5264" y="21600"/>
                  <a:pt x="5171" y="21559"/>
                  <a:pt x="5096" y="21478"/>
                </a:cubicBezTo>
                <a:cubicBezTo>
                  <a:pt x="5021" y="21397"/>
                  <a:pt x="4983" y="21295"/>
                  <a:pt x="4983" y="21153"/>
                </a:cubicBezTo>
                <a:lnTo>
                  <a:pt x="4983" y="20260"/>
                </a:lnTo>
                <a:cubicBezTo>
                  <a:pt x="4983" y="19611"/>
                  <a:pt x="5227" y="19083"/>
                  <a:pt x="5733" y="18656"/>
                </a:cubicBezTo>
                <a:cubicBezTo>
                  <a:pt x="6238" y="18210"/>
                  <a:pt x="6819" y="18007"/>
                  <a:pt x="7475" y="18007"/>
                </a:cubicBezTo>
                <a:cubicBezTo>
                  <a:pt x="8056" y="18007"/>
                  <a:pt x="8468" y="17824"/>
                  <a:pt x="8730" y="17479"/>
                </a:cubicBezTo>
                <a:cubicBezTo>
                  <a:pt x="8992" y="17134"/>
                  <a:pt x="9123" y="16708"/>
                  <a:pt x="9123" y="16200"/>
                </a:cubicBezTo>
                <a:cubicBezTo>
                  <a:pt x="9123" y="15733"/>
                  <a:pt x="9067" y="15307"/>
                  <a:pt x="8936" y="14941"/>
                </a:cubicBezTo>
                <a:cubicBezTo>
                  <a:pt x="8824" y="14596"/>
                  <a:pt x="8599" y="14251"/>
                  <a:pt x="8262" y="13926"/>
                </a:cubicBezTo>
                <a:cubicBezTo>
                  <a:pt x="7793" y="13541"/>
                  <a:pt x="7400" y="13094"/>
                  <a:pt x="7025" y="12586"/>
                </a:cubicBezTo>
                <a:cubicBezTo>
                  <a:pt x="6051" y="12546"/>
                  <a:pt x="5133" y="12323"/>
                  <a:pt x="4234" y="11957"/>
                </a:cubicBezTo>
                <a:cubicBezTo>
                  <a:pt x="3353" y="11571"/>
                  <a:pt x="2585" y="11145"/>
                  <a:pt x="1986" y="10597"/>
                </a:cubicBezTo>
                <a:cubicBezTo>
                  <a:pt x="1368" y="10049"/>
                  <a:pt x="880" y="9440"/>
                  <a:pt x="525" y="8770"/>
                </a:cubicBezTo>
                <a:cubicBezTo>
                  <a:pt x="169" y="8080"/>
                  <a:pt x="0" y="7410"/>
                  <a:pt x="0" y="6760"/>
                </a:cubicBezTo>
                <a:lnTo>
                  <a:pt x="0" y="4953"/>
                </a:lnTo>
                <a:cubicBezTo>
                  <a:pt x="0" y="4588"/>
                  <a:pt x="112" y="4263"/>
                  <a:pt x="356" y="3999"/>
                </a:cubicBezTo>
                <a:cubicBezTo>
                  <a:pt x="599" y="3735"/>
                  <a:pt x="899" y="3593"/>
                  <a:pt x="1236" y="3593"/>
                </a:cubicBezTo>
                <a:lnTo>
                  <a:pt x="4983" y="3593"/>
                </a:lnTo>
                <a:lnTo>
                  <a:pt x="4983" y="2253"/>
                </a:lnTo>
                <a:cubicBezTo>
                  <a:pt x="4983" y="1624"/>
                  <a:pt x="5171" y="1096"/>
                  <a:pt x="5583" y="670"/>
                </a:cubicBezTo>
                <a:cubicBezTo>
                  <a:pt x="5995" y="223"/>
                  <a:pt x="6482" y="0"/>
                  <a:pt x="7044" y="0"/>
                </a:cubicBezTo>
                <a:lnTo>
                  <a:pt x="14537" y="0"/>
                </a:lnTo>
                <a:cubicBezTo>
                  <a:pt x="15099" y="0"/>
                  <a:pt x="15586" y="223"/>
                  <a:pt x="15999" y="670"/>
                </a:cubicBezTo>
                <a:cubicBezTo>
                  <a:pt x="16411" y="1096"/>
                  <a:pt x="16598" y="1624"/>
                  <a:pt x="16598" y="2253"/>
                </a:cubicBezTo>
                <a:lnTo>
                  <a:pt x="16598" y="3593"/>
                </a:lnTo>
                <a:lnTo>
                  <a:pt x="20345" y="3593"/>
                </a:lnTo>
                <a:cubicBezTo>
                  <a:pt x="20701" y="3593"/>
                  <a:pt x="20982" y="3735"/>
                  <a:pt x="21225" y="3999"/>
                </a:cubicBezTo>
                <a:cubicBezTo>
                  <a:pt x="21469" y="4263"/>
                  <a:pt x="21600" y="4568"/>
                  <a:pt x="21600" y="4953"/>
                </a:cubicBezTo>
                <a:close/>
                <a:moveTo>
                  <a:pt x="5939" y="10617"/>
                </a:moveTo>
                <a:cubicBezTo>
                  <a:pt x="5302" y="9095"/>
                  <a:pt x="4983" y="7369"/>
                  <a:pt x="4983" y="5400"/>
                </a:cubicBezTo>
                <a:lnTo>
                  <a:pt x="1649" y="5400"/>
                </a:lnTo>
                <a:lnTo>
                  <a:pt x="1649" y="6760"/>
                </a:lnTo>
                <a:cubicBezTo>
                  <a:pt x="1649" y="7491"/>
                  <a:pt x="2079" y="8242"/>
                  <a:pt x="2885" y="9034"/>
                </a:cubicBezTo>
                <a:cubicBezTo>
                  <a:pt x="3709" y="9826"/>
                  <a:pt x="4721" y="10353"/>
                  <a:pt x="5939" y="10617"/>
                </a:cubicBezTo>
                <a:close/>
                <a:moveTo>
                  <a:pt x="19933" y="6760"/>
                </a:moveTo>
                <a:lnTo>
                  <a:pt x="19933" y="5400"/>
                </a:lnTo>
                <a:lnTo>
                  <a:pt x="16598" y="5400"/>
                </a:lnTo>
                <a:cubicBezTo>
                  <a:pt x="16598" y="7369"/>
                  <a:pt x="16280" y="9095"/>
                  <a:pt x="15643" y="10617"/>
                </a:cubicBezTo>
                <a:cubicBezTo>
                  <a:pt x="16860" y="10353"/>
                  <a:pt x="17891" y="9826"/>
                  <a:pt x="18696" y="9034"/>
                </a:cubicBezTo>
                <a:cubicBezTo>
                  <a:pt x="19521" y="8242"/>
                  <a:pt x="19933" y="7491"/>
                  <a:pt x="19933" y="676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17" name="Shape 417"/>
          <p:cNvSpPr/>
          <p:nvPr/>
        </p:nvSpPr>
        <p:spPr>
          <a:xfrm>
            <a:off x="6174308" y="3936278"/>
            <a:ext cx="892159" cy="892159"/>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 name="Shape 418"/>
          <p:cNvSpPr txBox="1"/>
          <p:nvPr/>
        </p:nvSpPr>
        <p:spPr>
          <a:xfrm>
            <a:off x="7437976" y="4191402"/>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a:t>
            </a:r>
            <a:endParaRPr sz="1200">
              <a:solidFill>
                <a:schemeClr val="lt1"/>
              </a:solidFill>
              <a:latin typeface="Montserrat"/>
              <a:ea typeface="Montserrat"/>
              <a:cs typeface="Montserrat"/>
              <a:sym typeface="Montserrat"/>
            </a:endParaRPr>
          </a:p>
        </p:txBody>
      </p:sp>
      <p:sp>
        <p:nvSpPr>
          <p:cNvPr id="419" name="Shape 419"/>
          <p:cNvSpPr txBox="1"/>
          <p:nvPr/>
        </p:nvSpPr>
        <p:spPr>
          <a:xfrm>
            <a:off x="7437976" y="3881603"/>
            <a:ext cx="200247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Montserrat"/>
                <a:ea typeface="Montserrat"/>
                <a:cs typeface="Montserrat"/>
                <a:sym typeface="Montserrat"/>
              </a:rPr>
              <a:t>Good Materials</a:t>
            </a:r>
            <a:endParaRPr b="1" sz="1800">
              <a:solidFill>
                <a:schemeClr val="lt1"/>
              </a:solidFill>
              <a:latin typeface="Montserrat"/>
              <a:ea typeface="Montserrat"/>
              <a:cs typeface="Montserrat"/>
              <a:sym typeface="Montserrat"/>
            </a:endParaRPr>
          </a:p>
        </p:txBody>
      </p:sp>
      <p:sp>
        <p:nvSpPr>
          <p:cNvPr id="420" name="Shape 420"/>
          <p:cNvSpPr/>
          <p:nvPr/>
        </p:nvSpPr>
        <p:spPr>
          <a:xfrm>
            <a:off x="6174308" y="5295750"/>
            <a:ext cx="892159" cy="8921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 name="Shape 421"/>
          <p:cNvSpPr txBox="1"/>
          <p:nvPr/>
        </p:nvSpPr>
        <p:spPr>
          <a:xfrm>
            <a:off x="7437976" y="5550874"/>
            <a:ext cx="3969162" cy="6151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a:t>
            </a:r>
            <a:endParaRPr sz="1200">
              <a:solidFill>
                <a:schemeClr val="lt1"/>
              </a:solidFill>
              <a:latin typeface="Montserrat"/>
              <a:ea typeface="Montserrat"/>
              <a:cs typeface="Montserrat"/>
              <a:sym typeface="Montserrat"/>
            </a:endParaRPr>
          </a:p>
        </p:txBody>
      </p:sp>
      <p:sp>
        <p:nvSpPr>
          <p:cNvPr id="422" name="Shape 422"/>
          <p:cNvSpPr txBox="1"/>
          <p:nvPr/>
        </p:nvSpPr>
        <p:spPr>
          <a:xfrm>
            <a:off x="7437976" y="5241075"/>
            <a:ext cx="276389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lt1"/>
                </a:solidFill>
                <a:latin typeface="Montserrat"/>
                <a:ea typeface="Montserrat"/>
                <a:cs typeface="Montserrat"/>
                <a:sym typeface="Montserrat"/>
              </a:rPr>
              <a:t>Professional Architec</a:t>
            </a:r>
            <a:endParaRPr b="1" sz="1800">
              <a:solidFill>
                <a:schemeClr val="lt1"/>
              </a:solidFill>
              <a:latin typeface="Montserrat"/>
              <a:ea typeface="Montserrat"/>
              <a:cs typeface="Montserrat"/>
              <a:sym typeface="Montserrat"/>
            </a:endParaRPr>
          </a:p>
        </p:txBody>
      </p:sp>
      <p:sp>
        <p:nvSpPr>
          <p:cNvPr id="423" name="Shape 423"/>
          <p:cNvSpPr/>
          <p:nvPr/>
        </p:nvSpPr>
        <p:spPr>
          <a:xfrm>
            <a:off x="6380854" y="5510638"/>
            <a:ext cx="479066" cy="447316"/>
          </a:xfrm>
          <a:custGeom>
            <a:pathLst>
              <a:path extrusionOk="0" h="21600" w="21600">
                <a:moveTo>
                  <a:pt x="6670" y="10800"/>
                </a:moveTo>
                <a:cubicBezTo>
                  <a:pt x="5453" y="10852"/>
                  <a:pt x="4463" y="11357"/>
                  <a:pt x="3700" y="12348"/>
                </a:cubicBezTo>
                <a:lnTo>
                  <a:pt x="2191" y="12348"/>
                </a:lnTo>
                <a:cubicBezTo>
                  <a:pt x="1574" y="12348"/>
                  <a:pt x="1055" y="12191"/>
                  <a:pt x="633" y="11861"/>
                </a:cubicBezTo>
                <a:cubicBezTo>
                  <a:pt x="211" y="11530"/>
                  <a:pt x="0" y="11061"/>
                  <a:pt x="0" y="10435"/>
                </a:cubicBezTo>
                <a:cubicBezTo>
                  <a:pt x="0" y="7600"/>
                  <a:pt x="471" y="6174"/>
                  <a:pt x="1396" y="6174"/>
                </a:cubicBezTo>
                <a:cubicBezTo>
                  <a:pt x="1444" y="6174"/>
                  <a:pt x="1590" y="6261"/>
                  <a:pt x="1882" y="6435"/>
                </a:cubicBezTo>
                <a:cubicBezTo>
                  <a:pt x="2158" y="6609"/>
                  <a:pt x="2532" y="6765"/>
                  <a:pt x="2986" y="6939"/>
                </a:cubicBezTo>
                <a:cubicBezTo>
                  <a:pt x="3440" y="7113"/>
                  <a:pt x="3879" y="7200"/>
                  <a:pt x="4317" y="7200"/>
                </a:cubicBezTo>
                <a:cubicBezTo>
                  <a:pt x="4820" y="7200"/>
                  <a:pt x="5323" y="7113"/>
                  <a:pt x="5826" y="6922"/>
                </a:cubicBezTo>
                <a:cubicBezTo>
                  <a:pt x="5777" y="7217"/>
                  <a:pt x="5761" y="7496"/>
                  <a:pt x="5761" y="7722"/>
                </a:cubicBezTo>
                <a:cubicBezTo>
                  <a:pt x="5761" y="8835"/>
                  <a:pt x="6069" y="9861"/>
                  <a:pt x="6670" y="10800"/>
                </a:cubicBezTo>
                <a:close/>
                <a:moveTo>
                  <a:pt x="6362" y="904"/>
                </a:moveTo>
                <a:cubicBezTo>
                  <a:pt x="6913" y="1513"/>
                  <a:pt x="7205" y="2243"/>
                  <a:pt x="7205" y="3096"/>
                </a:cubicBezTo>
                <a:cubicBezTo>
                  <a:pt x="7205" y="3948"/>
                  <a:pt x="6913" y="4678"/>
                  <a:pt x="6362" y="5270"/>
                </a:cubicBezTo>
                <a:cubicBezTo>
                  <a:pt x="5794" y="5878"/>
                  <a:pt x="5112" y="6174"/>
                  <a:pt x="4317" y="6174"/>
                </a:cubicBezTo>
                <a:cubicBezTo>
                  <a:pt x="3522" y="6174"/>
                  <a:pt x="2856" y="5861"/>
                  <a:pt x="2288" y="5270"/>
                </a:cubicBezTo>
                <a:cubicBezTo>
                  <a:pt x="1720" y="4661"/>
                  <a:pt x="1444" y="3948"/>
                  <a:pt x="1444" y="3096"/>
                </a:cubicBezTo>
                <a:cubicBezTo>
                  <a:pt x="1444" y="2243"/>
                  <a:pt x="1720" y="1513"/>
                  <a:pt x="2288" y="904"/>
                </a:cubicBezTo>
                <a:cubicBezTo>
                  <a:pt x="2856" y="313"/>
                  <a:pt x="3522" y="0"/>
                  <a:pt x="4317" y="0"/>
                </a:cubicBezTo>
                <a:cubicBezTo>
                  <a:pt x="5112" y="0"/>
                  <a:pt x="5794" y="313"/>
                  <a:pt x="6362" y="904"/>
                </a:cubicBezTo>
                <a:close/>
                <a:moveTo>
                  <a:pt x="18711" y="18487"/>
                </a:moveTo>
                <a:cubicBezTo>
                  <a:pt x="18711" y="19443"/>
                  <a:pt x="18435" y="20209"/>
                  <a:pt x="17900" y="20765"/>
                </a:cubicBezTo>
                <a:cubicBezTo>
                  <a:pt x="17348" y="21322"/>
                  <a:pt x="16618" y="21600"/>
                  <a:pt x="15709" y="21600"/>
                </a:cubicBezTo>
                <a:lnTo>
                  <a:pt x="5891" y="21600"/>
                </a:lnTo>
                <a:cubicBezTo>
                  <a:pt x="4982" y="21600"/>
                  <a:pt x="4236" y="21322"/>
                  <a:pt x="3700" y="20765"/>
                </a:cubicBezTo>
                <a:cubicBezTo>
                  <a:pt x="3148" y="20209"/>
                  <a:pt x="2889" y="19443"/>
                  <a:pt x="2889" y="18487"/>
                </a:cubicBezTo>
                <a:cubicBezTo>
                  <a:pt x="2889" y="18052"/>
                  <a:pt x="2889" y="17635"/>
                  <a:pt x="2921" y="17235"/>
                </a:cubicBezTo>
                <a:cubicBezTo>
                  <a:pt x="2954" y="16835"/>
                  <a:pt x="3002" y="16383"/>
                  <a:pt x="3083" y="15913"/>
                </a:cubicBezTo>
                <a:cubicBezTo>
                  <a:pt x="3165" y="15426"/>
                  <a:pt x="3262" y="15009"/>
                  <a:pt x="3376" y="14609"/>
                </a:cubicBezTo>
                <a:cubicBezTo>
                  <a:pt x="3505" y="14209"/>
                  <a:pt x="3668" y="13826"/>
                  <a:pt x="3862" y="13443"/>
                </a:cubicBezTo>
                <a:cubicBezTo>
                  <a:pt x="4057" y="13061"/>
                  <a:pt x="4301" y="12730"/>
                  <a:pt x="4560" y="12470"/>
                </a:cubicBezTo>
                <a:cubicBezTo>
                  <a:pt x="4820" y="12191"/>
                  <a:pt x="5128" y="11983"/>
                  <a:pt x="5518" y="11826"/>
                </a:cubicBezTo>
                <a:cubicBezTo>
                  <a:pt x="5891" y="11652"/>
                  <a:pt x="6313" y="11583"/>
                  <a:pt x="6767" y="11583"/>
                </a:cubicBezTo>
                <a:cubicBezTo>
                  <a:pt x="6848" y="11583"/>
                  <a:pt x="7011" y="11670"/>
                  <a:pt x="7254" y="11843"/>
                </a:cubicBezTo>
                <a:cubicBezTo>
                  <a:pt x="7514" y="12017"/>
                  <a:pt x="7773" y="12209"/>
                  <a:pt x="8082" y="12417"/>
                </a:cubicBezTo>
                <a:cubicBezTo>
                  <a:pt x="8374" y="12626"/>
                  <a:pt x="8780" y="12817"/>
                  <a:pt x="9283" y="12991"/>
                </a:cubicBezTo>
                <a:cubicBezTo>
                  <a:pt x="9786" y="13165"/>
                  <a:pt x="10289" y="13252"/>
                  <a:pt x="10808" y="13252"/>
                </a:cubicBezTo>
                <a:cubicBezTo>
                  <a:pt x="11311" y="13252"/>
                  <a:pt x="11814" y="13165"/>
                  <a:pt x="12317" y="12991"/>
                </a:cubicBezTo>
                <a:cubicBezTo>
                  <a:pt x="12820" y="12817"/>
                  <a:pt x="13226" y="12626"/>
                  <a:pt x="13518" y="12417"/>
                </a:cubicBezTo>
                <a:cubicBezTo>
                  <a:pt x="13827" y="12209"/>
                  <a:pt x="14102" y="12017"/>
                  <a:pt x="14346" y="11843"/>
                </a:cubicBezTo>
                <a:cubicBezTo>
                  <a:pt x="14589" y="11670"/>
                  <a:pt x="14752" y="11583"/>
                  <a:pt x="14833" y="11583"/>
                </a:cubicBezTo>
                <a:cubicBezTo>
                  <a:pt x="15287" y="11583"/>
                  <a:pt x="15709" y="11652"/>
                  <a:pt x="16082" y="11826"/>
                </a:cubicBezTo>
                <a:cubicBezTo>
                  <a:pt x="16456" y="11983"/>
                  <a:pt x="16780" y="12191"/>
                  <a:pt x="17040" y="12470"/>
                </a:cubicBezTo>
                <a:cubicBezTo>
                  <a:pt x="17299" y="12730"/>
                  <a:pt x="17543" y="13061"/>
                  <a:pt x="17738" y="13443"/>
                </a:cubicBezTo>
                <a:cubicBezTo>
                  <a:pt x="17949" y="13826"/>
                  <a:pt x="18095" y="14209"/>
                  <a:pt x="18224" y="14609"/>
                </a:cubicBezTo>
                <a:cubicBezTo>
                  <a:pt x="18338" y="15009"/>
                  <a:pt x="18435" y="15443"/>
                  <a:pt x="18517" y="15913"/>
                </a:cubicBezTo>
                <a:cubicBezTo>
                  <a:pt x="18598" y="16400"/>
                  <a:pt x="18646" y="16835"/>
                  <a:pt x="18679" y="17235"/>
                </a:cubicBezTo>
                <a:cubicBezTo>
                  <a:pt x="18711" y="17635"/>
                  <a:pt x="18711" y="18052"/>
                  <a:pt x="18711" y="18487"/>
                </a:cubicBezTo>
                <a:close/>
                <a:moveTo>
                  <a:pt x="13859" y="4452"/>
                </a:moveTo>
                <a:cubicBezTo>
                  <a:pt x="14703" y="5357"/>
                  <a:pt x="15125" y="6452"/>
                  <a:pt x="15125" y="7722"/>
                </a:cubicBezTo>
                <a:cubicBezTo>
                  <a:pt x="15125" y="8991"/>
                  <a:pt x="14703" y="10087"/>
                  <a:pt x="13859" y="10991"/>
                </a:cubicBezTo>
                <a:cubicBezTo>
                  <a:pt x="13015" y="11896"/>
                  <a:pt x="11993" y="12348"/>
                  <a:pt x="10808" y="12348"/>
                </a:cubicBezTo>
                <a:cubicBezTo>
                  <a:pt x="9607" y="12348"/>
                  <a:pt x="8585" y="11896"/>
                  <a:pt x="7741" y="10991"/>
                </a:cubicBezTo>
                <a:cubicBezTo>
                  <a:pt x="6897" y="10087"/>
                  <a:pt x="6475" y="8991"/>
                  <a:pt x="6475" y="7722"/>
                </a:cubicBezTo>
                <a:cubicBezTo>
                  <a:pt x="6475" y="6452"/>
                  <a:pt x="6897" y="5357"/>
                  <a:pt x="7741" y="4452"/>
                </a:cubicBezTo>
                <a:cubicBezTo>
                  <a:pt x="8585" y="3548"/>
                  <a:pt x="9607" y="3096"/>
                  <a:pt x="10808" y="3096"/>
                </a:cubicBezTo>
                <a:cubicBezTo>
                  <a:pt x="11993" y="3096"/>
                  <a:pt x="13015" y="3548"/>
                  <a:pt x="13859" y="4452"/>
                </a:cubicBezTo>
                <a:close/>
                <a:moveTo>
                  <a:pt x="19312" y="904"/>
                </a:moveTo>
                <a:cubicBezTo>
                  <a:pt x="19880" y="1513"/>
                  <a:pt x="20156" y="2243"/>
                  <a:pt x="20156" y="3096"/>
                </a:cubicBezTo>
                <a:cubicBezTo>
                  <a:pt x="20156" y="3948"/>
                  <a:pt x="19880" y="4678"/>
                  <a:pt x="19312" y="5270"/>
                </a:cubicBezTo>
                <a:cubicBezTo>
                  <a:pt x="18744" y="5878"/>
                  <a:pt x="18078" y="6174"/>
                  <a:pt x="17283" y="6174"/>
                </a:cubicBezTo>
                <a:cubicBezTo>
                  <a:pt x="16488" y="6174"/>
                  <a:pt x="15790" y="5861"/>
                  <a:pt x="15238" y="5270"/>
                </a:cubicBezTo>
                <a:cubicBezTo>
                  <a:pt x="14670" y="4661"/>
                  <a:pt x="14395" y="3948"/>
                  <a:pt x="14395" y="3096"/>
                </a:cubicBezTo>
                <a:cubicBezTo>
                  <a:pt x="14395" y="2243"/>
                  <a:pt x="14687" y="1513"/>
                  <a:pt x="15238" y="904"/>
                </a:cubicBezTo>
                <a:cubicBezTo>
                  <a:pt x="15806" y="313"/>
                  <a:pt x="16488" y="0"/>
                  <a:pt x="17283" y="0"/>
                </a:cubicBezTo>
                <a:cubicBezTo>
                  <a:pt x="18078" y="0"/>
                  <a:pt x="18744" y="313"/>
                  <a:pt x="19312" y="904"/>
                </a:cubicBezTo>
                <a:close/>
                <a:moveTo>
                  <a:pt x="21600" y="10435"/>
                </a:moveTo>
                <a:cubicBezTo>
                  <a:pt x="21600" y="11061"/>
                  <a:pt x="21389" y="11530"/>
                  <a:pt x="20967" y="11861"/>
                </a:cubicBezTo>
                <a:cubicBezTo>
                  <a:pt x="20545" y="12191"/>
                  <a:pt x="20026" y="12348"/>
                  <a:pt x="19409" y="12348"/>
                </a:cubicBezTo>
                <a:lnTo>
                  <a:pt x="17900" y="12348"/>
                </a:lnTo>
                <a:cubicBezTo>
                  <a:pt x="17137" y="11357"/>
                  <a:pt x="16147" y="10852"/>
                  <a:pt x="14930" y="10800"/>
                </a:cubicBezTo>
                <a:cubicBezTo>
                  <a:pt x="15531" y="9861"/>
                  <a:pt x="15839" y="8835"/>
                  <a:pt x="15839" y="7722"/>
                </a:cubicBezTo>
                <a:cubicBezTo>
                  <a:pt x="15839" y="7496"/>
                  <a:pt x="15823" y="7217"/>
                  <a:pt x="15774" y="6922"/>
                </a:cubicBezTo>
                <a:cubicBezTo>
                  <a:pt x="16277" y="7113"/>
                  <a:pt x="16780" y="7200"/>
                  <a:pt x="17283" y="7200"/>
                </a:cubicBezTo>
                <a:cubicBezTo>
                  <a:pt x="17721" y="7200"/>
                  <a:pt x="18160" y="7113"/>
                  <a:pt x="18614" y="6939"/>
                </a:cubicBezTo>
                <a:cubicBezTo>
                  <a:pt x="19068" y="6765"/>
                  <a:pt x="19425" y="6609"/>
                  <a:pt x="19718" y="6435"/>
                </a:cubicBezTo>
                <a:cubicBezTo>
                  <a:pt x="19993" y="6261"/>
                  <a:pt x="20156" y="6174"/>
                  <a:pt x="20204" y="6174"/>
                </a:cubicBezTo>
                <a:cubicBezTo>
                  <a:pt x="21129" y="6174"/>
                  <a:pt x="21600" y="7600"/>
                  <a:pt x="21600" y="1043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24" name="Shape 424"/>
          <p:cNvSpPr/>
          <p:nvPr/>
        </p:nvSpPr>
        <p:spPr>
          <a:xfrm>
            <a:off x="6380855" y="4137779"/>
            <a:ext cx="479065" cy="447315"/>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409"/>
                                        </p:tgtEl>
                                        <p:attrNameLst>
                                          <p:attrName>style.visibility</p:attrName>
                                        </p:attrNameLst>
                                      </p:cBhvr>
                                      <p:to>
                                        <p:strVal val="visible"/>
                                      </p:to>
                                    </p:set>
                                    <p:anim calcmode="lin" valueType="num">
                                      <p:cBhvr additive="base">
                                        <p:cTn dur="500"/>
                                        <p:tgtEl>
                                          <p:spTgt spid="40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408"/>
                                        </p:tgtEl>
                                        <p:attrNameLst>
                                          <p:attrName>style.visibility</p:attrName>
                                        </p:attrNameLst>
                                      </p:cBhvr>
                                      <p:to>
                                        <p:strVal val="visible"/>
                                      </p:to>
                                    </p:set>
                                    <p:anim calcmode="lin" valueType="num">
                                      <p:cBhvr additive="base">
                                        <p:cTn dur="500"/>
                                        <p:tgtEl>
                                          <p:spTgt spid="40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11"/>
                                        </p:tgtEl>
                                        <p:attrNameLst>
                                          <p:attrName>style.visibility</p:attrName>
                                        </p:attrNameLst>
                                      </p:cBhvr>
                                      <p:to>
                                        <p:strVal val="visible"/>
                                      </p:to>
                                    </p:set>
                                    <p:anim calcmode="lin" valueType="num">
                                      <p:cBhvr additive="base">
                                        <p:cTn dur="500"/>
                                        <p:tgtEl>
                                          <p:spTgt spid="41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412"/>
                                        </p:tgtEl>
                                        <p:attrNameLst>
                                          <p:attrName>style.visibility</p:attrName>
                                        </p:attrNameLst>
                                      </p:cBhvr>
                                      <p:to>
                                        <p:strVal val="visible"/>
                                      </p:to>
                                    </p:set>
                                    <p:anim calcmode="lin" valueType="num">
                                      <p:cBhvr additive="base">
                                        <p:cTn dur="500"/>
                                        <p:tgtEl>
                                          <p:spTgt spid="41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6"/>
                                        </p:tgtEl>
                                        <p:attrNameLst>
                                          <p:attrName>style.visibility</p:attrName>
                                        </p:attrNameLst>
                                      </p:cBhvr>
                                      <p:to>
                                        <p:strVal val="visible"/>
                                      </p:to>
                                    </p:set>
                                    <p:anim calcmode="lin" valueType="num">
                                      <p:cBhvr additive="base">
                                        <p:cTn dur="500"/>
                                        <p:tgtEl>
                                          <p:spTgt spid="4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13"/>
                                        </p:tgtEl>
                                        <p:attrNameLst>
                                          <p:attrName>style.visibility</p:attrName>
                                        </p:attrNameLst>
                                      </p:cBhvr>
                                      <p:to>
                                        <p:strVal val="visible"/>
                                      </p:to>
                                    </p:set>
                                    <p:anim calcmode="lin" valueType="num">
                                      <p:cBhvr additive="base">
                                        <p:cTn dur="500"/>
                                        <p:tgtEl>
                                          <p:spTgt spid="41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15"/>
                                        </p:tgtEl>
                                        <p:attrNameLst>
                                          <p:attrName>style.visibility</p:attrName>
                                        </p:attrNameLst>
                                      </p:cBhvr>
                                      <p:to>
                                        <p:strVal val="visible"/>
                                      </p:to>
                                    </p:set>
                                    <p:anim calcmode="lin" valueType="num">
                                      <p:cBhvr additive="base">
                                        <p:cTn dur="500"/>
                                        <p:tgtEl>
                                          <p:spTgt spid="4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14"/>
                                        </p:tgtEl>
                                        <p:attrNameLst>
                                          <p:attrName>style.visibility</p:attrName>
                                        </p:attrNameLst>
                                      </p:cBhvr>
                                      <p:to>
                                        <p:strVal val="visible"/>
                                      </p:to>
                                    </p:set>
                                    <p:anim calcmode="lin" valueType="num">
                                      <p:cBhvr additive="base">
                                        <p:cTn dur="500"/>
                                        <p:tgtEl>
                                          <p:spTgt spid="41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7"/>
                                        </p:tgtEl>
                                        <p:attrNameLst>
                                          <p:attrName>style.visibility</p:attrName>
                                        </p:attrNameLst>
                                      </p:cBhvr>
                                      <p:to>
                                        <p:strVal val="visible"/>
                                      </p:to>
                                    </p:set>
                                    <p:anim calcmode="lin" valueType="num">
                                      <p:cBhvr additive="base">
                                        <p:cTn dur="500"/>
                                        <p:tgtEl>
                                          <p:spTgt spid="41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24"/>
                                        </p:tgtEl>
                                        <p:attrNameLst>
                                          <p:attrName>style.visibility</p:attrName>
                                        </p:attrNameLst>
                                      </p:cBhvr>
                                      <p:to>
                                        <p:strVal val="visible"/>
                                      </p:to>
                                    </p:set>
                                    <p:anim calcmode="lin" valueType="num">
                                      <p:cBhvr additive="base">
                                        <p:cTn dur="500"/>
                                        <p:tgtEl>
                                          <p:spTgt spid="4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19"/>
                                        </p:tgtEl>
                                        <p:attrNameLst>
                                          <p:attrName>style.visibility</p:attrName>
                                        </p:attrNameLst>
                                      </p:cBhvr>
                                      <p:to>
                                        <p:strVal val="visible"/>
                                      </p:to>
                                    </p:set>
                                    <p:anim calcmode="lin" valueType="num">
                                      <p:cBhvr additive="base">
                                        <p:cTn dur="500"/>
                                        <p:tgtEl>
                                          <p:spTgt spid="4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18"/>
                                        </p:tgtEl>
                                        <p:attrNameLst>
                                          <p:attrName>style.visibility</p:attrName>
                                        </p:attrNameLst>
                                      </p:cBhvr>
                                      <p:to>
                                        <p:strVal val="visible"/>
                                      </p:to>
                                    </p:set>
                                    <p:anim calcmode="lin" valueType="num">
                                      <p:cBhvr additive="base">
                                        <p:cTn dur="500"/>
                                        <p:tgtEl>
                                          <p:spTgt spid="4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23"/>
                                        </p:tgtEl>
                                        <p:attrNameLst>
                                          <p:attrName>style.visibility</p:attrName>
                                        </p:attrNameLst>
                                      </p:cBhvr>
                                      <p:to>
                                        <p:strVal val="visible"/>
                                      </p:to>
                                    </p:set>
                                    <p:anim calcmode="lin" valueType="num">
                                      <p:cBhvr additive="base">
                                        <p:cTn dur="500"/>
                                        <p:tgtEl>
                                          <p:spTgt spid="4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20"/>
                                        </p:tgtEl>
                                        <p:attrNameLst>
                                          <p:attrName>style.visibility</p:attrName>
                                        </p:attrNameLst>
                                      </p:cBhvr>
                                      <p:to>
                                        <p:strVal val="visible"/>
                                      </p:to>
                                    </p:set>
                                    <p:anim calcmode="lin" valueType="num">
                                      <p:cBhvr additive="base">
                                        <p:cTn dur="500"/>
                                        <p:tgtEl>
                                          <p:spTgt spid="42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22"/>
                                        </p:tgtEl>
                                        <p:attrNameLst>
                                          <p:attrName>style.visibility</p:attrName>
                                        </p:attrNameLst>
                                      </p:cBhvr>
                                      <p:to>
                                        <p:strVal val="visible"/>
                                      </p:to>
                                    </p:set>
                                    <p:anim calcmode="lin" valueType="num">
                                      <p:cBhvr additive="base">
                                        <p:cTn dur="500"/>
                                        <p:tgtEl>
                                          <p:spTgt spid="4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21"/>
                                        </p:tgtEl>
                                        <p:attrNameLst>
                                          <p:attrName>style.visibility</p:attrName>
                                        </p:attrNameLst>
                                      </p:cBhvr>
                                      <p:to>
                                        <p:strVal val="visible"/>
                                      </p:to>
                                    </p:set>
                                    <p:anim calcmode="lin" valueType="num">
                                      <p:cBhvr additive="base">
                                        <p:cTn dur="500"/>
                                        <p:tgtEl>
                                          <p:spTgt spid="42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Shape 429"/>
          <p:cNvSpPr txBox="1"/>
          <p:nvPr/>
        </p:nvSpPr>
        <p:spPr>
          <a:xfrm>
            <a:off x="1552006" y="5508539"/>
            <a:ext cx="212326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ERIC CHANDRA</a:t>
            </a:r>
            <a:endParaRPr b="1" sz="1800">
              <a:solidFill>
                <a:schemeClr val="lt1"/>
              </a:solidFill>
              <a:latin typeface="Poppins"/>
              <a:ea typeface="Poppins"/>
              <a:cs typeface="Poppins"/>
              <a:sym typeface="Poppins"/>
            </a:endParaRPr>
          </a:p>
        </p:txBody>
      </p:sp>
      <p:sp>
        <p:nvSpPr>
          <p:cNvPr id="430" name="Shape 430"/>
          <p:cNvSpPr txBox="1"/>
          <p:nvPr/>
        </p:nvSpPr>
        <p:spPr>
          <a:xfrm>
            <a:off x="1020097" y="5934036"/>
            <a:ext cx="2634185" cy="25391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chemeClr val="lt1"/>
                </a:solidFill>
                <a:latin typeface="Poppins Medium"/>
                <a:ea typeface="Poppins Medium"/>
                <a:cs typeface="Poppins Medium"/>
                <a:sym typeface="Poppins Medium"/>
              </a:rPr>
              <a:t>EXECUTIVE DIRECTOR</a:t>
            </a:r>
            <a:endParaRPr sz="1050">
              <a:solidFill>
                <a:schemeClr val="lt1"/>
              </a:solidFill>
              <a:latin typeface="Poppins Medium"/>
              <a:ea typeface="Poppins Medium"/>
              <a:cs typeface="Poppins Medium"/>
              <a:sym typeface="Poppins Medium"/>
            </a:endParaRPr>
          </a:p>
        </p:txBody>
      </p:sp>
      <p:sp>
        <p:nvSpPr>
          <p:cNvPr id="431" name="Shape 431"/>
          <p:cNvSpPr txBox="1"/>
          <p:nvPr/>
        </p:nvSpPr>
        <p:spPr>
          <a:xfrm>
            <a:off x="3072002" y="1097739"/>
            <a:ext cx="50474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dk1"/>
                </a:solidFill>
                <a:latin typeface="Montserrat"/>
                <a:ea typeface="Montserrat"/>
                <a:cs typeface="Montserrat"/>
                <a:sym typeface="Montserrat"/>
              </a:rPr>
              <a:t>"Sed ut perspiciatis unde omnis iste natus error sit voluptatem accusantium doloremque audantium, totam rem laudantium, totam rem"Sed ut</a:t>
            </a:r>
            <a:endParaRPr sz="1200">
              <a:solidFill>
                <a:schemeClr val="dk1"/>
              </a:solidFill>
              <a:latin typeface="Montserrat"/>
              <a:ea typeface="Montserrat"/>
              <a:cs typeface="Montserrat"/>
              <a:sym typeface="Montserrat"/>
            </a:endParaRPr>
          </a:p>
        </p:txBody>
      </p:sp>
      <p:sp>
        <p:nvSpPr>
          <p:cNvPr id="432" name="Shape 432"/>
          <p:cNvSpPr txBox="1"/>
          <p:nvPr/>
        </p:nvSpPr>
        <p:spPr>
          <a:xfrm>
            <a:off x="9269298" y="2177565"/>
            <a:ext cx="230223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Our Team</a:t>
            </a:r>
            <a:endParaRPr b="1" sz="3200">
              <a:solidFill>
                <a:schemeClr val="dk1"/>
              </a:solidFill>
              <a:latin typeface="Montserrat"/>
              <a:ea typeface="Montserrat"/>
              <a:cs typeface="Montserrat"/>
              <a:sym typeface="Montserrat"/>
            </a:endParaRPr>
          </a:p>
        </p:txBody>
      </p:sp>
      <p:sp>
        <p:nvSpPr>
          <p:cNvPr id="433" name="Shape 433"/>
          <p:cNvSpPr txBox="1"/>
          <p:nvPr/>
        </p:nvSpPr>
        <p:spPr>
          <a:xfrm>
            <a:off x="9073732" y="2914479"/>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434" name="Shape 434"/>
          <p:cNvSpPr/>
          <p:nvPr/>
        </p:nvSpPr>
        <p:spPr>
          <a:xfrm rot="10800000">
            <a:off x="9555001" y="0"/>
            <a:ext cx="2016530" cy="1738388"/>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 name="Shape 435"/>
          <p:cNvSpPr txBox="1"/>
          <p:nvPr/>
        </p:nvSpPr>
        <p:spPr>
          <a:xfrm>
            <a:off x="10066771"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15</a:t>
            </a:r>
            <a:endParaRPr b="1" sz="3600">
              <a:solidFill>
                <a:schemeClr val="lt1"/>
              </a:solidFill>
              <a:latin typeface="Montserrat"/>
              <a:ea typeface="Montserrat"/>
              <a:cs typeface="Montserrat"/>
              <a:sym typeface="Montserrat"/>
            </a:endParaRPr>
          </a:p>
        </p:txBody>
      </p:sp>
      <p:cxnSp>
        <p:nvCxnSpPr>
          <p:cNvPr id="436" name="Shape 436"/>
          <p:cNvCxnSpPr/>
          <p:nvPr/>
        </p:nvCxnSpPr>
        <p:spPr>
          <a:xfrm>
            <a:off x="10562261" y="3509682"/>
            <a:ext cx="0" cy="3348318"/>
          </a:xfrm>
          <a:prstGeom prst="straightConnector1">
            <a:avLst/>
          </a:prstGeom>
          <a:noFill/>
          <a:ln cap="flat" cmpd="sng" w="76200">
            <a:solidFill>
              <a:schemeClr val="accent6"/>
            </a:solidFill>
            <a:prstDash val="solid"/>
            <a:miter lim="800000"/>
            <a:headEnd len="sm" w="sm" type="none"/>
            <a:tailEnd len="sm" w="sm" type="none"/>
          </a:ln>
        </p:spPr>
      </p:cxnSp>
      <p:sp>
        <p:nvSpPr>
          <p:cNvPr id="437" name="Shape 437"/>
          <p:cNvSpPr/>
          <p:nvPr/>
        </p:nvSpPr>
        <p:spPr>
          <a:xfrm>
            <a:off x="508853" y="686309"/>
            <a:ext cx="2274453" cy="2274453"/>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 name="Shape 438"/>
          <p:cNvSpPr txBox="1"/>
          <p:nvPr/>
        </p:nvSpPr>
        <p:spPr>
          <a:xfrm>
            <a:off x="3072002" y="686310"/>
            <a:ext cx="2254143"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Delia Adelia</a:t>
            </a:r>
            <a:endParaRPr b="1" sz="2000">
              <a:solidFill>
                <a:schemeClr val="dk1"/>
              </a:solidFill>
              <a:latin typeface="Montserrat"/>
              <a:ea typeface="Montserrat"/>
              <a:cs typeface="Montserrat"/>
              <a:sym typeface="Montserrat"/>
            </a:endParaRPr>
          </a:p>
        </p:txBody>
      </p:sp>
      <p:sp>
        <p:nvSpPr>
          <p:cNvPr id="439" name="Shape 439"/>
          <p:cNvSpPr/>
          <p:nvPr/>
        </p:nvSpPr>
        <p:spPr>
          <a:xfrm>
            <a:off x="3139736" y="2518224"/>
            <a:ext cx="3725301" cy="537857"/>
          </a:xfrm>
          <a:prstGeom prst="rect">
            <a:avLst/>
          </a:prstGeom>
          <a:solidFill>
            <a:schemeClr val="accent6"/>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 name="Shape 440"/>
          <p:cNvSpPr/>
          <p:nvPr/>
        </p:nvSpPr>
        <p:spPr>
          <a:xfrm>
            <a:off x="4111365" y="2706193"/>
            <a:ext cx="271203" cy="195167"/>
          </a:xfrm>
          <a:custGeom>
            <a:pathLst>
              <a:path extrusionOk="0" h="21600" w="21600">
                <a:moveTo>
                  <a:pt x="21009" y="4213"/>
                </a:moveTo>
                <a:cubicBezTo>
                  <a:pt x="21287" y="5666"/>
                  <a:pt x="21461" y="6901"/>
                  <a:pt x="21513" y="7918"/>
                </a:cubicBezTo>
                <a:cubicBezTo>
                  <a:pt x="21565" y="8935"/>
                  <a:pt x="21600" y="9952"/>
                  <a:pt x="21600" y="10970"/>
                </a:cubicBezTo>
                <a:cubicBezTo>
                  <a:pt x="21600" y="15982"/>
                  <a:pt x="21009" y="19082"/>
                  <a:pt x="19826" y="20244"/>
                </a:cubicBezTo>
                <a:cubicBezTo>
                  <a:pt x="18922" y="21164"/>
                  <a:pt x="15913" y="21600"/>
                  <a:pt x="10800" y="21600"/>
                </a:cubicBezTo>
                <a:cubicBezTo>
                  <a:pt x="5913" y="21600"/>
                  <a:pt x="2974" y="21213"/>
                  <a:pt x="2017" y="20438"/>
                </a:cubicBezTo>
                <a:cubicBezTo>
                  <a:pt x="1496" y="20002"/>
                  <a:pt x="1043" y="19082"/>
                  <a:pt x="713" y="17677"/>
                </a:cubicBezTo>
                <a:cubicBezTo>
                  <a:pt x="365" y="16248"/>
                  <a:pt x="174" y="15038"/>
                  <a:pt x="104" y="13996"/>
                </a:cubicBezTo>
                <a:cubicBezTo>
                  <a:pt x="35" y="12955"/>
                  <a:pt x="0" y="11962"/>
                  <a:pt x="0" y="10970"/>
                </a:cubicBezTo>
                <a:cubicBezTo>
                  <a:pt x="0" y="10074"/>
                  <a:pt x="35" y="9105"/>
                  <a:pt x="104" y="8064"/>
                </a:cubicBezTo>
                <a:cubicBezTo>
                  <a:pt x="174" y="7022"/>
                  <a:pt x="365" y="5739"/>
                  <a:pt x="696" y="4189"/>
                </a:cubicBezTo>
                <a:cubicBezTo>
                  <a:pt x="1026" y="2639"/>
                  <a:pt x="1461" y="1647"/>
                  <a:pt x="2017" y="1162"/>
                </a:cubicBezTo>
                <a:cubicBezTo>
                  <a:pt x="2974" y="387"/>
                  <a:pt x="5913" y="0"/>
                  <a:pt x="10800" y="0"/>
                </a:cubicBezTo>
                <a:cubicBezTo>
                  <a:pt x="15913" y="0"/>
                  <a:pt x="18922" y="436"/>
                  <a:pt x="19826" y="1332"/>
                </a:cubicBezTo>
                <a:cubicBezTo>
                  <a:pt x="20330" y="1816"/>
                  <a:pt x="20730" y="2761"/>
                  <a:pt x="21009" y="4213"/>
                </a:cubicBezTo>
                <a:close/>
                <a:moveTo>
                  <a:pt x="19896" y="16200"/>
                </a:moveTo>
                <a:cubicBezTo>
                  <a:pt x="20122" y="14820"/>
                  <a:pt x="20243" y="13076"/>
                  <a:pt x="20243" y="10970"/>
                </a:cubicBezTo>
                <a:cubicBezTo>
                  <a:pt x="20243" y="8863"/>
                  <a:pt x="20122" y="7071"/>
                  <a:pt x="19896" y="5570"/>
                </a:cubicBezTo>
                <a:cubicBezTo>
                  <a:pt x="19652" y="4092"/>
                  <a:pt x="19374" y="3172"/>
                  <a:pt x="19061" y="2882"/>
                </a:cubicBezTo>
                <a:cubicBezTo>
                  <a:pt x="18383" y="2204"/>
                  <a:pt x="15635" y="1865"/>
                  <a:pt x="10800" y="1865"/>
                </a:cubicBezTo>
                <a:cubicBezTo>
                  <a:pt x="6157" y="1865"/>
                  <a:pt x="3478" y="2155"/>
                  <a:pt x="2748" y="2761"/>
                </a:cubicBezTo>
                <a:cubicBezTo>
                  <a:pt x="2400" y="3075"/>
                  <a:pt x="2087" y="3996"/>
                  <a:pt x="1809" y="5521"/>
                </a:cubicBezTo>
                <a:cubicBezTo>
                  <a:pt x="1530" y="7047"/>
                  <a:pt x="1374" y="8863"/>
                  <a:pt x="1357" y="10970"/>
                </a:cubicBezTo>
                <a:cubicBezTo>
                  <a:pt x="1374" y="13100"/>
                  <a:pt x="1530" y="14844"/>
                  <a:pt x="1791" y="16248"/>
                </a:cubicBezTo>
                <a:cubicBezTo>
                  <a:pt x="2052" y="17677"/>
                  <a:pt x="2383" y="18525"/>
                  <a:pt x="2748" y="18839"/>
                </a:cubicBezTo>
                <a:cubicBezTo>
                  <a:pt x="3443" y="19421"/>
                  <a:pt x="6122" y="19735"/>
                  <a:pt x="10800" y="19735"/>
                </a:cubicBezTo>
                <a:cubicBezTo>
                  <a:pt x="15635" y="19735"/>
                  <a:pt x="18383" y="19396"/>
                  <a:pt x="19061" y="18718"/>
                </a:cubicBezTo>
                <a:cubicBezTo>
                  <a:pt x="19374" y="18404"/>
                  <a:pt x="19652" y="17580"/>
                  <a:pt x="19896" y="16200"/>
                </a:cubicBezTo>
                <a:close/>
                <a:moveTo>
                  <a:pt x="15530" y="10848"/>
                </a:moveTo>
                <a:cubicBezTo>
                  <a:pt x="15530" y="11212"/>
                  <a:pt x="15409" y="11478"/>
                  <a:pt x="15183" y="11672"/>
                </a:cubicBezTo>
                <a:lnTo>
                  <a:pt x="9113" y="16854"/>
                </a:lnTo>
                <a:cubicBezTo>
                  <a:pt x="8991" y="16926"/>
                  <a:pt x="8870" y="16975"/>
                  <a:pt x="8765" y="16975"/>
                </a:cubicBezTo>
                <a:cubicBezTo>
                  <a:pt x="8643" y="16975"/>
                  <a:pt x="8557" y="16926"/>
                  <a:pt x="8435" y="16854"/>
                </a:cubicBezTo>
                <a:cubicBezTo>
                  <a:pt x="8209" y="16684"/>
                  <a:pt x="8104" y="16418"/>
                  <a:pt x="8104" y="16030"/>
                </a:cubicBezTo>
                <a:lnTo>
                  <a:pt x="8104" y="5691"/>
                </a:lnTo>
                <a:cubicBezTo>
                  <a:pt x="8104" y="5303"/>
                  <a:pt x="8209" y="5013"/>
                  <a:pt x="8435" y="4843"/>
                </a:cubicBezTo>
                <a:cubicBezTo>
                  <a:pt x="8661" y="4649"/>
                  <a:pt x="8887" y="4674"/>
                  <a:pt x="9113" y="4867"/>
                </a:cubicBezTo>
                <a:lnTo>
                  <a:pt x="15183" y="10025"/>
                </a:lnTo>
                <a:cubicBezTo>
                  <a:pt x="15409" y="10219"/>
                  <a:pt x="15530" y="10509"/>
                  <a:pt x="15530" y="10848"/>
                </a:cubicBezTo>
                <a:close/>
                <a:moveTo>
                  <a:pt x="13548" y="10848"/>
                </a:moveTo>
                <a:lnTo>
                  <a:pt x="9443" y="7337"/>
                </a:lnTo>
                <a:lnTo>
                  <a:pt x="9443" y="14384"/>
                </a:lnTo>
                <a:lnTo>
                  <a:pt x="13548" y="10848"/>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41" name="Shape 441"/>
          <p:cNvSpPr/>
          <p:nvPr/>
        </p:nvSpPr>
        <p:spPr>
          <a:xfrm>
            <a:off x="3700774" y="2706173"/>
            <a:ext cx="238854" cy="195098"/>
          </a:xfrm>
          <a:custGeom>
            <a:pathLst>
              <a:path extrusionOk="0" h="21600" w="21564">
                <a:moveTo>
                  <a:pt x="17605" y="1342"/>
                </a:moveTo>
                <a:cubicBezTo>
                  <a:pt x="18126" y="1129"/>
                  <a:pt x="18595" y="873"/>
                  <a:pt x="19046" y="575"/>
                </a:cubicBezTo>
                <a:cubicBezTo>
                  <a:pt x="19237" y="426"/>
                  <a:pt x="19463" y="362"/>
                  <a:pt x="19723" y="362"/>
                </a:cubicBezTo>
                <a:cubicBezTo>
                  <a:pt x="20019" y="362"/>
                  <a:pt x="20314" y="490"/>
                  <a:pt x="20557" y="724"/>
                </a:cubicBezTo>
                <a:cubicBezTo>
                  <a:pt x="21008" y="1172"/>
                  <a:pt x="21147" y="1747"/>
                  <a:pt x="20974" y="2471"/>
                </a:cubicBezTo>
                <a:cubicBezTo>
                  <a:pt x="21373" y="2791"/>
                  <a:pt x="21564" y="3238"/>
                  <a:pt x="21564" y="3813"/>
                </a:cubicBezTo>
                <a:cubicBezTo>
                  <a:pt x="21564" y="4196"/>
                  <a:pt x="21495" y="4537"/>
                  <a:pt x="21321" y="4814"/>
                </a:cubicBezTo>
                <a:cubicBezTo>
                  <a:pt x="20835" y="5624"/>
                  <a:pt x="20279" y="6369"/>
                  <a:pt x="19637" y="7030"/>
                </a:cubicBezTo>
                <a:cubicBezTo>
                  <a:pt x="19637" y="8862"/>
                  <a:pt x="19341" y="10630"/>
                  <a:pt x="18751" y="12355"/>
                </a:cubicBezTo>
                <a:cubicBezTo>
                  <a:pt x="18161" y="14080"/>
                  <a:pt x="17345" y="15614"/>
                  <a:pt x="16320" y="16999"/>
                </a:cubicBezTo>
                <a:cubicBezTo>
                  <a:pt x="15296" y="18383"/>
                  <a:pt x="14011" y="19491"/>
                  <a:pt x="12431" y="20322"/>
                </a:cubicBezTo>
                <a:cubicBezTo>
                  <a:pt x="10868" y="21174"/>
                  <a:pt x="9149" y="21600"/>
                  <a:pt x="7291" y="21600"/>
                </a:cubicBezTo>
                <a:cubicBezTo>
                  <a:pt x="4878" y="21600"/>
                  <a:pt x="2655" y="20812"/>
                  <a:pt x="641" y="19278"/>
                </a:cubicBezTo>
                <a:cubicBezTo>
                  <a:pt x="363" y="19065"/>
                  <a:pt x="155" y="18788"/>
                  <a:pt x="68" y="18426"/>
                </a:cubicBezTo>
                <a:cubicBezTo>
                  <a:pt x="-36" y="18064"/>
                  <a:pt x="-19" y="17680"/>
                  <a:pt x="103" y="17297"/>
                </a:cubicBezTo>
                <a:cubicBezTo>
                  <a:pt x="294" y="16594"/>
                  <a:pt x="711" y="16232"/>
                  <a:pt x="1353" y="16232"/>
                </a:cubicBezTo>
                <a:cubicBezTo>
                  <a:pt x="1405" y="16232"/>
                  <a:pt x="1475" y="16232"/>
                  <a:pt x="1527" y="16232"/>
                </a:cubicBezTo>
                <a:cubicBezTo>
                  <a:pt x="1752" y="16253"/>
                  <a:pt x="1996" y="16275"/>
                  <a:pt x="2291" y="16275"/>
                </a:cubicBezTo>
                <a:cubicBezTo>
                  <a:pt x="2794" y="16275"/>
                  <a:pt x="3263" y="16211"/>
                  <a:pt x="3714" y="16062"/>
                </a:cubicBezTo>
                <a:cubicBezTo>
                  <a:pt x="2985" y="15316"/>
                  <a:pt x="2482" y="14379"/>
                  <a:pt x="2204" y="13271"/>
                </a:cubicBezTo>
                <a:cubicBezTo>
                  <a:pt x="2117" y="12973"/>
                  <a:pt x="2100" y="12675"/>
                  <a:pt x="2152" y="12398"/>
                </a:cubicBezTo>
                <a:cubicBezTo>
                  <a:pt x="1232" y="11183"/>
                  <a:pt x="763" y="9778"/>
                  <a:pt x="763" y="8159"/>
                </a:cubicBezTo>
                <a:lnTo>
                  <a:pt x="763" y="8116"/>
                </a:lnTo>
                <a:cubicBezTo>
                  <a:pt x="763" y="7669"/>
                  <a:pt x="884" y="7285"/>
                  <a:pt x="1110" y="6966"/>
                </a:cubicBezTo>
                <a:cubicBezTo>
                  <a:pt x="902" y="6284"/>
                  <a:pt x="815" y="5560"/>
                  <a:pt x="815" y="4814"/>
                </a:cubicBezTo>
                <a:cubicBezTo>
                  <a:pt x="815" y="3664"/>
                  <a:pt x="1041" y="2620"/>
                  <a:pt x="1527" y="1662"/>
                </a:cubicBezTo>
                <a:cubicBezTo>
                  <a:pt x="1752" y="1172"/>
                  <a:pt x="2100" y="916"/>
                  <a:pt x="2586" y="873"/>
                </a:cubicBezTo>
                <a:cubicBezTo>
                  <a:pt x="2603" y="873"/>
                  <a:pt x="2638" y="873"/>
                  <a:pt x="2655" y="873"/>
                </a:cubicBezTo>
                <a:cubicBezTo>
                  <a:pt x="3089" y="873"/>
                  <a:pt x="3437" y="1065"/>
                  <a:pt x="3714" y="1449"/>
                </a:cubicBezTo>
                <a:cubicBezTo>
                  <a:pt x="5156" y="3557"/>
                  <a:pt x="6979" y="4899"/>
                  <a:pt x="9236" y="5475"/>
                </a:cubicBezTo>
                <a:cubicBezTo>
                  <a:pt x="9410" y="3920"/>
                  <a:pt x="9983" y="2620"/>
                  <a:pt x="10955" y="1576"/>
                </a:cubicBezTo>
                <a:cubicBezTo>
                  <a:pt x="11945" y="533"/>
                  <a:pt x="13091" y="0"/>
                  <a:pt x="14410" y="0"/>
                </a:cubicBezTo>
                <a:cubicBezTo>
                  <a:pt x="15591" y="0"/>
                  <a:pt x="16650" y="447"/>
                  <a:pt x="17605" y="1342"/>
                </a:cubicBezTo>
                <a:close/>
                <a:moveTo>
                  <a:pt x="11667" y="3025"/>
                </a:moveTo>
                <a:cubicBezTo>
                  <a:pt x="10920" y="3941"/>
                  <a:pt x="10538" y="5027"/>
                  <a:pt x="10538" y="6305"/>
                </a:cubicBezTo>
                <a:cubicBezTo>
                  <a:pt x="10538" y="6646"/>
                  <a:pt x="10573" y="6987"/>
                  <a:pt x="10660" y="7328"/>
                </a:cubicBezTo>
                <a:cubicBezTo>
                  <a:pt x="9062" y="7243"/>
                  <a:pt x="7569" y="6753"/>
                  <a:pt x="6197" y="5922"/>
                </a:cubicBezTo>
                <a:cubicBezTo>
                  <a:pt x="4826" y="5070"/>
                  <a:pt x="3645" y="3941"/>
                  <a:pt x="2655" y="2535"/>
                </a:cubicBezTo>
                <a:cubicBezTo>
                  <a:pt x="2325" y="3217"/>
                  <a:pt x="2152" y="3983"/>
                  <a:pt x="2152" y="4814"/>
                </a:cubicBezTo>
                <a:cubicBezTo>
                  <a:pt x="2152" y="6454"/>
                  <a:pt x="2742" y="7754"/>
                  <a:pt x="3888" y="8670"/>
                </a:cubicBezTo>
                <a:cubicBezTo>
                  <a:pt x="3246" y="8649"/>
                  <a:pt x="2655" y="8457"/>
                  <a:pt x="2117" y="8116"/>
                </a:cubicBezTo>
                <a:lnTo>
                  <a:pt x="2117" y="8159"/>
                </a:lnTo>
                <a:cubicBezTo>
                  <a:pt x="2117" y="9266"/>
                  <a:pt x="2412" y="10246"/>
                  <a:pt x="3003" y="11077"/>
                </a:cubicBezTo>
                <a:cubicBezTo>
                  <a:pt x="3593" y="11929"/>
                  <a:pt x="4340" y="12440"/>
                  <a:pt x="5225" y="12653"/>
                </a:cubicBezTo>
                <a:cubicBezTo>
                  <a:pt x="4895" y="12760"/>
                  <a:pt x="4548" y="12802"/>
                  <a:pt x="4183" y="12802"/>
                </a:cubicBezTo>
                <a:cubicBezTo>
                  <a:pt x="3958" y="12802"/>
                  <a:pt x="3714" y="12802"/>
                  <a:pt x="3471" y="12760"/>
                </a:cubicBezTo>
                <a:cubicBezTo>
                  <a:pt x="3714" y="13697"/>
                  <a:pt x="4166" y="14443"/>
                  <a:pt x="4826" y="15039"/>
                </a:cubicBezTo>
                <a:cubicBezTo>
                  <a:pt x="5486" y="15614"/>
                  <a:pt x="6250" y="15934"/>
                  <a:pt x="7083" y="15955"/>
                </a:cubicBezTo>
                <a:cubicBezTo>
                  <a:pt x="5677" y="17276"/>
                  <a:pt x="4079" y="17936"/>
                  <a:pt x="2291" y="17936"/>
                </a:cubicBezTo>
                <a:cubicBezTo>
                  <a:pt x="1978" y="17936"/>
                  <a:pt x="1666" y="17915"/>
                  <a:pt x="1353" y="17872"/>
                </a:cubicBezTo>
                <a:cubicBezTo>
                  <a:pt x="3159" y="19257"/>
                  <a:pt x="5138" y="19938"/>
                  <a:pt x="7291" y="19938"/>
                </a:cubicBezTo>
                <a:cubicBezTo>
                  <a:pt x="9010" y="19938"/>
                  <a:pt x="10573" y="19555"/>
                  <a:pt x="12014" y="18746"/>
                </a:cubicBezTo>
                <a:cubicBezTo>
                  <a:pt x="13438" y="17957"/>
                  <a:pt x="14601" y="16935"/>
                  <a:pt x="15487" y="15657"/>
                </a:cubicBezTo>
                <a:cubicBezTo>
                  <a:pt x="16372" y="14379"/>
                  <a:pt x="17067" y="12973"/>
                  <a:pt x="17553" y="11439"/>
                </a:cubicBezTo>
                <a:cubicBezTo>
                  <a:pt x="18039" y="9905"/>
                  <a:pt x="18282" y="8372"/>
                  <a:pt x="18282" y="6817"/>
                </a:cubicBezTo>
                <a:cubicBezTo>
                  <a:pt x="18282" y="6604"/>
                  <a:pt x="18282" y="6412"/>
                  <a:pt x="18282" y="6199"/>
                </a:cubicBezTo>
                <a:cubicBezTo>
                  <a:pt x="19046" y="5538"/>
                  <a:pt x="19689" y="4750"/>
                  <a:pt x="20227" y="3834"/>
                </a:cubicBezTo>
                <a:cubicBezTo>
                  <a:pt x="19515" y="4196"/>
                  <a:pt x="18786" y="4452"/>
                  <a:pt x="17987" y="4537"/>
                </a:cubicBezTo>
                <a:cubicBezTo>
                  <a:pt x="18838" y="3962"/>
                  <a:pt x="19411" y="3110"/>
                  <a:pt x="19723" y="2024"/>
                </a:cubicBezTo>
                <a:cubicBezTo>
                  <a:pt x="18959" y="2535"/>
                  <a:pt x="18126" y="2918"/>
                  <a:pt x="17241" y="3153"/>
                </a:cubicBezTo>
                <a:cubicBezTo>
                  <a:pt x="16477" y="2151"/>
                  <a:pt x="15539" y="1662"/>
                  <a:pt x="14410" y="1662"/>
                </a:cubicBezTo>
                <a:cubicBezTo>
                  <a:pt x="13351" y="1662"/>
                  <a:pt x="12431" y="2109"/>
                  <a:pt x="11667" y="302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42" name="Shape 442"/>
          <p:cNvSpPr/>
          <p:nvPr/>
        </p:nvSpPr>
        <p:spPr>
          <a:xfrm>
            <a:off x="3397983" y="2686108"/>
            <a:ext cx="115574" cy="223792"/>
          </a:xfrm>
          <a:custGeom>
            <a:pathLst>
              <a:path extrusionOk="0" h="21600" w="21462">
                <a:moveTo>
                  <a:pt x="13952" y="0"/>
                </a:moveTo>
                <a:lnTo>
                  <a:pt x="17397" y="0"/>
                </a:lnTo>
                <a:cubicBezTo>
                  <a:pt x="18121" y="0"/>
                  <a:pt x="18741" y="144"/>
                  <a:pt x="19257" y="413"/>
                </a:cubicBezTo>
                <a:cubicBezTo>
                  <a:pt x="19809" y="700"/>
                  <a:pt x="20050" y="1023"/>
                  <a:pt x="20050" y="1400"/>
                </a:cubicBezTo>
                <a:cubicBezTo>
                  <a:pt x="20050" y="1436"/>
                  <a:pt x="20050" y="1454"/>
                  <a:pt x="20050" y="1490"/>
                </a:cubicBezTo>
                <a:lnTo>
                  <a:pt x="19981" y="3483"/>
                </a:lnTo>
                <a:cubicBezTo>
                  <a:pt x="19981" y="3896"/>
                  <a:pt x="19705" y="4219"/>
                  <a:pt x="19223" y="4489"/>
                </a:cubicBezTo>
                <a:cubicBezTo>
                  <a:pt x="18706" y="4740"/>
                  <a:pt x="18086" y="4884"/>
                  <a:pt x="17294" y="4884"/>
                </a:cubicBezTo>
                <a:lnTo>
                  <a:pt x="14710" y="4884"/>
                </a:lnTo>
                <a:lnTo>
                  <a:pt x="14710" y="6284"/>
                </a:lnTo>
                <a:lnTo>
                  <a:pt x="18741" y="6284"/>
                </a:lnTo>
                <a:cubicBezTo>
                  <a:pt x="19602" y="6284"/>
                  <a:pt x="20325" y="6464"/>
                  <a:pt x="20911" y="6841"/>
                </a:cubicBezTo>
                <a:cubicBezTo>
                  <a:pt x="21462" y="7218"/>
                  <a:pt x="21600" y="7631"/>
                  <a:pt x="21324" y="8062"/>
                </a:cubicBezTo>
                <a:lnTo>
                  <a:pt x="20394" y="10163"/>
                </a:lnTo>
                <a:cubicBezTo>
                  <a:pt x="20222" y="10450"/>
                  <a:pt x="19912" y="10683"/>
                  <a:pt x="19430" y="10881"/>
                </a:cubicBezTo>
                <a:cubicBezTo>
                  <a:pt x="18947" y="11060"/>
                  <a:pt x="18431" y="11150"/>
                  <a:pt x="17811" y="11150"/>
                </a:cubicBezTo>
                <a:lnTo>
                  <a:pt x="14641" y="11150"/>
                </a:lnTo>
                <a:lnTo>
                  <a:pt x="14641" y="20217"/>
                </a:lnTo>
                <a:cubicBezTo>
                  <a:pt x="14641" y="20595"/>
                  <a:pt x="14366" y="20918"/>
                  <a:pt x="13883" y="21187"/>
                </a:cubicBezTo>
                <a:cubicBezTo>
                  <a:pt x="13367" y="21474"/>
                  <a:pt x="12746" y="21600"/>
                  <a:pt x="11954" y="21600"/>
                </a:cubicBezTo>
                <a:lnTo>
                  <a:pt x="7958" y="21600"/>
                </a:lnTo>
                <a:cubicBezTo>
                  <a:pt x="7234" y="21600"/>
                  <a:pt x="6580" y="21474"/>
                  <a:pt x="6063" y="21187"/>
                </a:cubicBezTo>
                <a:cubicBezTo>
                  <a:pt x="5546" y="20918"/>
                  <a:pt x="5271" y="20595"/>
                  <a:pt x="5271" y="20217"/>
                </a:cubicBezTo>
                <a:lnTo>
                  <a:pt x="5271" y="11150"/>
                </a:lnTo>
                <a:lnTo>
                  <a:pt x="2687" y="11150"/>
                </a:lnTo>
                <a:cubicBezTo>
                  <a:pt x="1895" y="11150"/>
                  <a:pt x="1275" y="11024"/>
                  <a:pt x="758" y="10737"/>
                </a:cubicBezTo>
                <a:cubicBezTo>
                  <a:pt x="241" y="10468"/>
                  <a:pt x="0" y="10145"/>
                  <a:pt x="0" y="9768"/>
                </a:cubicBezTo>
                <a:lnTo>
                  <a:pt x="0" y="7667"/>
                </a:lnTo>
                <a:cubicBezTo>
                  <a:pt x="0" y="7290"/>
                  <a:pt x="276" y="6967"/>
                  <a:pt x="758" y="6697"/>
                </a:cubicBezTo>
                <a:cubicBezTo>
                  <a:pt x="1275" y="6410"/>
                  <a:pt x="1895" y="6284"/>
                  <a:pt x="2687" y="6284"/>
                </a:cubicBezTo>
                <a:lnTo>
                  <a:pt x="5271" y="6284"/>
                </a:lnTo>
                <a:lnTo>
                  <a:pt x="5271" y="4399"/>
                </a:lnTo>
                <a:cubicBezTo>
                  <a:pt x="5271" y="2693"/>
                  <a:pt x="6511" y="1436"/>
                  <a:pt x="9026" y="664"/>
                </a:cubicBezTo>
                <a:cubicBezTo>
                  <a:pt x="10369" y="233"/>
                  <a:pt x="11885" y="0"/>
                  <a:pt x="13642" y="0"/>
                </a:cubicBezTo>
                <a:cubicBezTo>
                  <a:pt x="13745" y="0"/>
                  <a:pt x="13849" y="0"/>
                  <a:pt x="13952" y="0"/>
                </a:cubicBezTo>
                <a:close/>
                <a:moveTo>
                  <a:pt x="12195" y="1490"/>
                </a:moveTo>
                <a:cubicBezTo>
                  <a:pt x="11713" y="1544"/>
                  <a:pt x="11093" y="1670"/>
                  <a:pt x="10404" y="1831"/>
                </a:cubicBezTo>
                <a:cubicBezTo>
                  <a:pt x="9715" y="2011"/>
                  <a:pt x="9129" y="2316"/>
                  <a:pt x="8647" y="2765"/>
                </a:cubicBezTo>
                <a:cubicBezTo>
                  <a:pt x="8165" y="3232"/>
                  <a:pt x="7958" y="3771"/>
                  <a:pt x="7958" y="4399"/>
                </a:cubicBezTo>
                <a:lnTo>
                  <a:pt x="7958" y="7667"/>
                </a:lnTo>
                <a:lnTo>
                  <a:pt x="2687" y="7667"/>
                </a:lnTo>
                <a:lnTo>
                  <a:pt x="2687" y="9768"/>
                </a:lnTo>
                <a:lnTo>
                  <a:pt x="7958" y="9768"/>
                </a:lnTo>
                <a:lnTo>
                  <a:pt x="7958" y="20217"/>
                </a:lnTo>
                <a:lnTo>
                  <a:pt x="11954" y="20217"/>
                </a:lnTo>
                <a:lnTo>
                  <a:pt x="11954" y="9768"/>
                </a:lnTo>
                <a:lnTo>
                  <a:pt x="17811" y="9768"/>
                </a:lnTo>
                <a:lnTo>
                  <a:pt x="18741" y="7667"/>
                </a:lnTo>
                <a:lnTo>
                  <a:pt x="12023" y="7667"/>
                </a:lnTo>
                <a:lnTo>
                  <a:pt x="12023" y="4148"/>
                </a:lnTo>
                <a:cubicBezTo>
                  <a:pt x="12092" y="4004"/>
                  <a:pt x="12264" y="3860"/>
                  <a:pt x="12574" y="3717"/>
                </a:cubicBezTo>
                <a:cubicBezTo>
                  <a:pt x="12884" y="3573"/>
                  <a:pt x="13332" y="3483"/>
                  <a:pt x="13883" y="3483"/>
                </a:cubicBezTo>
                <a:lnTo>
                  <a:pt x="17294" y="3483"/>
                </a:lnTo>
                <a:lnTo>
                  <a:pt x="17397" y="1400"/>
                </a:lnTo>
                <a:lnTo>
                  <a:pt x="13642" y="1400"/>
                </a:lnTo>
                <a:cubicBezTo>
                  <a:pt x="13194" y="1400"/>
                  <a:pt x="12712" y="1436"/>
                  <a:pt x="12195" y="149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43" name="Shape 443"/>
          <p:cNvSpPr txBox="1"/>
          <p:nvPr/>
        </p:nvSpPr>
        <p:spPr>
          <a:xfrm>
            <a:off x="4554305" y="2650446"/>
            <a:ext cx="1919115"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100">
                <a:solidFill>
                  <a:schemeClr val="lt1"/>
                </a:solidFill>
                <a:latin typeface="Montserrat"/>
                <a:ea typeface="Montserrat"/>
                <a:cs typeface="Montserrat"/>
                <a:sym typeface="Montserrat"/>
              </a:rPr>
              <a:t>// DELLAADELIA</a:t>
            </a:r>
            <a:endParaRPr b="1" sz="1100">
              <a:solidFill>
                <a:schemeClr val="lt1"/>
              </a:solidFill>
              <a:latin typeface="Montserrat"/>
              <a:ea typeface="Montserrat"/>
              <a:cs typeface="Montserrat"/>
              <a:sym typeface="Montserrat"/>
            </a:endParaRPr>
          </a:p>
        </p:txBody>
      </p:sp>
      <p:sp>
        <p:nvSpPr>
          <p:cNvPr id="444" name="Shape 444"/>
          <p:cNvSpPr txBox="1"/>
          <p:nvPr/>
        </p:nvSpPr>
        <p:spPr>
          <a:xfrm>
            <a:off x="3100295" y="4147646"/>
            <a:ext cx="50474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dk1"/>
                </a:solidFill>
                <a:latin typeface="Montserrat"/>
                <a:ea typeface="Montserrat"/>
                <a:cs typeface="Montserrat"/>
                <a:sym typeface="Montserrat"/>
              </a:rPr>
              <a:t>"Sed ut perspiciatis unde omnis iste natus error sit voluptatem accusantium doloremque audantium, totam rem laudantium, totam rem"Sed ut</a:t>
            </a:r>
            <a:endParaRPr sz="1200">
              <a:solidFill>
                <a:schemeClr val="dk1"/>
              </a:solidFill>
              <a:latin typeface="Montserrat"/>
              <a:ea typeface="Montserrat"/>
              <a:cs typeface="Montserrat"/>
              <a:sym typeface="Montserrat"/>
            </a:endParaRPr>
          </a:p>
        </p:txBody>
      </p:sp>
      <p:sp>
        <p:nvSpPr>
          <p:cNvPr id="445" name="Shape 445"/>
          <p:cNvSpPr/>
          <p:nvPr/>
        </p:nvSpPr>
        <p:spPr>
          <a:xfrm>
            <a:off x="537146" y="3736216"/>
            <a:ext cx="2274453" cy="2274453"/>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 name="Shape 446"/>
          <p:cNvSpPr txBox="1"/>
          <p:nvPr/>
        </p:nvSpPr>
        <p:spPr>
          <a:xfrm>
            <a:off x="3100295" y="3736217"/>
            <a:ext cx="2702984"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Ramon Tungka</a:t>
            </a:r>
            <a:endParaRPr b="1" sz="2000">
              <a:solidFill>
                <a:schemeClr val="dk1"/>
              </a:solidFill>
              <a:latin typeface="Montserrat"/>
              <a:ea typeface="Montserrat"/>
              <a:cs typeface="Montserrat"/>
              <a:sym typeface="Montserrat"/>
            </a:endParaRPr>
          </a:p>
        </p:txBody>
      </p:sp>
      <p:sp>
        <p:nvSpPr>
          <p:cNvPr id="447" name="Shape 447"/>
          <p:cNvSpPr/>
          <p:nvPr/>
        </p:nvSpPr>
        <p:spPr>
          <a:xfrm>
            <a:off x="3097689" y="5568131"/>
            <a:ext cx="3781416" cy="537857"/>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 name="Shape 448"/>
          <p:cNvSpPr/>
          <p:nvPr/>
        </p:nvSpPr>
        <p:spPr>
          <a:xfrm>
            <a:off x="4139658" y="5756100"/>
            <a:ext cx="271203" cy="195167"/>
          </a:xfrm>
          <a:custGeom>
            <a:pathLst>
              <a:path extrusionOk="0" h="21600" w="21600">
                <a:moveTo>
                  <a:pt x="21009" y="4213"/>
                </a:moveTo>
                <a:cubicBezTo>
                  <a:pt x="21287" y="5666"/>
                  <a:pt x="21461" y="6901"/>
                  <a:pt x="21513" y="7918"/>
                </a:cubicBezTo>
                <a:cubicBezTo>
                  <a:pt x="21565" y="8935"/>
                  <a:pt x="21600" y="9952"/>
                  <a:pt x="21600" y="10970"/>
                </a:cubicBezTo>
                <a:cubicBezTo>
                  <a:pt x="21600" y="15982"/>
                  <a:pt x="21009" y="19082"/>
                  <a:pt x="19826" y="20244"/>
                </a:cubicBezTo>
                <a:cubicBezTo>
                  <a:pt x="18922" y="21164"/>
                  <a:pt x="15913" y="21600"/>
                  <a:pt x="10800" y="21600"/>
                </a:cubicBezTo>
                <a:cubicBezTo>
                  <a:pt x="5913" y="21600"/>
                  <a:pt x="2974" y="21213"/>
                  <a:pt x="2017" y="20438"/>
                </a:cubicBezTo>
                <a:cubicBezTo>
                  <a:pt x="1496" y="20002"/>
                  <a:pt x="1043" y="19082"/>
                  <a:pt x="713" y="17677"/>
                </a:cubicBezTo>
                <a:cubicBezTo>
                  <a:pt x="365" y="16248"/>
                  <a:pt x="174" y="15038"/>
                  <a:pt x="104" y="13996"/>
                </a:cubicBezTo>
                <a:cubicBezTo>
                  <a:pt x="35" y="12955"/>
                  <a:pt x="0" y="11962"/>
                  <a:pt x="0" y="10970"/>
                </a:cubicBezTo>
                <a:cubicBezTo>
                  <a:pt x="0" y="10074"/>
                  <a:pt x="35" y="9105"/>
                  <a:pt x="104" y="8064"/>
                </a:cubicBezTo>
                <a:cubicBezTo>
                  <a:pt x="174" y="7022"/>
                  <a:pt x="365" y="5739"/>
                  <a:pt x="696" y="4189"/>
                </a:cubicBezTo>
                <a:cubicBezTo>
                  <a:pt x="1026" y="2639"/>
                  <a:pt x="1461" y="1647"/>
                  <a:pt x="2017" y="1162"/>
                </a:cubicBezTo>
                <a:cubicBezTo>
                  <a:pt x="2974" y="387"/>
                  <a:pt x="5913" y="0"/>
                  <a:pt x="10800" y="0"/>
                </a:cubicBezTo>
                <a:cubicBezTo>
                  <a:pt x="15913" y="0"/>
                  <a:pt x="18922" y="436"/>
                  <a:pt x="19826" y="1332"/>
                </a:cubicBezTo>
                <a:cubicBezTo>
                  <a:pt x="20330" y="1816"/>
                  <a:pt x="20730" y="2761"/>
                  <a:pt x="21009" y="4213"/>
                </a:cubicBezTo>
                <a:close/>
                <a:moveTo>
                  <a:pt x="19896" y="16200"/>
                </a:moveTo>
                <a:cubicBezTo>
                  <a:pt x="20122" y="14820"/>
                  <a:pt x="20243" y="13076"/>
                  <a:pt x="20243" y="10970"/>
                </a:cubicBezTo>
                <a:cubicBezTo>
                  <a:pt x="20243" y="8863"/>
                  <a:pt x="20122" y="7071"/>
                  <a:pt x="19896" y="5570"/>
                </a:cubicBezTo>
                <a:cubicBezTo>
                  <a:pt x="19652" y="4092"/>
                  <a:pt x="19374" y="3172"/>
                  <a:pt x="19061" y="2882"/>
                </a:cubicBezTo>
                <a:cubicBezTo>
                  <a:pt x="18383" y="2204"/>
                  <a:pt x="15635" y="1865"/>
                  <a:pt x="10800" y="1865"/>
                </a:cubicBezTo>
                <a:cubicBezTo>
                  <a:pt x="6157" y="1865"/>
                  <a:pt x="3478" y="2155"/>
                  <a:pt x="2748" y="2761"/>
                </a:cubicBezTo>
                <a:cubicBezTo>
                  <a:pt x="2400" y="3075"/>
                  <a:pt x="2087" y="3996"/>
                  <a:pt x="1809" y="5521"/>
                </a:cubicBezTo>
                <a:cubicBezTo>
                  <a:pt x="1530" y="7047"/>
                  <a:pt x="1374" y="8863"/>
                  <a:pt x="1357" y="10970"/>
                </a:cubicBezTo>
                <a:cubicBezTo>
                  <a:pt x="1374" y="13100"/>
                  <a:pt x="1530" y="14844"/>
                  <a:pt x="1791" y="16248"/>
                </a:cubicBezTo>
                <a:cubicBezTo>
                  <a:pt x="2052" y="17677"/>
                  <a:pt x="2383" y="18525"/>
                  <a:pt x="2748" y="18839"/>
                </a:cubicBezTo>
                <a:cubicBezTo>
                  <a:pt x="3443" y="19421"/>
                  <a:pt x="6122" y="19735"/>
                  <a:pt x="10800" y="19735"/>
                </a:cubicBezTo>
                <a:cubicBezTo>
                  <a:pt x="15635" y="19735"/>
                  <a:pt x="18383" y="19396"/>
                  <a:pt x="19061" y="18718"/>
                </a:cubicBezTo>
                <a:cubicBezTo>
                  <a:pt x="19374" y="18404"/>
                  <a:pt x="19652" y="17580"/>
                  <a:pt x="19896" y="16200"/>
                </a:cubicBezTo>
                <a:close/>
                <a:moveTo>
                  <a:pt x="15530" y="10848"/>
                </a:moveTo>
                <a:cubicBezTo>
                  <a:pt x="15530" y="11212"/>
                  <a:pt x="15409" y="11478"/>
                  <a:pt x="15183" y="11672"/>
                </a:cubicBezTo>
                <a:lnTo>
                  <a:pt x="9113" y="16854"/>
                </a:lnTo>
                <a:cubicBezTo>
                  <a:pt x="8991" y="16926"/>
                  <a:pt x="8870" y="16975"/>
                  <a:pt x="8765" y="16975"/>
                </a:cubicBezTo>
                <a:cubicBezTo>
                  <a:pt x="8643" y="16975"/>
                  <a:pt x="8557" y="16926"/>
                  <a:pt x="8435" y="16854"/>
                </a:cubicBezTo>
                <a:cubicBezTo>
                  <a:pt x="8209" y="16684"/>
                  <a:pt x="8104" y="16418"/>
                  <a:pt x="8104" y="16030"/>
                </a:cubicBezTo>
                <a:lnTo>
                  <a:pt x="8104" y="5691"/>
                </a:lnTo>
                <a:cubicBezTo>
                  <a:pt x="8104" y="5303"/>
                  <a:pt x="8209" y="5013"/>
                  <a:pt x="8435" y="4843"/>
                </a:cubicBezTo>
                <a:cubicBezTo>
                  <a:pt x="8661" y="4649"/>
                  <a:pt x="8887" y="4674"/>
                  <a:pt x="9113" y="4867"/>
                </a:cubicBezTo>
                <a:lnTo>
                  <a:pt x="15183" y="10025"/>
                </a:lnTo>
                <a:cubicBezTo>
                  <a:pt x="15409" y="10219"/>
                  <a:pt x="15530" y="10509"/>
                  <a:pt x="15530" y="10848"/>
                </a:cubicBezTo>
                <a:close/>
                <a:moveTo>
                  <a:pt x="13548" y="10848"/>
                </a:moveTo>
                <a:lnTo>
                  <a:pt x="9443" y="7337"/>
                </a:lnTo>
                <a:lnTo>
                  <a:pt x="9443" y="14384"/>
                </a:lnTo>
                <a:lnTo>
                  <a:pt x="13548" y="10848"/>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49" name="Shape 449"/>
          <p:cNvSpPr/>
          <p:nvPr/>
        </p:nvSpPr>
        <p:spPr>
          <a:xfrm>
            <a:off x="3729067" y="5756080"/>
            <a:ext cx="238854" cy="195098"/>
          </a:xfrm>
          <a:custGeom>
            <a:pathLst>
              <a:path extrusionOk="0" h="21600" w="21564">
                <a:moveTo>
                  <a:pt x="17605" y="1342"/>
                </a:moveTo>
                <a:cubicBezTo>
                  <a:pt x="18126" y="1129"/>
                  <a:pt x="18595" y="873"/>
                  <a:pt x="19046" y="575"/>
                </a:cubicBezTo>
                <a:cubicBezTo>
                  <a:pt x="19237" y="426"/>
                  <a:pt x="19463" y="362"/>
                  <a:pt x="19723" y="362"/>
                </a:cubicBezTo>
                <a:cubicBezTo>
                  <a:pt x="20019" y="362"/>
                  <a:pt x="20314" y="490"/>
                  <a:pt x="20557" y="724"/>
                </a:cubicBezTo>
                <a:cubicBezTo>
                  <a:pt x="21008" y="1172"/>
                  <a:pt x="21147" y="1747"/>
                  <a:pt x="20974" y="2471"/>
                </a:cubicBezTo>
                <a:cubicBezTo>
                  <a:pt x="21373" y="2791"/>
                  <a:pt x="21564" y="3238"/>
                  <a:pt x="21564" y="3813"/>
                </a:cubicBezTo>
                <a:cubicBezTo>
                  <a:pt x="21564" y="4196"/>
                  <a:pt x="21495" y="4537"/>
                  <a:pt x="21321" y="4814"/>
                </a:cubicBezTo>
                <a:cubicBezTo>
                  <a:pt x="20835" y="5624"/>
                  <a:pt x="20279" y="6369"/>
                  <a:pt x="19637" y="7030"/>
                </a:cubicBezTo>
                <a:cubicBezTo>
                  <a:pt x="19637" y="8862"/>
                  <a:pt x="19341" y="10630"/>
                  <a:pt x="18751" y="12355"/>
                </a:cubicBezTo>
                <a:cubicBezTo>
                  <a:pt x="18161" y="14080"/>
                  <a:pt x="17345" y="15614"/>
                  <a:pt x="16320" y="16999"/>
                </a:cubicBezTo>
                <a:cubicBezTo>
                  <a:pt x="15296" y="18383"/>
                  <a:pt x="14011" y="19491"/>
                  <a:pt x="12431" y="20322"/>
                </a:cubicBezTo>
                <a:cubicBezTo>
                  <a:pt x="10868" y="21174"/>
                  <a:pt x="9149" y="21600"/>
                  <a:pt x="7291" y="21600"/>
                </a:cubicBezTo>
                <a:cubicBezTo>
                  <a:pt x="4878" y="21600"/>
                  <a:pt x="2655" y="20812"/>
                  <a:pt x="641" y="19278"/>
                </a:cubicBezTo>
                <a:cubicBezTo>
                  <a:pt x="363" y="19065"/>
                  <a:pt x="155" y="18788"/>
                  <a:pt x="68" y="18426"/>
                </a:cubicBezTo>
                <a:cubicBezTo>
                  <a:pt x="-36" y="18064"/>
                  <a:pt x="-19" y="17680"/>
                  <a:pt x="103" y="17297"/>
                </a:cubicBezTo>
                <a:cubicBezTo>
                  <a:pt x="294" y="16594"/>
                  <a:pt x="711" y="16232"/>
                  <a:pt x="1353" y="16232"/>
                </a:cubicBezTo>
                <a:cubicBezTo>
                  <a:pt x="1405" y="16232"/>
                  <a:pt x="1475" y="16232"/>
                  <a:pt x="1527" y="16232"/>
                </a:cubicBezTo>
                <a:cubicBezTo>
                  <a:pt x="1752" y="16253"/>
                  <a:pt x="1996" y="16275"/>
                  <a:pt x="2291" y="16275"/>
                </a:cubicBezTo>
                <a:cubicBezTo>
                  <a:pt x="2794" y="16275"/>
                  <a:pt x="3263" y="16211"/>
                  <a:pt x="3714" y="16062"/>
                </a:cubicBezTo>
                <a:cubicBezTo>
                  <a:pt x="2985" y="15316"/>
                  <a:pt x="2482" y="14379"/>
                  <a:pt x="2204" y="13271"/>
                </a:cubicBezTo>
                <a:cubicBezTo>
                  <a:pt x="2117" y="12973"/>
                  <a:pt x="2100" y="12675"/>
                  <a:pt x="2152" y="12398"/>
                </a:cubicBezTo>
                <a:cubicBezTo>
                  <a:pt x="1232" y="11183"/>
                  <a:pt x="763" y="9778"/>
                  <a:pt x="763" y="8159"/>
                </a:cubicBezTo>
                <a:lnTo>
                  <a:pt x="763" y="8116"/>
                </a:lnTo>
                <a:cubicBezTo>
                  <a:pt x="763" y="7669"/>
                  <a:pt x="884" y="7285"/>
                  <a:pt x="1110" y="6966"/>
                </a:cubicBezTo>
                <a:cubicBezTo>
                  <a:pt x="902" y="6284"/>
                  <a:pt x="815" y="5560"/>
                  <a:pt x="815" y="4814"/>
                </a:cubicBezTo>
                <a:cubicBezTo>
                  <a:pt x="815" y="3664"/>
                  <a:pt x="1041" y="2620"/>
                  <a:pt x="1527" y="1662"/>
                </a:cubicBezTo>
                <a:cubicBezTo>
                  <a:pt x="1752" y="1172"/>
                  <a:pt x="2100" y="916"/>
                  <a:pt x="2586" y="873"/>
                </a:cubicBezTo>
                <a:cubicBezTo>
                  <a:pt x="2603" y="873"/>
                  <a:pt x="2638" y="873"/>
                  <a:pt x="2655" y="873"/>
                </a:cubicBezTo>
                <a:cubicBezTo>
                  <a:pt x="3089" y="873"/>
                  <a:pt x="3437" y="1065"/>
                  <a:pt x="3714" y="1449"/>
                </a:cubicBezTo>
                <a:cubicBezTo>
                  <a:pt x="5156" y="3557"/>
                  <a:pt x="6979" y="4899"/>
                  <a:pt x="9236" y="5475"/>
                </a:cubicBezTo>
                <a:cubicBezTo>
                  <a:pt x="9410" y="3920"/>
                  <a:pt x="9983" y="2620"/>
                  <a:pt x="10955" y="1576"/>
                </a:cubicBezTo>
                <a:cubicBezTo>
                  <a:pt x="11945" y="533"/>
                  <a:pt x="13091" y="0"/>
                  <a:pt x="14410" y="0"/>
                </a:cubicBezTo>
                <a:cubicBezTo>
                  <a:pt x="15591" y="0"/>
                  <a:pt x="16650" y="447"/>
                  <a:pt x="17605" y="1342"/>
                </a:cubicBezTo>
                <a:close/>
                <a:moveTo>
                  <a:pt x="11667" y="3025"/>
                </a:moveTo>
                <a:cubicBezTo>
                  <a:pt x="10920" y="3941"/>
                  <a:pt x="10538" y="5027"/>
                  <a:pt x="10538" y="6305"/>
                </a:cubicBezTo>
                <a:cubicBezTo>
                  <a:pt x="10538" y="6646"/>
                  <a:pt x="10573" y="6987"/>
                  <a:pt x="10660" y="7328"/>
                </a:cubicBezTo>
                <a:cubicBezTo>
                  <a:pt x="9062" y="7243"/>
                  <a:pt x="7569" y="6753"/>
                  <a:pt x="6197" y="5922"/>
                </a:cubicBezTo>
                <a:cubicBezTo>
                  <a:pt x="4826" y="5070"/>
                  <a:pt x="3645" y="3941"/>
                  <a:pt x="2655" y="2535"/>
                </a:cubicBezTo>
                <a:cubicBezTo>
                  <a:pt x="2325" y="3217"/>
                  <a:pt x="2152" y="3983"/>
                  <a:pt x="2152" y="4814"/>
                </a:cubicBezTo>
                <a:cubicBezTo>
                  <a:pt x="2152" y="6454"/>
                  <a:pt x="2742" y="7754"/>
                  <a:pt x="3888" y="8670"/>
                </a:cubicBezTo>
                <a:cubicBezTo>
                  <a:pt x="3246" y="8649"/>
                  <a:pt x="2655" y="8457"/>
                  <a:pt x="2117" y="8116"/>
                </a:cubicBezTo>
                <a:lnTo>
                  <a:pt x="2117" y="8159"/>
                </a:lnTo>
                <a:cubicBezTo>
                  <a:pt x="2117" y="9266"/>
                  <a:pt x="2412" y="10246"/>
                  <a:pt x="3003" y="11077"/>
                </a:cubicBezTo>
                <a:cubicBezTo>
                  <a:pt x="3593" y="11929"/>
                  <a:pt x="4340" y="12440"/>
                  <a:pt x="5225" y="12653"/>
                </a:cubicBezTo>
                <a:cubicBezTo>
                  <a:pt x="4895" y="12760"/>
                  <a:pt x="4548" y="12802"/>
                  <a:pt x="4183" y="12802"/>
                </a:cubicBezTo>
                <a:cubicBezTo>
                  <a:pt x="3958" y="12802"/>
                  <a:pt x="3714" y="12802"/>
                  <a:pt x="3471" y="12760"/>
                </a:cubicBezTo>
                <a:cubicBezTo>
                  <a:pt x="3714" y="13697"/>
                  <a:pt x="4166" y="14443"/>
                  <a:pt x="4826" y="15039"/>
                </a:cubicBezTo>
                <a:cubicBezTo>
                  <a:pt x="5486" y="15614"/>
                  <a:pt x="6250" y="15934"/>
                  <a:pt x="7083" y="15955"/>
                </a:cubicBezTo>
                <a:cubicBezTo>
                  <a:pt x="5677" y="17276"/>
                  <a:pt x="4079" y="17936"/>
                  <a:pt x="2291" y="17936"/>
                </a:cubicBezTo>
                <a:cubicBezTo>
                  <a:pt x="1978" y="17936"/>
                  <a:pt x="1666" y="17915"/>
                  <a:pt x="1353" y="17872"/>
                </a:cubicBezTo>
                <a:cubicBezTo>
                  <a:pt x="3159" y="19257"/>
                  <a:pt x="5138" y="19938"/>
                  <a:pt x="7291" y="19938"/>
                </a:cubicBezTo>
                <a:cubicBezTo>
                  <a:pt x="9010" y="19938"/>
                  <a:pt x="10573" y="19555"/>
                  <a:pt x="12014" y="18746"/>
                </a:cubicBezTo>
                <a:cubicBezTo>
                  <a:pt x="13438" y="17957"/>
                  <a:pt x="14601" y="16935"/>
                  <a:pt x="15487" y="15657"/>
                </a:cubicBezTo>
                <a:cubicBezTo>
                  <a:pt x="16372" y="14379"/>
                  <a:pt x="17067" y="12973"/>
                  <a:pt x="17553" y="11439"/>
                </a:cubicBezTo>
                <a:cubicBezTo>
                  <a:pt x="18039" y="9905"/>
                  <a:pt x="18282" y="8372"/>
                  <a:pt x="18282" y="6817"/>
                </a:cubicBezTo>
                <a:cubicBezTo>
                  <a:pt x="18282" y="6604"/>
                  <a:pt x="18282" y="6412"/>
                  <a:pt x="18282" y="6199"/>
                </a:cubicBezTo>
                <a:cubicBezTo>
                  <a:pt x="19046" y="5538"/>
                  <a:pt x="19689" y="4750"/>
                  <a:pt x="20227" y="3834"/>
                </a:cubicBezTo>
                <a:cubicBezTo>
                  <a:pt x="19515" y="4196"/>
                  <a:pt x="18786" y="4452"/>
                  <a:pt x="17987" y="4537"/>
                </a:cubicBezTo>
                <a:cubicBezTo>
                  <a:pt x="18838" y="3962"/>
                  <a:pt x="19411" y="3110"/>
                  <a:pt x="19723" y="2024"/>
                </a:cubicBezTo>
                <a:cubicBezTo>
                  <a:pt x="18959" y="2535"/>
                  <a:pt x="18126" y="2918"/>
                  <a:pt x="17241" y="3153"/>
                </a:cubicBezTo>
                <a:cubicBezTo>
                  <a:pt x="16477" y="2151"/>
                  <a:pt x="15539" y="1662"/>
                  <a:pt x="14410" y="1662"/>
                </a:cubicBezTo>
                <a:cubicBezTo>
                  <a:pt x="13351" y="1662"/>
                  <a:pt x="12431" y="2109"/>
                  <a:pt x="11667" y="302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50" name="Shape 450"/>
          <p:cNvSpPr/>
          <p:nvPr/>
        </p:nvSpPr>
        <p:spPr>
          <a:xfrm>
            <a:off x="3426276" y="5736015"/>
            <a:ext cx="115574" cy="223792"/>
          </a:xfrm>
          <a:custGeom>
            <a:pathLst>
              <a:path extrusionOk="0" h="21600" w="21462">
                <a:moveTo>
                  <a:pt x="13952" y="0"/>
                </a:moveTo>
                <a:lnTo>
                  <a:pt x="17397" y="0"/>
                </a:lnTo>
                <a:cubicBezTo>
                  <a:pt x="18121" y="0"/>
                  <a:pt x="18741" y="144"/>
                  <a:pt x="19257" y="413"/>
                </a:cubicBezTo>
                <a:cubicBezTo>
                  <a:pt x="19809" y="700"/>
                  <a:pt x="20050" y="1023"/>
                  <a:pt x="20050" y="1400"/>
                </a:cubicBezTo>
                <a:cubicBezTo>
                  <a:pt x="20050" y="1436"/>
                  <a:pt x="20050" y="1454"/>
                  <a:pt x="20050" y="1490"/>
                </a:cubicBezTo>
                <a:lnTo>
                  <a:pt x="19981" y="3483"/>
                </a:lnTo>
                <a:cubicBezTo>
                  <a:pt x="19981" y="3896"/>
                  <a:pt x="19705" y="4219"/>
                  <a:pt x="19223" y="4489"/>
                </a:cubicBezTo>
                <a:cubicBezTo>
                  <a:pt x="18706" y="4740"/>
                  <a:pt x="18086" y="4884"/>
                  <a:pt x="17294" y="4884"/>
                </a:cubicBezTo>
                <a:lnTo>
                  <a:pt x="14710" y="4884"/>
                </a:lnTo>
                <a:lnTo>
                  <a:pt x="14710" y="6284"/>
                </a:lnTo>
                <a:lnTo>
                  <a:pt x="18741" y="6284"/>
                </a:lnTo>
                <a:cubicBezTo>
                  <a:pt x="19602" y="6284"/>
                  <a:pt x="20325" y="6464"/>
                  <a:pt x="20911" y="6841"/>
                </a:cubicBezTo>
                <a:cubicBezTo>
                  <a:pt x="21462" y="7218"/>
                  <a:pt x="21600" y="7631"/>
                  <a:pt x="21324" y="8062"/>
                </a:cubicBezTo>
                <a:lnTo>
                  <a:pt x="20394" y="10163"/>
                </a:lnTo>
                <a:cubicBezTo>
                  <a:pt x="20222" y="10450"/>
                  <a:pt x="19912" y="10683"/>
                  <a:pt x="19430" y="10881"/>
                </a:cubicBezTo>
                <a:cubicBezTo>
                  <a:pt x="18947" y="11060"/>
                  <a:pt x="18431" y="11150"/>
                  <a:pt x="17811" y="11150"/>
                </a:cubicBezTo>
                <a:lnTo>
                  <a:pt x="14641" y="11150"/>
                </a:lnTo>
                <a:lnTo>
                  <a:pt x="14641" y="20217"/>
                </a:lnTo>
                <a:cubicBezTo>
                  <a:pt x="14641" y="20595"/>
                  <a:pt x="14366" y="20918"/>
                  <a:pt x="13883" y="21187"/>
                </a:cubicBezTo>
                <a:cubicBezTo>
                  <a:pt x="13367" y="21474"/>
                  <a:pt x="12746" y="21600"/>
                  <a:pt x="11954" y="21600"/>
                </a:cubicBezTo>
                <a:lnTo>
                  <a:pt x="7958" y="21600"/>
                </a:lnTo>
                <a:cubicBezTo>
                  <a:pt x="7234" y="21600"/>
                  <a:pt x="6580" y="21474"/>
                  <a:pt x="6063" y="21187"/>
                </a:cubicBezTo>
                <a:cubicBezTo>
                  <a:pt x="5546" y="20918"/>
                  <a:pt x="5271" y="20595"/>
                  <a:pt x="5271" y="20217"/>
                </a:cubicBezTo>
                <a:lnTo>
                  <a:pt x="5271" y="11150"/>
                </a:lnTo>
                <a:lnTo>
                  <a:pt x="2687" y="11150"/>
                </a:lnTo>
                <a:cubicBezTo>
                  <a:pt x="1895" y="11150"/>
                  <a:pt x="1275" y="11024"/>
                  <a:pt x="758" y="10737"/>
                </a:cubicBezTo>
                <a:cubicBezTo>
                  <a:pt x="241" y="10468"/>
                  <a:pt x="0" y="10145"/>
                  <a:pt x="0" y="9768"/>
                </a:cubicBezTo>
                <a:lnTo>
                  <a:pt x="0" y="7667"/>
                </a:lnTo>
                <a:cubicBezTo>
                  <a:pt x="0" y="7290"/>
                  <a:pt x="276" y="6967"/>
                  <a:pt x="758" y="6697"/>
                </a:cubicBezTo>
                <a:cubicBezTo>
                  <a:pt x="1275" y="6410"/>
                  <a:pt x="1895" y="6284"/>
                  <a:pt x="2687" y="6284"/>
                </a:cubicBezTo>
                <a:lnTo>
                  <a:pt x="5271" y="6284"/>
                </a:lnTo>
                <a:lnTo>
                  <a:pt x="5271" y="4399"/>
                </a:lnTo>
                <a:cubicBezTo>
                  <a:pt x="5271" y="2693"/>
                  <a:pt x="6511" y="1436"/>
                  <a:pt x="9026" y="664"/>
                </a:cubicBezTo>
                <a:cubicBezTo>
                  <a:pt x="10369" y="233"/>
                  <a:pt x="11885" y="0"/>
                  <a:pt x="13642" y="0"/>
                </a:cubicBezTo>
                <a:cubicBezTo>
                  <a:pt x="13745" y="0"/>
                  <a:pt x="13849" y="0"/>
                  <a:pt x="13952" y="0"/>
                </a:cubicBezTo>
                <a:close/>
                <a:moveTo>
                  <a:pt x="12195" y="1490"/>
                </a:moveTo>
                <a:cubicBezTo>
                  <a:pt x="11713" y="1544"/>
                  <a:pt x="11093" y="1670"/>
                  <a:pt x="10404" y="1831"/>
                </a:cubicBezTo>
                <a:cubicBezTo>
                  <a:pt x="9715" y="2011"/>
                  <a:pt x="9129" y="2316"/>
                  <a:pt x="8647" y="2765"/>
                </a:cubicBezTo>
                <a:cubicBezTo>
                  <a:pt x="8165" y="3232"/>
                  <a:pt x="7958" y="3771"/>
                  <a:pt x="7958" y="4399"/>
                </a:cubicBezTo>
                <a:lnTo>
                  <a:pt x="7958" y="7667"/>
                </a:lnTo>
                <a:lnTo>
                  <a:pt x="2687" y="7667"/>
                </a:lnTo>
                <a:lnTo>
                  <a:pt x="2687" y="9768"/>
                </a:lnTo>
                <a:lnTo>
                  <a:pt x="7958" y="9768"/>
                </a:lnTo>
                <a:lnTo>
                  <a:pt x="7958" y="20217"/>
                </a:lnTo>
                <a:lnTo>
                  <a:pt x="11954" y="20217"/>
                </a:lnTo>
                <a:lnTo>
                  <a:pt x="11954" y="9768"/>
                </a:lnTo>
                <a:lnTo>
                  <a:pt x="17811" y="9768"/>
                </a:lnTo>
                <a:lnTo>
                  <a:pt x="18741" y="7667"/>
                </a:lnTo>
                <a:lnTo>
                  <a:pt x="12023" y="7667"/>
                </a:lnTo>
                <a:lnTo>
                  <a:pt x="12023" y="4148"/>
                </a:lnTo>
                <a:cubicBezTo>
                  <a:pt x="12092" y="4004"/>
                  <a:pt x="12264" y="3860"/>
                  <a:pt x="12574" y="3717"/>
                </a:cubicBezTo>
                <a:cubicBezTo>
                  <a:pt x="12884" y="3573"/>
                  <a:pt x="13332" y="3483"/>
                  <a:pt x="13883" y="3483"/>
                </a:cubicBezTo>
                <a:lnTo>
                  <a:pt x="17294" y="3483"/>
                </a:lnTo>
                <a:lnTo>
                  <a:pt x="17397" y="1400"/>
                </a:lnTo>
                <a:lnTo>
                  <a:pt x="13642" y="1400"/>
                </a:lnTo>
                <a:cubicBezTo>
                  <a:pt x="13194" y="1400"/>
                  <a:pt x="12712" y="1436"/>
                  <a:pt x="12195" y="149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Shape 451"/>
          <p:cNvSpPr txBox="1"/>
          <p:nvPr/>
        </p:nvSpPr>
        <p:spPr>
          <a:xfrm>
            <a:off x="4582598" y="5700353"/>
            <a:ext cx="1393330"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100">
                <a:solidFill>
                  <a:schemeClr val="lt1"/>
                </a:solidFill>
                <a:latin typeface="Montserrat"/>
                <a:ea typeface="Montserrat"/>
                <a:cs typeface="Montserrat"/>
                <a:sym typeface="Montserrat"/>
              </a:rPr>
              <a:t>// RAMMON</a:t>
            </a:r>
            <a:endParaRPr b="1" sz="11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435"/>
                                        </p:tgtEl>
                                        <p:attrNameLst>
                                          <p:attrName>style.visibility</p:attrName>
                                        </p:attrNameLst>
                                      </p:cBhvr>
                                      <p:to>
                                        <p:strVal val="visible"/>
                                      </p:to>
                                    </p:set>
                                    <p:anim calcmode="lin" valueType="num">
                                      <p:cBhvr additive="base">
                                        <p:cTn dur="500"/>
                                        <p:tgtEl>
                                          <p:spTgt spid="43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500"/>
                                        <p:tgtEl>
                                          <p:spTgt spid="43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2"/>
                                        </p:tgtEl>
                                        <p:attrNameLst>
                                          <p:attrName>style.visibility</p:attrName>
                                        </p:attrNameLst>
                                      </p:cBhvr>
                                      <p:to>
                                        <p:strVal val="visible"/>
                                      </p:to>
                                    </p:set>
                                    <p:anim calcmode="lin" valueType="num">
                                      <p:cBhvr additive="base">
                                        <p:cTn dur="500"/>
                                        <p:tgtEl>
                                          <p:spTgt spid="43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500"/>
                                        <p:tgtEl>
                                          <p:spTgt spid="43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6"/>
                                        </p:tgtEl>
                                        <p:attrNameLst>
                                          <p:attrName>style.visibility</p:attrName>
                                        </p:attrNameLst>
                                      </p:cBhvr>
                                      <p:to>
                                        <p:strVal val="visible"/>
                                      </p:to>
                                    </p:set>
                                    <p:anim calcmode="lin" valueType="num">
                                      <p:cBhvr additive="base">
                                        <p:cTn dur="500"/>
                                        <p:tgtEl>
                                          <p:spTgt spid="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par>
                                <p:cTn fill="hold" nodeType="with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par>
                                <p:cTn fill="hold" nodeType="with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
                                        <p:tgtEl>
                                          <p:spTgt spid="431"/>
                                        </p:tgtEl>
                                      </p:cBhvr>
                                    </p:animEffect>
                                  </p:childTnLst>
                                </p:cTn>
                              </p:par>
                              <p:par>
                                <p:cTn fill="hold" nodeType="with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par>
                                <p:cTn fill="hold" nodeType="withEffect" presetClass="entr" presetID="10" presetSubtype="0">
                                  <p:stCondLst>
                                    <p:cond delay="0"/>
                                  </p:stCondLst>
                                  <p:childTnLst>
                                    <p:set>
                                      <p:cBhvr>
                                        <p:cTn dur="1" fill="hold">
                                          <p:stCondLst>
                                            <p:cond delay="0"/>
                                          </p:stCondLst>
                                        </p:cTn>
                                        <p:tgtEl>
                                          <p:spTgt spid="440"/>
                                        </p:tgtEl>
                                        <p:attrNameLst>
                                          <p:attrName>style.visibility</p:attrName>
                                        </p:attrNameLst>
                                      </p:cBhvr>
                                      <p:to>
                                        <p:strVal val="visible"/>
                                      </p:to>
                                    </p:set>
                                    <p:animEffect filter="fade" transition="in">
                                      <p:cBhvr>
                                        <p:cTn dur="500"/>
                                        <p:tgtEl>
                                          <p:spTgt spid="440"/>
                                        </p:tgtEl>
                                      </p:cBhvr>
                                    </p:animEffect>
                                  </p:childTnLst>
                                </p:cTn>
                              </p:par>
                              <p:par>
                                <p:cTn fill="hold" nodeType="withEffect" presetClass="entr" presetID="10" presetSubtype="0">
                                  <p:stCondLst>
                                    <p:cond delay="0"/>
                                  </p:stCondLst>
                                  <p:childTnLst>
                                    <p:set>
                                      <p:cBhvr>
                                        <p:cTn dur="1" fill="hold">
                                          <p:stCondLst>
                                            <p:cond delay="0"/>
                                          </p:stCondLst>
                                        </p:cTn>
                                        <p:tgtEl>
                                          <p:spTgt spid="441"/>
                                        </p:tgtEl>
                                        <p:attrNameLst>
                                          <p:attrName>style.visibility</p:attrName>
                                        </p:attrNameLst>
                                      </p:cBhvr>
                                      <p:to>
                                        <p:strVal val="visible"/>
                                      </p:to>
                                    </p:set>
                                    <p:animEffect filter="fade" transition="in">
                                      <p:cBhvr>
                                        <p:cTn dur="500"/>
                                        <p:tgtEl>
                                          <p:spTgt spid="441"/>
                                        </p:tgtEl>
                                      </p:cBhvr>
                                    </p:animEffect>
                                  </p:childTnLst>
                                </p:cTn>
                              </p:par>
                              <p:par>
                                <p:cTn fill="hold" nodeType="withEffect" presetClass="entr" presetID="10" presetSubtype="0">
                                  <p:stCondLst>
                                    <p:cond delay="0"/>
                                  </p:stCondLst>
                                  <p:childTnLst>
                                    <p:set>
                                      <p:cBhvr>
                                        <p:cTn dur="1" fill="hold">
                                          <p:stCondLst>
                                            <p:cond delay="0"/>
                                          </p:stCondLst>
                                        </p:cTn>
                                        <p:tgtEl>
                                          <p:spTgt spid="442"/>
                                        </p:tgtEl>
                                        <p:attrNameLst>
                                          <p:attrName>style.visibility</p:attrName>
                                        </p:attrNameLst>
                                      </p:cBhvr>
                                      <p:to>
                                        <p:strVal val="visible"/>
                                      </p:to>
                                    </p:set>
                                    <p:animEffect filter="fade" transition="in">
                                      <p:cBhvr>
                                        <p:cTn dur="500"/>
                                        <p:tgtEl>
                                          <p:spTgt spid="442"/>
                                        </p:tgtEl>
                                      </p:cBhvr>
                                    </p:animEffect>
                                  </p:childTnLst>
                                </p:cTn>
                              </p:par>
                              <p:par>
                                <p:cTn fill="hold" nodeType="withEffect" presetClass="entr" presetID="10" presetSubtype="0">
                                  <p:stCondLst>
                                    <p:cond delay="0"/>
                                  </p:stCondLst>
                                  <p:childTnLst>
                                    <p:set>
                                      <p:cBhvr>
                                        <p:cTn dur="1" fill="hold">
                                          <p:stCondLst>
                                            <p:cond delay="0"/>
                                          </p:stCondLst>
                                        </p:cTn>
                                        <p:tgtEl>
                                          <p:spTgt spid="443"/>
                                        </p:tgtEl>
                                        <p:attrNameLst>
                                          <p:attrName>style.visibility</p:attrName>
                                        </p:attrNameLst>
                                      </p:cBhvr>
                                      <p:to>
                                        <p:strVal val="visible"/>
                                      </p:to>
                                    </p:set>
                                    <p:animEffect filter="fade" transition="in">
                                      <p:cBhvr>
                                        <p:cTn dur="500"/>
                                        <p:tgtEl>
                                          <p:spTgt spid="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500"/>
                                        <p:tgtEl>
                                          <p:spTgt spid="445"/>
                                        </p:tgtEl>
                                      </p:cBhvr>
                                    </p:animEffect>
                                  </p:childTnLst>
                                </p:cTn>
                              </p:par>
                              <p:par>
                                <p:cTn fill="hold" nodeType="withEffect" presetClass="entr" presetID="10" presetSubtype="0">
                                  <p:stCondLst>
                                    <p:cond delay="0"/>
                                  </p:stCondLst>
                                  <p:childTnLst>
                                    <p:set>
                                      <p:cBhvr>
                                        <p:cTn dur="1" fill="hold">
                                          <p:stCondLst>
                                            <p:cond delay="0"/>
                                          </p:stCondLst>
                                        </p:cTn>
                                        <p:tgtEl>
                                          <p:spTgt spid="446"/>
                                        </p:tgtEl>
                                        <p:attrNameLst>
                                          <p:attrName>style.visibility</p:attrName>
                                        </p:attrNameLst>
                                      </p:cBhvr>
                                      <p:to>
                                        <p:strVal val="visible"/>
                                      </p:to>
                                    </p:set>
                                    <p:animEffect filter="fade" transition="in">
                                      <p:cBhvr>
                                        <p:cTn dur="500"/>
                                        <p:tgtEl>
                                          <p:spTgt spid="446"/>
                                        </p:tgtEl>
                                      </p:cBhvr>
                                    </p:animEffect>
                                  </p:childTnLst>
                                </p:cTn>
                              </p:par>
                              <p:par>
                                <p:cTn fill="hold" nodeType="withEffect" presetClass="entr" presetID="10" presetSubtype="0">
                                  <p:stCondLst>
                                    <p:cond delay="0"/>
                                  </p:stCondLst>
                                  <p:childTnLst>
                                    <p:set>
                                      <p:cBhvr>
                                        <p:cTn dur="1" fill="hold">
                                          <p:stCondLst>
                                            <p:cond delay="0"/>
                                          </p:stCondLst>
                                        </p:cTn>
                                        <p:tgtEl>
                                          <p:spTgt spid="444"/>
                                        </p:tgtEl>
                                        <p:attrNameLst>
                                          <p:attrName>style.visibility</p:attrName>
                                        </p:attrNameLst>
                                      </p:cBhvr>
                                      <p:to>
                                        <p:strVal val="visible"/>
                                      </p:to>
                                    </p:set>
                                    <p:animEffect filter="fade" transition="in">
                                      <p:cBhvr>
                                        <p:cTn dur="500"/>
                                        <p:tgtEl>
                                          <p:spTgt spid="444"/>
                                        </p:tgtEl>
                                      </p:cBhvr>
                                    </p:animEffect>
                                  </p:childTnLst>
                                </p:cTn>
                              </p:par>
                              <p:par>
                                <p:cTn fill="hold" nodeType="withEffect" presetClass="entr" presetID="10" presetSubtype="0">
                                  <p:stCondLst>
                                    <p:cond delay="0"/>
                                  </p:stCondLst>
                                  <p:childTnLst>
                                    <p:set>
                                      <p:cBhvr>
                                        <p:cTn dur="1" fill="hold">
                                          <p:stCondLst>
                                            <p:cond delay="0"/>
                                          </p:stCondLst>
                                        </p:cTn>
                                        <p:tgtEl>
                                          <p:spTgt spid="448"/>
                                        </p:tgtEl>
                                        <p:attrNameLst>
                                          <p:attrName>style.visibility</p:attrName>
                                        </p:attrNameLst>
                                      </p:cBhvr>
                                      <p:to>
                                        <p:strVal val="visible"/>
                                      </p:to>
                                    </p:set>
                                    <p:animEffect filter="fade" transition="in">
                                      <p:cBhvr>
                                        <p:cTn dur="500"/>
                                        <p:tgtEl>
                                          <p:spTgt spid="448"/>
                                        </p:tgtEl>
                                      </p:cBhvr>
                                    </p:animEffect>
                                  </p:childTnLst>
                                </p:cTn>
                              </p:par>
                              <p:par>
                                <p:cTn fill="hold" nodeType="withEffect" presetClass="entr" presetID="10" presetSubtype="0">
                                  <p:stCondLst>
                                    <p:cond delay="0"/>
                                  </p:stCondLst>
                                  <p:childTnLst>
                                    <p:set>
                                      <p:cBhvr>
                                        <p:cTn dur="1" fill="hold">
                                          <p:stCondLst>
                                            <p:cond delay="0"/>
                                          </p:stCondLst>
                                        </p:cTn>
                                        <p:tgtEl>
                                          <p:spTgt spid="449"/>
                                        </p:tgtEl>
                                        <p:attrNameLst>
                                          <p:attrName>style.visibility</p:attrName>
                                        </p:attrNameLst>
                                      </p:cBhvr>
                                      <p:to>
                                        <p:strVal val="visible"/>
                                      </p:to>
                                    </p:set>
                                    <p:animEffect filter="fade" transition="in">
                                      <p:cBhvr>
                                        <p:cTn dur="500"/>
                                        <p:tgtEl>
                                          <p:spTgt spid="449"/>
                                        </p:tgtEl>
                                      </p:cBhvr>
                                    </p:animEffect>
                                  </p:childTnLst>
                                </p:cTn>
                              </p:par>
                              <p:par>
                                <p:cTn fill="hold" nodeType="withEffect" presetClass="entr" presetID="10" presetSubtype="0">
                                  <p:stCondLst>
                                    <p:cond delay="0"/>
                                  </p:stCondLst>
                                  <p:childTnLst>
                                    <p:set>
                                      <p:cBhvr>
                                        <p:cTn dur="1" fill="hold">
                                          <p:stCondLst>
                                            <p:cond delay="0"/>
                                          </p:stCondLst>
                                        </p:cTn>
                                        <p:tgtEl>
                                          <p:spTgt spid="451"/>
                                        </p:tgtEl>
                                        <p:attrNameLst>
                                          <p:attrName>style.visibility</p:attrName>
                                        </p:attrNameLst>
                                      </p:cBhvr>
                                      <p:to>
                                        <p:strVal val="visible"/>
                                      </p:to>
                                    </p:set>
                                    <p:animEffect filter="fade" transition="in">
                                      <p:cBhvr>
                                        <p:cTn dur="500"/>
                                        <p:tgtEl>
                                          <p:spTgt spid="451"/>
                                        </p:tgtEl>
                                      </p:cBhvr>
                                    </p:animEffect>
                                  </p:childTnLst>
                                </p:cTn>
                              </p:par>
                              <p:par>
                                <p:cTn fill="hold" nodeType="with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500"/>
                                        <p:tgtEl>
                                          <p:spTgt spid="450"/>
                                        </p:tgtEl>
                                      </p:cBhvr>
                                    </p:animEffect>
                                  </p:childTnLst>
                                </p:cTn>
                              </p:par>
                              <p:par>
                                <p:cTn fill="hold" nodeType="with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500"/>
                                        <p:tgtEl>
                                          <p:spTgt spid="4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5" name="Shape 455"/>
        <p:cNvGrpSpPr/>
        <p:nvPr/>
      </p:nvGrpSpPr>
      <p:grpSpPr>
        <a:xfrm>
          <a:off x="0" y="0"/>
          <a:ext cx="0" cy="0"/>
          <a:chOff x="0" y="0"/>
          <a:chExt cx="0" cy="0"/>
        </a:xfrm>
      </p:grpSpPr>
      <p:sp>
        <p:nvSpPr>
          <p:cNvPr id="456" name="Shape 456"/>
          <p:cNvSpPr txBox="1"/>
          <p:nvPr/>
        </p:nvSpPr>
        <p:spPr>
          <a:xfrm>
            <a:off x="1552006" y="5508539"/>
            <a:ext cx="212326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oppins"/>
                <a:ea typeface="Poppins"/>
                <a:cs typeface="Poppins"/>
                <a:sym typeface="Poppins"/>
              </a:rPr>
              <a:t>ERIC CHANDRA</a:t>
            </a:r>
            <a:endParaRPr b="1" sz="1800">
              <a:solidFill>
                <a:schemeClr val="lt1"/>
              </a:solidFill>
              <a:latin typeface="Poppins"/>
              <a:ea typeface="Poppins"/>
              <a:cs typeface="Poppins"/>
              <a:sym typeface="Poppins"/>
            </a:endParaRPr>
          </a:p>
        </p:txBody>
      </p:sp>
      <p:sp>
        <p:nvSpPr>
          <p:cNvPr id="457" name="Shape 457"/>
          <p:cNvSpPr txBox="1"/>
          <p:nvPr/>
        </p:nvSpPr>
        <p:spPr>
          <a:xfrm>
            <a:off x="1020097" y="5934036"/>
            <a:ext cx="2634185" cy="25391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chemeClr val="lt1"/>
                </a:solidFill>
                <a:latin typeface="Poppins Medium"/>
                <a:ea typeface="Poppins Medium"/>
                <a:cs typeface="Poppins Medium"/>
                <a:sym typeface="Poppins Medium"/>
              </a:rPr>
              <a:t>EXECUTIVE DIRECTOR</a:t>
            </a:r>
            <a:endParaRPr sz="1050">
              <a:solidFill>
                <a:schemeClr val="lt1"/>
              </a:solidFill>
              <a:latin typeface="Poppins Medium"/>
              <a:ea typeface="Poppins Medium"/>
              <a:cs typeface="Poppins Medium"/>
              <a:sym typeface="Poppins Medium"/>
            </a:endParaRPr>
          </a:p>
        </p:txBody>
      </p:sp>
      <p:sp>
        <p:nvSpPr>
          <p:cNvPr id="458" name="Shape 458"/>
          <p:cNvSpPr txBox="1"/>
          <p:nvPr/>
        </p:nvSpPr>
        <p:spPr>
          <a:xfrm>
            <a:off x="6434181" y="1038147"/>
            <a:ext cx="50474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dk1"/>
                </a:solidFill>
                <a:latin typeface="Montserrat"/>
                <a:ea typeface="Montserrat"/>
                <a:cs typeface="Montserrat"/>
                <a:sym typeface="Montserrat"/>
              </a:rPr>
              <a:t>"Sed ut perspiciatis unde omnis iste natus error sit voluptatem accusantium doloremque audantium, totam rem laudantium, totam rem"Sed ut</a:t>
            </a:r>
            <a:endParaRPr sz="1200">
              <a:solidFill>
                <a:schemeClr val="dk1"/>
              </a:solidFill>
              <a:latin typeface="Montserrat"/>
              <a:ea typeface="Montserrat"/>
              <a:cs typeface="Montserrat"/>
              <a:sym typeface="Montserrat"/>
            </a:endParaRPr>
          </a:p>
        </p:txBody>
      </p:sp>
      <p:sp>
        <p:nvSpPr>
          <p:cNvPr id="459" name="Shape 459"/>
          <p:cNvSpPr txBox="1"/>
          <p:nvPr/>
        </p:nvSpPr>
        <p:spPr>
          <a:xfrm>
            <a:off x="528051" y="2177565"/>
            <a:ext cx="230223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Our Team</a:t>
            </a:r>
            <a:endParaRPr b="1" sz="3200">
              <a:solidFill>
                <a:schemeClr val="dk1"/>
              </a:solidFill>
              <a:latin typeface="Montserrat"/>
              <a:ea typeface="Montserrat"/>
              <a:cs typeface="Montserrat"/>
              <a:sym typeface="Montserrat"/>
            </a:endParaRPr>
          </a:p>
        </p:txBody>
      </p:sp>
      <p:sp>
        <p:nvSpPr>
          <p:cNvPr id="460" name="Shape 460"/>
          <p:cNvSpPr txBox="1"/>
          <p:nvPr/>
        </p:nvSpPr>
        <p:spPr>
          <a:xfrm>
            <a:off x="332485" y="2914479"/>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461" name="Shape 461"/>
          <p:cNvSpPr/>
          <p:nvPr/>
        </p:nvSpPr>
        <p:spPr>
          <a:xfrm rot="10800000">
            <a:off x="813754" y="0"/>
            <a:ext cx="2016530" cy="1738388"/>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2" name="Shape 462"/>
          <p:cNvSpPr txBox="1"/>
          <p:nvPr/>
        </p:nvSpPr>
        <p:spPr>
          <a:xfrm>
            <a:off x="1325524"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16</a:t>
            </a:r>
            <a:endParaRPr b="1" sz="3600">
              <a:solidFill>
                <a:schemeClr val="lt1"/>
              </a:solidFill>
              <a:latin typeface="Montserrat"/>
              <a:ea typeface="Montserrat"/>
              <a:cs typeface="Montserrat"/>
              <a:sym typeface="Montserrat"/>
            </a:endParaRPr>
          </a:p>
        </p:txBody>
      </p:sp>
      <p:cxnSp>
        <p:nvCxnSpPr>
          <p:cNvPr id="463" name="Shape 463"/>
          <p:cNvCxnSpPr/>
          <p:nvPr/>
        </p:nvCxnSpPr>
        <p:spPr>
          <a:xfrm>
            <a:off x="1821014" y="3509682"/>
            <a:ext cx="0" cy="3348318"/>
          </a:xfrm>
          <a:prstGeom prst="straightConnector1">
            <a:avLst/>
          </a:prstGeom>
          <a:noFill/>
          <a:ln cap="flat" cmpd="sng" w="76200">
            <a:solidFill>
              <a:schemeClr val="accent6"/>
            </a:solidFill>
            <a:prstDash val="solid"/>
            <a:miter lim="800000"/>
            <a:headEnd len="sm" w="sm" type="none"/>
            <a:tailEnd len="sm" w="sm" type="none"/>
          </a:ln>
        </p:spPr>
      </p:cxnSp>
      <p:sp>
        <p:nvSpPr>
          <p:cNvPr id="464" name="Shape 464"/>
          <p:cNvSpPr/>
          <p:nvPr/>
        </p:nvSpPr>
        <p:spPr>
          <a:xfrm>
            <a:off x="3871032" y="626717"/>
            <a:ext cx="2274453" cy="2274453"/>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 name="Shape 465"/>
          <p:cNvSpPr txBox="1"/>
          <p:nvPr/>
        </p:nvSpPr>
        <p:spPr>
          <a:xfrm>
            <a:off x="6434181" y="626718"/>
            <a:ext cx="3312125"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Bernadeth Slavina</a:t>
            </a:r>
            <a:endParaRPr b="1" sz="2000">
              <a:solidFill>
                <a:schemeClr val="dk1"/>
              </a:solidFill>
              <a:latin typeface="Montserrat"/>
              <a:ea typeface="Montserrat"/>
              <a:cs typeface="Montserrat"/>
              <a:sym typeface="Montserrat"/>
            </a:endParaRPr>
          </a:p>
        </p:txBody>
      </p:sp>
      <p:sp>
        <p:nvSpPr>
          <p:cNvPr id="466" name="Shape 466"/>
          <p:cNvSpPr/>
          <p:nvPr/>
        </p:nvSpPr>
        <p:spPr>
          <a:xfrm>
            <a:off x="6501915" y="2458632"/>
            <a:ext cx="3725301" cy="537857"/>
          </a:xfrm>
          <a:prstGeom prst="rect">
            <a:avLst/>
          </a:prstGeom>
          <a:solidFill>
            <a:schemeClr val="accent6"/>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7" name="Shape 467"/>
          <p:cNvSpPr/>
          <p:nvPr/>
        </p:nvSpPr>
        <p:spPr>
          <a:xfrm>
            <a:off x="7473544" y="2646601"/>
            <a:ext cx="271203" cy="195167"/>
          </a:xfrm>
          <a:custGeom>
            <a:pathLst>
              <a:path extrusionOk="0" h="21600" w="21600">
                <a:moveTo>
                  <a:pt x="21009" y="4213"/>
                </a:moveTo>
                <a:cubicBezTo>
                  <a:pt x="21287" y="5666"/>
                  <a:pt x="21461" y="6901"/>
                  <a:pt x="21513" y="7918"/>
                </a:cubicBezTo>
                <a:cubicBezTo>
                  <a:pt x="21565" y="8935"/>
                  <a:pt x="21600" y="9952"/>
                  <a:pt x="21600" y="10970"/>
                </a:cubicBezTo>
                <a:cubicBezTo>
                  <a:pt x="21600" y="15982"/>
                  <a:pt x="21009" y="19082"/>
                  <a:pt x="19826" y="20244"/>
                </a:cubicBezTo>
                <a:cubicBezTo>
                  <a:pt x="18922" y="21164"/>
                  <a:pt x="15913" y="21600"/>
                  <a:pt x="10800" y="21600"/>
                </a:cubicBezTo>
                <a:cubicBezTo>
                  <a:pt x="5913" y="21600"/>
                  <a:pt x="2974" y="21213"/>
                  <a:pt x="2017" y="20438"/>
                </a:cubicBezTo>
                <a:cubicBezTo>
                  <a:pt x="1496" y="20002"/>
                  <a:pt x="1043" y="19082"/>
                  <a:pt x="713" y="17677"/>
                </a:cubicBezTo>
                <a:cubicBezTo>
                  <a:pt x="365" y="16248"/>
                  <a:pt x="174" y="15038"/>
                  <a:pt x="104" y="13996"/>
                </a:cubicBezTo>
                <a:cubicBezTo>
                  <a:pt x="35" y="12955"/>
                  <a:pt x="0" y="11962"/>
                  <a:pt x="0" y="10970"/>
                </a:cubicBezTo>
                <a:cubicBezTo>
                  <a:pt x="0" y="10074"/>
                  <a:pt x="35" y="9105"/>
                  <a:pt x="104" y="8064"/>
                </a:cubicBezTo>
                <a:cubicBezTo>
                  <a:pt x="174" y="7022"/>
                  <a:pt x="365" y="5739"/>
                  <a:pt x="696" y="4189"/>
                </a:cubicBezTo>
                <a:cubicBezTo>
                  <a:pt x="1026" y="2639"/>
                  <a:pt x="1461" y="1647"/>
                  <a:pt x="2017" y="1162"/>
                </a:cubicBezTo>
                <a:cubicBezTo>
                  <a:pt x="2974" y="387"/>
                  <a:pt x="5913" y="0"/>
                  <a:pt x="10800" y="0"/>
                </a:cubicBezTo>
                <a:cubicBezTo>
                  <a:pt x="15913" y="0"/>
                  <a:pt x="18922" y="436"/>
                  <a:pt x="19826" y="1332"/>
                </a:cubicBezTo>
                <a:cubicBezTo>
                  <a:pt x="20330" y="1816"/>
                  <a:pt x="20730" y="2761"/>
                  <a:pt x="21009" y="4213"/>
                </a:cubicBezTo>
                <a:close/>
                <a:moveTo>
                  <a:pt x="19896" y="16200"/>
                </a:moveTo>
                <a:cubicBezTo>
                  <a:pt x="20122" y="14820"/>
                  <a:pt x="20243" y="13076"/>
                  <a:pt x="20243" y="10970"/>
                </a:cubicBezTo>
                <a:cubicBezTo>
                  <a:pt x="20243" y="8863"/>
                  <a:pt x="20122" y="7071"/>
                  <a:pt x="19896" y="5570"/>
                </a:cubicBezTo>
                <a:cubicBezTo>
                  <a:pt x="19652" y="4092"/>
                  <a:pt x="19374" y="3172"/>
                  <a:pt x="19061" y="2882"/>
                </a:cubicBezTo>
                <a:cubicBezTo>
                  <a:pt x="18383" y="2204"/>
                  <a:pt x="15635" y="1865"/>
                  <a:pt x="10800" y="1865"/>
                </a:cubicBezTo>
                <a:cubicBezTo>
                  <a:pt x="6157" y="1865"/>
                  <a:pt x="3478" y="2155"/>
                  <a:pt x="2748" y="2761"/>
                </a:cubicBezTo>
                <a:cubicBezTo>
                  <a:pt x="2400" y="3075"/>
                  <a:pt x="2087" y="3996"/>
                  <a:pt x="1809" y="5521"/>
                </a:cubicBezTo>
                <a:cubicBezTo>
                  <a:pt x="1530" y="7047"/>
                  <a:pt x="1374" y="8863"/>
                  <a:pt x="1357" y="10970"/>
                </a:cubicBezTo>
                <a:cubicBezTo>
                  <a:pt x="1374" y="13100"/>
                  <a:pt x="1530" y="14844"/>
                  <a:pt x="1791" y="16248"/>
                </a:cubicBezTo>
                <a:cubicBezTo>
                  <a:pt x="2052" y="17677"/>
                  <a:pt x="2383" y="18525"/>
                  <a:pt x="2748" y="18839"/>
                </a:cubicBezTo>
                <a:cubicBezTo>
                  <a:pt x="3443" y="19421"/>
                  <a:pt x="6122" y="19735"/>
                  <a:pt x="10800" y="19735"/>
                </a:cubicBezTo>
                <a:cubicBezTo>
                  <a:pt x="15635" y="19735"/>
                  <a:pt x="18383" y="19396"/>
                  <a:pt x="19061" y="18718"/>
                </a:cubicBezTo>
                <a:cubicBezTo>
                  <a:pt x="19374" y="18404"/>
                  <a:pt x="19652" y="17580"/>
                  <a:pt x="19896" y="16200"/>
                </a:cubicBezTo>
                <a:close/>
                <a:moveTo>
                  <a:pt x="15530" y="10848"/>
                </a:moveTo>
                <a:cubicBezTo>
                  <a:pt x="15530" y="11212"/>
                  <a:pt x="15409" y="11478"/>
                  <a:pt x="15183" y="11672"/>
                </a:cubicBezTo>
                <a:lnTo>
                  <a:pt x="9113" y="16854"/>
                </a:lnTo>
                <a:cubicBezTo>
                  <a:pt x="8991" y="16926"/>
                  <a:pt x="8870" y="16975"/>
                  <a:pt x="8765" y="16975"/>
                </a:cubicBezTo>
                <a:cubicBezTo>
                  <a:pt x="8643" y="16975"/>
                  <a:pt x="8557" y="16926"/>
                  <a:pt x="8435" y="16854"/>
                </a:cubicBezTo>
                <a:cubicBezTo>
                  <a:pt x="8209" y="16684"/>
                  <a:pt x="8104" y="16418"/>
                  <a:pt x="8104" y="16030"/>
                </a:cubicBezTo>
                <a:lnTo>
                  <a:pt x="8104" y="5691"/>
                </a:lnTo>
                <a:cubicBezTo>
                  <a:pt x="8104" y="5303"/>
                  <a:pt x="8209" y="5013"/>
                  <a:pt x="8435" y="4843"/>
                </a:cubicBezTo>
                <a:cubicBezTo>
                  <a:pt x="8661" y="4649"/>
                  <a:pt x="8887" y="4674"/>
                  <a:pt x="9113" y="4867"/>
                </a:cubicBezTo>
                <a:lnTo>
                  <a:pt x="15183" y="10025"/>
                </a:lnTo>
                <a:cubicBezTo>
                  <a:pt x="15409" y="10219"/>
                  <a:pt x="15530" y="10509"/>
                  <a:pt x="15530" y="10848"/>
                </a:cubicBezTo>
                <a:close/>
                <a:moveTo>
                  <a:pt x="13548" y="10848"/>
                </a:moveTo>
                <a:lnTo>
                  <a:pt x="9443" y="7337"/>
                </a:lnTo>
                <a:lnTo>
                  <a:pt x="9443" y="14384"/>
                </a:lnTo>
                <a:lnTo>
                  <a:pt x="13548" y="10848"/>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68" name="Shape 468"/>
          <p:cNvSpPr/>
          <p:nvPr/>
        </p:nvSpPr>
        <p:spPr>
          <a:xfrm>
            <a:off x="7062953" y="2646581"/>
            <a:ext cx="238854" cy="195098"/>
          </a:xfrm>
          <a:custGeom>
            <a:pathLst>
              <a:path extrusionOk="0" h="21600" w="21564">
                <a:moveTo>
                  <a:pt x="17605" y="1342"/>
                </a:moveTo>
                <a:cubicBezTo>
                  <a:pt x="18126" y="1129"/>
                  <a:pt x="18595" y="873"/>
                  <a:pt x="19046" y="575"/>
                </a:cubicBezTo>
                <a:cubicBezTo>
                  <a:pt x="19237" y="426"/>
                  <a:pt x="19463" y="362"/>
                  <a:pt x="19723" y="362"/>
                </a:cubicBezTo>
                <a:cubicBezTo>
                  <a:pt x="20019" y="362"/>
                  <a:pt x="20314" y="490"/>
                  <a:pt x="20557" y="724"/>
                </a:cubicBezTo>
                <a:cubicBezTo>
                  <a:pt x="21008" y="1172"/>
                  <a:pt x="21147" y="1747"/>
                  <a:pt x="20974" y="2471"/>
                </a:cubicBezTo>
                <a:cubicBezTo>
                  <a:pt x="21373" y="2791"/>
                  <a:pt x="21564" y="3238"/>
                  <a:pt x="21564" y="3813"/>
                </a:cubicBezTo>
                <a:cubicBezTo>
                  <a:pt x="21564" y="4196"/>
                  <a:pt x="21495" y="4537"/>
                  <a:pt x="21321" y="4814"/>
                </a:cubicBezTo>
                <a:cubicBezTo>
                  <a:pt x="20835" y="5624"/>
                  <a:pt x="20279" y="6369"/>
                  <a:pt x="19637" y="7030"/>
                </a:cubicBezTo>
                <a:cubicBezTo>
                  <a:pt x="19637" y="8862"/>
                  <a:pt x="19341" y="10630"/>
                  <a:pt x="18751" y="12355"/>
                </a:cubicBezTo>
                <a:cubicBezTo>
                  <a:pt x="18161" y="14080"/>
                  <a:pt x="17345" y="15614"/>
                  <a:pt x="16320" y="16999"/>
                </a:cubicBezTo>
                <a:cubicBezTo>
                  <a:pt x="15296" y="18383"/>
                  <a:pt x="14011" y="19491"/>
                  <a:pt x="12431" y="20322"/>
                </a:cubicBezTo>
                <a:cubicBezTo>
                  <a:pt x="10868" y="21174"/>
                  <a:pt x="9149" y="21600"/>
                  <a:pt x="7291" y="21600"/>
                </a:cubicBezTo>
                <a:cubicBezTo>
                  <a:pt x="4878" y="21600"/>
                  <a:pt x="2655" y="20812"/>
                  <a:pt x="641" y="19278"/>
                </a:cubicBezTo>
                <a:cubicBezTo>
                  <a:pt x="363" y="19065"/>
                  <a:pt x="155" y="18788"/>
                  <a:pt x="68" y="18426"/>
                </a:cubicBezTo>
                <a:cubicBezTo>
                  <a:pt x="-36" y="18064"/>
                  <a:pt x="-19" y="17680"/>
                  <a:pt x="103" y="17297"/>
                </a:cubicBezTo>
                <a:cubicBezTo>
                  <a:pt x="294" y="16594"/>
                  <a:pt x="711" y="16232"/>
                  <a:pt x="1353" y="16232"/>
                </a:cubicBezTo>
                <a:cubicBezTo>
                  <a:pt x="1405" y="16232"/>
                  <a:pt x="1475" y="16232"/>
                  <a:pt x="1527" y="16232"/>
                </a:cubicBezTo>
                <a:cubicBezTo>
                  <a:pt x="1752" y="16253"/>
                  <a:pt x="1996" y="16275"/>
                  <a:pt x="2291" y="16275"/>
                </a:cubicBezTo>
                <a:cubicBezTo>
                  <a:pt x="2794" y="16275"/>
                  <a:pt x="3263" y="16211"/>
                  <a:pt x="3714" y="16062"/>
                </a:cubicBezTo>
                <a:cubicBezTo>
                  <a:pt x="2985" y="15316"/>
                  <a:pt x="2482" y="14379"/>
                  <a:pt x="2204" y="13271"/>
                </a:cubicBezTo>
                <a:cubicBezTo>
                  <a:pt x="2117" y="12973"/>
                  <a:pt x="2100" y="12675"/>
                  <a:pt x="2152" y="12398"/>
                </a:cubicBezTo>
                <a:cubicBezTo>
                  <a:pt x="1232" y="11183"/>
                  <a:pt x="763" y="9778"/>
                  <a:pt x="763" y="8159"/>
                </a:cubicBezTo>
                <a:lnTo>
                  <a:pt x="763" y="8116"/>
                </a:lnTo>
                <a:cubicBezTo>
                  <a:pt x="763" y="7669"/>
                  <a:pt x="884" y="7285"/>
                  <a:pt x="1110" y="6966"/>
                </a:cubicBezTo>
                <a:cubicBezTo>
                  <a:pt x="902" y="6284"/>
                  <a:pt x="815" y="5560"/>
                  <a:pt x="815" y="4814"/>
                </a:cubicBezTo>
                <a:cubicBezTo>
                  <a:pt x="815" y="3664"/>
                  <a:pt x="1041" y="2620"/>
                  <a:pt x="1527" y="1662"/>
                </a:cubicBezTo>
                <a:cubicBezTo>
                  <a:pt x="1752" y="1172"/>
                  <a:pt x="2100" y="916"/>
                  <a:pt x="2586" y="873"/>
                </a:cubicBezTo>
                <a:cubicBezTo>
                  <a:pt x="2603" y="873"/>
                  <a:pt x="2638" y="873"/>
                  <a:pt x="2655" y="873"/>
                </a:cubicBezTo>
                <a:cubicBezTo>
                  <a:pt x="3089" y="873"/>
                  <a:pt x="3437" y="1065"/>
                  <a:pt x="3714" y="1449"/>
                </a:cubicBezTo>
                <a:cubicBezTo>
                  <a:pt x="5156" y="3557"/>
                  <a:pt x="6979" y="4899"/>
                  <a:pt x="9236" y="5475"/>
                </a:cubicBezTo>
                <a:cubicBezTo>
                  <a:pt x="9410" y="3920"/>
                  <a:pt x="9983" y="2620"/>
                  <a:pt x="10955" y="1576"/>
                </a:cubicBezTo>
                <a:cubicBezTo>
                  <a:pt x="11945" y="533"/>
                  <a:pt x="13091" y="0"/>
                  <a:pt x="14410" y="0"/>
                </a:cubicBezTo>
                <a:cubicBezTo>
                  <a:pt x="15591" y="0"/>
                  <a:pt x="16650" y="447"/>
                  <a:pt x="17605" y="1342"/>
                </a:cubicBezTo>
                <a:close/>
                <a:moveTo>
                  <a:pt x="11667" y="3025"/>
                </a:moveTo>
                <a:cubicBezTo>
                  <a:pt x="10920" y="3941"/>
                  <a:pt x="10538" y="5027"/>
                  <a:pt x="10538" y="6305"/>
                </a:cubicBezTo>
                <a:cubicBezTo>
                  <a:pt x="10538" y="6646"/>
                  <a:pt x="10573" y="6987"/>
                  <a:pt x="10660" y="7328"/>
                </a:cubicBezTo>
                <a:cubicBezTo>
                  <a:pt x="9062" y="7243"/>
                  <a:pt x="7569" y="6753"/>
                  <a:pt x="6197" y="5922"/>
                </a:cubicBezTo>
                <a:cubicBezTo>
                  <a:pt x="4826" y="5070"/>
                  <a:pt x="3645" y="3941"/>
                  <a:pt x="2655" y="2535"/>
                </a:cubicBezTo>
                <a:cubicBezTo>
                  <a:pt x="2325" y="3217"/>
                  <a:pt x="2152" y="3983"/>
                  <a:pt x="2152" y="4814"/>
                </a:cubicBezTo>
                <a:cubicBezTo>
                  <a:pt x="2152" y="6454"/>
                  <a:pt x="2742" y="7754"/>
                  <a:pt x="3888" y="8670"/>
                </a:cubicBezTo>
                <a:cubicBezTo>
                  <a:pt x="3246" y="8649"/>
                  <a:pt x="2655" y="8457"/>
                  <a:pt x="2117" y="8116"/>
                </a:cubicBezTo>
                <a:lnTo>
                  <a:pt x="2117" y="8159"/>
                </a:lnTo>
                <a:cubicBezTo>
                  <a:pt x="2117" y="9266"/>
                  <a:pt x="2412" y="10246"/>
                  <a:pt x="3003" y="11077"/>
                </a:cubicBezTo>
                <a:cubicBezTo>
                  <a:pt x="3593" y="11929"/>
                  <a:pt x="4340" y="12440"/>
                  <a:pt x="5225" y="12653"/>
                </a:cubicBezTo>
                <a:cubicBezTo>
                  <a:pt x="4895" y="12760"/>
                  <a:pt x="4548" y="12802"/>
                  <a:pt x="4183" y="12802"/>
                </a:cubicBezTo>
                <a:cubicBezTo>
                  <a:pt x="3958" y="12802"/>
                  <a:pt x="3714" y="12802"/>
                  <a:pt x="3471" y="12760"/>
                </a:cubicBezTo>
                <a:cubicBezTo>
                  <a:pt x="3714" y="13697"/>
                  <a:pt x="4166" y="14443"/>
                  <a:pt x="4826" y="15039"/>
                </a:cubicBezTo>
                <a:cubicBezTo>
                  <a:pt x="5486" y="15614"/>
                  <a:pt x="6250" y="15934"/>
                  <a:pt x="7083" y="15955"/>
                </a:cubicBezTo>
                <a:cubicBezTo>
                  <a:pt x="5677" y="17276"/>
                  <a:pt x="4079" y="17936"/>
                  <a:pt x="2291" y="17936"/>
                </a:cubicBezTo>
                <a:cubicBezTo>
                  <a:pt x="1978" y="17936"/>
                  <a:pt x="1666" y="17915"/>
                  <a:pt x="1353" y="17872"/>
                </a:cubicBezTo>
                <a:cubicBezTo>
                  <a:pt x="3159" y="19257"/>
                  <a:pt x="5138" y="19938"/>
                  <a:pt x="7291" y="19938"/>
                </a:cubicBezTo>
                <a:cubicBezTo>
                  <a:pt x="9010" y="19938"/>
                  <a:pt x="10573" y="19555"/>
                  <a:pt x="12014" y="18746"/>
                </a:cubicBezTo>
                <a:cubicBezTo>
                  <a:pt x="13438" y="17957"/>
                  <a:pt x="14601" y="16935"/>
                  <a:pt x="15487" y="15657"/>
                </a:cubicBezTo>
                <a:cubicBezTo>
                  <a:pt x="16372" y="14379"/>
                  <a:pt x="17067" y="12973"/>
                  <a:pt x="17553" y="11439"/>
                </a:cubicBezTo>
                <a:cubicBezTo>
                  <a:pt x="18039" y="9905"/>
                  <a:pt x="18282" y="8372"/>
                  <a:pt x="18282" y="6817"/>
                </a:cubicBezTo>
                <a:cubicBezTo>
                  <a:pt x="18282" y="6604"/>
                  <a:pt x="18282" y="6412"/>
                  <a:pt x="18282" y="6199"/>
                </a:cubicBezTo>
                <a:cubicBezTo>
                  <a:pt x="19046" y="5538"/>
                  <a:pt x="19689" y="4750"/>
                  <a:pt x="20227" y="3834"/>
                </a:cubicBezTo>
                <a:cubicBezTo>
                  <a:pt x="19515" y="4196"/>
                  <a:pt x="18786" y="4452"/>
                  <a:pt x="17987" y="4537"/>
                </a:cubicBezTo>
                <a:cubicBezTo>
                  <a:pt x="18838" y="3962"/>
                  <a:pt x="19411" y="3110"/>
                  <a:pt x="19723" y="2024"/>
                </a:cubicBezTo>
                <a:cubicBezTo>
                  <a:pt x="18959" y="2535"/>
                  <a:pt x="18126" y="2918"/>
                  <a:pt x="17241" y="3153"/>
                </a:cubicBezTo>
                <a:cubicBezTo>
                  <a:pt x="16477" y="2151"/>
                  <a:pt x="15539" y="1662"/>
                  <a:pt x="14410" y="1662"/>
                </a:cubicBezTo>
                <a:cubicBezTo>
                  <a:pt x="13351" y="1662"/>
                  <a:pt x="12431" y="2109"/>
                  <a:pt x="11667" y="302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69" name="Shape 469"/>
          <p:cNvSpPr/>
          <p:nvPr/>
        </p:nvSpPr>
        <p:spPr>
          <a:xfrm>
            <a:off x="6760162" y="2626516"/>
            <a:ext cx="115574" cy="223792"/>
          </a:xfrm>
          <a:custGeom>
            <a:pathLst>
              <a:path extrusionOk="0" h="21600" w="21462">
                <a:moveTo>
                  <a:pt x="13952" y="0"/>
                </a:moveTo>
                <a:lnTo>
                  <a:pt x="17397" y="0"/>
                </a:lnTo>
                <a:cubicBezTo>
                  <a:pt x="18121" y="0"/>
                  <a:pt x="18741" y="144"/>
                  <a:pt x="19257" y="413"/>
                </a:cubicBezTo>
                <a:cubicBezTo>
                  <a:pt x="19809" y="700"/>
                  <a:pt x="20050" y="1023"/>
                  <a:pt x="20050" y="1400"/>
                </a:cubicBezTo>
                <a:cubicBezTo>
                  <a:pt x="20050" y="1436"/>
                  <a:pt x="20050" y="1454"/>
                  <a:pt x="20050" y="1490"/>
                </a:cubicBezTo>
                <a:lnTo>
                  <a:pt x="19981" y="3483"/>
                </a:lnTo>
                <a:cubicBezTo>
                  <a:pt x="19981" y="3896"/>
                  <a:pt x="19705" y="4219"/>
                  <a:pt x="19223" y="4489"/>
                </a:cubicBezTo>
                <a:cubicBezTo>
                  <a:pt x="18706" y="4740"/>
                  <a:pt x="18086" y="4884"/>
                  <a:pt x="17294" y="4884"/>
                </a:cubicBezTo>
                <a:lnTo>
                  <a:pt x="14710" y="4884"/>
                </a:lnTo>
                <a:lnTo>
                  <a:pt x="14710" y="6284"/>
                </a:lnTo>
                <a:lnTo>
                  <a:pt x="18741" y="6284"/>
                </a:lnTo>
                <a:cubicBezTo>
                  <a:pt x="19602" y="6284"/>
                  <a:pt x="20325" y="6464"/>
                  <a:pt x="20911" y="6841"/>
                </a:cubicBezTo>
                <a:cubicBezTo>
                  <a:pt x="21462" y="7218"/>
                  <a:pt x="21600" y="7631"/>
                  <a:pt x="21324" y="8062"/>
                </a:cubicBezTo>
                <a:lnTo>
                  <a:pt x="20394" y="10163"/>
                </a:lnTo>
                <a:cubicBezTo>
                  <a:pt x="20222" y="10450"/>
                  <a:pt x="19912" y="10683"/>
                  <a:pt x="19430" y="10881"/>
                </a:cubicBezTo>
                <a:cubicBezTo>
                  <a:pt x="18947" y="11060"/>
                  <a:pt x="18431" y="11150"/>
                  <a:pt x="17811" y="11150"/>
                </a:cubicBezTo>
                <a:lnTo>
                  <a:pt x="14641" y="11150"/>
                </a:lnTo>
                <a:lnTo>
                  <a:pt x="14641" y="20217"/>
                </a:lnTo>
                <a:cubicBezTo>
                  <a:pt x="14641" y="20595"/>
                  <a:pt x="14366" y="20918"/>
                  <a:pt x="13883" y="21187"/>
                </a:cubicBezTo>
                <a:cubicBezTo>
                  <a:pt x="13367" y="21474"/>
                  <a:pt x="12746" y="21600"/>
                  <a:pt x="11954" y="21600"/>
                </a:cubicBezTo>
                <a:lnTo>
                  <a:pt x="7958" y="21600"/>
                </a:lnTo>
                <a:cubicBezTo>
                  <a:pt x="7234" y="21600"/>
                  <a:pt x="6580" y="21474"/>
                  <a:pt x="6063" y="21187"/>
                </a:cubicBezTo>
                <a:cubicBezTo>
                  <a:pt x="5546" y="20918"/>
                  <a:pt x="5271" y="20595"/>
                  <a:pt x="5271" y="20217"/>
                </a:cubicBezTo>
                <a:lnTo>
                  <a:pt x="5271" y="11150"/>
                </a:lnTo>
                <a:lnTo>
                  <a:pt x="2687" y="11150"/>
                </a:lnTo>
                <a:cubicBezTo>
                  <a:pt x="1895" y="11150"/>
                  <a:pt x="1275" y="11024"/>
                  <a:pt x="758" y="10737"/>
                </a:cubicBezTo>
                <a:cubicBezTo>
                  <a:pt x="241" y="10468"/>
                  <a:pt x="0" y="10145"/>
                  <a:pt x="0" y="9768"/>
                </a:cubicBezTo>
                <a:lnTo>
                  <a:pt x="0" y="7667"/>
                </a:lnTo>
                <a:cubicBezTo>
                  <a:pt x="0" y="7290"/>
                  <a:pt x="276" y="6967"/>
                  <a:pt x="758" y="6697"/>
                </a:cubicBezTo>
                <a:cubicBezTo>
                  <a:pt x="1275" y="6410"/>
                  <a:pt x="1895" y="6284"/>
                  <a:pt x="2687" y="6284"/>
                </a:cubicBezTo>
                <a:lnTo>
                  <a:pt x="5271" y="6284"/>
                </a:lnTo>
                <a:lnTo>
                  <a:pt x="5271" y="4399"/>
                </a:lnTo>
                <a:cubicBezTo>
                  <a:pt x="5271" y="2693"/>
                  <a:pt x="6511" y="1436"/>
                  <a:pt x="9026" y="664"/>
                </a:cubicBezTo>
                <a:cubicBezTo>
                  <a:pt x="10369" y="233"/>
                  <a:pt x="11885" y="0"/>
                  <a:pt x="13642" y="0"/>
                </a:cubicBezTo>
                <a:cubicBezTo>
                  <a:pt x="13745" y="0"/>
                  <a:pt x="13849" y="0"/>
                  <a:pt x="13952" y="0"/>
                </a:cubicBezTo>
                <a:close/>
                <a:moveTo>
                  <a:pt x="12195" y="1490"/>
                </a:moveTo>
                <a:cubicBezTo>
                  <a:pt x="11713" y="1544"/>
                  <a:pt x="11093" y="1670"/>
                  <a:pt x="10404" y="1831"/>
                </a:cubicBezTo>
                <a:cubicBezTo>
                  <a:pt x="9715" y="2011"/>
                  <a:pt x="9129" y="2316"/>
                  <a:pt x="8647" y="2765"/>
                </a:cubicBezTo>
                <a:cubicBezTo>
                  <a:pt x="8165" y="3232"/>
                  <a:pt x="7958" y="3771"/>
                  <a:pt x="7958" y="4399"/>
                </a:cubicBezTo>
                <a:lnTo>
                  <a:pt x="7958" y="7667"/>
                </a:lnTo>
                <a:lnTo>
                  <a:pt x="2687" y="7667"/>
                </a:lnTo>
                <a:lnTo>
                  <a:pt x="2687" y="9768"/>
                </a:lnTo>
                <a:lnTo>
                  <a:pt x="7958" y="9768"/>
                </a:lnTo>
                <a:lnTo>
                  <a:pt x="7958" y="20217"/>
                </a:lnTo>
                <a:lnTo>
                  <a:pt x="11954" y="20217"/>
                </a:lnTo>
                <a:lnTo>
                  <a:pt x="11954" y="9768"/>
                </a:lnTo>
                <a:lnTo>
                  <a:pt x="17811" y="9768"/>
                </a:lnTo>
                <a:lnTo>
                  <a:pt x="18741" y="7667"/>
                </a:lnTo>
                <a:lnTo>
                  <a:pt x="12023" y="7667"/>
                </a:lnTo>
                <a:lnTo>
                  <a:pt x="12023" y="4148"/>
                </a:lnTo>
                <a:cubicBezTo>
                  <a:pt x="12092" y="4004"/>
                  <a:pt x="12264" y="3860"/>
                  <a:pt x="12574" y="3717"/>
                </a:cubicBezTo>
                <a:cubicBezTo>
                  <a:pt x="12884" y="3573"/>
                  <a:pt x="13332" y="3483"/>
                  <a:pt x="13883" y="3483"/>
                </a:cubicBezTo>
                <a:lnTo>
                  <a:pt x="17294" y="3483"/>
                </a:lnTo>
                <a:lnTo>
                  <a:pt x="17397" y="1400"/>
                </a:lnTo>
                <a:lnTo>
                  <a:pt x="13642" y="1400"/>
                </a:lnTo>
                <a:cubicBezTo>
                  <a:pt x="13194" y="1400"/>
                  <a:pt x="12712" y="1436"/>
                  <a:pt x="12195" y="149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70" name="Shape 470"/>
          <p:cNvSpPr txBox="1"/>
          <p:nvPr/>
        </p:nvSpPr>
        <p:spPr>
          <a:xfrm>
            <a:off x="7916484" y="2590854"/>
            <a:ext cx="1734770"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100">
                <a:solidFill>
                  <a:schemeClr val="lt1"/>
                </a:solidFill>
                <a:latin typeface="Montserrat"/>
                <a:ea typeface="Montserrat"/>
                <a:cs typeface="Montserrat"/>
                <a:sym typeface="Montserrat"/>
              </a:rPr>
              <a:t>// BERNADETH</a:t>
            </a:r>
            <a:endParaRPr b="1" sz="1100">
              <a:solidFill>
                <a:schemeClr val="lt1"/>
              </a:solidFill>
              <a:latin typeface="Montserrat"/>
              <a:ea typeface="Montserrat"/>
              <a:cs typeface="Montserrat"/>
              <a:sym typeface="Montserrat"/>
            </a:endParaRPr>
          </a:p>
        </p:txBody>
      </p:sp>
      <p:sp>
        <p:nvSpPr>
          <p:cNvPr id="471" name="Shape 471"/>
          <p:cNvSpPr txBox="1"/>
          <p:nvPr/>
        </p:nvSpPr>
        <p:spPr>
          <a:xfrm>
            <a:off x="6462474" y="4088054"/>
            <a:ext cx="50474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dk1"/>
                </a:solidFill>
                <a:latin typeface="Montserrat"/>
                <a:ea typeface="Montserrat"/>
                <a:cs typeface="Montserrat"/>
                <a:sym typeface="Montserrat"/>
              </a:rPr>
              <a:t>"Sed ut perspiciatis unde omnis iste natus error sit voluptatem accusantium doloremque audantium, totam rem laudantium, totam rem"Sed ut</a:t>
            </a:r>
            <a:endParaRPr sz="1200">
              <a:solidFill>
                <a:schemeClr val="dk1"/>
              </a:solidFill>
              <a:latin typeface="Montserrat"/>
              <a:ea typeface="Montserrat"/>
              <a:cs typeface="Montserrat"/>
              <a:sym typeface="Montserrat"/>
            </a:endParaRPr>
          </a:p>
        </p:txBody>
      </p:sp>
      <p:sp>
        <p:nvSpPr>
          <p:cNvPr id="472" name="Shape 472"/>
          <p:cNvSpPr/>
          <p:nvPr/>
        </p:nvSpPr>
        <p:spPr>
          <a:xfrm>
            <a:off x="3899325" y="3676624"/>
            <a:ext cx="2274453" cy="2274453"/>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 name="Shape 473"/>
          <p:cNvSpPr txBox="1"/>
          <p:nvPr/>
        </p:nvSpPr>
        <p:spPr>
          <a:xfrm>
            <a:off x="6462474" y="3676625"/>
            <a:ext cx="289213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Olivia Johansen</a:t>
            </a:r>
            <a:endParaRPr b="1" sz="2000">
              <a:solidFill>
                <a:schemeClr val="dk1"/>
              </a:solidFill>
              <a:latin typeface="Montserrat"/>
              <a:ea typeface="Montserrat"/>
              <a:cs typeface="Montserrat"/>
              <a:sym typeface="Montserrat"/>
            </a:endParaRPr>
          </a:p>
        </p:txBody>
      </p:sp>
      <p:sp>
        <p:nvSpPr>
          <p:cNvPr id="474" name="Shape 474"/>
          <p:cNvSpPr/>
          <p:nvPr/>
        </p:nvSpPr>
        <p:spPr>
          <a:xfrm>
            <a:off x="6459868" y="5508539"/>
            <a:ext cx="3781416" cy="537857"/>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 name="Shape 475"/>
          <p:cNvSpPr/>
          <p:nvPr/>
        </p:nvSpPr>
        <p:spPr>
          <a:xfrm>
            <a:off x="7501837" y="5696508"/>
            <a:ext cx="271203" cy="195167"/>
          </a:xfrm>
          <a:custGeom>
            <a:pathLst>
              <a:path extrusionOk="0" h="21600" w="21600">
                <a:moveTo>
                  <a:pt x="21009" y="4213"/>
                </a:moveTo>
                <a:cubicBezTo>
                  <a:pt x="21287" y="5666"/>
                  <a:pt x="21461" y="6901"/>
                  <a:pt x="21513" y="7918"/>
                </a:cubicBezTo>
                <a:cubicBezTo>
                  <a:pt x="21565" y="8935"/>
                  <a:pt x="21600" y="9952"/>
                  <a:pt x="21600" y="10970"/>
                </a:cubicBezTo>
                <a:cubicBezTo>
                  <a:pt x="21600" y="15982"/>
                  <a:pt x="21009" y="19082"/>
                  <a:pt x="19826" y="20244"/>
                </a:cubicBezTo>
                <a:cubicBezTo>
                  <a:pt x="18922" y="21164"/>
                  <a:pt x="15913" y="21600"/>
                  <a:pt x="10800" y="21600"/>
                </a:cubicBezTo>
                <a:cubicBezTo>
                  <a:pt x="5913" y="21600"/>
                  <a:pt x="2974" y="21213"/>
                  <a:pt x="2017" y="20438"/>
                </a:cubicBezTo>
                <a:cubicBezTo>
                  <a:pt x="1496" y="20002"/>
                  <a:pt x="1043" y="19082"/>
                  <a:pt x="713" y="17677"/>
                </a:cubicBezTo>
                <a:cubicBezTo>
                  <a:pt x="365" y="16248"/>
                  <a:pt x="174" y="15038"/>
                  <a:pt x="104" y="13996"/>
                </a:cubicBezTo>
                <a:cubicBezTo>
                  <a:pt x="35" y="12955"/>
                  <a:pt x="0" y="11962"/>
                  <a:pt x="0" y="10970"/>
                </a:cubicBezTo>
                <a:cubicBezTo>
                  <a:pt x="0" y="10074"/>
                  <a:pt x="35" y="9105"/>
                  <a:pt x="104" y="8064"/>
                </a:cubicBezTo>
                <a:cubicBezTo>
                  <a:pt x="174" y="7022"/>
                  <a:pt x="365" y="5739"/>
                  <a:pt x="696" y="4189"/>
                </a:cubicBezTo>
                <a:cubicBezTo>
                  <a:pt x="1026" y="2639"/>
                  <a:pt x="1461" y="1647"/>
                  <a:pt x="2017" y="1162"/>
                </a:cubicBezTo>
                <a:cubicBezTo>
                  <a:pt x="2974" y="387"/>
                  <a:pt x="5913" y="0"/>
                  <a:pt x="10800" y="0"/>
                </a:cubicBezTo>
                <a:cubicBezTo>
                  <a:pt x="15913" y="0"/>
                  <a:pt x="18922" y="436"/>
                  <a:pt x="19826" y="1332"/>
                </a:cubicBezTo>
                <a:cubicBezTo>
                  <a:pt x="20330" y="1816"/>
                  <a:pt x="20730" y="2761"/>
                  <a:pt x="21009" y="4213"/>
                </a:cubicBezTo>
                <a:close/>
                <a:moveTo>
                  <a:pt x="19896" y="16200"/>
                </a:moveTo>
                <a:cubicBezTo>
                  <a:pt x="20122" y="14820"/>
                  <a:pt x="20243" y="13076"/>
                  <a:pt x="20243" y="10970"/>
                </a:cubicBezTo>
                <a:cubicBezTo>
                  <a:pt x="20243" y="8863"/>
                  <a:pt x="20122" y="7071"/>
                  <a:pt x="19896" y="5570"/>
                </a:cubicBezTo>
                <a:cubicBezTo>
                  <a:pt x="19652" y="4092"/>
                  <a:pt x="19374" y="3172"/>
                  <a:pt x="19061" y="2882"/>
                </a:cubicBezTo>
                <a:cubicBezTo>
                  <a:pt x="18383" y="2204"/>
                  <a:pt x="15635" y="1865"/>
                  <a:pt x="10800" y="1865"/>
                </a:cubicBezTo>
                <a:cubicBezTo>
                  <a:pt x="6157" y="1865"/>
                  <a:pt x="3478" y="2155"/>
                  <a:pt x="2748" y="2761"/>
                </a:cubicBezTo>
                <a:cubicBezTo>
                  <a:pt x="2400" y="3075"/>
                  <a:pt x="2087" y="3996"/>
                  <a:pt x="1809" y="5521"/>
                </a:cubicBezTo>
                <a:cubicBezTo>
                  <a:pt x="1530" y="7047"/>
                  <a:pt x="1374" y="8863"/>
                  <a:pt x="1357" y="10970"/>
                </a:cubicBezTo>
                <a:cubicBezTo>
                  <a:pt x="1374" y="13100"/>
                  <a:pt x="1530" y="14844"/>
                  <a:pt x="1791" y="16248"/>
                </a:cubicBezTo>
                <a:cubicBezTo>
                  <a:pt x="2052" y="17677"/>
                  <a:pt x="2383" y="18525"/>
                  <a:pt x="2748" y="18839"/>
                </a:cubicBezTo>
                <a:cubicBezTo>
                  <a:pt x="3443" y="19421"/>
                  <a:pt x="6122" y="19735"/>
                  <a:pt x="10800" y="19735"/>
                </a:cubicBezTo>
                <a:cubicBezTo>
                  <a:pt x="15635" y="19735"/>
                  <a:pt x="18383" y="19396"/>
                  <a:pt x="19061" y="18718"/>
                </a:cubicBezTo>
                <a:cubicBezTo>
                  <a:pt x="19374" y="18404"/>
                  <a:pt x="19652" y="17580"/>
                  <a:pt x="19896" y="16200"/>
                </a:cubicBezTo>
                <a:close/>
                <a:moveTo>
                  <a:pt x="15530" y="10848"/>
                </a:moveTo>
                <a:cubicBezTo>
                  <a:pt x="15530" y="11212"/>
                  <a:pt x="15409" y="11478"/>
                  <a:pt x="15183" y="11672"/>
                </a:cubicBezTo>
                <a:lnTo>
                  <a:pt x="9113" y="16854"/>
                </a:lnTo>
                <a:cubicBezTo>
                  <a:pt x="8991" y="16926"/>
                  <a:pt x="8870" y="16975"/>
                  <a:pt x="8765" y="16975"/>
                </a:cubicBezTo>
                <a:cubicBezTo>
                  <a:pt x="8643" y="16975"/>
                  <a:pt x="8557" y="16926"/>
                  <a:pt x="8435" y="16854"/>
                </a:cubicBezTo>
                <a:cubicBezTo>
                  <a:pt x="8209" y="16684"/>
                  <a:pt x="8104" y="16418"/>
                  <a:pt x="8104" y="16030"/>
                </a:cubicBezTo>
                <a:lnTo>
                  <a:pt x="8104" y="5691"/>
                </a:lnTo>
                <a:cubicBezTo>
                  <a:pt x="8104" y="5303"/>
                  <a:pt x="8209" y="5013"/>
                  <a:pt x="8435" y="4843"/>
                </a:cubicBezTo>
                <a:cubicBezTo>
                  <a:pt x="8661" y="4649"/>
                  <a:pt x="8887" y="4674"/>
                  <a:pt x="9113" y="4867"/>
                </a:cubicBezTo>
                <a:lnTo>
                  <a:pt x="15183" y="10025"/>
                </a:lnTo>
                <a:cubicBezTo>
                  <a:pt x="15409" y="10219"/>
                  <a:pt x="15530" y="10509"/>
                  <a:pt x="15530" y="10848"/>
                </a:cubicBezTo>
                <a:close/>
                <a:moveTo>
                  <a:pt x="13548" y="10848"/>
                </a:moveTo>
                <a:lnTo>
                  <a:pt x="9443" y="7337"/>
                </a:lnTo>
                <a:lnTo>
                  <a:pt x="9443" y="14384"/>
                </a:lnTo>
                <a:lnTo>
                  <a:pt x="13548" y="10848"/>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76" name="Shape 476"/>
          <p:cNvSpPr/>
          <p:nvPr/>
        </p:nvSpPr>
        <p:spPr>
          <a:xfrm>
            <a:off x="7091246" y="5696488"/>
            <a:ext cx="238854" cy="195098"/>
          </a:xfrm>
          <a:custGeom>
            <a:pathLst>
              <a:path extrusionOk="0" h="21600" w="21564">
                <a:moveTo>
                  <a:pt x="17605" y="1342"/>
                </a:moveTo>
                <a:cubicBezTo>
                  <a:pt x="18126" y="1129"/>
                  <a:pt x="18595" y="873"/>
                  <a:pt x="19046" y="575"/>
                </a:cubicBezTo>
                <a:cubicBezTo>
                  <a:pt x="19237" y="426"/>
                  <a:pt x="19463" y="362"/>
                  <a:pt x="19723" y="362"/>
                </a:cubicBezTo>
                <a:cubicBezTo>
                  <a:pt x="20019" y="362"/>
                  <a:pt x="20314" y="490"/>
                  <a:pt x="20557" y="724"/>
                </a:cubicBezTo>
                <a:cubicBezTo>
                  <a:pt x="21008" y="1172"/>
                  <a:pt x="21147" y="1747"/>
                  <a:pt x="20974" y="2471"/>
                </a:cubicBezTo>
                <a:cubicBezTo>
                  <a:pt x="21373" y="2791"/>
                  <a:pt x="21564" y="3238"/>
                  <a:pt x="21564" y="3813"/>
                </a:cubicBezTo>
                <a:cubicBezTo>
                  <a:pt x="21564" y="4196"/>
                  <a:pt x="21495" y="4537"/>
                  <a:pt x="21321" y="4814"/>
                </a:cubicBezTo>
                <a:cubicBezTo>
                  <a:pt x="20835" y="5624"/>
                  <a:pt x="20279" y="6369"/>
                  <a:pt x="19637" y="7030"/>
                </a:cubicBezTo>
                <a:cubicBezTo>
                  <a:pt x="19637" y="8862"/>
                  <a:pt x="19341" y="10630"/>
                  <a:pt x="18751" y="12355"/>
                </a:cubicBezTo>
                <a:cubicBezTo>
                  <a:pt x="18161" y="14080"/>
                  <a:pt x="17345" y="15614"/>
                  <a:pt x="16320" y="16999"/>
                </a:cubicBezTo>
                <a:cubicBezTo>
                  <a:pt x="15296" y="18383"/>
                  <a:pt x="14011" y="19491"/>
                  <a:pt x="12431" y="20322"/>
                </a:cubicBezTo>
                <a:cubicBezTo>
                  <a:pt x="10868" y="21174"/>
                  <a:pt x="9149" y="21600"/>
                  <a:pt x="7291" y="21600"/>
                </a:cubicBezTo>
                <a:cubicBezTo>
                  <a:pt x="4878" y="21600"/>
                  <a:pt x="2655" y="20812"/>
                  <a:pt x="641" y="19278"/>
                </a:cubicBezTo>
                <a:cubicBezTo>
                  <a:pt x="363" y="19065"/>
                  <a:pt x="155" y="18788"/>
                  <a:pt x="68" y="18426"/>
                </a:cubicBezTo>
                <a:cubicBezTo>
                  <a:pt x="-36" y="18064"/>
                  <a:pt x="-19" y="17680"/>
                  <a:pt x="103" y="17297"/>
                </a:cubicBezTo>
                <a:cubicBezTo>
                  <a:pt x="294" y="16594"/>
                  <a:pt x="711" y="16232"/>
                  <a:pt x="1353" y="16232"/>
                </a:cubicBezTo>
                <a:cubicBezTo>
                  <a:pt x="1405" y="16232"/>
                  <a:pt x="1475" y="16232"/>
                  <a:pt x="1527" y="16232"/>
                </a:cubicBezTo>
                <a:cubicBezTo>
                  <a:pt x="1752" y="16253"/>
                  <a:pt x="1996" y="16275"/>
                  <a:pt x="2291" y="16275"/>
                </a:cubicBezTo>
                <a:cubicBezTo>
                  <a:pt x="2794" y="16275"/>
                  <a:pt x="3263" y="16211"/>
                  <a:pt x="3714" y="16062"/>
                </a:cubicBezTo>
                <a:cubicBezTo>
                  <a:pt x="2985" y="15316"/>
                  <a:pt x="2482" y="14379"/>
                  <a:pt x="2204" y="13271"/>
                </a:cubicBezTo>
                <a:cubicBezTo>
                  <a:pt x="2117" y="12973"/>
                  <a:pt x="2100" y="12675"/>
                  <a:pt x="2152" y="12398"/>
                </a:cubicBezTo>
                <a:cubicBezTo>
                  <a:pt x="1232" y="11183"/>
                  <a:pt x="763" y="9778"/>
                  <a:pt x="763" y="8159"/>
                </a:cubicBezTo>
                <a:lnTo>
                  <a:pt x="763" y="8116"/>
                </a:lnTo>
                <a:cubicBezTo>
                  <a:pt x="763" y="7669"/>
                  <a:pt x="884" y="7285"/>
                  <a:pt x="1110" y="6966"/>
                </a:cubicBezTo>
                <a:cubicBezTo>
                  <a:pt x="902" y="6284"/>
                  <a:pt x="815" y="5560"/>
                  <a:pt x="815" y="4814"/>
                </a:cubicBezTo>
                <a:cubicBezTo>
                  <a:pt x="815" y="3664"/>
                  <a:pt x="1041" y="2620"/>
                  <a:pt x="1527" y="1662"/>
                </a:cubicBezTo>
                <a:cubicBezTo>
                  <a:pt x="1752" y="1172"/>
                  <a:pt x="2100" y="916"/>
                  <a:pt x="2586" y="873"/>
                </a:cubicBezTo>
                <a:cubicBezTo>
                  <a:pt x="2603" y="873"/>
                  <a:pt x="2638" y="873"/>
                  <a:pt x="2655" y="873"/>
                </a:cubicBezTo>
                <a:cubicBezTo>
                  <a:pt x="3089" y="873"/>
                  <a:pt x="3437" y="1065"/>
                  <a:pt x="3714" y="1449"/>
                </a:cubicBezTo>
                <a:cubicBezTo>
                  <a:pt x="5156" y="3557"/>
                  <a:pt x="6979" y="4899"/>
                  <a:pt x="9236" y="5475"/>
                </a:cubicBezTo>
                <a:cubicBezTo>
                  <a:pt x="9410" y="3920"/>
                  <a:pt x="9983" y="2620"/>
                  <a:pt x="10955" y="1576"/>
                </a:cubicBezTo>
                <a:cubicBezTo>
                  <a:pt x="11945" y="533"/>
                  <a:pt x="13091" y="0"/>
                  <a:pt x="14410" y="0"/>
                </a:cubicBezTo>
                <a:cubicBezTo>
                  <a:pt x="15591" y="0"/>
                  <a:pt x="16650" y="447"/>
                  <a:pt x="17605" y="1342"/>
                </a:cubicBezTo>
                <a:close/>
                <a:moveTo>
                  <a:pt x="11667" y="3025"/>
                </a:moveTo>
                <a:cubicBezTo>
                  <a:pt x="10920" y="3941"/>
                  <a:pt x="10538" y="5027"/>
                  <a:pt x="10538" y="6305"/>
                </a:cubicBezTo>
                <a:cubicBezTo>
                  <a:pt x="10538" y="6646"/>
                  <a:pt x="10573" y="6987"/>
                  <a:pt x="10660" y="7328"/>
                </a:cubicBezTo>
                <a:cubicBezTo>
                  <a:pt x="9062" y="7243"/>
                  <a:pt x="7569" y="6753"/>
                  <a:pt x="6197" y="5922"/>
                </a:cubicBezTo>
                <a:cubicBezTo>
                  <a:pt x="4826" y="5070"/>
                  <a:pt x="3645" y="3941"/>
                  <a:pt x="2655" y="2535"/>
                </a:cubicBezTo>
                <a:cubicBezTo>
                  <a:pt x="2325" y="3217"/>
                  <a:pt x="2152" y="3983"/>
                  <a:pt x="2152" y="4814"/>
                </a:cubicBezTo>
                <a:cubicBezTo>
                  <a:pt x="2152" y="6454"/>
                  <a:pt x="2742" y="7754"/>
                  <a:pt x="3888" y="8670"/>
                </a:cubicBezTo>
                <a:cubicBezTo>
                  <a:pt x="3246" y="8649"/>
                  <a:pt x="2655" y="8457"/>
                  <a:pt x="2117" y="8116"/>
                </a:cubicBezTo>
                <a:lnTo>
                  <a:pt x="2117" y="8159"/>
                </a:lnTo>
                <a:cubicBezTo>
                  <a:pt x="2117" y="9266"/>
                  <a:pt x="2412" y="10246"/>
                  <a:pt x="3003" y="11077"/>
                </a:cubicBezTo>
                <a:cubicBezTo>
                  <a:pt x="3593" y="11929"/>
                  <a:pt x="4340" y="12440"/>
                  <a:pt x="5225" y="12653"/>
                </a:cubicBezTo>
                <a:cubicBezTo>
                  <a:pt x="4895" y="12760"/>
                  <a:pt x="4548" y="12802"/>
                  <a:pt x="4183" y="12802"/>
                </a:cubicBezTo>
                <a:cubicBezTo>
                  <a:pt x="3958" y="12802"/>
                  <a:pt x="3714" y="12802"/>
                  <a:pt x="3471" y="12760"/>
                </a:cubicBezTo>
                <a:cubicBezTo>
                  <a:pt x="3714" y="13697"/>
                  <a:pt x="4166" y="14443"/>
                  <a:pt x="4826" y="15039"/>
                </a:cubicBezTo>
                <a:cubicBezTo>
                  <a:pt x="5486" y="15614"/>
                  <a:pt x="6250" y="15934"/>
                  <a:pt x="7083" y="15955"/>
                </a:cubicBezTo>
                <a:cubicBezTo>
                  <a:pt x="5677" y="17276"/>
                  <a:pt x="4079" y="17936"/>
                  <a:pt x="2291" y="17936"/>
                </a:cubicBezTo>
                <a:cubicBezTo>
                  <a:pt x="1978" y="17936"/>
                  <a:pt x="1666" y="17915"/>
                  <a:pt x="1353" y="17872"/>
                </a:cubicBezTo>
                <a:cubicBezTo>
                  <a:pt x="3159" y="19257"/>
                  <a:pt x="5138" y="19938"/>
                  <a:pt x="7291" y="19938"/>
                </a:cubicBezTo>
                <a:cubicBezTo>
                  <a:pt x="9010" y="19938"/>
                  <a:pt x="10573" y="19555"/>
                  <a:pt x="12014" y="18746"/>
                </a:cubicBezTo>
                <a:cubicBezTo>
                  <a:pt x="13438" y="17957"/>
                  <a:pt x="14601" y="16935"/>
                  <a:pt x="15487" y="15657"/>
                </a:cubicBezTo>
                <a:cubicBezTo>
                  <a:pt x="16372" y="14379"/>
                  <a:pt x="17067" y="12973"/>
                  <a:pt x="17553" y="11439"/>
                </a:cubicBezTo>
                <a:cubicBezTo>
                  <a:pt x="18039" y="9905"/>
                  <a:pt x="18282" y="8372"/>
                  <a:pt x="18282" y="6817"/>
                </a:cubicBezTo>
                <a:cubicBezTo>
                  <a:pt x="18282" y="6604"/>
                  <a:pt x="18282" y="6412"/>
                  <a:pt x="18282" y="6199"/>
                </a:cubicBezTo>
                <a:cubicBezTo>
                  <a:pt x="19046" y="5538"/>
                  <a:pt x="19689" y="4750"/>
                  <a:pt x="20227" y="3834"/>
                </a:cubicBezTo>
                <a:cubicBezTo>
                  <a:pt x="19515" y="4196"/>
                  <a:pt x="18786" y="4452"/>
                  <a:pt x="17987" y="4537"/>
                </a:cubicBezTo>
                <a:cubicBezTo>
                  <a:pt x="18838" y="3962"/>
                  <a:pt x="19411" y="3110"/>
                  <a:pt x="19723" y="2024"/>
                </a:cubicBezTo>
                <a:cubicBezTo>
                  <a:pt x="18959" y="2535"/>
                  <a:pt x="18126" y="2918"/>
                  <a:pt x="17241" y="3153"/>
                </a:cubicBezTo>
                <a:cubicBezTo>
                  <a:pt x="16477" y="2151"/>
                  <a:pt x="15539" y="1662"/>
                  <a:pt x="14410" y="1662"/>
                </a:cubicBezTo>
                <a:cubicBezTo>
                  <a:pt x="13351" y="1662"/>
                  <a:pt x="12431" y="2109"/>
                  <a:pt x="11667" y="302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77" name="Shape 477"/>
          <p:cNvSpPr/>
          <p:nvPr/>
        </p:nvSpPr>
        <p:spPr>
          <a:xfrm>
            <a:off x="6788455" y="5676423"/>
            <a:ext cx="115574" cy="223792"/>
          </a:xfrm>
          <a:custGeom>
            <a:pathLst>
              <a:path extrusionOk="0" h="21600" w="21462">
                <a:moveTo>
                  <a:pt x="13952" y="0"/>
                </a:moveTo>
                <a:lnTo>
                  <a:pt x="17397" y="0"/>
                </a:lnTo>
                <a:cubicBezTo>
                  <a:pt x="18121" y="0"/>
                  <a:pt x="18741" y="144"/>
                  <a:pt x="19257" y="413"/>
                </a:cubicBezTo>
                <a:cubicBezTo>
                  <a:pt x="19809" y="700"/>
                  <a:pt x="20050" y="1023"/>
                  <a:pt x="20050" y="1400"/>
                </a:cubicBezTo>
                <a:cubicBezTo>
                  <a:pt x="20050" y="1436"/>
                  <a:pt x="20050" y="1454"/>
                  <a:pt x="20050" y="1490"/>
                </a:cubicBezTo>
                <a:lnTo>
                  <a:pt x="19981" y="3483"/>
                </a:lnTo>
                <a:cubicBezTo>
                  <a:pt x="19981" y="3896"/>
                  <a:pt x="19705" y="4219"/>
                  <a:pt x="19223" y="4489"/>
                </a:cubicBezTo>
                <a:cubicBezTo>
                  <a:pt x="18706" y="4740"/>
                  <a:pt x="18086" y="4884"/>
                  <a:pt x="17294" y="4884"/>
                </a:cubicBezTo>
                <a:lnTo>
                  <a:pt x="14710" y="4884"/>
                </a:lnTo>
                <a:lnTo>
                  <a:pt x="14710" y="6284"/>
                </a:lnTo>
                <a:lnTo>
                  <a:pt x="18741" y="6284"/>
                </a:lnTo>
                <a:cubicBezTo>
                  <a:pt x="19602" y="6284"/>
                  <a:pt x="20325" y="6464"/>
                  <a:pt x="20911" y="6841"/>
                </a:cubicBezTo>
                <a:cubicBezTo>
                  <a:pt x="21462" y="7218"/>
                  <a:pt x="21600" y="7631"/>
                  <a:pt x="21324" y="8062"/>
                </a:cubicBezTo>
                <a:lnTo>
                  <a:pt x="20394" y="10163"/>
                </a:lnTo>
                <a:cubicBezTo>
                  <a:pt x="20222" y="10450"/>
                  <a:pt x="19912" y="10683"/>
                  <a:pt x="19430" y="10881"/>
                </a:cubicBezTo>
                <a:cubicBezTo>
                  <a:pt x="18947" y="11060"/>
                  <a:pt x="18431" y="11150"/>
                  <a:pt x="17811" y="11150"/>
                </a:cubicBezTo>
                <a:lnTo>
                  <a:pt x="14641" y="11150"/>
                </a:lnTo>
                <a:lnTo>
                  <a:pt x="14641" y="20217"/>
                </a:lnTo>
                <a:cubicBezTo>
                  <a:pt x="14641" y="20595"/>
                  <a:pt x="14366" y="20918"/>
                  <a:pt x="13883" y="21187"/>
                </a:cubicBezTo>
                <a:cubicBezTo>
                  <a:pt x="13367" y="21474"/>
                  <a:pt x="12746" y="21600"/>
                  <a:pt x="11954" y="21600"/>
                </a:cubicBezTo>
                <a:lnTo>
                  <a:pt x="7958" y="21600"/>
                </a:lnTo>
                <a:cubicBezTo>
                  <a:pt x="7234" y="21600"/>
                  <a:pt x="6580" y="21474"/>
                  <a:pt x="6063" y="21187"/>
                </a:cubicBezTo>
                <a:cubicBezTo>
                  <a:pt x="5546" y="20918"/>
                  <a:pt x="5271" y="20595"/>
                  <a:pt x="5271" y="20217"/>
                </a:cubicBezTo>
                <a:lnTo>
                  <a:pt x="5271" y="11150"/>
                </a:lnTo>
                <a:lnTo>
                  <a:pt x="2687" y="11150"/>
                </a:lnTo>
                <a:cubicBezTo>
                  <a:pt x="1895" y="11150"/>
                  <a:pt x="1275" y="11024"/>
                  <a:pt x="758" y="10737"/>
                </a:cubicBezTo>
                <a:cubicBezTo>
                  <a:pt x="241" y="10468"/>
                  <a:pt x="0" y="10145"/>
                  <a:pt x="0" y="9768"/>
                </a:cubicBezTo>
                <a:lnTo>
                  <a:pt x="0" y="7667"/>
                </a:lnTo>
                <a:cubicBezTo>
                  <a:pt x="0" y="7290"/>
                  <a:pt x="276" y="6967"/>
                  <a:pt x="758" y="6697"/>
                </a:cubicBezTo>
                <a:cubicBezTo>
                  <a:pt x="1275" y="6410"/>
                  <a:pt x="1895" y="6284"/>
                  <a:pt x="2687" y="6284"/>
                </a:cubicBezTo>
                <a:lnTo>
                  <a:pt x="5271" y="6284"/>
                </a:lnTo>
                <a:lnTo>
                  <a:pt x="5271" y="4399"/>
                </a:lnTo>
                <a:cubicBezTo>
                  <a:pt x="5271" y="2693"/>
                  <a:pt x="6511" y="1436"/>
                  <a:pt x="9026" y="664"/>
                </a:cubicBezTo>
                <a:cubicBezTo>
                  <a:pt x="10369" y="233"/>
                  <a:pt x="11885" y="0"/>
                  <a:pt x="13642" y="0"/>
                </a:cubicBezTo>
                <a:cubicBezTo>
                  <a:pt x="13745" y="0"/>
                  <a:pt x="13849" y="0"/>
                  <a:pt x="13952" y="0"/>
                </a:cubicBezTo>
                <a:close/>
                <a:moveTo>
                  <a:pt x="12195" y="1490"/>
                </a:moveTo>
                <a:cubicBezTo>
                  <a:pt x="11713" y="1544"/>
                  <a:pt x="11093" y="1670"/>
                  <a:pt x="10404" y="1831"/>
                </a:cubicBezTo>
                <a:cubicBezTo>
                  <a:pt x="9715" y="2011"/>
                  <a:pt x="9129" y="2316"/>
                  <a:pt x="8647" y="2765"/>
                </a:cubicBezTo>
                <a:cubicBezTo>
                  <a:pt x="8165" y="3232"/>
                  <a:pt x="7958" y="3771"/>
                  <a:pt x="7958" y="4399"/>
                </a:cubicBezTo>
                <a:lnTo>
                  <a:pt x="7958" y="7667"/>
                </a:lnTo>
                <a:lnTo>
                  <a:pt x="2687" y="7667"/>
                </a:lnTo>
                <a:lnTo>
                  <a:pt x="2687" y="9768"/>
                </a:lnTo>
                <a:lnTo>
                  <a:pt x="7958" y="9768"/>
                </a:lnTo>
                <a:lnTo>
                  <a:pt x="7958" y="20217"/>
                </a:lnTo>
                <a:lnTo>
                  <a:pt x="11954" y="20217"/>
                </a:lnTo>
                <a:lnTo>
                  <a:pt x="11954" y="9768"/>
                </a:lnTo>
                <a:lnTo>
                  <a:pt x="17811" y="9768"/>
                </a:lnTo>
                <a:lnTo>
                  <a:pt x="18741" y="7667"/>
                </a:lnTo>
                <a:lnTo>
                  <a:pt x="12023" y="7667"/>
                </a:lnTo>
                <a:lnTo>
                  <a:pt x="12023" y="4148"/>
                </a:lnTo>
                <a:cubicBezTo>
                  <a:pt x="12092" y="4004"/>
                  <a:pt x="12264" y="3860"/>
                  <a:pt x="12574" y="3717"/>
                </a:cubicBezTo>
                <a:cubicBezTo>
                  <a:pt x="12884" y="3573"/>
                  <a:pt x="13332" y="3483"/>
                  <a:pt x="13883" y="3483"/>
                </a:cubicBezTo>
                <a:lnTo>
                  <a:pt x="17294" y="3483"/>
                </a:lnTo>
                <a:lnTo>
                  <a:pt x="17397" y="1400"/>
                </a:lnTo>
                <a:lnTo>
                  <a:pt x="13642" y="1400"/>
                </a:lnTo>
                <a:cubicBezTo>
                  <a:pt x="13194" y="1400"/>
                  <a:pt x="12712" y="1436"/>
                  <a:pt x="12195" y="149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78" name="Shape 478"/>
          <p:cNvSpPr txBox="1"/>
          <p:nvPr/>
        </p:nvSpPr>
        <p:spPr>
          <a:xfrm>
            <a:off x="7944777" y="5640761"/>
            <a:ext cx="1215397"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100">
                <a:solidFill>
                  <a:schemeClr val="lt1"/>
                </a:solidFill>
                <a:latin typeface="Montserrat"/>
                <a:ea typeface="Montserrat"/>
                <a:cs typeface="Montserrat"/>
                <a:sym typeface="Montserrat"/>
              </a:rPr>
              <a:t>// OLLIVE</a:t>
            </a:r>
            <a:endParaRPr b="1" sz="11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461"/>
                                        </p:tgtEl>
                                        <p:attrNameLst>
                                          <p:attrName>style.visibility</p:attrName>
                                        </p:attrNameLst>
                                      </p:cBhvr>
                                      <p:to>
                                        <p:strVal val="visible"/>
                                      </p:to>
                                    </p:set>
                                    <p:anim calcmode="lin" valueType="num">
                                      <p:cBhvr additive="base">
                                        <p:cTn dur="500"/>
                                        <p:tgtEl>
                                          <p:spTgt spid="4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462"/>
                                        </p:tgtEl>
                                        <p:attrNameLst>
                                          <p:attrName>style.visibility</p:attrName>
                                        </p:attrNameLst>
                                      </p:cBhvr>
                                      <p:to>
                                        <p:strVal val="visible"/>
                                      </p:to>
                                    </p:set>
                                    <p:anim calcmode="lin" valueType="num">
                                      <p:cBhvr additive="base">
                                        <p:cTn dur="500"/>
                                        <p:tgtEl>
                                          <p:spTgt spid="4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9"/>
                                        </p:tgtEl>
                                        <p:attrNameLst>
                                          <p:attrName>style.visibility</p:attrName>
                                        </p:attrNameLst>
                                      </p:cBhvr>
                                      <p:to>
                                        <p:strVal val="visible"/>
                                      </p:to>
                                    </p:set>
                                    <p:animEffect filter="fade" transition="in">
                                      <p:cBhvr>
                                        <p:cTn dur="500"/>
                                        <p:tgtEl>
                                          <p:spTgt spid="459"/>
                                        </p:tgtEl>
                                      </p:cBhvr>
                                    </p:animEffect>
                                  </p:childTnLst>
                                </p:cTn>
                              </p:par>
                              <p:par>
                                <p:cTn fill="hold" nodeType="withEffect" presetClass="entr" presetID="10" presetSubtype="0">
                                  <p:stCondLst>
                                    <p:cond delay="0"/>
                                  </p:stCondLst>
                                  <p:childTnLst>
                                    <p:set>
                                      <p:cBhvr>
                                        <p:cTn dur="1" fill="hold">
                                          <p:stCondLst>
                                            <p:cond delay="0"/>
                                          </p:stCondLst>
                                        </p:cTn>
                                        <p:tgtEl>
                                          <p:spTgt spid="460"/>
                                        </p:tgtEl>
                                        <p:attrNameLst>
                                          <p:attrName>style.visibility</p:attrName>
                                        </p:attrNameLst>
                                      </p:cBhvr>
                                      <p:to>
                                        <p:strVal val="visible"/>
                                      </p:to>
                                    </p:set>
                                    <p:animEffect filter="fade" transition="in">
                                      <p:cBhvr>
                                        <p:cTn dur="500"/>
                                        <p:tgtEl>
                                          <p:spTgt spid="4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63"/>
                                        </p:tgtEl>
                                        <p:attrNameLst>
                                          <p:attrName>style.visibility</p:attrName>
                                        </p:attrNameLst>
                                      </p:cBhvr>
                                      <p:to>
                                        <p:strVal val="visible"/>
                                      </p:to>
                                    </p:set>
                                    <p:anim calcmode="lin" valueType="num">
                                      <p:cBhvr additive="base">
                                        <p:cTn dur="500"/>
                                        <p:tgtEl>
                                          <p:spTgt spid="46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4"/>
                                        </p:tgtEl>
                                        <p:attrNameLst>
                                          <p:attrName>style.visibility</p:attrName>
                                        </p:attrNameLst>
                                      </p:cBhvr>
                                      <p:to>
                                        <p:strVal val="visible"/>
                                      </p:to>
                                    </p:set>
                                    <p:animEffect filter="fade" transition="in">
                                      <p:cBhvr>
                                        <p:cTn dur="500"/>
                                        <p:tgtEl>
                                          <p:spTgt spid="464"/>
                                        </p:tgtEl>
                                      </p:cBhvr>
                                    </p:animEffect>
                                  </p:childTnLst>
                                </p:cTn>
                              </p:par>
                              <p:par>
                                <p:cTn fill="hold" nodeType="withEffect" presetClass="entr" presetID="10" presetSubtype="0">
                                  <p:stCondLst>
                                    <p:cond delay="0"/>
                                  </p:stCondLst>
                                  <p:childTnLst>
                                    <p:set>
                                      <p:cBhvr>
                                        <p:cTn dur="1" fill="hold">
                                          <p:stCondLst>
                                            <p:cond delay="0"/>
                                          </p:stCondLst>
                                        </p:cTn>
                                        <p:tgtEl>
                                          <p:spTgt spid="465"/>
                                        </p:tgtEl>
                                        <p:attrNameLst>
                                          <p:attrName>style.visibility</p:attrName>
                                        </p:attrNameLst>
                                      </p:cBhvr>
                                      <p:to>
                                        <p:strVal val="visible"/>
                                      </p:to>
                                    </p:set>
                                    <p:animEffect filter="fade" transition="in">
                                      <p:cBhvr>
                                        <p:cTn dur="500"/>
                                        <p:tgtEl>
                                          <p:spTgt spid="465"/>
                                        </p:tgtEl>
                                      </p:cBhvr>
                                    </p:animEffect>
                                  </p:childTnLst>
                                </p:cTn>
                              </p:par>
                              <p:par>
                                <p:cTn fill="hold" nodeType="with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par>
                                <p:cTn fill="hold" nodeType="withEffect" presetClass="entr" presetID="10" presetSubtype="0">
                                  <p:stCondLst>
                                    <p:cond delay="0"/>
                                  </p:stCondLst>
                                  <p:childTnLst>
                                    <p:set>
                                      <p:cBhvr>
                                        <p:cTn dur="1" fill="hold">
                                          <p:stCondLst>
                                            <p:cond delay="0"/>
                                          </p:stCondLst>
                                        </p:cTn>
                                        <p:tgtEl>
                                          <p:spTgt spid="467"/>
                                        </p:tgtEl>
                                        <p:attrNameLst>
                                          <p:attrName>style.visibility</p:attrName>
                                        </p:attrNameLst>
                                      </p:cBhvr>
                                      <p:to>
                                        <p:strVal val="visible"/>
                                      </p:to>
                                    </p:set>
                                    <p:animEffect filter="fade" transition="in">
                                      <p:cBhvr>
                                        <p:cTn dur="500"/>
                                        <p:tgtEl>
                                          <p:spTgt spid="467"/>
                                        </p:tgtEl>
                                      </p:cBhvr>
                                    </p:animEffect>
                                  </p:childTnLst>
                                </p:cTn>
                              </p:par>
                              <p:par>
                                <p:cTn fill="hold" nodeType="withEffect" presetClass="entr" presetID="10" presetSubtype="0">
                                  <p:stCondLst>
                                    <p:cond delay="0"/>
                                  </p:stCondLst>
                                  <p:childTnLst>
                                    <p:set>
                                      <p:cBhvr>
                                        <p:cTn dur="1" fill="hold">
                                          <p:stCondLst>
                                            <p:cond delay="0"/>
                                          </p:stCondLst>
                                        </p:cTn>
                                        <p:tgtEl>
                                          <p:spTgt spid="468"/>
                                        </p:tgtEl>
                                        <p:attrNameLst>
                                          <p:attrName>style.visibility</p:attrName>
                                        </p:attrNameLst>
                                      </p:cBhvr>
                                      <p:to>
                                        <p:strVal val="visible"/>
                                      </p:to>
                                    </p:set>
                                    <p:animEffect filter="fade" transition="in">
                                      <p:cBhvr>
                                        <p:cTn dur="500"/>
                                        <p:tgtEl>
                                          <p:spTgt spid="468"/>
                                        </p:tgtEl>
                                      </p:cBhvr>
                                    </p:animEffect>
                                  </p:childTnLst>
                                </p:cTn>
                              </p:par>
                              <p:par>
                                <p:cTn fill="hold" nodeType="with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500"/>
                                        <p:tgtEl>
                                          <p:spTgt spid="469"/>
                                        </p:tgtEl>
                                      </p:cBhvr>
                                    </p:animEffect>
                                  </p:childTnLst>
                                </p:cTn>
                              </p:par>
                              <p:par>
                                <p:cTn fill="hold" nodeType="with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500"/>
                                        <p:tgtEl>
                                          <p:spTgt spid="470"/>
                                        </p:tgtEl>
                                      </p:cBhvr>
                                    </p:animEffect>
                                  </p:childTnLst>
                                </p:cTn>
                              </p:par>
                              <p:par>
                                <p:cTn fill="hold" nodeType="withEffect" presetClass="entr" presetID="10" presetSubtype="0">
                                  <p:stCondLst>
                                    <p:cond delay="0"/>
                                  </p:stCondLst>
                                  <p:childTnLst>
                                    <p:set>
                                      <p:cBhvr>
                                        <p:cTn dur="1" fill="hold">
                                          <p:stCondLst>
                                            <p:cond delay="0"/>
                                          </p:stCondLst>
                                        </p:cTn>
                                        <p:tgtEl>
                                          <p:spTgt spid="466"/>
                                        </p:tgtEl>
                                        <p:attrNameLst>
                                          <p:attrName>style.visibility</p:attrName>
                                        </p:attrNameLst>
                                      </p:cBhvr>
                                      <p:to>
                                        <p:strVal val="visible"/>
                                      </p:to>
                                    </p:set>
                                    <p:animEffect filter="fade" transition="in">
                                      <p:cBhvr>
                                        <p:cTn dur="500"/>
                                        <p:tgtEl>
                                          <p:spTgt spid="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par>
                                <p:cTn fill="hold" nodeType="with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par>
                                <p:cTn fill="hold" nodeType="with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par>
                                <p:cTn fill="hold" nodeType="withEffect" presetClass="entr" presetID="10" presetSubtype="0">
                                  <p:stCondLst>
                                    <p:cond delay="0"/>
                                  </p:stCondLst>
                                  <p:childTnLst>
                                    <p:set>
                                      <p:cBhvr>
                                        <p:cTn dur="1" fill="hold">
                                          <p:stCondLst>
                                            <p:cond delay="0"/>
                                          </p:stCondLst>
                                        </p:cTn>
                                        <p:tgtEl>
                                          <p:spTgt spid="475"/>
                                        </p:tgtEl>
                                        <p:attrNameLst>
                                          <p:attrName>style.visibility</p:attrName>
                                        </p:attrNameLst>
                                      </p:cBhvr>
                                      <p:to>
                                        <p:strVal val="visible"/>
                                      </p:to>
                                    </p:set>
                                    <p:animEffect filter="fade" transition="in">
                                      <p:cBhvr>
                                        <p:cTn dur="500"/>
                                        <p:tgtEl>
                                          <p:spTgt spid="475"/>
                                        </p:tgtEl>
                                      </p:cBhvr>
                                    </p:animEffect>
                                  </p:childTnLst>
                                </p:cTn>
                              </p:par>
                              <p:par>
                                <p:cTn fill="hold" nodeType="withEffect" presetClass="entr" presetID="10" presetSubtype="0">
                                  <p:stCondLst>
                                    <p:cond delay="0"/>
                                  </p:stCondLst>
                                  <p:childTnLst>
                                    <p:set>
                                      <p:cBhvr>
                                        <p:cTn dur="1" fill="hold">
                                          <p:stCondLst>
                                            <p:cond delay="0"/>
                                          </p:stCondLst>
                                        </p:cTn>
                                        <p:tgtEl>
                                          <p:spTgt spid="476"/>
                                        </p:tgtEl>
                                        <p:attrNameLst>
                                          <p:attrName>style.visibility</p:attrName>
                                        </p:attrNameLst>
                                      </p:cBhvr>
                                      <p:to>
                                        <p:strVal val="visible"/>
                                      </p:to>
                                    </p:set>
                                    <p:animEffect filter="fade" transition="in">
                                      <p:cBhvr>
                                        <p:cTn dur="500"/>
                                        <p:tgtEl>
                                          <p:spTgt spid="476"/>
                                        </p:tgtEl>
                                      </p:cBhvr>
                                    </p:animEffect>
                                  </p:childTnLst>
                                </p:cTn>
                              </p:par>
                              <p:par>
                                <p:cTn fill="hold" nodeType="with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500"/>
                                        <p:tgtEl>
                                          <p:spTgt spid="477"/>
                                        </p:tgtEl>
                                      </p:cBhvr>
                                    </p:animEffect>
                                  </p:childTnLst>
                                </p:cTn>
                              </p:par>
                              <p:par>
                                <p:cTn fill="hold" nodeType="withEffect" presetClass="entr" presetID="10" presetSubtype="0">
                                  <p:stCondLst>
                                    <p:cond delay="0"/>
                                  </p:stCondLst>
                                  <p:childTnLst>
                                    <p:set>
                                      <p:cBhvr>
                                        <p:cTn dur="1" fill="hold">
                                          <p:stCondLst>
                                            <p:cond delay="0"/>
                                          </p:stCondLst>
                                        </p:cTn>
                                        <p:tgtEl>
                                          <p:spTgt spid="478"/>
                                        </p:tgtEl>
                                        <p:attrNameLst>
                                          <p:attrName>style.visibility</p:attrName>
                                        </p:attrNameLst>
                                      </p:cBhvr>
                                      <p:to>
                                        <p:strVal val="visible"/>
                                      </p:to>
                                    </p:set>
                                    <p:animEffect filter="fade" transition="in">
                                      <p:cBhvr>
                                        <p:cTn dur="500"/>
                                        <p:tgtEl>
                                          <p:spTgt spid="478"/>
                                        </p:tgtEl>
                                      </p:cBhvr>
                                    </p:animEffect>
                                  </p:childTnLst>
                                </p:cTn>
                              </p:par>
                              <p:par>
                                <p:cTn fill="hold" nodeType="withEffect" presetClass="entr" presetID="10" presetSubtype="0">
                                  <p:stCondLst>
                                    <p:cond delay="0"/>
                                  </p:stCondLst>
                                  <p:childTnLst>
                                    <p:set>
                                      <p:cBhvr>
                                        <p:cTn dur="1" fill="hold">
                                          <p:stCondLst>
                                            <p:cond delay="0"/>
                                          </p:stCondLst>
                                        </p:cTn>
                                        <p:tgtEl>
                                          <p:spTgt spid="474"/>
                                        </p:tgtEl>
                                        <p:attrNameLst>
                                          <p:attrName>style.visibility</p:attrName>
                                        </p:attrNameLst>
                                      </p:cBhvr>
                                      <p:to>
                                        <p:strVal val="visible"/>
                                      </p:to>
                                    </p:set>
                                    <p:animEffect filter="fade" transition="in">
                                      <p:cBhvr>
                                        <p:cTn dur="500"/>
                                        <p:tgtEl>
                                          <p:spTgt spid="4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8" name="Shape 98"/>
        <p:cNvGrpSpPr/>
        <p:nvPr/>
      </p:nvGrpSpPr>
      <p:grpSpPr>
        <a:xfrm>
          <a:off x="0" y="0"/>
          <a:ext cx="0" cy="0"/>
          <a:chOff x="0" y="0"/>
          <a:chExt cx="0" cy="0"/>
        </a:xfrm>
      </p:grpSpPr>
      <p:sp>
        <p:nvSpPr>
          <p:cNvPr id="99" name="Shape 99"/>
          <p:cNvSpPr/>
          <p:nvPr/>
        </p:nvSpPr>
        <p:spPr>
          <a:xfrm>
            <a:off x="3844212" y="0"/>
            <a:ext cx="8347788"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 name="Shape 100"/>
          <p:cNvSpPr txBox="1"/>
          <p:nvPr/>
        </p:nvSpPr>
        <p:spPr>
          <a:xfrm>
            <a:off x="5185399" y="292906"/>
            <a:ext cx="2666114" cy="70788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4000">
                <a:solidFill>
                  <a:schemeClr val="lt1"/>
                </a:solidFill>
                <a:latin typeface="Montserrat"/>
                <a:ea typeface="Montserrat"/>
                <a:cs typeface="Montserrat"/>
                <a:sym typeface="Montserrat"/>
              </a:rPr>
              <a:t>About Us</a:t>
            </a:r>
            <a:endParaRPr b="1" sz="4000">
              <a:solidFill>
                <a:schemeClr val="lt1"/>
              </a:solidFill>
              <a:latin typeface="Montserrat"/>
              <a:ea typeface="Montserrat"/>
              <a:cs typeface="Montserrat"/>
              <a:sym typeface="Montserrat"/>
            </a:endParaRPr>
          </a:p>
        </p:txBody>
      </p:sp>
      <p:sp>
        <p:nvSpPr>
          <p:cNvPr id="101" name="Shape 101"/>
          <p:cNvSpPr txBox="1"/>
          <p:nvPr/>
        </p:nvSpPr>
        <p:spPr>
          <a:xfrm>
            <a:off x="5251463" y="1004331"/>
            <a:ext cx="2252540"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lt1"/>
                </a:solidFill>
                <a:latin typeface="Montserrat"/>
                <a:ea typeface="Montserrat"/>
                <a:cs typeface="Montserrat"/>
                <a:sym typeface="Montserrat"/>
              </a:rPr>
              <a:t>Your Tagline Here</a:t>
            </a:r>
            <a:endParaRPr sz="1800">
              <a:solidFill>
                <a:schemeClr val="lt1"/>
              </a:solidFill>
              <a:latin typeface="Montserrat"/>
              <a:ea typeface="Montserrat"/>
              <a:cs typeface="Montserrat"/>
              <a:sym typeface="Montserrat"/>
            </a:endParaRPr>
          </a:p>
        </p:txBody>
      </p:sp>
      <p:sp>
        <p:nvSpPr>
          <p:cNvPr id="102" name="Shape 102"/>
          <p:cNvSpPr txBox="1"/>
          <p:nvPr/>
        </p:nvSpPr>
        <p:spPr>
          <a:xfrm>
            <a:off x="7038132" y="2113379"/>
            <a:ext cx="4626431" cy="32875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dk1"/>
                </a:solidFill>
                <a:latin typeface="Montserrat"/>
                <a:ea typeface="Montserrat"/>
                <a:cs typeface="Montserrat"/>
                <a:sym typeface="Montserrat"/>
              </a:rPr>
              <a:t>Nor again is there anyone who loves or pursues or desires to obtain pain of itself, because it is pain, but because occasionally circumstances occur in which toil and pain can procure him some great pleasure. To take a trivial example, which of us ever undertakes laborious physical exercise, except to obtain some advantage from it? But who has any right to find fault with a man who chooses to enjoy a pleasure that has no annoying consequences, or one who</a:t>
            </a:r>
            <a:endParaRPr sz="1400">
              <a:solidFill>
                <a:schemeClr val="dk1"/>
              </a:solidFill>
              <a:latin typeface="Montserrat"/>
              <a:ea typeface="Montserrat"/>
              <a:cs typeface="Montserrat"/>
              <a:sym typeface="Montserrat"/>
            </a:endParaRPr>
          </a:p>
        </p:txBody>
      </p:sp>
      <p:sp>
        <p:nvSpPr>
          <p:cNvPr id="103" name="Shape 103"/>
          <p:cNvSpPr/>
          <p:nvPr/>
        </p:nvSpPr>
        <p:spPr>
          <a:xfrm>
            <a:off x="29504" y="0"/>
            <a:ext cx="7606800" cy="6858000"/>
          </a:xfrm>
          <a:prstGeom prst="triangle">
            <a:avLst>
              <a:gd fmla="val 50000" name="adj"/>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 name="Shape 104"/>
          <p:cNvSpPr/>
          <p:nvPr/>
        </p:nvSpPr>
        <p:spPr>
          <a:xfrm rot="10800000">
            <a:off x="36858" y="0"/>
            <a:ext cx="2016530" cy="1738388"/>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 name="Shape 105"/>
          <p:cNvSpPr txBox="1"/>
          <p:nvPr/>
        </p:nvSpPr>
        <p:spPr>
          <a:xfrm>
            <a:off x="489820" y="222863"/>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01</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p:tgtEl>
                                          <p:spTgt spid="10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p:tgtEl>
                                          <p:spTgt spid="1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500"/>
                                        <p:tgtEl>
                                          <p:spTgt spid="1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p:tgtEl>
                                          <p:spTgt spid="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500"/>
                                        <p:tgtEl>
                                          <p:spTgt spid="1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483" name="Shape 483"/>
        <p:cNvGrpSpPr/>
        <p:nvPr/>
      </p:nvGrpSpPr>
      <p:grpSpPr>
        <a:xfrm>
          <a:off x="0" y="0"/>
          <a:ext cx="0" cy="0"/>
          <a:chOff x="0" y="0"/>
          <a:chExt cx="0" cy="0"/>
        </a:xfrm>
      </p:grpSpPr>
      <p:sp>
        <p:nvSpPr>
          <p:cNvPr id="484" name="Shape 484"/>
          <p:cNvSpPr/>
          <p:nvPr/>
        </p:nvSpPr>
        <p:spPr>
          <a:xfrm>
            <a:off x="0" y="-26252"/>
            <a:ext cx="12192000" cy="1738388"/>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 name="Shape 485"/>
          <p:cNvSpPr txBox="1"/>
          <p:nvPr/>
        </p:nvSpPr>
        <p:spPr>
          <a:xfrm>
            <a:off x="1127517" y="267180"/>
            <a:ext cx="380424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Building Process</a:t>
            </a:r>
            <a:endParaRPr b="1" sz="3200">
              <a:solidFill>
                <a:schemeClr val="lt1"/>
              </a:solidFill>
              <a:latin typeface="Montserrat"/>
              <a:ea typeface="Montserrat"/>
              <a:cs typeface="Montserrat"/>
              <a:sym typeface="Montserrat"/>
            </a:endParaRPr>
          </a:p>
        </p:txBody>
      </p:sp>
      <p:sp>
        <p:nvSpPr>
          <p:cNvPr id="486" name="Shape 486"/>
          <p:cNvSpPr txBox="1"/>
          <p:nvPr/>
        </p:nvSpPr>
        <p:spPr>
          <a:xfrm>
            <a:off x="1127517" y="92205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487" name="Shape 487"/>
          <p:cNvSpPr/>
          <p:nvPr/>
        </p:nvSpPr>
        <p:spPr>
          <a:xfrm>
            <a:off x="1961480" y="2993374"/>
            <a:ext cx="1002744" cy="936287"/>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rgbClr val="FFC000"/>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88" name="Shape 488"/>
          <p:cNvSpPr/>
          <p:nvPr/>
        </p:nvSpPr>
        <p:spPr>
          <a:xfrm>
            <a:off x="5752622" y="3020847"/>
            <a:ext cx="1002744" cy="936287"/>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rgbClr val="FDA10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89" name="Shape 489"/>
          <p:cNvSpPr/>
          <p:nvPr/>
        </p:nvSpPr>
        <p:spPr>
          <a:xfrm>
            <a:off x="9774860" y="3020847"/>
            <a:ext cx="1002744" cy="936287"/>
          </a:xfrm>
          <a:custGeom>
            <a:pathLst>
              <a:path extrusionOk="0" h="21600" w="21600">
                <a:moveTo>
                  <a:pt x="10800" y="0"/>
                </a:moveTo>
                <a:lnTo>
                  <a:pt x="21600" y="4626"/>
                </a:lnTo>
                <a:lnTo>
                  <a:pt x="21600" y="6174"/>
                </a:lnTo>
                <a:lnTo>
                  <a:pt x="20155" y="6174"/>
                </a:lnTo>
                <a:cubicBezTo>
                  <a:pt x="20155" y="6383"/>
                  <a:pt x="20090" y="6557"/>
                  <a:pt x="19927" y="6713"/>
                </a:cubicBezTo>
                <a:cubicBezTo>
                  <a:pt x="19781" y="6870"/>
                  <a:pt x="19602" y="6939"/>
                  <a:pt x="19391" y="6939"/>
                </a:cubicBezTo>
                <a:lnTo>
                  <a:pt x="2209" y="6939"/>
                </a:lnTo>
                <a:cubicBezTo>
                  <a:pt x="1998" y="6939"/>
                  <a:pt x="1819" y="6870"/>
                  <a:pt x="1673" y="6713"/>
                </a:cubicBezTo>
                <a:cubicBezTo>
                  <a:pt x="1510" y="6557"/>
                  <a:pt x="1429" y="6383"/>
                  <a:pt x="1429" y="6174"/>
                </a:cubicBezTo>
                <a:lnTo>
                  <a:pt x="0" y="6174"/>
                </a:lnTo>
                <a:lnTo>
                  <a:pt x="0" y="4626"/>
                </a:lnTo>
                <a:lnTo>
                  <a:pt x="10800" y="0"/>
                </a:lnTo>
                <a:close/>
                <a:moveTo>
                  <a:pt x="20820" y="19287"/>
                </a:moveTo>
                <a:cubicBezTo>
                  <a:pt x="21032" y="19287"/>
                  <a:pt x="21210" y="19357"/>
                  <a:pt x="21373" y="19513"/>
                </a:cubicBezTo>
                <a:cubicBezTo>
                  <a:pt x="21519" y="19670"/>
                  <a:pt x="21600" y="19843"/>
                  <a:pt x="21600" y="20052"/>
                </a:cubicBezTo>
                <a:lnTo>
                  <a:pt x="21600" y="21600"/>
                </a:lnTo>
                <a:lnTo>
                  <a:pt x="0" y="21600"/>
                </a:lnTo>
                <a:lnTo>
                  <a:pt x="0" y="20052"/>
                </a:lnTo>
                <a:cubicBezTo>
                  <a:pt x="0" y="19843"/>
                  <a:pt x="65" y="19670"/>
                  <a:pt x="227" y="19513"/>
                </a:cubicBezTo>
                <a:cubicBezTo>
                  <a:pt x="374" y="19357"/>
                  <a:pt x="552" y="19287"/>
                  <a:pt x="763" y="19287"/>
                </a:cubicBezTo>
                <a:lnTo>
                  <a:pt x="20820" y="19287"/>
                </a:lnTo>
                <a:close/>
                <a:moveTo>
                  <a:pt x="5749" y="7704"/>
                </a:moveTo>
                <a:lnTo>
                  <a:pt x="5749" y="16974"/>
                </a:lnTo>
                <a:lnTo>
                  <a:pt x="7195" y="16974"/>
                </a:lnTo>
                <a:lnTo>
                  <a:pt x="7195" y="7704"/>
                </a:lnTo>
                <a:lnTo>
                  <a:pt x="10085" y="7704"/>
                </a:lnTo>
                <a:lnTo>
                  <a:pt x="10085" y="16974"/>
                </a:lnTo>
                <a:lnTo>
                  <a:pt x="11515" y="16974"/>
                </a:lnTo>
                <a:lnTo>
                  <a:pt x="11515" y="7704"/>
                </a:lnTo>
                <a:lnTo>
                  <a:pt x="14405" y="7704"/>
                </a:lnTo>
                <a:lnTo>
                  <a:pt x="14405" y="16974"/>
                </a:lnTo>
                <a:lnTo>
                  <a:pt x="15835" y="16974"/>
                </a:lnTo>
                <a:lnTo>
                  <a:pt x="15835" y="7704"/>
                </a:lnTo>
                <a:lnTo>
                  <a:pt x="18725" y="7704"/>
                </a:lnTo>
                <a:lnTo>
                  <a:pt x="18725" y="16974"/>
                </a:lnTo>
                <a:lnTo>
                  <a:pt x="19391" y="16974"/>
                </a:lnTo>
                <a:cubicBezTo>
                  <a:pt x="19602" y="16974"/>
                  <a:pt x="19781" y="17043"/>
                  <a:pt x="19927" y="17200"/>
                </a:cubicBezTo>
                <a:cubicBezTo>
                  <a:pt x="20090" y="17357"/>
                  <a:pt x="20155" y="17530"/>
                  <a:pt x="20155" y="17739"/>
                </a:cubicBezTo>
                <a:lnTo>
                  <a:pt x="20155" y="18504"/>
                </a:lnTo>
                <a:lnTo>
                  <a:pt x="1429" y="18504"/>
                </a:lnTo>
                <a:lnTo>
                  <a:pt x="1429" y="17739"/>
                </a:lnTo>
                <a:cubicBezTo>
                  <a:pt x="1429" y="17530"/>
                  <a:pt x="1510" y="17357"/>
                  <a:pt x="1673" y="17200"/>
                </a:cubicBezTo>
                <a:cubicBezTo>
                  <a:pt x="1819" y="17043"/>
                  <a:pt x="1998" y="16974"/>
                  <a:pt x="2209" y="16974"/>
                </a:cubicBezTo>
                <a:lnTo>
                  <a:pt x="2875" y="16974"/>
                </a:lnTo>
                <a:lnTo>
                  <a:pt x="2875" y="7704"/>
                </a:lnTo>
                <a:lnTo>
                  <a:pt x="5749" y="7704"/>
                </a:lnTo>
                <a:close/>
              </a:path>
            </a:pathLst>
          </a:custGeom>
          <a:solidFill>
            <a:srgbClr val="FF7700"/>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490" name="Shape 490"/>
          <p:cNvSpPr txBox="1"/>
          <p:nvPr/>
        </p:nvSpPr>
        <p:spPr>
          <a:xfrm>
            <a:off x="1725899" y="4395907"/>
            <a:ext cx="169629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Process One</a:t>
            </a:r>
            <a:endParaRPr b="1" sz="1800">
              <a:solidFill>
                <a:schemeClr val="lt1"/>
              </a:solidFill>
              <a:latin typeface="Montserrat"/>
              <a:ea typeface="Montserrat"/>
              <a:cs typeface="Montserrat"/>
              <a:sym typeface="Montserrat"/>
            </a:endParaRPr>
          </a:p>
        </p:txBody>
      </p:sp>
      <p:sp>
        <p:nvSpPr>
          <p:cNvPr id="491" name="Shape 491"/>
          <p:cNvSpPr txBox="1"/>
          <p:nvPr/>
        </p:nvSpPr>
        <p:spPr>
          <a:xfrm>
            <a:off x="889732" y="4820970"/>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a:t>
            </a:r>
            <a:endParaRPr sz="1200">
              <a:solidFill>
                <a:schemeClr val="lt1"/>
              </a:solidFill>
              <a:latin typeface="Montserrat"/>
              <a:ea typeface="Montserrat"/>
              <a:cs typeface="Montserrat"/>
              <a:sym typeface="Montserrat"/>
            </a:endParaRPr>
          </a:p>
        </p:txBody>
      </p:sp>
      <p:sp>
        <p:nvSpPr>
          <p:cNvPr id="492" name="Shape 492"/>
          <p:cNvSpPr txBox="1"/>
          <p:nvPr/>
        </p:nvSpPr>
        <p:spPr>
          <a:xfrm>
            <a:off x="5514600" y="4368089"/>
            <a:ext cx="1704313"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Process Two</a:t>
            </a:r>
            <a:endParaRPr b="1" sz="1800">
              <a:solidFill>
                <a:schemeClr val="lt1"/>
              </a:solidFill>
              <a:latin typeface="Montserrat"/>
              <a:ea typeface="Montserrat"/>
              <a:cs typeface="Montserrat"/>
              <a:sym typeface="Montserrat"/>
            </a:endParaRPr>
          </a:p>
        </p:txBody>
      </p:sp>
      <p:sp>
        <p:nvSpPr>
          <p:cNvPr id="493" name="Shape 493"/>
          <p:cNvSpPr txBox="1"/>
          <p:nvPr/>
        </p:nvSpPr>
        <p:spPr>
          <a:xfrm>
            <a:off x="4682439" y="4793152"/>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a:t>
            </a:r>
            <a:endParaRPr sz="1200">
              <a:solidFill>
                <a:schemeClr val="lt1"/>
              </a:solidFill>
              <a:latin typeface="Montserrat"/>
              <a:ea typeface="Montserrat"/>
              <a:cs typeface="Montserrat"/>
              <a:sym typeface="Montserrat"/>
            </a:endParaRPr>
          </a:p>
        </p:txBody>
      </p:sp>
      <p:sp>
        <p:nvSpPr>
          <p:cNvPr id="494" name="Shape 494"/>
          <p:cNvSpPr txBox="1"/>
          <p:nvPr/>
        </p:nvSpPr>
        <p:spPr>
          <a:xfrm>
            <a:off x="9215134" y="4368089"/>
            <a:ext cx="1888659"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Process Three</a:t>
            </a:r>
            <a:endParaRPr b="1" sz="1800">
              <a:solidFill>
                <a:schemeClr val="lt1"/>
              </a:solidFill>
              <a:latin typeface="Montserrat"/>
              <a:ea typeface="Montserrat"/>
              <a:cs typeface="Montserrat"/>
              <a:sym typeface="Montserrat"/>
            </a:endParaRPr>
          </a:p>
        </p:txBody>
      </p:sp>
      <p:sp>
        <p:nvSpPr>
          <p:cNvPr id="495" name="Shape 495"/>
          <p:cNvSpPr txBox="1"/>
          <p:nvPr/>
        </p:nvSpPr>
        <p:spPr>
          <a:xfrm>
            <a:off x="8475146" y="4793152"/>
            <a:ext cx="3345952"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a:t>
            </a:r>
            <a:endParaRPr sz="1200">
              <a:solidFill>
                <a:schemeClr val="lt1"/>
              </a:solidFill>
              <a:latin typeface="Montserrat"/>
              <a:ea typeface="Montserrat"/>
              <a:cs typeface="Montserrat"/>
              <a:sym typeface="Montserrat"/>
            </a:endParaRPr>
          </a:p>
        </p:txBody>
      </p:sp>
      <p:sp>
        <p:nvSpPr>
          <p:cNvPr id="496" name="Shape 496"/>
          <p:cNvSpPr/>
          <p:nvPr/>
        </p:nvSpPr>
        <p:spPr>
          <a:xfrm>
            <a:off x="4122295" y="3297836"/>
            <a:ext cx="809469" cy="509666"/>
          </a:xfrm>
          <a:prstGeom prst="rightArrow">
            <a:avLst>
              <a:gd fmla="val 50000" name="adj1"/>
              <a:gd fmla="val 5000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 name="Shape 497"/>
          <p:cNvSpPr/>
          <p:nvPr/>
        </p:nvSpPr>
        <p:spPr>
          <a:xfrm>
            <a:off x="7951258" y="3297836"/>
            <a:ext cx="809469" cy="509666"/>
          </a:xfrm>
          <a:prstGeom prst="rightArrow">
            <a:avLst>
              <a:gd fmla="val 50000" name="adj1"/>
              <a:gd fmla="val 50000"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Shape 498"/>
          <p:cNvSpPr/>
          <p:nvPr/>
        </p:nvSpPr>
        <p:spPr>
          <a:xfrm rot="10800000">
            <a:off x="9984341" y="-26252"/>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 name="Shape 499"/>
          <p:cNvSpPr txBox="1"/>
          <p:nvPr/>
        </p:nvSpPr>
        <p:spPr>
          <a:xfrm>
            <a:off x="10437303" y="196611"/>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17</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499"/>
                                        </p:tgtEl>
                                        <p:attrNameLst>
                                          <p:attrName>style.visibility</p:attrName>
                                        </p:attrNameLst>
                                      </p:cBhvr>
                                      <p:to>
                                        <p:strVal val="visible"/>
                                      </p:to>
                                    </p:set>
                                    <p:anim calcmode="lin" valueType="num">
                                      <p:cBhvr additive="base">
                                        <p:cTn dur="500"/>
                                        <p:tgtEl>
                                          <p:spTgt spid="49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498"/>
                                        </p:tgtEl>
                                        <p:attrNameLst>
                                          <p:attrName>style.visibility</p:attrName>
                                        </p:attrNameLst>
                                      </p:cBhvr>
                                      <p:to>
                                        <p:strVal val="visible"/>
                                      </p:to>
                                    </p:set>
                                    <p:anim calcmode="lin" valueType="num">
                                      <p:cBhvr additive="base">
                                        <p:cTn dur="500"/>
                                        <p:tgtEl>
                                          <p:spTgt spid="4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85"/>
                                        </p:tgtEl>
                                        <p:attrNameLst>
                                          <p:attrName>style.visibility</p:attrName>
                                        </p:attrNameLst>
                                      </p:cBhvr>
                                      <p:to>
                                        <p:strVal val="visible"/>
                                      </p:to>
                                    </p:set>
                                    <p:anim calcmode="lin" valueType="num">
                                      <p:cBhvr additive="base">
                                        <p:cTn dur="500"/>
                                        <p:tgtEl>
                                          <p:spTgt spid="4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486"/>
                                        </p:tgtEl>
                                        <p:attrNameLst>
                                          <p:attrName>style.visibility</p:attrName>
                                        </p:attrNameLst>
                                      </p:cBhvr>
                                      <p:to>
                                        <p:strVal val="visible"/>
                                      </p:to>
                                    </p:set>
                                    <p:anim calcmode="lin" valueType="num">
                                      <p:cBhvr additive="base">
                                        <p:cTn dur="500"/>
                                        <p:tgtEl>
                                          <p:spTgt spid="48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87"/>
                                        </p:tgtEl>
                                        <p:attrNameLst>
                                          <p:attrName>style.visibility</p:attrName>
                                        </p:attrNameLst>
                                      </p:cBhvr>
                                      <p:to>
                                        <p:strVal val="visible"/>
                                      </p:to>
                                    </p:set>
                                    <p:anim calcmode="lin" valueType="num">
                                      <p:cBhvr additive="base">
                                        <p:cTn dur="500"/>
                                        <p:tgtEl>
                                          <p:spTgt spid="48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0"/>
                                        </p:tgtEl>
                                        <p:attrNameLst>
                                          <p:attrName>style.visibility</p:attrName>
                                        </p:attrNameLst>
                                      </p:cBhvr>
                                      <p:to>
                                        <p:strVal val="visible"/>
                                      </p:to>
                                    </p:set>
                                    <p:anim calcmode="lin" valueType="num">
                                      <p:cBhvr additive="base">
                                        <p:cTn dur="500"/>
                                        <p:tgtEl>
                                          <p:spTgt spid="49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1"/>
                                        </p:tgtEl>
                                        <p:attrNameLst>
                                          <p:attrName>style.visibility</p:attrName>
                                        </p:attrNameLst>
                                      </p:cBhvr>
                                      <p:to>
                                        <p:strVal val="visible"/>
                                      </p:to>
                                    </p:set>
                                    <p:anim calcmode="lin" valueType="num">
                                      <p:cBhvr additive="base">
                                        <p:cTn dur="500"/>
                                        <p:tgtEl>
                                          <p:spTgt spid="4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6"/>
                                        </p:tgtEl>
                                        <p:attrNameLst>
                                          <p:attrName>style.visibility</p:attrName>
                                        </p:attrNameLst>
                                      </p:cBhvr>
                                      <p:to>
                                        <p:strVal val="visible"/>
                                      </p:to>
                                    </p:set>
                                    <p:animEffect filter="fade" transition="in">
                                      <p:cBhvr>
                                        <p:cTn dur="500"/>
                                        <p:tgtEl>
                                          <p:spTgt spid="4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88"/>
                                        </p:tgtEl>
                                        <p:attrNameLst>
                                          <p:attrName>style.visibility</p:attrName>
                                        </p:attrNameLst>
                                      </p:cBhvr>
                                      <p:to>
                                        <p:strVal val="visible"/>
                                      </p:to>
                                    </p:set>
                                    <p:anim calcmode="lin" valueType="num">
                                      <p:cBhvr additive="base">
                                        <p:cTn dur="500"/>
                                        <p:tgtEl>
                                          <p:spTgt spid="48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2"/>
                                        </p:tgtEl>
                                        <p:attrNameLst>
                                          <p:attrName>style.visibility</p:attrName>
                                        </p:attrNameLst>
                                      </p:cBhvr>
                                      <p:to>
                                        <p:strVal val="visible"/>
                                      </p:to>
                                    </p:set>
                                    <p:anim calcmode="lin" valueType="num">
                                      <p:cBhvr additive="base">
                                        <p:cTn dur="500"/>
                                        <p:tgtEl>
                                          <p:spTgt spid="49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3"/>
                                        </p:tgtEl>
                                        <p:attrNameLst>
                                          <p:attrName>style.visibility</p:attrName>
                                        </p:attrNameLst>
                                      </p:cBhvr>
                                      <p:to>
                                        <p:strVal val="visible"/>
                                      </p:to>
                                    </p:set>
                                    <p:anim calcmode="lin" valueType="num">
                                      <p:cBhvr additive="base">
                                        <p:cTn dur="500"/>
                                        <p:tgtEl>
                                          <p:spTgt spid="4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7"/>
                                        </p:tgtEl>
                                        <p:attrNameLst>
                                          <p:attrName>style.visibility</p:attrName>
                                        </p:attrNameLst>
                                      </p:cBhvr>
                                      <p:to>
                                        <p:strVal val="visible"/>
                                      </p:to>
                                    </p:set>
                                    <p:animEffect filter="fade" transition="in">
                                      <p:cBhvr>
                                        <p:cTn dur="500"/>
                                        <p:tgtEl>
                                          <p:spTgt spid="4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89"/>
                                        </p:tgtEl>
                                        <p:attrNameLst>
                                          <p:attrName>style.visibility</p:attrName>
                                        </p:attrNameLst>
                                      </p:cBhvr>
                                      <p:to>
                                        <p:strVal val="visible"/>
                                      </p:to>
                                    </p:set>
                                    <p:anim calcmode="lin" valueType="num">
                                      <p:cBhvr additive="base">
                                        <p:cTn dur="500"/>
                                        <p:tgtEl>
                                          <p:spTgt spid="48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4"/>
                                        </p:tgtEl>
                                        <p:attrNameLst>
                                          <p:attrName>style.visibility</p:attrName>
                                        </p:attrNameLst>
                                      </p:cBhvr>
                                      <p:to>
                                        <p:strVal val="visible"/>
                                      </p:to>
                                    </p:set>
                                    <p:anim calcmode="lin" valueType="num">
                                      <p:cBhvr additive="base">
                                        <p:cTn dur="500"/>
                                        <p:tgtEl>
                                          <p:spTgt spid="49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495"/>
                                        </p:tgtEl>
                                        <p:attrNameLst>
                                          <p:attrName>style.visibility</p:attrName>
                                        </p:attrNameLst>
                                      </p:cBhvr>
                                      <p:to>
                                        <p:strVal val="visible"/>
                                      </p:to>
                                    </p:set>
                                    <p:anim calcmode="lin" valueType="num">
                                      <p:cBhvr additive="base">
                                        <p:cTn dur="500"/>
                                        <p:tgtEl>
                                          <p:spTgt spid="49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3" name="Shape 503"/>
        <p:cNvGrpSpPr/>
        <p:nvPr/>
      </p:nvGrpSpPr>
      <p:grpSpPr>
        <a:xfrm>
          <a:off x="0" y="0"/>
          <a:ext cx="0" cy="0"/>
          <a:chOff x="0" y="0"/>
          <a:chExt cx="0" cy="0"/>
        </a:xfrm>
      </p:grpSpPr>
      <p:cxnSp>
        <p:nvCxnSpPr>
          <p:cNvPr id="504" name="Shape 504"/>
          <p:cNvCxnSpPr/>
          <p:nvPr/>
        </p:nvCxnSpPr>
        <p:spPr>
          <a:xfrm>
            <a:off x="9553584" y="0"/>
            <a:ext cx="0" cy="6858001"/>
          </a:xfrm>
          <a:prstGeom prst="straightConnector1">
            <a:avLst/>
          </a:prstGeom>
          <a:noFill/>
          <a:ln cap="flat" cmpd="sng" w="76200">
            <a:solidFill>
              <a:srgbClr val="85BF42"/>
            </a:solidFill>
            <a:prstDash val="solid"/>
            <a:miter lim="800000"/>
            <a:headEnd len="sm" w="sm" type="none"/>
            <a:tailEnd len="sm" w="sm" type="none"/>
          </a:ln>
        </p:spPr>
      </p:cxnSp>
      <p:sp>
        <p:nvSpPr>
          <p:cNvPr id="505" name="Shape 505"/>
          <p:cNvSpPr txBox="1"/>
          <p:nvPr/>
        </p:nvSpPr>
        <p:spPr>
          <a:xfrm>
            <a:off x="2780315" y="396443"/>
            <a:ext cx="341792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dk1"/>
                </a:solidFill>
                <a:latin typeface="Montserrat"/>
                <a:ea typeface="Montserrat"/>
                <a:cs typeface="Montserrat"/>
                <a:sym typeface="Montserrat"/>
              </a:rPr>
              <a:t>SWOT Analysis</a:t>
            </a:r>
            <a:endParaRPr b="1" sz="3200">
              <a:solidFill>
                <a:schemeClr val="dk1"/>
              </a:solidFill>
              <a:latin typeface="Montserrat"/>
              <a:ea typeface="Montserrat"/>
              <a:cs typeface="Montserrat"/>
              <a:sym typeface="Montserrat"/>
            </a:endParaRPr>
          </a:p>
        </p:txBody>
      </p:sp>
      <p:sp>
        <p:nvSpPr>
          <p:cNvPr id="506" name="Shape 506"/>
          <p:cNvSpPr txBox="1"/>
          <p:nvPr/>
        </p:nvSpPr>
        <p:spPr>
          <a:xfrm>
            <a:off x="2780315" y="1051321"/>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507" name="Shape 507"/>
          <p:cNvSpPr/>
          <p:nvPr/>
        </p:nvSpPr>
        <p:spPr>
          <a:xfrm rot="10800000">
            <a:off x="595003"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 name="Shape 508"/>
          <p:cNvSpPr txBox="1"/>
          <p:nvPr/>
        </p:nvSpPr>
        <p:spPr>
          <a:xfrm>
            <a:off x="1106773"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18</a:t>
            </a:r>
            <a:endParaRPr b="1" sz="3600">
              <a:solidFill>
                <a:schemeClr val="lt1"/>
              </a:solidFill>
              <a:latin typeface="Montserrat"/>
              <a:ea typeface="Montserrat"/>
              <a:cs typeface="Montserrat"/>
              <a:sym typeface="Montserrat"/>
            </a:endParaRPr>
          </a:p>
        </p:txBody>
      </p:sp>
      <p:grpSp>
        <p:nvGrpSpPr>
          <p:cNvPr id="509" name="Shape 509"/>
          <p:cNvGrpSpPr/>
          <p:nvPr/>
        </p:nvGrpSpPr>
        <p:grpSpPr>
          <a:xfrm>
            <a:off x="7173097" y="869193"/>
            <a:ext cx="4751425" cy="4751426"/>
            <a:chOff x="3440853" y="773852"/>
            <a:chExt cx="5310292" cy="5310293"/>
          </a:xfrm>
        </p:grpSpPr>
        <p:sp>
          <p:nvSpPr>
            <p:cNvPr id="510" name="Shape 510"/>
            <p:cNvSpPr/>
            <p:nvPr/>
          </p:nvSpPr>
          <p:spPr>
            <a:xfrm>
              <a:off x="4687146" y="773852"/>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92D050"/>
            </a:solidFill>
            <a:ln>
              <a:noFill/>
            </a:ln>
          </p:spPr>
          <p:txBody>
            <a:bodyPr anchorCtr="0" anchor="ctr" bIns="1544300" lIns="325100" spcFirstLastPara="1" rIns="325100" wrap="square" tIns="3793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S</a:t>
              </a:r>
              <a:endParaRPr b="1" sz="6400">
                <a:solidFill>
                  <a:schemeClr val="lt1"/>
                </a:solidFill>
                <a:latin typeface="Calibri"/>
                <a:ea typeface="Calibri"/>
                <a:cs typeface="Calibri"/>
                <a:sym typeface="Calibri"/>
              </a:endParaRPr>
            </a:p>
          </p:txBody>
        </p:sp>
        <p:sp>
          <p:nvSpPr>
            <p:cNvPr id="511" name="Shape 511"/>
            <p:cNvSpPr/>
            <p:nvPr/>
          </p:nvSpPr>
          <p:spPr>
            <a:xfrm>
              <a:off x="5933439" y="2020146"/>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chemeClr val="accent6"/>
            </a:solidFill>
            <a:ln>
              <a:noFill/>
            </a:ln>
          </p:spPr>
          <p:txBody>
            <a:bodyPr anchorCtr="0" anchor="ctr" bIns="325100" lIns="1517225" spcFirstLastPara="1" rIns="216725" wrap="square" tIns="3251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W</a:t>
              </a:r>
              <a:endParaRPr b="1" sz="6400">
                <a:solidFill>
                  <a:schemeClr val="lt1"/>
                </a:solidFill>
                <a:latin typeface="Calibri"/>
                <a:ea typeface="Calibri"/>
                <a:cs typeface="Calibri"/>
                <a:sym typeface="Calibri"/>
              </a:endParaRPr>
            </a:p>
          </p:txBody>
        </p:sp>
        <p:sp>
          <p:nvSpPr>
            <p:cNvPr id="512" name="Shape 512"/>
            <p:cNvSpPr/>
            <p:nvPr/>
          </p:nvSpPr>
          <p:spPr>
            <a:xfrm>
              <a:off x="4687146" y="3266439"/>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548135"/>
            </a:solidFill>
            <a:ln>
              <a:noFill/>
            </a:ln>
          </p:spPr>
          <p:txBody>
            <a:bodyPr anchorCtr="0" anchor="ctr" bIns="379300" lIns="325100" spcFirstLastPara="1" rIns="325100" wrap="square" tIns="15443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O</a:t>
              </a:r>
              <a:endParaRPr b="1" sz="6400">
                <a:solidFill>
                  <a:schemeClr val="lt1"/>
                </a:solidFill>
                <a:latin typeface="Calibri"/>
                <a:ea typeface="Calibri"/>
                <a:cs typeface="Calibri"/>
                <a:sym typeface="Calibri"/>
              </a:endParaRPr>
            </a:p>
          </p:txBody>
        </p:sp>
        <p:sp>
          <p:nvSpPr>
            <p:cNvPr id="513" name="Shape 513"/>
            <p:cNvSpPr/>
            <p:nvPr/>
          </p:nvSpPr>
          <p:spPr>
            <a:xfrm>
              <a:off x="3440853" y="2020146"/>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385623"/>
            </a:solidFill>
            <a:ln>
              <a:noFill/>
            </a:ln>
          </p:spPr>
          <p:txBody>
            <a:bodyPr anchorCtr="0" anchor="ctr" bIns="325100" lIns="216725" spcFirstLastPara="1" rIns="1517225" wrap="square" tIns="3251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T</a:t>
              </a:r>
              <a:endParaRPr b="1" sz="6400">
                <a:solidFill>
                  <a:schemeClr val="lt1"/>
                </a:solidFill>
                <a:latin typeface="Calibri"/>
                <a:ea typeface="Calibri"/>
                <a:cs typeface="Calibri"/>
                <a:sym typeface="Calibri"/>
              </a:endParaRPr>
            </a:p>
          </p:txBody>
        </p:sp>
      </p:grpSp>
      <p:sp>
        <p:nvSpPr>
          <p:cNvPr id="514" name="Shape 514"/>
          <p:cNvSpPr txBox="1"/>
          <p:nvPr/>
        </p:nvSpPr>
        <p:spPr>
          <a:xfrm>
            <a:off x="757105" y="2129775"/>
            <a:ext cx="169232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STRENGTHS</a:t>
            </a:r>
            <a:endParaRPr b="1" sz="2400">
              <a:solidFill>
                <a:schemeClr val="dk1"/>
              </a:solidFill>
              <a:latin typeface="Montserrat"/>
              <a:ea typeface="Montserrat"/>
              <a:cs typeface="Montserrat"/>
              <a:sym typeface="Montserrat"/>
            </a:endParaRPr>
          </a:p>
        </p:txBody>
      </p:sp>
      <p:sp>
        <p:nvSpPr>
          <p:cNvPr id="515" name="Shape 515"/>
          <p:cNvSpPr txBox="1"/>
          <p:nvPr/>
        </p:nvSpPr>
        <p:spPr>
          <a:xfrm>
            <a:off x="757105" y="2722067"/>
            <a:ext cx="5819556"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 him some great pleasure</a:t>
            </a:r>
            <a:endParaRPr sz="1200">
              <a:solidFill>
                <a:schemeClr val="dk1"/>
              </a:solidFill>
              <a:latin typeface="Montserrat"/>
              <a:ea typeface="Montserrat"/>
              <a:cs typeface="Montserrat"/>
              <a:sym typeface="Montserrat"/>
            </a:endParaRPr>
          </a:p>
        </p:txBody>
      </p:sp>
      <p:sp>
        <p:nvSpPr>
          <p:cNvPr id="516" name="Shape 516"/>
          <p:cNvSpPr txBox="1"/>
          <p:nvPr/>
        </p:nvSpPr>
        <p:spPr>
          <a:xfrm>
            <a:off x="822794" y="4126648"/>
            <a:ext cx="1900264"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WEAKNESSES</a:t>
            </a:r>
            <a:endParaRPr b="1" sz="2400">
              <a:solidFill>
                <a:schemeClr val="dk1"/>
              </a:solidFill>
              <a:latin typeface="Montserrat"/>
              <a:ea typeface="Montserrat"/>
              <a:cs typeface="Montserrat"/>
              <a:sym typeface="Montserrat"/>
            </a:endParaRPr>
          </a:p>
        </p:txBody>
      </p:sp>
      <p:sp>
        <p:nvSpPr>
          <p:cNvPr id="517" name="Shape 517"/>
          <p:cNvSpPr txBox="1"/>
          <p:nvPr/>
        </p:nvSpPr>
        <p:spPr>
          <a:xfrm>
            <a:off x="795976" y="4697289"/>
            <a:ext cx="5819556"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dk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 him some great pleasure</a:t>
            </a:r>
            <a:endParaRPr sz="1200">
              <a:solidFill>
                <a:schemeClr val="dk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08"/>
                                        </p:tgtEl>
                                        <p:attrNameLst>
                                          <p:attrName>style.visibility</p:attrName>
                                        </p:attrNameLst>
                                      </p:cBhvr>
                                      <p:to>
                                        <p:strVal val="visible"/>
                                      </p:to>
                                    </p:set>
                                    <p:anim calcmode="lin" valueType="num">
                                      <p:cBhvr additive="base">
                                        <p:cTn dur="500"/>
                                        <p:tgtEl>
                                          <p:spTgt spid="50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07"/>
                                        </p:tgtEl>
                                        <p:attrNameLst>
                                          <p:attrName>style.visibility</p:attrName>
                                        </p:attrNameLst>
                                      </p:cBhvr>
                                      <p:to>
                                        <p:strVal val="visible"/>
                                      </p:to>
                                    </p:set>
                                    <p:anim calcmode="lin" valueType="num">
                                      <p:cBhvr additive="base">
                                        <p:cTn dur="500"/>
                                        <p:tgtEl>
                                          <p:spTgt spid="5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5"/>
                                        </p:tgtEl>
                                        <p:attrNameLst>
                                          <p:attrName>style.visibility</p:attrName>
                                        </p:attrNameLst>
                                      </p:cBhvr>
                                      <p:to>
                                        <p:strVal val="visible"/>
                                      </p:to>
                                    </p:set>
                                    <p:animEffect filter="fade" transition="in">
                                      <p:cBhvr>
                                        <p:cTn dur="500"/>
                                        <p:tgtEl>
                                          <p:spTgt spid="505"/>
                                        </p:tgtEl>
                                      </p:cBhvr>
                                    </p:animEffect>
                                  </p:childTnLst>
                                </p:cTn>
                              </p:par>
                              <p:par>
                                <p:cTn fill="hold" nodeType="withEffect" presetClass="entr" presetID="10" presetSubtype="0">
                                  <p:stCondLst>
                                    <p:cond delay="0"/>
                                  </p:stCondLst>
                                  <p:childTnLst>
                                    <p:set>
                                      <p:cBhvr>
                                        <p:cTn dur="1" fill="hold">
                                          <p:stCondLst>
                                            <p:cond delay="0"/>
                                          </p:stCondLst>
                                        </p:cTn>
                                        <p:tgtEl>
                                          <p:spTgt spid="506"/>
                                        </p:tgtEl>
                                        <p:attrNameLst>
                                          <p:attrName>style.visibility</p:attrName>
                                        </p:attrNameLst>
                                      </p:cBhvr>
                                      <p:to>
                                        <p:strVal val="visible"/>
                                      </p:to>
                                    </p:set>
                                    <p:animEffect filter="fade" transition="in">
                                      <p:cBhvr>
                                        <p:cTn dur="500"/>
                                        <p:tgtEl>
                                          <p:spTgt spid="5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9"/>
                                        </p:tgtEl>
                                        <p:attrNameLst>
                                          <p:attrName>style.visibility</p:attrName>
                                        </p:attrNameLst>
                                      </p:cBhvr>
                                      <p:to>
                                        <p:strVal val="visible"/>
                                      </p:to>
                                    </p:set>
                                    <p:animEffect filter="fade" transition="in">
                                      <p:cBhvr>
                                        <p:cTn dur="500"/>
                                        <p:tgtEl>
                                          <p:spTgt spid="5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04"/>
                                        </p:tgtEl>
                                        <p:attrNameLst>
                                          <p:attrName>style.visibility</p:attrName>
                                        </p:attrNameLst>
                                      </p:cBhvr>
                                      <p:to>
                                        <p:strVal val="visible"/>
                                      </p:to>
                                    </p:set>
                                    <p:anim calcmode="lin" valueType="num">
                                      <p:cBhvr additive="base">
                                        <p:cTn dur="500"/>
                                        <p:tgtEl>
                                          <p:spTgt spid="5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14"/>
                                        </p:tgtEl>
                                        <p:attrNameLst>
                                          <p:attrName>style.visibility</p:attrName>
                                        </p:attrNameLst>
                                      </p:cBhvr>
                                      <p:to>
                                        <p:strVal val="visible"/>
                                      </p:to>
                                    </p:set>
                                    <p:anim calcmode="lin" valueType="num">
                                      <p:cBhvr additive="base">
                                        <p:cTn dur="500"/>
                                        <p:tgtEl>
                                          <p:spTgt spid="51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15"/>
                                        </p:tgtEl>
                                        <p:attrNameLst>
                                          <p:attrName>style.visibility</p:attrName>
                                        </p:attrNameLst>
                                      </p:cBhvr>
                                      <p:to>
                                        <p:strVal val="visible"/>
                                      </p:to>
                                    </p:set>
                                    <p:anim calcmode="lin" valueType="num">
                                      <p:cBhvr additive="base">
                                        <p:cTn dur="500"/>
                                        <p:tgtEl>
                                          <p:spTgt spid="5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16"/>
                                        </p:tgtEl>
                                        <p:attrNameLst>
                                          <p:attrName>style.visibility</p:attrName>
                                        </p:attrNameLst>
                                      </p:cBhvr>
                                      <p:to>
                                        <p:strVal val="visible"/>
                                      </p:to>
                                    </p:set>
                                    <p:anim calcmode="lin" valueType="num">
                                      <p:cBhvr additive="base">
                                        <p:cTn dur="500"/>
                                        <p:tgtEl>
                                          <p:spTgt spid="5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17"/>
                                        </p:tgtEl>
                                        <p:attrNameLst>
                                          <p:attrName>style.visibility</p:attrName>
                                        </p:attrNameLst>
                                      </p:cBhvr>
                                      <p:to>
                                        <p:strVal val="visible"/>
                                      </p:to>
                                    </p:set>
                                    <p:anim calcmode="lin" valueType="num">
                                      <p:cBhvr additive="base">
                                        <p:cTn dur="500"/>
                                        <p:tgtEl>
                                          <p:spTgt spid="51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521" name="Shape 521"/>
        <p:cNvGrpSpPr/>
        <p:nvPr/>
      </p:nvGrpSpPr>
      <p:grpSpPr>
        <a:xfrm>
          <a:off x="0" y="0"/>
          <a:ext cx="0" cy="0"/>
          <a:chOff x="0" y="0"/>
          <a:chExt cx="0" cy="0"/>
        </a:xfrm>
      </p:grpSpPr>
      <p:sp>
        <p:nvSpPr>
          <p:cNvPr id="522" name="Shape 522"/>
          <p:cNvSpPr/>
          <p:nvPr/>
        </p:nvSpPr>
        <p:spPr>
          <a:xfrm>
            <a:off x="0" y="-26252"/>
            <a:ext cx="6782782"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3" name="Shape 523"/>
          <p:cNvSpPr/>
          <p:nvPr/>
        </p:nvSpPr>
        <p:spPr>
          <a:xfrm>
            <a:off x="6784314" y="0"/>
            <a:ext cx="540768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4" name="Shape 524"/>
          <p:cNvSpPr txBox="1"/>
          <p:nvPr/>
        </p:nvSpPr>
        <p:spPr>
          <a:xfrm>
            <a:off x="8075345" y="320366"/>
            <a:ext cx="3417923"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SWOT Analysis</a:t>
            </a:r>
            <a:endParaRPr b="1" sz="3200">
              <a:solidFill>
                <a:schemeClr val="dk1"/>
              </a:solidFill>
              <a:latin typeface="Montserrat"/>
              <a:ea typeface="Montserrat"/>
              <a:cs typeface="Montserrat"/>
              <a:sym typeface="Montserrat"/>
            </a:endParaRPr>
          </a:p>
        </p:txBody>
      </p:sp>
      <p:sp>
        <p:nvSpPr>
          <p:cNvPr id="525" name="Shape 525"/>
          <p:cNvSpPr txBox="1"/>
          <p:nvPr/>
        </p:nvSpPr>
        <p:spPr>
          <a:xfrm>
            <a:off x="8437624" y="969929"/>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526" name="Shape 526"/>
          <p:cNvSpPr/>
          <p:nvPr/>
        </p:nvSpPr>
        <p:spPr>
          <a:xfrm rot="10800000">
            <a:off x="595003" y="-14068"/>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7" name="Shape 527"/>
          <p:cNvSpPr txBox="1"/>
          <p:nvPr/>
        </p:nvSpPr>
        <p:spPr>
          <a:xfrm>
            <a:off x="1106773"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19</a:t>
            </a:r>
            <a:endParaRPr b="1" sz="3600">
              <a:solidFill>
                <a:schemeClr val="lt1"/>
              </a:solidFill>
              <a:latin typeface="Montserrat"/>
              <a:ea typeface="Montserrat"/>
              <a:cs typeface="Montserrat"/>
              <a:sym typeface="Montserrat"/>
            </a:endParaRPr>
          </a:p>
        </p:txBody>
      </p:sp>
      <p:grpSp>
        <p:nvGrpSpPr>
          <p:cNvPr id="528" name="Shape 528"/>
          <p:cNvGrpSpPr/>
          <p:nvPr/>
        </p:nvGrpSpPr>
        <p:grpSpPr>
          <a:xfrm>
            <a:off x="7263143" y="1628849"/>
            <a:ext cx="4751425" cy="4751426"/>
            <a:chOff x="3440853" y="773852"/>
            <a:chExt cx="5310292" cy="5310293"/>
          </a:xfrm>
        </p:grpSpPr>
        <p:sp>
          <p:nvSpPr>
            <p:cNvPr id="529" name="Shape 529"/>
            <p:cNvSpPr/>
            <p:nvPr/>
          </p:nvSpPr>
          <p:spPr>
            <a:xfrm>
              <a:off x="4687146" y="773852"/>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92D050"/>
            </a:solidFill>
            <a:ln>
              <a:noFill/>
            </a:ln>
          </p:spPr>
          <p:txBody>
            <a:bodyPr anchorCtr="0" anchor="ctr" bIns="1544300" lIns="325100" spcFirstLastPara="1" rIns="325100" wrap="square" tIns="3793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S</a:t>
              </a:r>
              <a:endParaRPr b="1" sz="6400">
                <a:solidFill>
                  <a:schemeClr val="lt1"/>
                </a:solidFill>
                <a:latin typeface="Calibri"/>
                <a:ea typeface="Calibri"/>
                <a:cs typeface="Calibri"/>
                <a:sym typeface="Calibri"/>
              </a:endParaRPr>
            </a:p>
          </p:txBody>
        </p:sp>
        <p:sp>
          <p:nvSpPr>
            <p:cNvPr id="530" name="Shape 530"/>
            <p:cNvSpPr/>
            <p:nvPr/>
          </p:nvSpPr>
          <p:spPr>
            <a:xfrm>
              <a:off x="5933439" y="2020146"/>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chemeClr val="accent6"/>
            </a:solidFill>
            <a:ln>
              <a:noFill/>
            </a:ln>
          </p:spPr>
          <p:txBody>
            <a:bodyPr anchorCtr="0" anchor="ctr" bIns="325100" lIns="1517225" spcFirstLastPara="1" rIns="216725" wrap="square" tIns="3251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W</a:t>
              </a:r>
              <a:endParaRPr b="1" sz="6400">
                <a:solidFill>
                  <a:schemeClr val="lt1"/>
                </a:solidFill>
                <a:latin typeface="Calibri"/>
                <a:ea typeface="Calibri"/>
                <a:cs typeface="Calibri"/>
                <a:sym typeface="Calibri"/>
              </a:endParaRPr>
            </a:p>
          </p:txBody>
        </p:sp>
        <p:sp>
          <p:nvSpPr>
            <p:cNvPr id="531" name="Shape 531"/>
            <p:cNvSpPr/>
            <p:nvPr/>
          </p:nvSpPr>
          <p:spPr>
            <a:xfrm>
              <a:off x="4687146" y="3266439"/>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548135"/>
            </a:solidFill>
            <a:ln>
              <a:noFill/>
            </a:ln>
          </p:spPr>
          <p:txBody>
            <a:bodyPr anchorCtr="0" anchor="ctr" bIns="379300" lIns="325100" spcFirstLastPara="1" rIns="325100" wrap="square" tIns="15443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O</a:t>
              </a:r>
              <a:endParaRPr b="1" sz="6400">
                <a:solidFill>
                  <a:schemeClr val="lt1"/>
                </a:solidFill>
                <a:latin typeface="Calibri"/>
                <a:ea typeface="Calibri"/>
                <a:cs typeface="Calibri"/>
                <a:sym typeface="Calibri"/>
              </a:endParaRPr>
            </a:p>
          </p:txBody>
        </p:sp>
        <p:sp>
          <p:nvSpPr>
            <p:cNvPr id="532" name="Shape 532"/>
            <p:cNvSpPr/>
            <p:nvPr/>
          </p:nvSpPr>
          <p:spPr>
            <a:xfrm>
              <a:off x="3440853" y="2020146"/>
              <a:ext cx="2817706" cy="2817706"/>
            </a:xfrm>
            <a:custGeom>
              <a:pathLst>
                <a:path extrusionOk="0" h="2817706" w="2817706">
                  <a:moveTo>
                    <a:pt x="0" y="1408853"/>
                  </a:moveTo>
                  <a:cubicBezTo>
                    <a:pt x="0" y="630765"/>
                    <a:pt x="630765" y="0"/>
                    <a:pt x="1408853" y="0"/>
                  </a:cubicBezTo>
                  <a:cubicBezTo>
                    <a:pt x="2186941" y="0"/>
                    <a:pt x="2817706" y="630765"/>
                    <a:pt x="2817706" y="1408853"/>
                  </a:cubicBezTo>
                  <a:cubicBezTo>
                    <a:pt x="2817706" y="2186941"/>
                    <a:pt x="2186941" y="2817706"/>
                    <a:pt x="1408853" y="2817706"/>
                  </a:cubicBezTo>
                  <a:cubicBezTo>
                    <a:pt x="630765" y="2817706"/>
                    <a:pt x="0" y="2186941"/>
                    <a:pt x="0" y="1408853"/>
                  </a:cubicBezTo>
                  <a:close/>
                </a:path>
              </a:pathLst>
            </a:custGeom>
            <a:solidFill>
              <a:srgbClr val="385623"/>
            </a:solidFill>
            <a:ln>
              <a:noFill/>
            </a:ln>
          </p:spPr>
          <p:txBody>
            <a:bodyPr anchorCtr="0" anchor="ctr" bIns="325100" lIns="216725" spcFirstLastPara="1" rIns="1517225" wrap="square" tIns="325100">
              <a:noAutofit/>
            </a:bodyPr>
            <a:lstStyle/>
            <a:p>
              <a:pPr indent="0" lvl="0" marL="0" marR="0" rtl="0" algn="ctr">
                <a:lnSpc>
                  <a:spcPct val="90000"/>
                </a:lnSpc>
                <a:spcBef>
                  <a:spcPts val="0"/>
                </a:spcBef>
                <a:spcAft>
                  <a:spcPts val="0"/>
                </a:spcAft>
                <a:buNone/>
              </a:pPr>
              <a:r>
                <a:rPr b="1" lang="en-US" sz="6400">
                  <a:solidFill>
                    <a:schemeClr val="lt1"/>
                  </a:solidFill>
                  <a:latin typeface="Calibri"/>
                  <a:ea typeface="Calibri"/>
                  <a:cs typeface="Calibri"/>
                  <a:sym typeface="Calibri"/>
                </a:rPr>
                <a:t>T</a:t>
              </a:r>
              <a:endParaRPr b="1" sz="6400">
                <a:solidFill>
                  <a:schemeClr val="lt1"/>
                </a:solidFill>
                <a:latin typeface="Calibri"/>
                <a:ea typeface="Calibri"/>
                <a:cs typeface="Calibri"/>
                <a:sym typeface="Calibri"/>
              </a:endParaRPr>
            </a:p>
          </p:txBody>
        </p:sp>
      </p:grpSp>
      <p:sp>
        <p:nvSpPr>
          <p:cNvPr id="533" name="Shape 533"/>
          <p:cNvSpPr txBox="1"/>
          <p:nvPr/>
        </p:nvSpPr>
        <p:spPr>
          <a:xfrm>
            <a:off x="757105" y="2129775"/>
            <a:ext cx="2263055"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lt1"/>
                </a:solidFill>
                <a:latin typeface="Calibri"/>
                <a:ea typeface="Calibri"/>
                <a:cs typeface="Calibri"/>
                <a:sym typeface="Calibri"/>
              </a:rPr>
              <a:t>OPPORTUNITIES</a:t>
            </a:r>
            <a:endParaRPr b="1" sz="2400">
              <a:solidFill>
                <a:schemeClr val="lt1"/>
              </a:solidFill>
              <a:latin typeface="Montserrat"/>
              <a:ea typeface="Montserrat"/>
              <a:cs typeface="Montserrat"/>
              <a:sym typeface="Montserrat"/>
            </a:endParaRPr>
          </a:p>
        </p:txBody>
      </p:sp>
      <p:sp>
        <p:nvSpPr>
          <p:cNvPr id="534" name="Shape 534"/>
          <p:cNvSpPr txBox="1"/>
          <p:nvPr/>
        </p:nvSpPr>
        <p:spPr>
          <a:xfrm>
            <a:off x="757105" y="2722067"/>
            <a:ext cx="5819556"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 him some great pleasure</a:t>
            </a:r>
            <a:endParaRPr sz="1200">
              <a:solidFill>
                <a:schemeClr val="lt1"/>
              </a:solidFill>
              <a:latin typeface="Montserrat"/>
              <a:ea typeface="Montserrat"/>
              <a:cs typeface="Montserrat"/>
              <a:sym typeface="Montserrat"/>
            </a:endParaRPr>
          </a:p>
        </p:txBody>
      </p:sp>
      <p:sp>
        <p:nvSpPr>
          <p:cNvPr id="535" name="Shape 535"/>
          <p:cNvSpPr txBox="1"/>
          <p:nvPr/>
        </p:nvSpPr>
        <p:spPr>
          <a:xfrm>
            <a:off x="822794" y="4126648"/>
            <a:ext cx="1309910"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lt1"/>
                </a:solidFill>
                <a:latin typeface="Calibri"/>
                <a:ea typeface="Calibri"/>
                <a:cs typeface="Calibri"/>
                <a:sym typeface="Calibri"/>
              </a:rPr>
              <a:t>THREATS</a:t>
            </a:r>
            <a:endParaRPr b="1" sz="2400">
              <a:solidFill>
                <a:schemeClr val="lt1"/>
              </a:solidFill>
              <a:latin typeface="Montserrat"/>
              <a:ea typeface="Montserrat"/>
              <a:cs typeface="Montserrat"/>
              <a:sym typeface="Montserrat"/>
            </a:endParaRPr>
          </a:p>
        </p:txBody>
      </p:sp>
      <p:sp>
        <p:nvSpPr>
          <p:cNvPr id="536" name="Shape 536"/>
          <p:cNvSpPr txBox="1"/>
          <p:nvPr/>
        </p:nvSpPr>
        <p:spPr>
          <a:xfrm>
            <a:off x="795976" y="4697289"/>
            <a:ext cx="5819556"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 can procure him some great pleasure</a:t>
            </a:r>
            <a:endParaRPr sz="12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27"/>
                                        </p:tgtEl>
                                        <p:attrNameLst>
                                          <p:attrName>style.visibility</p:attrName>
                                        </p:attrNameLst>
                                      </p:cBhvr>
                                      <p:to>
                                        <p:strVal val="visible"/>
                                      </p:to>
                                    </p:set>
                                    <p:anim calcmode="lin" valueType="num">
                                      <p:cBhvr additive="base">
                                        <p:cTn dur="500"/>
                                        <p:tgtEl>
                                          <p:spTgt spid="52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26"/>
                                        </p:tgtEl>
                                        <p:attrNameLst>
                                          <p:attrName>style.visibility</p:attrName>
                                        </p:attrNameLst>
                                      </p:cBhvr>
                                      <p:to>
                                        <p:strVal val="visible"/>
                                      </p:to>
                                    </p:set>
                                    <p:anim calcmode="lin" valueType="num">
                                      <p:cBhvr additive="base">
                                        <p:cTn dur="500"/>
                                        <p:tgtEl>
                                          <p:spTgt spid="5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24"/>
                                        </p:tgtEl>
                                        <p:attrNameLst>
                                          <p:attrName>style.visibility</p:attrName>
                                        </p:attrNameLst>
                                      </p:cBhvr>
                                      <p:to>
                                        <p:strVal val="visible"/>
                                      </p:to>
                                    </p:set>
                                    <p:anim calcmode="lin" valueType="num">
                                      <p:cBhvr additive="base">
                                        <p:cTn dur="500"/>
                                        <p:tgtEl>
                                          <p:spTgt spid="5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25"/>
                                        </p:tgtEl>
                                        <p:attrNameLst>
                                          <p:attrName>style.visibility</p:attrName>
                                        </p:attrNameLst>
                                      </p:cBhvr>
                                      <p:to>
                                        <p:strVal val="visible"/>
                                      </p:to>
                                    </p:set>
                                    <p:anim calcmode="lin" valueType="num">
                                      <p:cBhvr additive="base">
                                        <p:cTn dur="500"/>
                                        <p:tgtEl>
                                          <p:spTgt spid="5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8"/>
                                        </p:tgtEl>
                                        <p:attrNameLst>
                                          <p:attrName>style.visibility</p:attrName>
                                        </p:attrNameLst>
                                      </p:cBhvr>
                                      <p:to>
                                        <p:strVal val="visible"/>
                                      </p:to>
                                    </p:set>
                                    <p:animEffect filter="fade" transition="in">
                                      <p:cBhvr>
                                        <p:cTn dur="500"/>
                                        <p:tgtEl>
                                          <p:spTgt spid="5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4"/>
                                        </p:tgtEl>
                                        <p:attrNameLst>
                                          <p:attrName>style.visibility</p:attrName>
                                        </p:attrNameLst>
                                      </p:cBhvr>
                                      <p:to>
                                        <p:strVal val="visible"/>
                                      </p:to>
                                    </p:set>
                                    <p:animEffect filter="fade" transition="in">
                                      <p:cBhvr>
                                        <p:cTn dur="500"/>
                                        <p:tgtEl>
                                          <p:spTgt spid="534"/>
                                        </p:tgtEl>
                                      </p:cBhvr>
                                    </p:animEffect>
                                  </p:childTnLst>
                                </p:cTn>
                              </p:par>
                              <p:par>
                                <p:cTn fill="hold" nodeType="withEffect" presetClass="entr" presetID="10" presetSubtype="0">
                                  <p:stCondLst>
                                    <p:cond delay="0"/>
                                  </p:stCondLst>
                                  <p:childTnLst>
                                    <p:set>
                                      <p:cBhvr>
                                        <p:cTn dur="1" fill="hold">
                                          <p:stCondLst>
                                            <p:cond delay="0"/>
                                          </p:stCondLst>
                                        </p:cTn>
                                        <p:tgtEl>
                                          <p:spTgt spid="533"/>
                                        </p:tgtEl>
                                        <p:attrNameLst>
                                          <p:attrName>style.visibility</p:attrName>
                                        </p:attrNameLst>
                                      </p:cBhvr>
                                      <p:to>
                                        <p:strVal val="visible"/>
                                      </p:to>
                                    </p:set>
                                    <p:animEffect filter="fade" transition="in">
                                      <p:cBhvr>
                                        <p:cTn dur="500"/>
                                        <p:tgtEl>
                                          <p:spTgt spid="5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6"/>
                                        </p:tgtEl>
                                        <p:attrNameLst>
                                          <p:attrName>style.visibility</p:attrName>
                                        </p:attrNameLst>
                                      </p:cBhvr>
                                      <p:to>
                                        <p:strVal val="visible"/>
                                      </p:to>
                                    </p:set>
                                    <p:animEffect filter="fade" transition="in">
                                      <p:cBhvr>
                                        <p:cTn dur="500"/>
                                        <p:tgtEl>
                                          <p:spTgt spid="536"/>
                                        </p:tgtEl>
                                      </p:cBhvr>
                                    </p:animEffect>
                                  </p:childTnLst>
                                </p:cTn>
                              </p:par>
                              <p:par>
                                <p:cTn fill="hold" nodeType="withEffect" presetClass="entr" presetID="10" presetSubtype="0">
                                  <p:stCondLst>
                                    <p:cond delay="0"/>
                                  </p:stCondLst>
                                  <p:childTnLst>
                                    <p:set>
                                      <p:cBhvr>
                                        <p:cTn dur="1" fill="hold">
                                          <p:stCondLst>
                                            <p:cond delay="0"/>
                                          </p:stCondLst>
                                        </p:cTn>
                                        <p:tgtEl>
                                          <p:spTgt spid="535"/>
                                        </p:tgtEl>
                                        <p:attrNameLst>
                                          <p:attrName>style.visibility</p:attrName>
                                        </p:attrNameLst>
                                      </p:cBhvr>
                                      <p:to>
                                        <p:strVal val="visible"/>
                                      </p:to>
                                    </p:set>
                                    <p:animEffect filter="fade" transition="in">
                                      <p:cBhvr>
                                        <p:cTn dur="500"/>
                                        <p:tgtEl>
                                          <p:spTgt spid="5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1" name="Shape 541"/>
        <p:cNvGrpSpPr/>
        <p:nvPr/>
      </p:nvGrpSpPr>
      <p:grpSpPr>
        <a:xfrm>
          <a:off x="0" y="0"/>
          <a:ext cx="0" cy="0"/>
          <a:chOff x="0" y="0"/>
          <a:chExt cx="0" cy="0"/>
        </a:xfrm>
      </p:grpSpPr>
      <p:sp>
        <p:nvSpPr>
          <p:cNvPr id="542" name="Shape 542"/>
          <p:cNvSpPr/>
          <p:nvPr/>
        </p:nvSpPr>
        <p:spPr>
          <a:xfrm>
            <a:off x="0" y="-27486"/>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 name="Shape 543"/>
          <p:cNvSpPr/>
          <p:nvPr/>
        </p:nvSpPr>
        <p:spPr>
          <a:xfrm>
            <a:off x="3953024" y="3770142"/>
            <a:ext cx="8238976" cy="3087858"/>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 name="Shape 544"/>
          <p:cNvSpPr/>
          <p:nvPr/>
        </p:nvSpPr>
        <p:spPr>
          <a:xfrm rot="10800000">
            <a:off x="305768" y="-14972"/>
            <a:ext cx="1963751" cy="1692889"/>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 name="Shape 545"/>
          <p:cNvSpPr txBox="1"/>
          <p:nvPr/>
        </p:nvSpPr>
        <p:spPr>
          <a:xfrm>
            <a:off x="806375" y="233268"/>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20</a:t>
            </a:r>
            <a:endParaRPr b="1" sz="3600">
              <a:solidFill>
                <a:schemeClr val="lt1"/>
              </a:solidFill>
              <a:latin typeface="Montserrat"/>
              <a:ea typeface="Montserrat"/>
              <a:cs typeface="Montserrat"/>
              <a:sym typeface="Montserrat"/>
            </a:endParaRPr>
          </a:p>
        </p:txBody>
      </p:sp>
      <p:sp>
        <p:nvSpPr>
          <p:cNvPr id="546" name="Shape 546"/>
          <p:cNvSpPr txBox="1"/>
          <p:nvPr/>
        </p:nvSpPr>
        <p:spPr>
          <a:xfrm>
            <a:off x="2686929" y="221220"/>
            <a:ext cx="6160662"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Gallery  House &amp; Apartment</a:t>
            </a:r>
            <a:endParaRPr b="1" sz="3200">
              <a:solidFill>
                <a:schemeClr val="lt1"/>
              </a:solidFill>
              <a:latin typeface="Montserrat"/>
              <a:ea typeface="Montserrat"/>
              <a:cs typeface="Montserrat"/>
              <a:sym typeface="Montserrat"/>
            </a:endParaRPr>
          </a:p>
        </p:txBody>
      </p:sp>
      <p:sp>
        <p:nvSpPr>
          <p:cNvPr id="547" name="Shape 547"/>
          <p:cNvSpPr txBox="1"/>
          <p:nvPr/>
        </p:nvSpPr>
        <p:spPr>
          <a:xfrm>
            <a:off x="2686929" y="937403"/>
            <a:ext cx="26933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pic>
        <p:nvPicPr>
          <p:cNvPr id="548" name="Shape 548"/>
          <p:cNvPicPr preferRelativeResize="0"/>
          <p:nvPr/>
        </p:nvPicPr>
        <p:blipFill rotWithShape="1">
          <a:blip r:embed="rId3">
            <a:alphaModFix/>
          </a:blip>
          <a:srcRect b="0" l="0" r="0" t="0"/>
          <a:stretch/>
        </p:blipFill>
        <p:spPr>
          <a:xfrm>
            <a:off x="10795" y="1986078"/>
            <a:ext cx="5761800" cy="3832957"/>
          </a:xfrm>
          <a:prstGeom prst="rect">
            <a:avLst/>
          </a:prstGeom>
          <a:noFill/>
          <a:ln>
            <a:noFill/>
          </a:ln>
        </p:spPr>
      </p:pic>
      <p:sp>
        <p:nvSpPr>
          <p:cNvPr id="549" name="Shape 549"/>
          <p:cNvSpPr txBox="1"/>
          <p:nvPr/>
        </p:nvSpPr>
        <p:spPr>
          <a:xfrm>
            <a:off x="6351023" y="2363347"/>
            <a:ext cx="490711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Montserrat"/>
                <a:ea typeface="Montserrat"/>
                <a:cs typeface="Montserrat"/>
                <a:sym typeface="Montserrat"/>
              </a:rPr>
              <a:t>Scandinavian House Concept</a:t>
            </a:r>
            <a:endParaRPr b="1" sz="2400">
              <a:solidFill>
                <a:schemeClr val="dk1"/>
              </a:solidFill>
              <a:latin typeface="Montserrat"/>
              <a:ea typeface="Montserrat"/>
              <a:cs typeface="Montserrat"/>
              <a:sym typeface="Montserrat"/>
            </a:endParaRPr>
          </a:p>
        </p:txBody>
      </p:sp>
      <p:sp>
        <p:nvSpPr>
          <p:cNvPr id="550" name="Shape 550"/>
          <p:cNvSpPr txBox="1"/>
          <p:nvPr/>
        </p:nvSpPr>
        <p:spPr>
          <a:xfrm>
            <a:off x="6351023" y="4234319"/>
            <a:ext cx="5047488" cy="193899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"Sed ut perspiciatis unde omnis iste natus error sit voluptatem accusantium doloremque audantium, totam rem laudantium, totam rem"Sed ut</a:t>
            </a:r>
            <a:endParaRPr sz="1200">
              <a:solidFill>
                <a:schemeClr val="lt1"/>
              </a:solidFill>
              <a:latin typeface="Montserrat"/>
              <a:ea typeface="Montserrat"/>
              <a:cs typeface="Montserrat"/>
              <a:sym typeface="Montserrat"/>
            </a:endParaRPr>
          </a:p>
        </p:txBody>
      </p:sp>
      <p:sp>
        <p:nvSpPr>
          <p:cNvPr id="551" name="Shape 551"/>
          <p:cNvSpPr txBox="1"/>
          <p:nvPr/>
        </p:nvSpPr>
        <p:spPr>
          <a:xfrm>
            <a:off x="6351023" y="2950635"/>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45"/>
                                        </p:tgtEl>
                                        <p:attrNameLst>
                                          <p:attrName>style.visibility</p:attrName>
                                        </p:attrNameLst>
                                      </p:cBhvr>
                                      <p:to>
                                        <p:strVal val="visible"/>
                                      </p:to>
                                    </p:set>
                                    <p:anim calcmode="lin" valueType="num">
                                      <p:cBhvr additive="base">
                                        <p:cTn dur="500"/>
                                        <p:tgtEl>
                                          <p:spTgt spid="54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44"/>
                                        </p:tgtEl>
                                        <p:attrNameLst>
                                          <p:attrName>style.visibility</p:attrName>
                                        </p:attrNameLst>
                                      </p:cBhvr>
                                      <p:to>
                                        <p:strVal val="visible"/>
                                      </p:to>
                                    </p:set>
                                    <p:anim calcmode="lin" valueType="num">
                                      <p:cBhvr additive="base">
                                        <p:cTn dur="500"/>
                                        <p:tgtEl>
                                          <p:spTgt spid="5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6"/>
                                        </p:tgtEl>
                                        <p:attrNameLst>
                                          <p:attrName>style.visibility</p:attrName>
                                        </p:attrNameLst>
                                      </p:cBhvr>
                                      <p:to>
                                        <p:strVal val="visible"/>
                                      </p:to>
                                    </p:set>
                                    <p:animEffect filter="fade" transition="in">
                                      <p:cBhvr>
                                        <p:cTn dur="500"/>
                                        <p:tgtEl>
                                          <p:spTgt spid="546"/>
                                        </p:tgtEl>
                                      </p:cBhvr>
                                    </p:animEffect>
                                  </p:childTnLst>
                                </p:cTn>
                              </p:par>
                              <p:par>
                                <p:cTn fill="hold" nodeType="withEffect" presetClass="entr" presetID="10" presetSubtype="0">
                                  <p:stCondLst>
                                    <p:cond delay="0"/>
                                  </p:stCondLst>
                                  <p:childTnLst>
                                    <p:set>
                                      <p:cBhvr>
                                        <p:cTn dur="1" fill="hold">
                                          <p:stCondLst>
                                            <p:cond delay="0"/>
                                          </p:stCondLst>
                                        </p:cTn>
                                        <p:tgtEl>
                                          <p:spTgt spid="547"/>
                                        </p:tgtEl>
                                        <p:attrNameLst>
                                          <p:attrName>style.visibility</p:attrName>
                                        </p:attrNameLst>
                                      </p:cBhvr>
                                      <p:to>
                                        <p:strVal val="visible"/>
                                      </p:to>
                                    </p:set>
                                    <p:animEffect filter="fade" transition="in">
                                      <p:cBhvr>
                                        <p:cTn dur="500"/>
                                        <p:tgtEl>
                                          <p:spTgt spid="5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8"/>
                                        </p:tgtEl>
                                        <p:attrNameLst>
                                          <p:attrName>style.visibility</p:attrName>
                                        </p:attrNameLst>
                                      </p:cBhvr>
                                      <p:to>
                                        <p:strVal val="visible"/>
                                      </p:to>
                                    </p:set>
                                    <p:animEffect filter="fade" transition="in">
                                      <p:cBhvr>
                                        <p:cTn dur="500"/>
                                        <p:tgtEl>
                                          <p:spTgt spid="5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49"/>
                                        </p:tgtEl>
                                        <p:attrNameLst>
                                          <p:attrName>style.visibility</p:attrName>
                                        </p:attrNameLst>
                                      </p:cBhvr>
                                      <p:to>
                                        <p:strVal val="visible"/>
                                      </p:to>
                                    </p:set>
                                    <p:anim calcmode="lin" valueType="num">
                                      <p:cBhvr additive="base">
                                        <p:cTn dur="500"/>
                                        <p:tgtEl>
                                          <p:spTgt spid="5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51"/>
                                        </p:tgtEl>
                                        <p:attrNameLst>
                                          <p:attrName>style.visibility</p:attrName>
                                        </p:attrNameLst>
                                      </p:cBhvr>
                                      <p:to>
                                        <p:strVal val="visible"/>
                                      </p:to>
                                    </p:set>
                                    <p:anim calcmode="lin" valueType="num">
                                      <p:cBhvr additive="base">
                                        <p:cTn dur="500"/>
                                        <p:tgtEl>
                                          <p:spTgt spid="55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43"/>
                                        </p:tgtEl>
                                        <p:attrNameLst>
                                          <p:attrName>style.visibility</p:attrName>
                                        </p:attrNameLst>
                                      </p:cBhvr>
                                      <p:to>
                                        <p:strVal val="visible"/>
                                      </p:to>
                                    </p:set>
                                    <p:anim calcmode="lin" valueType="num">
                                      <p:cBhvr additive="base">
                                        <p:cTn dur="500"/>
                                        <p:tgtEl>
                                          <p:spTgt spid="54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50"/>
                                        </p:tgtEl>
                                        <p:attrNameLst>
                                          <p:attrName>style.visibility</p:attrName>
                                        </p:attrNameLst>
                                      </p:cBhvr>
                                      <p:to>
                                        <p:strVal val="visible"/>
                                      </p:to>
                                    </p:set>
                                    <p:anim calcmode="lin" valueType="num">
                                      <p:cBhvr additive="base">
                                        <p:cTn dur="500"/>
                                        <p:tgtEl>
                                          <p:spTgt spid="55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6" name="Shape 556"/>
        <p:cNvGrpSpPr/>
        <p:nvPr/>
      </p:nvGrpSpPr>
      <p:grpSpPr>
        <a:xfrm>
          <a:off x="0" y="0"/>
          <a:ext cx="0" cy="0"/>
          <a:chOff x="0" y="0"/>
          <a:chExt cx="0" cy="0"/>
        </a:xfrm>
      </p:grpSpPr>
      <p:sp>
        <p:nvSpPr>
          <p:cNvPr id="557" name="Shape 557"/>
          <p:cNvSpPr/>
          <p:nvPr/>
        </p:nvSpPr>
        <p:spPr>
          <a:xfrm>
            <a:off x="6189778" y="0"/>
            <a:ext cx="6002222"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 name="Shape 558"/>
          <p:cNvSpPr/>
          <p:nvPr/>
        </p:nvSpPr>
        <p:spPr>
          <a:xfrm>
            <a:off x="0" y="2208628"/>
            <a:ext cx="8998191" cy="4649372"/>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 name="Shape 559"/>
          <p:cNvSpPr/>
          <p:nvPr/>
        </p:nvSpPr>
        <p:spPr>
          <a:xfrm rot="10800000">
            <a:off x="305769" y="0"/>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 name="Shape 560"/>
          <p:cNvSpPr txBox="1"/>
          <p:nvPr/>
        </p:nvSpPr>
        <p:spPr>
          <a:xfrm>
            <a:off x="806375" y="233268"/>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21</a:t>
            </a:r>
            <a:endParaRPr b="1" sz="3600">
              <a:solidFill>
                <a:schemeClr val="lt1"/>
              </a:solidFill>
              <a:latin typeface="Montserrat"/>
              <a:ea typeface="Montserrat"/>
              <a:cs typeface="Montserrat"/>
              <a:sym typeface="Montserrat"/>
            </a:endParaRPr>
          </a:p>
        </p:txBody>
      </p:sp>
      <p:sp>
        <p:nvSpPr>
          <p:cNvPr id="561" name="Shape 561"/>
          <p:cNvSpPr txBox="1"/>
          <p:nvPr/>
        </p:nvSpPr>
        <p:spPr>
          <a:xfrm>
            <a:off x="2537157" y="364347"/>
            <a:ext cx="3813866"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Gallery  Services </a:t>
            </a:r>
            <a:endParaRPr b="1" sz="3200">
              <a:solidFill>
                <a:schemeClr val="dk1"/>
              </a:solidFill>
              <a:latin typeface="Montserrat"/>
              <a:ea typeface="Montserrat"/>
              <a:cs typeface="Montserrat"/>
              <a:sym typeface="Montserrat"/>
            </a:endParaRPr>
          </a:p>
        </p:txBody>
      </p:sp>
      <p:sp>
        <p:nvSpPr>
          <p:cNvPr id="562" name="Shape 562"/>
          <p:cNvSpPr txBox="1"/>
          <p:nvPr/>
        </p:nvSpPr>
        <p:spPr>
          <a:xfrm>
            <a:off x="2559490" y="1068811"/>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563" name="Shape 563"/>
          <p:cNvSpPr txBox="1"/>
          <p:nvPr/>
        </p:nvSpPr>
        <p:spPr>
          <a:xfrm>
            <a:off x="782058" y="2845973"/>
            <a:ext cx="490711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lt1"/>
                </a:solidFill>
                <a:latin typeface="Montserrat"/>
                <a:ea typeface="Montserrat"/>
                <a:cs typeface="Montserrat"/>
                <a:sym typeface="Montserrat"/>
              </a:rPr>
              <a:t>Scandinavian House Concept</a:t>
            </a:r>
            <a:endParaRPr b="1" sz="2400">
              <a:solidFill>
                <a:schemeClr val="lt1"/>
              </a:solidFill>
              <a:latin typeface="Montserrat"/>
              <a:ea typeface="Montserrat"/>
              <a:cs typeface="Montserrat"/>
              <a:sym typeface="Montserrat"/>
            </a:endParaRPr>
          </a:p>
        </p:txBody>
      </p:sp>
      <p:sp>
        <p:nvSpPr>
          <p:cNvPr id="564" name="Shape 564"/>
          <p:cNvSpPr txBox="1"/>
          <p:nvPr/>
        </p:nvSpPr>
        <p:spPr>
          <a:xfrm>
            <a:off x="838414" y="4108901"/>
            <a:ext cx="5047488" cy="193899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"Sed ut perspiciatis unde omnis iste natus error sit voluptatem accusantium doloremque audantium, totam rem laudantium, totam rem"Sed ut</a:t>
            </a:r>
            <a:endParaRPr sz="1200">
              <a:solidFill>
                <a:schemeClr val="lt1"/>
              </a:solidFill>
              <a:latin typeface="Montserrat"/>
              <a:ea typeface="Montserrat"/>
              <a:cs typeface="Montserrat"/>
              <a:sym typeface="Montserrat"/>
            </a:endParaRPr>
          </a:p>
        </p:txBody>
      </p:sp>
      <p:sp>
        <p:nvSpPr>
          <p:cNvPr id="565" name="Shape 565"/>
          <p:cNvSpPr txBox="1"/>
          <p:nvPr/>
        </p:nvSpPr>
        <p:spPr>
          <a:xfrm>
            <a:off x="806375" y="3446716"/>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pic>
        <p:nvPicPr>
          <p:cNvPr id="566" name="Shape 566"/>
          <p:cNvPicPr preferRelativeResize="0"/>
          <p:nvPr/>
        </p:nvPicPr>
        <p:blipFill rotWithShape="1">
          <a:blip r:embed="rId3">
            <a:alphaModFix/>
          </a:blip>
          <a:srcRect b="0" l="0" r="0" t="0"/>
          <a:stretch/>
        </p:blipFill>
        <p:spPr>
          <a:xfrm>
            <a:off x="6678851" y="3414657"/>
            <a:ext cx="2328538" cy="2328538"/>
          </a:xfrm>
          <a:prstGeom prst="rect">
            <a:avLst/>
          </a:prstGeom>
          <a:noFill/>
          <a:ln>
            <a:noFill/>
          </a:ln>
        </p:spPr>
      </p:pic>
      <p:pic>
        <p:nvPicPr>
          <p:cNvPr id="567" name="Shape 567"/>
          <p:cNvPicPr preferRelativeResize="0"/>
          <p:nvPr/>
        </p:nvPicPr>
        <p:blipFill rotWithShape="1">
          <a:blip r:embed="rId3">
            <a:alphaModFix/>
          </a:blip>
          <a:srcRect b="0" l="0" r="0" t="0"/>
          <a:stretch/>
        </p:blipFill>
        <p:spPr>
          <a:xfrm>
            <a:off x="9463311" y="3414657"/>
            <a:ext cx="2328538" cy="2328538"/>
          </a:xfrm>
          <a:prstGeom prst="rect">
            <a:avLst/>
          </a:prstGeom>
          <a:noFill/>
          <a:ln>
            <a:noFill/>
          </a:ln>
        </p:spPr>
      </p:pic>
      <p:pic>
        <p:nvPicPr>
          <p:cNvPr id="568" name="Shape 568"/>
          <p:cNvPicPr preferRelativeResize="0"/>
          <p:nvPr/>
        </p:nvPicPr>
        <p:blipFill rotWithShape="1">
          <a:blip r:embed="rId3">
            <a:alphaModFix/>
          </a:blip>
          <a:srcRect b="0" l="0" r="0" t="0"/>
          <a:stretch/>
        </p:blipFill>
        <p:spPr>
          <a:xfrm>
            <a:off x="6678851" y="554873"/>
            <a:ext cx="2328538" cy="2328538"/>
          </a:xfrm>
          <a:prstGeom prst="rect">
            <a:avLst/>
          </a:prstGeom>
          <a:noFill/>
          <a:ln>
            <a:noFill/>
          </a:ln>
        </p:spPr>
      </p:pic>
      <p:pic>
        <p:nvPicPr>
          <p:cNvPr id="569" name="Shape 569"/>
          <p:cNvPicPr preferRelativeResize="0"/>
          <p:nvPr/>
        </p:nvPicPr>
        <p:blipFill rotWithShape="1">
          <a:blip r:embed="rId3">
            <a:alphaModFix/>
          </a:blip>
          <a:srcRect b="0" l="0" r="0" t="0"/>
          <a:stretch/>
        </p:blipFill>
        <p:spPr>
          <a:xfrm>
            <a:off x="9463311" y="554873"/>
            <a:ext cx="2328538" cy="2328538"/>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60"/>
                                        </p:tgtEl>
                                        <p:attrNameLst>
                                          <p:attrName>style.visibility</p:attrName>
                                        </p:attrNameLst>
                                      </p:cBhvr>
                                      <p:to>
                                        <p:strVal val="visible"/>
                                      </p:to>
                                    </p:set>
                                    <p:anim calcmode="lin" valueType="num">
                                      <p:cBhvr additive="base">
                                        <p:cTn dur="500"/>
                                        <p:tgtEl>
                                          <p:spTgt spid="56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59"/>
                                        </p:tgtEl>
                                        <p:attrNameLst>
                                          <p:attrName>style.visibility</p:attrName>
                                        </p:attrNameLst>
                                      </p:cBhvr>
                                      <p:to>
                                        <p:strVal val="visible"/>
                                      </p:to>
                                    </p:set>
                                    <p:anim calcmode="lin" valueType="num">
                                      <p:cBhvr additive="base">
                                        <p:cTn dur="500"/>
                                        <p:tgtEl>
                                          <p:spTgt spid="55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1"/>
                                        </p:tgtEl>
                                        <p:attrNameLst>
                                          <p:attrName>style.visibility</p:attrName>
                                        </p:attrNameLst>
                                      </p:cBhvr>
                                      <p:to>
                                        <p:strVal val="visible"/>
                                      </p:to>
                                    </p:set>
                                    <p:animEffect filter="fade" transition="in">
                                      <p:cBhvr>
                                        <p:cTn dur="500"/>
                                        <p:tgtEl>
                                          <p:spTgt spid="561"/>
                                        </p:tgtEl>
                                      </p:cBhvr>
                                    </p:animEffect>
                                  </p:childTnLst>
                                </p:cTn>
                              </p:par>
                              <p:par>
                                <p:cTn fill="hold" nodeType="withEffect" presetClass="entr" presetID="10" presetSubtype="0">
                                  <p:stCondLst>
                                    <p:cond delay="0"/>
                                  </p:stCondLst>
                                  <p:childTnLst>
                                    <p:set>
                                      <p:cBhvr>
                                        <p:cTn dur="1" fill="hold">
                                          <p:stCondLst>
                                            <p:cond delay="0"/>
                                          </p:stCondLst>
                                        </p:cTn>
                                        <p:tgtEl>
                                          <p:spTgt spid="562"/>
                                        </p:tgtEl>
                                        <p:attrNameLst>
                                          <p:attrName>style.visibility</p:attrName>
                                        </p:attrNameLst>
                                      </p:cBhvr>
                                      <p:to>
                                        <p:strVal val="visible"/>
                                      </p:to>
                                    </p:set>
                                    <p:animEffect filter="fade" transition="in">
                                      <p:cBhvr>
                                        <p:cTn dur="500"/>
                                        <p:tgtEl>
                                          <p:spTgt spid="5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58"/>
                                        </p:tgtEl>
                                        <p:attrNameLst>
                                          <p:attrName>style.visibility</p:attrName>
                                        </p:attrNameLst>
                                      </p:cBhvr>
                                      <p:to>
                                        <p:strVal val="visible"/>
                                      </p:to>
                                    </p:set>
                                    <p:anim calcmode="lin" valueType="num">
                                      <p:cBhvr additive="base">
                                        <p:cTn dur="500"/>
                                        <p:tgtEl>
                                          <p:spTgt spid="55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63"/>
                                        </p:tgtEl>
                                        <p:attrNameLst>
                                          <p:attrName>style.visibility</p:attrName>
                                        </p:attrNameLst>
                                      </p:cBhvr>
                                      <p:to>
                                        <p:strVal val="visible"/>
                                      </p:to>
                                    </p:set>
                                    <p:anim calcmode="lin" valueType="num">
                                      <p:cBhvr additive="base">
                                        <p:cTn dur="500"/>
                                        <p:tgtEl>
                                          <p:spTgt spid="5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65"/>
                                        </p:tgtEl>
                                        <p:attrNameLst>
                                          <p:attrName>style.visibility</p:attrName>
                                        </p:attrNameLst>
                                      </p:cBhvr>
                                      <p:to>
                                        <p:strVal val="visible"/>
                                      </p:to>
                                    </p:set>
                                    <p:anim calcmode="lin" valueType="num">
                                      <p:cBhvr additive="base">
                                        <p:cTn dur="500"/>
                                        <p:tgtEl>
                                          <p:spTgt spid="56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64"/>
                                        </p:tgtEl>
                                        <p:attrNameLst>
                                          <p:attrName>style.visibility</p:attrName>
                                        </p:attrNameLst>
                                      </p:cBhvr>
                                      <p:to>
                                        <p:strVal val="visible"/>
                                      </p:to>
                                    </p:set>
                                    <p:anim calcmode="lin" valueType="num">
                                      <p:cBhvr additive="base">
                                        <p:cTn dur="500"/>
                                        <p:tgtEl>
                                          <p:spTgt spid="5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8"/>
                                        </p:tgtEl>
                                        <p:attrNameLst>
                                          <p:attrName>style.visibility</p:attrName>
                                        </p:attrNameLst>
                                      </p:cBhvr>
                                      <p:to>
                                        <p:strVal val="visible"/>
                                      </p:to>
                                    </p:set>
                                    <p:animEffect filter="fade" transition="in">
                                      <p:cBhvr>
                                        <p:cTn dur="500"/>
                                        <p:tgtEl>
                                          <p:spTgt spid="5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9"/>
                                        </p:tgtEl>
                                        <p:attrNameLst>
                                          <p:attrName>style.visibility</p:attrName>
                                        </p:attrNameLst>
                                      </p:cBhvr>
                                      <p:to>
                                        <p:strVal val="visible"/>
                                      </p:to>
                                    </p:set>
                                    <p:animEffect filter="fade" transition="in">
                                      <p:cBhvr>
                                        <p:cTn dur="500"/>
                                        <p:tgtEl>
                                          <p:spTgt spid="5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6"/>
                                        </p:tgtEl>
                                        <p:attrNameLst>
                                          <p:attrName>style.visibility</p:attrName>
                                        </p:attrNameLst>
                                      </p:cBhvr>
                                      <p:to>
                                        <p:strVal val="visible"/>
                                      </p:to>
                                    </p:set>
                                    <p:animEffect filter="fade" transition="in">
                                      <p:cBhvr>
                                        <p:cTn dur="500"/>
                                        <p:tgtEl>
                                          <p:spTgt spid="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7"/>
                                        </p:tgtEl>
                                        <p:attrNameLst>
                                          <p:attrName>style.visibility</p:attrName>
                                        </p:attrNameLst>
                                      </p:cBhvr>
                                      <p:to>
                                        <p:strVal val="visible"/>
                                      </p:to>
                                    </p:set>
                                    <p:animEffect filter="fade" transition="in">
                                      <p:cBhvr>
                                        <p:cTn dur="500"/>
                                        <p:tgtEl>
                                          <p:spTgt spid="5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Shape 575"/>
          <p:cNvSpPr/>
          <p:nvPr/>
        </p:nvSpPr>
        <p:spPr>
          <a:xfrm>
            <a:off x="9538640" y="4130887"/>
            <a:ext cx="956820" cy="95682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 name="Shape 576"/>
          <p:cNvSpPr/>
          <p:nvPr/>
        </p:nvSpPr>
        <p:spPr>
          <a:xfrm>
            <a:off x="0" y="1952410"/>
            <a:ext cx="7751298" cy="4905589"/>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 name="Shape 577"/>
          <p:cNvSpPr/>
          <p:nvPr/>
        </p:nvSpPr>
        <p:spPr>
          <a:xfrm rot="10800000">
            <a:off x="305767" y="5960"/>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 name="Shape 578"/>
          <p:cNvSpPr txBox="1"/>
          <p:nvPr/>
        </p:nvSpPr>
        <p:spPr>
          <a:xfrm>
            <a:off x="806375" y="233268"/>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22</a:t>
            </a:r>
            <a:endParaRPr b="1" sz="3600">
              <a:solidFill>
                <a:schemeClr val="lt1"/>
              </a:solidFill>
              <a:latin typeface="Montserrat"/>
              <a:ea typeface="Montserrat"/>
              <a:cs typeface="Montserrat"/>
              <a:sym typeface="Montserrat"/>
            </a:endParaRPr>
          </a:p>
        </p:txBody>
      </p:sp>
      <p:sp>
        <p:nvSpPr>
          <p:cNvPr id="579" name="Shape 579"/>
          <p:cNvSpPr txBox="1"/>
          <p:nvPr/>
        </p:nvSpPr>
        <p:spPr>
          <a:xfrm>
            <a:off x="2636720" y="268032"/>
            <a:ext cx="3813866"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Gallery  Services </a:t>
            </a:r>
            <a:endParaRPr b="1" sz="3200">
              <a:solidFill>
                <a:schemeClr val="dk1"/>
              </a:solidFill>
              <a:latin typeface="Montserrat"/>
              <a:ea typeface="Montserrat"/>
              <a:cs typeface="Montserrat"/>
              <a:sym typeface="Montserrat"/>
            </a:endParaRPr>
          </a:p>
        </p:txBody>
      </p:sp>
      <p:sp>
        <p:nvSpPr>
          <p:cNvPr id="580" name="Shape 580"/>
          <p:cNvSpPr txBox="1"/>
          <p:nvPr/>
        </p:nvSpPr>
        <p:spPr>
          <a:xfrm>
            <a:off x="2659053" y="972496"/>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581" name="Shape 581"/>
          <p:cNvSpPr txBox="1"/>
          <p:nvPr/>
        </p:nvSpPr>
        <p:spPr>
          <a:xfrm>
            <a:off x="648903" y="2684275"/>
            <a:ext cx="490711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lt1"/>
                </a:solidFill>
                <a:latin typeface="Montserrat"/>
                <a:ea typeface="Montserrat"/>
                <a:cs typeface="Montserrat"/>
                <a:sym typeface="Montserrat"/>
              </a:rPr>
              <a:t>Scandinavian House Concept</a:t>
            </a:r>
            <a:endParaRPr b="1" sz="2400">
              <a:solidFill>
                <a:schemeClr val="lt1"/>
              </a:solidFill>
              <a:latin typeface="Montserrat"/>
              <a:ea typeface="Montserrat"/>
              <a:cs typeface="Montserrat"/>
              <a:sym typeface="Montserrat"/>
            </a:endParaRPr>
          </a:p>
        </p:txBody>
      </p:sp>
      <p:sp>
        <p:nvSpPr>
          <p:cNvPr id="582" name="Shape 582"/>
          <p:cNvSpPr txBox="1"/>
          <p:nvPr/>
        </p:nvSpPr>
        <p:spPr>
          <a:xfrm>
            <a:off x="603247" y="3850880"/>
            <a:ext cx="50474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"Sed ut perspiciatis unde omnis</a:t>
            </a:r>
            <a:endParaRPr sz="1200">
              <a:solidFill>
                <a:schemeClr val="lt1"/>
              </a:solidFill>
              <a:latin typeface="Montserrat"/>
              <a:ea typeface="Montserrat"/>
              <a:cs typeface="Montserrat"/>
              <a:sym typeface="Montserrat"/>
            </a:endParaRPr>
          </a:p>
        </p:txBody>
      </p:sp>
      <p:sp>
        <p:nvSpPr>
          <p:cNvPr id="583" name="Shape 583"/>
          <p:cNvSpPr txBox="1"/>
          <p:nvPr/>
        </p:nvSpPr>
        <p:spPr>
          <a:xfrm>
            <a:off x="673220" y="328501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pic>
        <p:nvPicPr>
          <p:cNvPr id="584" name="Shape 584"/>
          <p:cNvPicPr preferRelativeResize="0"/>
          <p:nvPr/>
        </p:nvPicPr>
        <p:blipFill rotWithShape="1">
          <a:blip r:embed="rId3">
            <a:alphaModFix/>
          </a:blip>
          <a:srcRect b="0" l="0" r="0" t="0"/>
          <a:stretch/>
        </p:blipFill>
        <p:spPr>
          <a:xfrm>
            <a:off x="5853863" y="3510329"/>
            <a:ext cx="3347671" cy="3347671"/>
          </a:xfrm>
          <a:prstGeom prst="rect">
            <a:avLst/>
          </a:prstGeom>
          <a:noFill/>
          <a:ln>
            <a:noFill/>
          </a:ln>
        </p:spPr>
      </p:pic>
      <p:pic>
        <p:nvPicPr>
          <p:cNvPr id="585" name="Shape 585"/>
          <p:cNvPicPr preferRelativeResize="0"/>
          <p:nvPr/>
        </p:nvPicPr>
        <p:blipFill rotWithShape="1">
          <a:blip r:embed="rId4">
            <a:alphaModFix/>
          </a:blip>
          <a:srcRect b="0" l="0" r="0" t="0"/>
          <a:stretch/>
        </p:blipFill>
        <p:spPr>
          <a:xfrm>
            <a:off x="8918917" y="353088"/>
            <a:ext cx="2916880" cy="2916880"/>
          </a:xfrm>
          <a:prstGeom prst="rect">
            <a:avLst/>
          </a:prstGeom>
          <a:noFill/>
          <a:ln>
            <a:noFill/>
          </a:ln>
        </p:spPr>
      </p:pic>
      <p:sp>
        <p:nvSpPr>
          <p:cNvPr id="586" name="Shape 586"/>
          <p:cNvSpPr/>
          <p:nvPr/>
        </p:nvSpPr>
        <p:spPr>
          <a:xfrm>
            <a:off x="9538640" y="5328068"/>
            <a:ext cx="956820" cy="95682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7" name="Shape 587"/>
          <p:cNvSpPr/>
          <p:nvPr/>
        </p:nvSpPr>
        <p:spPr>
          <a:xfrm>
            <a:off x="10718717" y="4111072"/>
            <a:ext cx="956820" cy="95682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8" name="Shape 588"/>
          <p:cNvSpPr/>
          <p:nvPr/>
        </p:nvSpPr>
        <p:spPr>
          <a:xfrm>
            <a:off x="10718717" y="5294185"/>
            <a:ext cx="956820" cy="95682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77"/>
                                        </p:tgtEl>
                                        <p:attrNameLst>
                                          <p:attrName>style.visibility</p:attrName>
                                        </p:attrNameLst>
                                      </p:cBhvr>
                                      <p:to>
                                        <p:strVal val="visible"/>
                                      </p:to>
                                    </p:set>
                                    <p:anim calcmode="lin" valueType="num">
                                      <p:cBhvr additive="base">
                                        <p:cTn dur="500"/>
                                        <p:tgtEl>
                                          <p:spTgt spid="57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78"/>
                                        </p:tgtEl>
                                        <p:attrNameLst>
                                          <p:attrName>style.visibility</p:attrName>
                                        </p:attrNameLst>
                                      </p:cBhvr>
                                      <p:to>
                                        <p:strVal val="visible"/>
                                      </p:to>
                                    </p:set>
                                    <p:anim calcmode="lin" valueType="num">
                                      <p:cBhvr additive="base">
                                        <p:cTn dur="500"/>
                                        <p:tgtEl>
                                          <p:spTgt spid="5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9"/>
                                        </p:tgtEl>
                                        <p:attrNameLst>
                                          <p:attrName>style.visibility</p:attrName>
                                        </p:attrNameLst>
                                      </p:cBhvr>
                                      <p:to>
                                        <p:strVal val="visible"/>
                                      </p:to>
                                    </p:set>
                                    <p:animEffect filter="fade" transition="in">
                                      <p:cBhvr>
                                        <p:cTn dur="500"/>
                                        <p:tgtEl>
                                          <p:spTgt spid="579"/>
                                        </p:tgtEl>
                                      </p:cBhvr>
                                    </p:animEffect>
                                  </p:childTnLst>
                                </p:cTn>
                              </p:par>
                              <p:par>
                                <p:cTn fill="hold" nodeType="withEffect" presetClass="entr" presetID="10" presetSubtype="0">
                                  <p:stCondLst>
                                    <p:cond delay="0"/>
                                  </p:stCondLst>
                                  <p:childTnLst>
                                    <p:set>
                                      <p:cBhvr>
                                        <p:cTn dur="1" fill="hold">
                                          <p:stCondLst>
                                            <p:cond delay="0"/>
                                          </p:stCondLst>
                                        </p:cTn>
                                        <p:tgtEl>
                                          <p:spTgt spid="580"/>
                                        </p:tgtEl>
                                        <p:attrNameLst>
                                          <p:attrName>style.visibility</p:attrName>
                                        </p:attrNameLst>
                                      </p:cBhvr>
                                      <p:to>
                                        <p:strVal val="visible"/>
                                      </p:to>
                                    </p:set>
                                    <p:animEffect filter="fade" transition="in">
                                      <p:cBhvr>
                                        <p:cTn dur="500"/>
                                        <p:tgtEl>
                                          <p:spTgt spid="5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81"/>
                                        </p:tgtEl>
                                        <p:attrNameLst>
                                          <p:attrName>style.visibility</p:attrName>
                                        </p:attrNameLst>
                                      </p:cBhvr>
                                      <p:to>
                                        <p:strVal val="visible"/>
                                      </p:to>
                                    </p:set>
                                    <p:anim calcmode="lin" valueType="num">
                                      <p:cBhvr additive="base">
                                        <p:cTn dur="500"/>
                                        <p:tgtEl>
                                          <p:spTgt spid="58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83"/>
                                        </p:tgtEl>
                                        <p:attrNameLst>
                                          <p:attrName>style.visibility</p:attrName>
                                        </p:attrNameLst>
                                      </p:cBhvr>
                                      <p:to>
                                        <p:strVal val="visible"/>
                                      </p:to>
                                    </p:set>
                                    <p:anim calcmode="lin" valueType="num">
                                      <p:cBhvr additive="base">
                                        <p:cTn dur="500"/>
                                        <p:tgtEl>
                                          <p:spTgt spid="58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82"/>
                                        </p:tgtEl>
                                        <p:attrNameLst>
                                          <p:attrName>style.visibility</p:attrName>
                                        </p:attrNameLst>
                                      </p:cBhvr>
                                      <p:to>
                                        <p:strVal val="visible"/>
                                      </p:to>
                                    </p:set>
                                    <p:anim calcmode="lin" valueType="num">
                                      <p:cBhvr additive="base">
                                        <p:cTn dur="500"/>
                                        <p:tgtEl>
                                          <p:spTgt spid="5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84"/>
                                        </p:tgtEl>
                                        <p:attrNameLst>
                                          <p:attrName>style.visibility</p:attrName>
                                        </p:attrNameLst>
                                      </p:cBhvr>
                                      <p:to>
                                        <p:strVal val="visible"/>
                                      </p:to>
                                    </p:set>
                                    <p:animEffect filter="fade" transition="in">
                                      <p:cBhvr>
                                        <p:cTn dur="500"/>
                                        <p:tgtEl>
                                          <p:spTgt spid="584"/>
                                        </p:tgtEl>
                                      </p:cBhvr>
                                    </p:animEffect>
                                  </p:childTnLst>
                                </p:cTn>
                              </p:par>
                              <p:par>
                                <p:cTn fill="hold" nodeType="withEffect" presetClass="entr" presetID="10" presetSubtype="0">
                                  <p:stCondLst>
                                    <p:cond delay="0"/>
                                  </p:stCondLst>
                                  <p:childTnLst>
                                    <p:set>
                                      <p:cBhvr>
                                        <p:cTn dur="1" fill="hold">
                                          <p:stCondLst>
                                            <p:cond delay="0"/>
                                          </p:stCondLst>
                                        </p:cTn>
                                        <p:tgtEl>
                                          <p:spTgt spid="585"/>
                                        </p:tgtEl>
                                        <p:attrNameLst>
                                          <p:attrName>style.visibility</p:attrName>
                                        </p:attrNameLst>
                                      </p:cBhvr>
                                      <p:to>
                                        <p:strVal val="visible"/>
                                      </p:to>
                                    </p:set>
                                    <p:animEffect filter="fade" transition="in">
                                      <p:cBhvr>
                                        <p:cTn dur="500"/>
                                        <p:tgtEl>
                                          <p:spTgt spid="5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3" name="Shape 593"/>
        <p:cNvGrpSpPr/>
        <p:nvPr/>
      </p:nvGrpSpPr>
      <p:grpSpPr>
        <a:xfrm>
          <a:off x="0" y="0"/>
          <a:ext cx="0" cy="0"/>
          <a:chOff x="0" y="0"/>
          <a:chExt cx="0" cy="0"/>
        </a:xfrm>
      </p:grpSpPr>
      <p:sp>
        <p:nvSpPr>
          <p:cNvPr id="594" name="Shape 594"/>
          <p:cNvSpPr/>
          <p:nvPr/>
        </p:nvSpPr>
        <p:spPr>
          <a:xfrm>
            <a:off x="0" y="1467"/>
            <a:ext cx="5840977"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 name="Shape 595"/>
          <p:cNvSpPr/>
          <p:nvPr/>
        </p:nvSpPr>
        <p:spPr>
          <a:xfrm>
            <a:off x="3193809" y="2225893"/>
            <a:ext cx="8998191" cy="4649372"/>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 name="Shape 596"/>
          <p:cNvSpPr/>
          <p:nvPr/>
        </p:nvSpPr>
        <p:spPr>
          <a:xfrm rot="10800000">
            <a:off x="10130631" y="1468"/>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 name="Shape 597"/>
          <p:cNvSpPr txBox="1"/>
          <p:nvPr/>
        </p:nvSpPr>
        <p:spPr>
          <a:xfrm>
            <a:off x="10631237" y="214707"/>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23</a:t>
            </a:r>
            <a:endParaRPr b="1" sz="3600">
              <a:solidFill>
                <a:schemeClr val="lt1"/>
              </a:solidFill>
              <a:latin typeface="Montserrat"/>
              <a:ea typeface="Montserrat"/>
              <a:cs typeface="Montserrat"/>
              <a:sym typeface="Montserrat"/>
            </a:endParaRPr>
          </a:p>
        </p:txBody>
      </p:sp>
      <p:sp>
        <p:nvSpPr>
          <p:cNvPr id="598" name="Shape 598"/>
          <p:cNvSpPr txBox="1"/>
          <p:nvPr/>
        </p:nvSpPr>
        <p:spPr>
          <a:xfrm>
            <a:off x="6304373" y="580586"/>
            <a:ext cx="3813866"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Gallery  Services </a:t>
            </a:r>
            <a:endParaRPr b="1" sz="3200">
              <a:solidFill>
                <a:schemeClr val="dk1"/>
              </a:solidFill>
              <a:latin typeface="Montserrat"/>
              <a:ea typeface="Montserrat"/>
              <a:cs typeface="Montserrat"/>
              <a:sym typeface="Montserrat"/>
            </a:endParaRPr>
          </a:p>
        </p:txBody>
      </p:sp>
      <p:sp>
        <p:nvSpPr>
          <p:cNvPr id="599" name="Shape 599"/>
          <p:cNvSpPr txBox="1"/>
          <p:nvPr/>
        </p:nvSpPr>
        <p:spPr>
          <a:xfrm>
            <a:off x="6326706" y="1285050"/>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600" name="Shape 600"/>
          <p:cNvSpPr txBox="1"/>
          <p:nvPr/>
        </p:nvSpPr>
        <p:spPr>
          <a:xfrm>
            <a:off x="5840977" y="2961675"/>
            <a:ext cx="490711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lt1"/>
                </a:solidFill>
                <a:latin typeface="Montserrat"/>
                <a:ea typeface="Montserrat"/>
                <a:cs typeface="Montserrat"/>
                <a:sym typeface="Montserrat"/>
              </a:rPr>
              <a:t>Scandinavian House Concept</a:t>
            </a:r>
            <a:endParaRPr b="1" sz="2400">
              <a:solidFill>
                <a:schemeClr val="lt1"/>
              </a:solidFill>
              <a:latin typeface="Montserrat"/>
              <a:ea typeface="Montserrat"/>
              <a:cs typeface="Montserrat"/>
              <a:sym typeface="Montserrat"/>
            </a:endParaRPr>
          </a:p>
        </p:txBody>
      </p:sp>
      <p:sp>
        <p:nvSpPr>
          <p:cNvPr id="601" name="Shape 601"/>
          <p:cNvSpPr txBox="1"/>
          <p:nvPr/>
        </p:nvSpPr>
        <p:spPr>
          <a:xfrm>
            <a:off x="5865294" y="4186406"/>
            <a:ext cx="5047488" cy="1938992"/>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200">
                <a:solidFill>
                  <a:schemeClr val="lt1"/>
                </a:solidFill>
                <a:latin typeface="Montserrat"/>
                <a:ea typeface="Montserrat"/>
                <a:cs typeface="Montserrat"/>
                <a:sym typeface="Montserrat"/>
              </a:rPr>
              <a:t>"Sed ut perspiciatis unde omnis iste natus error sit voluptatem accusantium doloremque audantium, totam rem laudantium, totam rem"Sed ut "Sed ut perspiciatis unde omnis iste natus error sit voluptatem accusantium doloremque audantium, totam rem laudantium, totam rem"Sed ut</a:t>
            </a:r>
            <a:endParaRPr sz="1200">
              <a:solidFill>
                <a:schemeClr val="lt1"/>
              </a:solidFill>
              <a:latin typeface="Montserrat"/>
              <a:ea typeface="Montserrat"/>
              <a:cs typeface="Montserrat"/>
              <a:sym typeface="Montserrat"/>
            </a:endParaRPr>
          </a:p>
        </p:txBody>
      </p:sp>
      <p:sp>
        <p:nvSpPr>
          <p:cNvPr id="602" name="Shape 602"/>
          <p:cNvSpPr txBox="1"/>
          <p:nvPr/>
        </p:nvSpPr>
        <p:spPr>
          <a:xfrm>
            <a:off x="5865294" y="356241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pic>
        <p:nvPicPr>
          <p:cNvPr id="603" name="Shape 603"/>
          <p:cNvPicPr preferRelativeResize="0"/>
          <p:nvPr/>
        </p:nvPicPr>
        <p:blipFill rotWithShape="1">
          <a:blip r:embed="rId3">
            <a:alphaModFix/>
          </a:blip>
          <a:srcRect b="0" l="0" r="0" t="0"/>
          <a:stretch/>
        </p:blipFill>
        <p:spPr>
          <a:xfrm>
            <a:off x="296012" y="3430467"/>
            <a:ext cx="2541768" cy="2541768"/>
          </a:xfrm>
          <a:prstGeom prst="rect">
            <a:avLst/>
          </a:prstGeom>
          <a:noFill/>
          <a:ln>
            <a:noFill/>
          </a:ln>
        </p:spPr>
      </p:pic>
      <p:pic>
        <p:nvPicPr>
          <p:cNvPr id="604" name="Shape 604"/>
          <p:cNvPicPr preferRelativeResize="0"/>
          <p:nvPr/>
        </p:nvPicPr>
        <p:blipFill rotWithShape="1">
          <a:blip r:embed="rId4">
            <a:alphaModFix/>
          </a:blip>
          <a:srcRect b="0" l="0" r="0" t="0"/>
          <a:stretch/>
        </p:blipFill>
        <p:spPr>
          <a:xfrm>
            <a:off x="3540677" y="4583119"/>
            <a:ext cx="1592401" cy="1592401"/>
          </a:xfrm>
          <a:prstGeom prst="rect">
            <a:avLst/>
          </a:prstGeom>
          <a:noFill/>
          <a:ln>
            <a:noFill/>
          </a:ln>
        </p:spPr>
      </p:pic>
      <p:pic>
        <p:nvPicPr>
          <p:cNvPr id="605" name="Shape 605"/>
          <p:cNvPicPr preferRelativeResize="0"/>
          <p:nvPr/>
        </p:nvPicPr>
        <p:blipFill rotWithShape="1">
          <a:blip r:embed="rId3">
            <a:alphaModFix/>
          </a:blip>
          <a:srcRect b="0" l="0" r="0" t="0"/>
          <a:stretch/>
        </p:blipFill>
        <p:spPr>
          <a:xfrm>
            <a:off x="323186" y="499551"/>
            <a:ext cx="2487421" cy="2487421"/>
          </a:xfrm>
          <a:prstGeom prst="rect">
            <a:avLst/>
          </a:prstGeom>
          <a:noFill/>
          <a:ln>
            <a:noFill/>
          </a:ln>
        </p:spPr>
      </p:pic>
      <p:pic>
        <p:nvPicPr>
          <p:cNvPr id="606" name="Shape 606"/>
          <p:cNvPicPr preferRelativeResize="0"/>
          <p:nvPr/>
        </p:nvPicPr>
        <p:blipFill rotWithShape="1">
          <a:blip r:embed="rId4">
            <a:alphaModFix/>
          </a:blip>
          <a:srcRect b="0" l="0" r="0" t="0"/>
          <a:stretch/>
        </p:blipFill>
        <p:spPr>
          <a:xfrm>
            <a:off x="3518506" y="2623181"/>
            <a:ext cx="1614572" cy="1614572"/>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597"/>
                                        </p:tgtEl>
                                        <p:attrNameLst>
                                          <p:attrName>style.visibility</p:attrName>
                                        </p:attrNameLst>
                                      </p:cBhvr>
                                      <p:to>
                                        <p:strVal val="visible"/>
                                      </p:to>
                                    </p:set>
                                    <p:anim calcmode="lin" valueType="num">
                                      <p:cBhvr additive="base">
                                        <p:cTn dur="500"/>
                                        <p:tgtEl>
                                          <p:spTgt spid="59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96"/>
                                        </p:tgtEl>
                                        <p:attrNameLst>
                                          <p:attrName>style.visibility</p:attrName>
                                        </p:attrNameLst>
                                      </p:cBhvr>
                                      <p:to>
                                        <p:strVal val="visible"/>
                                      </p:to>
                                    </p:set>
                                    <p:anim calcmode="lin" valueType="num">
                                      <p:cBhvr additive="base">
                                        <p:cTn dur="500"/>
                                        <p:tgtEl>
                                          <p:spTgt spid="59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8"/>
                                        </p:tgtEl>
                                        <p:attrNameLst>
                                          <p:attrName>style.visibility</p:attrName>
                                        </p:attrNameLst>
                                      </p:cBhvr>
                                      <p:to>
                                        <p:strVal val="visible"/>
                                      </p:to>
                                    </p:set>
                                    <p:animEffect filter="fade" transition="in">
                                      <p:cBhvr>
                                        <p:cTn dur="500"/>
                                        <p:tgtEl>
                                          <p:spTgt spid="598"/>
                                        </p:tgtEl>
                                      </p:cBhvr>
                                    </p:animEffect>
                                  </p:childTnLst>
                                </p:cTn>
                              </p:par>
                              <p:par>
                                <p:cTn fill="hold" nodeType="withEffect" presetClass="entr" presetID="10" presetSubtype="0">
                                  <p:stCondLst>
                                    <p:cond delay="0"/>
                                  </p:stCondLst>
                                  <p:childTnLst>
                                    <p:set>
                                      <p:cBhvr>
                                        <p:cTn dur="1" fill="hold">
                                          <p:stCondLst>
                                            <p:cond delay="0"/>
                                          </p:stCondLst>
                                        </p:cTn>
                                        <p:tgtEl>
                                          <p:spTgt spid="599"/>
                                        </p:tgtEl>
                                        <p:attrNameLst>
                                          <p:attrName>style.visibility</p:attrName>
                                        </p:attrNameLst>
                                      </p:cBhvr>
                                      <p:to>
                                        <p:strVal val="visible"/>
                                      </p:to>
                                    </p:set>
                                    <p:animEffect filter="fade" transition="in">
                                      <p:cBhvr>
                                        <p:cTn dur="500"/>
                                        <p:tgtEl>
                                          <p:spTgt spid="5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00"/>
                                        </p:tgtEl>
                                        <p:attrNameLst>
                                          <p:attrName>style.visibility</p:attrName>
                                        </p:attrNameLst>
                                      </p:cBhvr>
                                      <p:to>
                                        <p:strVal val="visible"/>
                                      </p:to>
                                    </p:set>
                                    <p:anim calcmode="lin" valueType="num">
                                      <p:cBhvr additive="base">
                                        <p:cTn dur="500"/>
                                        <p:tgtEl>
                                          <p:spTgt spid="60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02"/>
                                        </p:tgtEl>
                                        <p:attrNameLst>
                                          <p:attrName>style.visibility</p:attrName>
                                        </p:attrNameLst>
                                      </p:cBhvr>
                                      <p:to>
                                        <p:strVal val="visible"/>
                                      </p:to>
                                    </p:set>
                                    <p:anim calcmode="lin" valueType="num">
                                      <p:cBhvr additive="base">
                                        <p:cTn dur="500"/>
                                        <p:tgtEl>
                                          <p:spTgt spid="60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01"/>
                                        </p:tgtEl>
                                        <p:attrNameLst>
                                          <p:attrName>style.visibility</p:attrName>
                                        </p:attrNameLst>
                                      </p:cBhvr>
                                      <p:to>
                                        <p:strVal val="visible"/>
                                      </p:to>
                                    </p:set>
                                    <p:anim calcmode="lin" valueType="num">
                                      <p:cBhvr additive="base">
                                        <p:cTn dur="500"/>
                                        <p:tgtEl>
                                          <p:spTgt spid="6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5"/>
                                        </p:tgtEl>
                                        <p:attrNameLst>
                                          <p:attrName>style.visibility</p:attrName>
                                        </p:attrNameLst>
                                      </p:cBhvr>
                                      <p:to>
                                        <p:strVal val="visible"/>
                                      </p:to>
                                    </p:set>
                                    <p:animEffect filter="fade" transition="in">
                                      <p:cBhvr>
                                        <p:cTn dur="500"/>
                                        <p:tgtEl>
                                          <p:spTgt spid="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3"/>
                                        </p:tgtEl>
                                        <p:attrNameLst>
                                          <p:attrName>style.visibility</p:attrName>
                                        </p:attrNameLst>
                                      </p:cBhvr>
                                      <p:to>
                                        <p:strVal val="visible"/>
                                      </p:to>
                                    </p:set>
                                    <p:animEffect filter="fade" transition="in">
                                      <p:cBhvr>
                                        <p:cTn dur="500"/>
                                        <p:tgtEl>
                                          <p:spTgt spid="6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6"/>
                                        </p:tgtEl>
                                        <p:attrNameLst>
                                          <p:attrName>style.visibility</p:attrName>
                                        </p:attrNameLst>
                                      </p:cBhvr>
                                      <p:to>
                                        <p:strVal val="visible"/>
                                      </p:to>
                                    </p:set>
                                    <p:animEffect filter="fade" transition="in">
                                      <p:cBhvr>
                                        <p:cTn dur="500"/>
                                        <p:tgtEl>
                                          <p:spTgt spid="6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4"/>
                                        </p:tgtEl>
                                        <p:attrNameLst>
                                          <p:attrName>style.visibility</p:attrName>
                                        </p:attrNameLst>
                                      </p:cBhvr>
                                      <p:to>
                                        <p:strVal val="visible"/>
                                      </p:to>
                                    </p:set>
                                    <p:animEffect filter="fade" transition="in">
                                      <p:cBhvr>
                                        <p:cTn dur="500"/>
                                        <p:tgtEl>
                                          <p:spTgt spid="6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1" name="Shape 611"/>
        <p:cNvGrpSpPr/>
        <p:nvPr/>
      </p:nvGrpSpPr>
      <p:grpSpPr>
        <a:xfrm>
          <a:off x="0" y="0"/>
          <a:ext cx="0" cy="0"/>
          <a:chOff x="0" y="0"/>
          <a:chExt cx="0" cy="0"/>
        </a:xfrm>
      </p:grpSpPr>
      <p:pic>
        <p:nvPicPr>
          <p:cNvPr id="612" name="Shape 612"/>
          <p:cNvPicPr preferRelativeResize="0"/>
          <p:nvPr/>
        </p:nvPicPr>
        <p:blipFill rotWithShape="1">
          <a:blip r:embed="rId3">
            <a:alphaModFix/>
          </a:blip>
          <a:srcRect b="0" l="0" r="0" t="0"/>
          <a:stretch/>
        </p:blipFill>
        <p:spPr>
          <a:xfrm>
            <a:off x="4528469" y="-2076"/>
            <a:ext cx="7663531" cy="6875574"/>
          </a:xfrm>
          <a:prstGeom prst="rect">
            <a:avLst/>
          </a:prstGeom>
          <a:noFill/>
          <a:ln>
            <a:noFill/>
          </a:ln>
        </p:spPr>
      </p:pic>
      <p:sp>
        <p:nvSpPr>
          <p:cNvPr id="613" name="Shape 613"/>
          <p:cNvSpPr/>
          <p:nvPr/>
        </p:nvSpPr>
        <p:spPr>
          <a:xfrm>
            <a:off x="0" y="0"/>
            <a:ext cx="4527030" cy="685800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14" name="Shape 614"/>
          <p:cNvSpPr/>
          <p:nvPr/>
        </p:nvSpPr>
        <p:spPr>
          <a:xfrm rot="10800000">
            <a:off x="1311633" y="-2076"/>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 name="Shape 615"/>
          <p:cNvSpPr txBox="1"/>
          <p:nvPr/>
        </p:nvSpPr>
        <p:spPr>
          <a:xfrm>
            <a:off x="1812239" y="19566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24</a:t>
            </a:r>
            <a:endParaRPr b="1" sz="3600">
              <a:solidFill>
                <a:schemeClr val="lt1"/>
              </a:solidFill>
              <a:latin typeface="Montserrat"/>
              <a:ea typeface="Montserrat"/>
              <a:cs typeface="Montserrat"/>
              <a:sym typeface="Montserrat"/>
            </a:endParaRPr>
          </a:p>
        </p:txBody>
      </p:sp>
      <p:sp>
        <p:nvSpPr>
          <p:cNvPr id="616" name="Shape 616"/>
          <p:cNvSpPr txBox="1"/>
          <p:nvPr/>
        </p:nvSpPr>
        <p:spPr>
          <a:xfrm>
            <a:off x="893613" y="2088687"/>
            <a:ext cx="2736648"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Master Plan</a:t>
            </a:r>
            <a:endParaRPr b="1" sz="3200">
              <a:solidFill>
                <a:schemeClr val="lt1"/>
              </a:solidFill>
              <a:latin typeface="Montserrat"/>
              <a:ea typeface="Montserrat"/>
              <a:cs typeface="Montserrat"/>
              <a:sym typeface="Montserrat"/>
            </a:endParaRPr>
          </a:p>
        </p:txBody>
      </p:sp>
      <p:sp>
        <p:nvSpPr>
          <p:cNvPr id="617" name="Shape 617"/>
          <p:cNvSpPr txBox="1"/>
          <p:nvPr/>
        </p:nvSpPr>
        <p:spPr>
          <a:xfrm>
            <a:off x="893613" y="2894143"/>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cxnSp>
        <p:nvCxnSpPr>
          <p:cNvPr id="618" name="Shape 618"/>
          <p:cNvCxnSpPr/>
          <p:nvPr/>
        </p:nvCxnSpPr>
        <p:spPr>
          <a:xfrm rot="10800000">
            <a:off x="2261937" y="4092269"/>
            <a:ext cx="1578" cy="2783305"/>
          </a:xfrm>
          <a:prstGeom prst="straightConnector1">
            <a:avLst/>
          </a:prstGeom>
          <a:noFill/>
          <a:ln cap="flat" cmpd="sng" w="76200">
            <a:solidFill>
              <a:schemeClr val="accent6"/>
            </a:solidFill>
            <a:prstDash val="solid"/>
            <a:miter lim="800000"/>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14"/>
                                        </p:tgtEl>
                                        <p:attrNameLst>
                                          <p:attrName>style.visibility</p:attrName>
                                        </p:attrNameLst>
                                      </p:cBhvr>
                                      <p:to>
                                        <p:strVal val="visible"/>
                                      </p:to>
                                    </p:set>
                                    <p:anim calcmode="lin" valueType="num">
                                      <p:cBhvr additive="base">
                                        <p:cTn dur="500"/>
                                        <p:tgtEl>
                                          <p:spTgt spid="61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615"/>
                                        </p:tgtEl>
                                        <p:attrNameLst>
                                          <p:attrName>style.visibility</p:attrName>
                                        </p:attrNameLst>
                                      </p:cBhvr>
                                      <p:to>
                                        <p:strVal val="visible"/>
                                      </p:to>
                                    </p:set>
                                    <p:anim calcmode="lin" valueType="num">
                                      <p:cBhvr additive="base">
                                        <p:cTn dur="500"/>
                                        <p:tgtEl>
                                          <p:spTgt spid="6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6"/>
                                        </p:tgtEl>
                                        <p:attrNameLst>
                                          <p:attrName>style.visibility</p:attrName>
                                        </p:attrNameLst>
                                      </p:cBhvr>
                                      <p:to>
                                        <p:strVal val="visible"/>
                                      </p:to>
                                    </p:set>
                                    <p:animEffect filter="fade" transition="in">
                                      <p:cBhvr>
                                        <p:cTn dur="500"/>
                                        <p:tgtEl>
                                          <p:spTgt spid="616"/>
                                        </p:tgtEl>
                                      </p:cBhvr>
                                    </p:animEffect>
                                  </p:childTnLst>
                                </p:cTn>
                              </p:par>
                              <p:par>
                                <p:cTn fill="hold" nodeType="withEffect" presetClass="entr" presetID="10" presetSubtype="0">
                                  <p:stCondLst>
                                    <p:cond delay="0"/>
                                  </p:stCondLst>
                                  <p:childTnLst>
                                    <p:set>
                                      <p:cBhvr>
                                        <p:cTn dur="1" fill="hold">
                                          <p:stCondLst>
                                            <p:cond delay="0"/>
                                          </p:stCondLst>
                                        </p:cTn>
                                        <p:tgtEl>
                                          <p:spTgt spid="617"/>
                                        </p:tgtEl>
                                        <p:attrNameLst>
                                          <p:attrName>style.visibility</p:attrName>
                                        </p:attrNameLst>
                                      </p:cBhvr>
                                      <p:to>
                                        <p:strVal val="visible"/>
                                      </p:to>
                                    </p:set>
                                    <p:animEffect filter="fade" transition="in">
                                      <p:cBhvr>
                                        <p:cTn dur="500"/>
                                        <p:tgtEl>
                                          <p:spTgt spid="6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18"/>
                                        </p:tgtEl>
                                        <p:attrNameLst>
                                          <p:attrName>style.visibility</p:attrName>
                                        </p:attrNameLst>
                                      </p:cBhvr>
                                      <p:to>
                                        <p:strVal val="visible"/>
                                      </p:to>
                                    </p:set>
                                    <p:anim calcmode="lin" valueType="num">
                                      <p:cBhvr additive="base">
                                        <p:cTn dur="500"/>
                                        <p:tgtEl>
                                          <p:spTgt spid="6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12"/>
                                        </p:tgtEl>
                                        <p:attrNameLst>
                                          <p:attrName>style.visibility</p:attrName>
                                        </p:attrNameLst>
                                      </p:cBhvr>
                                      <p:to>
                                        <p:strVal val="visible"/>
                                      </p:to>
                                    </p:set>
                                    <p:anim calcmode="lin" valueType="num">
                                      <p:cBhvr additive="base">
                                        <p:cTn dur="500"/>
                                        <p:tgtEl>
                                          <p:spTgt spid="61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623" name="Shape 623"/>
        <p:cNvGrpSpPr/>
        <p:nvPr/>
      </p:nvGrpSpPr>
      <p:grpSpPr>
        <a:xfrm>
          <a:off x="0" y="0"/>
          <a:ext cx="0" cy="0"/>
          <a:chOff x="0" y="0"/>
          <a:chExt cx="0" cy="0"/>
        </a:xfrm>
      </p:grpSpPr>
      <p:sp>
        <p:nvSpPr>
          <p:cNvPr id="624" name="Shape 624"/>
          <p:cNvSpPr/>
          <p:nvPr/>
        </p:nvSpPr>
        <p:spPr>
          <a:xfrm rot="10800000">
            <a:off x="621823" y="4598"/>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 name="Shape 625"/>
          <p:cNvSpPr txBox="1"/>
          <p:nvPr/>
        </p:nvSpPr>
        <p:spPr>
          <a:xfrm>
            <a:off x="1122429" y="18575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25</a:t>
            </a:r>
            <a:endParaRPr b="1" sz="3600">
              <a:solidFill>
                <a:schemeClr val="lt1"/>
              </a:solidFill>
              <a:latin typeface="Montserrat"/>
              <a:ea typeface="Montserrat"/>
              <a:cs typeface="Montserrat"/>
              <a:sym typeface="Montserrat"/>
            </a:endParaRPr>
          </a:p>
        </p:txBody>
      </p:sp>
      <p:sp>
        <p:nvSpPr>
          <p:cNvPr id="626" name="Shape 626"/>
          <p:cNvSpPr txBox="1"/>
          <p:nvPr/>
        </p:nvSpPr>
        <p:spPr>
          <a:xfrm>
            <a:off x="3069645" y="257221"/>
            <a:ext cx="537038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House Type Master Plan</a:t>
            </a:r>
            <a:endParaRPr b="1" sz="3200">
              <a:solidFill>
                <a:schemeClr val="lt1"/>
              </a:solidFill>
              <a:latin typeface="Montserrat"/>
              <a:ea typeface="Montserrat"/>
              <a:cs typeface="Montserrat"/>
              <a:sym typeface="Montserrat"/>
            </a:endParaRPr>
          </a:p>
        </p:txBody>
      </p:sp>
      <p:sp>
        <p:nvSpPr>
          <p:cNvPr id="627" name="Shape 627"/>
          <p:cNvSpPr txBox="1"/>
          <p:nvPr/>
        </p:nvSpPr>
        <p:spPr>
          <a:xfrm>
            <a:off x="3069645" y="1016537"/>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628" name="Shape 628"/>
          <p:cNvSpPr/>
          <p:nvPr/>
        </p:nvSpPr>
        <p:spPr>
          <a:xfrm>
            <a:off x="340553" y="2083675"/>
            <a:ext cx="3301700" cy="3301700"/>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9" name="Shape 629"/>
          <p:cNvSpPr/>
          <p:nvPr/>
        </p:nvSpPr>
        <p:spPr>
          <a:xfrm>
            <a:off x="340553" y="5152851"/>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0" name="Shape 630"/>
          <p:cNvSpPr txBox="1"/>
          <p:nvPr/>
        </p:nvSpPr>
        <p:spPr>
          <a:xfrm>
            <a:off x="637347" y="5439492"/>
            <a:ext cx="200762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Montserrat"/>
                <a:ea typeface="Montserrat"/>
                <a:cs typeface="Montserrat"/>
                <a:sym typeface="Montserrat"/>
              </a:rPr>
              <a:t>TYPE ONE</a:t>
            </a:r>
            <a:endParaRPr b="1" sz="1600">
              <a:solidFill>
                <a:schemeClr val="lt1"/>
              </a:solidFill>
              <a:latin typeface="Montserrat"/>
              <a:ea typeface="Montserrat"/>
              <a:cs typeface="Montserrat"/>
              <a:sym typeface="Montserrat"/>
            </a:endParaRPr>
          </a:p>
        </p:txBody>
      </p:sp>
      <p:sp>
        <p:nvSpPr>
          <p:cNvPr id="631" name="Shape 631"/>
          <p:cNvSpPr/>
          <p:nvPr/>
        </p:nvSpPr>
        <p:spPr>
          <a:xfrm>
            <a:off x="2277070" y="4514474"/>
            <a:ext cx="1741802" cy="1741802"/>
          </a:xfrm>
          <a:prstGeom prst="ellipse">
            <a:avLst/>
          </a:prstGeom>
          <a:solidFill>
            <a:schemeClr val="accent4"/>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2" name="Shape 632"/>
          <p:cNvSpPr txBox="1"/>
          <p:nvPr/>
        </p:nvSpPr>
        <p:spPr>
          <a:xfrm>
            <a:off x="2631650" y="4943662"/>
            <a:ext cx="107112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$ 1.2</a:t>
            </a:r>
            <a:endParaRPr b="1" sz="3200">
              <a:solidFill>
                <a:schemeClr val="lt1"/>
              </a:solidFill>
              <a:latin typeface="Montserrat"/>
              <a:ea typeface="Montserrat"/>
              <a:cs typeface="Montserrat"/>
              <a:sym typeface="Montserrat"/>
            </a:endParaRPr>
          </a:p>
        </p:txBody>
      </p:sp>
      <p:sp>
        <p:nvSpPr>
          <p:cNvPr id="633" name="Shape 633"/>
          <p:cNvSpPr txBox="1"/>
          <p:nvPr/>
        </p:nvSpPr>
        <p:spPr>
          <a:xfrm>
            <a:off x="2607413" y="5523024"/>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
        <p:nvSpPr>
          <p:cNvPr id="634" name="Shape 634"/>
          <p:cNvSpPr/>
          <p:nvPr/>
        </p:nvSpPr>
        <p:spPr>
          <a:xfrm>
            <a:off x="4326166" y="2083675"/>
            <a:ext cx="3301700" cy="3301700"/>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5" name="Shape 635"/>
          <p:cNvSpPr/>
          <p:nvPr/>
        </p:nvSpPr>
        <p:spPr>
          <a:xfrm>
            <a:off x="4326166" y="5152851"/>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6" name="Shape 636"/>
          <p:cNvSpPr txBox="1"/>
          <p:nvPr/>
        </p:nvSpPr>
        <p:spPr>
          <a:xfrm>
            <a:off x="4622960" y="5439492"/>
            <a:ext cx="200762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Montserrat"/>
                <a:ea typeface="Montserrat"/>
                <a:cs typeface="Montserrat"/>
                <a:sym typeface="Montserrat"/>
              </a:rPr>
              <a:t>TYPE TWO</a:t>
            </a:r>
            <a:endParaRPr b="1" sz="1600">
              <a:solidFill>
                <a:schemeClr val="lt1"/>
              </a:solidFill>
              <a:latin typeface="Montserrat"/>
              <a:ea typeface="Montserrat"/>
              <a:cs typeface="Montserrat"/>
              <a:sym typeface="Montserrat"/>
            </a:endParaRPr>
          </a:p>
        </p:txBody>
      </p:sp>
      <p:sp>
        <p:nvSpPr>
          <p:cNvPr id="637" name="Shape 637"/>
          <p:cNvSpPr/>
          <p:nvPr/>
        </p:nvSpPr>
        <p:spPr>
          <a:xfrm>
            <a:off x="6262683" y="4514474"/>
            <a:ext cx="1741802" cy="1741802"/>
          </a:xfrm>
          <a:prstGeom prst="ellipse">
            <a:avLst/>
          </a:prstGeom>
          <a:solidFill>
            <a:srgbClr val="FE912B"/>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8" name="Shape 638"/>
          <p:cNvSpPr txBox="1"/>
          <p:nvPr/>
        </p:nvSpPr>
        <p:spPr>
          <a:xfrm>
            <a:off x="6617263" y="4943662"/>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$ 2.2</a:t>
            </a:r>
            <a:endParaRPr b="1" sz="3200">
              <a:solidFill>
                <a:schemeClr val="lt1"/>
              </a:solidFill>
              <a:latin typeface="Montserrat"/>
              <a:ea typeface="Montserrat"/>
              <a:cs typeface="Montserrat"/>
              <a:sym typeface="Montserrat"/>
            </a:endParaRPr>
          </a:p>
        </p:txBody>
      </p:sp>
      <p:sp>
        <p:nvSpPr>
          <p:cNvPr id="639" name="Shape 639"/>
          <p:cNvSpPr txBox="1"/>
          <p:nvPr/>
        </p:nvSpPr>
        <p:spPr>
          <a:xfrm>
            <a:off x="6593026" y="5523024"/>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
        <p:nvSpPr>
          <p:cNvPr id="640" name="Shape 640"/>
          <p:cNvSpPr/>
          <p:nvPr/>
        </p:nvSpPr>
        <p:spPr>
          <a:xfrm>
            <a:off x="8298296" y="2075800"/>
            <a:ext cx="3301700" cy="3301700"/>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1" name="Shape 641"/>
          <p:cNvSpPr/>
          <p:nvPr/>
        </p:nvSpPr>
        <p:spPr>
          <a:xfrm>
            <a:off x="8298296" y="5144976"/>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2" name="Shape 642"/>
          <p:cNvSpPr txBox="1"/>
          <p:nvPr/>
        </p:nvSpPr>
        <p:spPr>
          <a:xfrm>
            <a:off x="8595090" y="5431617"/>
            <a:ext cx="200762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Montserrat"/>
                <a:ea typeface="Montserrat"/>
                <a:cs typeface="Montserrat"/>
                <a:sym typeface="Montserrat"/>
              </a:rPr>
              <a:t>TYPE THREE</a:t>
            </a:r>
            <a:endParaRPr b="1" sz="1600">
              <a:solidFill>
                <a:schemeClr val="lt1"/>
              </a:solidFill>
              <a:latin typeface="Montserrat"/>
              <a:ea typeface="Montserrat"/>
              <a:cs typeface="Montserrat"/>
              <a:sym typeface="Montserrat"/>
            </a:endParaRPr>
          </a:p>
        </p:txBody>
      </p:sp>
      <p:sp>
        <p:nvSpPr>
          <p:cNvPr id="643" name="Shape 643"/>
          <p:cNvSpPr/>
          <p:nvPr/>
        </p:nvSpPr>
        <p:spPr>
          <a:xfrm>
            <a:off x="10234813" y="4506599"/>
            <a:ext cx="1741802" cy="1741802"/>
          </a:xfrm>
          <a:prstGeom prst="ellipse">
            <a:avLst/>
          </a:prstGeom>
          <a:solidFill>
            <a:schemeClr val="accent2"/>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4" name="Shape 644"/>
          <p:cNvSpPr txBox="1"/>
          <p:nvPr/>
        </p:nvSpPr>
        <p:spPr>
          <a:xfrm>
            <a:off x="10589393" y="4935787"/>
            <a:ext cx="115448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$ 3.2</a:t>
            </a:r>
            <a:endParaRPr b="1" sz="3200">
              <a:solidFill>
                <a:schemeClr val="lt1"/>
              </a:solidFill>
              <a:latin typeface="Montserrat"/>
              <a:ea typeface="Montserrat"/>
              <a:cs typeface="Montserrat"/>
              <a:sym typeface="Montserrat"/>
            </a:endParaRPr>
          </a:p>
        </p:txBody>
      </p:sp>
      <p:sp>
        <p:nvSpPr>
          <p:cNvPr id="645" name="Shape 645"/>
          <p:cNvSpPr txBox="1"/>
          <p:nvPr/>
        </p:nvSpPr>
        <p:spPr>
          <a:xfrm>
            <a:off x="10565156" y="5515149"/>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25"/>
                                        </p:tgtEl>
                                        <p:attrNameLst>
                                          <p:attrName>style.visibility</p:attrName>
                                        </p:attrNameLst>
                                      </p:cBhvr>
                                      <p:to>
                                        <p:strVal val="visible"/>
                                      </p:to>
                                    </p:set>
                                    <p:anim calcmode="lin" valueType="num">
                                      <p:cBhvr additive="base">
                                        <p:cTn dur="500"/>
                                        <p:tgtEl>
                                          <p:spTgt spid="62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624"/>
                                        </p:tgtEl>
                                        <p:attrNameLst>
                                          <p:attrName>style.visibility</p:attrName>
                                        </p:attrNameLst>
                                      </p:cBhvr>
                                      <p:to>
                                        <p:strVal val="visible"/>
                                      </p:to>
                                    </p:set>
                                    <p:anim calcmode="lin" valueType="num">
                                      <p:cBhvr additive="base">
                                        <p:cTn dur="500"/>
                                        <p:tgtEl>
                                          <p:spTgt spid="6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6"/>
                                        </p:tgtEl>
                                        <p:attrNameLst>
                                          <p:attrName>style.visibility</p:attrName>
                                        </p:attrNameLst>
                                      </p:cBhvr>
                                      <p:to>
                                        <p:strVal val="visible"/>
                                      </p:to>
                                    </p:set>
                                    <p:animEffect filter="fade" transition="in">
                                      <p:cBhvr>
                                        <p:cTn dur="500"/>
                                        <p:tgtEl>
                                          <p:spTgt spid="626"/>
                                        </p:tgtEl>
                                      </p:cBhvr>
                                    </p:animEffect>
                                  </p:childTnLst>
                                </p:cTn>
                              </p:par>
                              <p:par>
                                <p:cTn fill="hold" nodeType="withEffect" presetClass="entr" presetID="10" presetSubtype="0">
                                  <p:stCondLst>
                                    <p:cond delay="0"/>
                                  </p:stCondLst>
                                  <p:childTnLst>
                                    <p:set>
                                      <p:cBhvr>
                                        <p:cTn dur="1" fill="hold">
                                          <p:stCondLst>
                                            <p:cond delay="0"/>
                                          </p:stCondLst>
                                        </p:cTn>
                                        <p:tgtEl>
                                          <p:spTgt spid="627"/>
                                        </p:tgtEl>
                                        <p:attrNameLst>
                                          <p:attrName>style.visibility</p:attrName>
                                        </p:attrNameLst>
                                      </p:cBhvr>
                                      <p:to>
                                        <p:strVal val="visible"/>
                                      </p:to>
                                    </p:set>
                                    <p:animEffect filter="fade" transition="in">
                                      <p:cBhvr>
                                        <p:cTn dur="500"/>
                                        <p:tgtEl>
                                          <p:spTgt spid="6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0"/>
                                        </p:tgtEl>
                                        <p:attrNameLst>
                                          <p:attrName>style.visibility</p:attrName>
                                        </p:attrNameLst>
                                      </p:cBhvr>
                                      <p:to>
                                        <p:strVal val="visible"/>
                                      </p:to>
                                    </p:set>
                                    <p:animEffect filter="fade" transition="in">
                                      <p:cBhvr>
                                        <p:cTn dur="500"/>
                                        <p:tgtEl>
                                          <p:spTgt spid="630"/>
                                        </p:tgtEl>
                                      </p:cBhvr>
                                    </p:animEffect>
                                  </p:childTnLst>
                                </p:cTn>
                              </p:par>
                              <p:par>
                                <p:cTn fill="hold" nodeType="withEffect" presetClass="entr" presetID="10" presetSubtype="0">
                                  <p:stCondLst>
                                    <p:cond delay="0"/>
                                  </p:stCondLst>
                                  <p:childTnLst>
                                    <p:set>
                                      <p:cBhvr>
                                        <p:cTn dur="1" fill="hold">
                                          <p:stCondLst>
                                            <p:cond delay="0"/>
                                          </p:stCondLst>
                                        </p:cTn>
                                        <p:tgtEl>
                                          <p:spTgt spid="633"/>
                                        </p:tgtEl>
                                        <p:attrNameLst>
                                          <p:attrName>style.visibility</p:attrName>
                                        </p:attrNameLst>
                                      </p:cBhvr>
                                      <p:to>
                                        <p:strVal val="visible"/>
                                      </p:to>
                                    </p:set>
                                    <p:animEffect filter="fade" transition="in">
                                      <p:cBhvr>
                                        <p:cTn dur="500"/>
                                        <p:tgtEl>
                                          <p:spTgt spid="633"/>
                                        </p:tgtEl>
                                      </p:cBhvr>
                                    </p:animEffect>
                                  </p:childTnLst>
                                </p:cTn>
                              </p:par>
                              <p:par>
                                <p:cTn fill="hold" nodeType="withEffect" presetClass="entr" presetID="10" presetSubtype="0">
                                  <p:stCondLst>
                                    <p:cond delay="0"/>
                                  </p:stCondLst>
                                  <p:childTnLst>
                                    <p:set>
                                      <p:cBhvr>
                                        <p:cTn dur="1" fill="hold">
                                          <p:stCondLst>
                                            <p:cond delay="0"/>
                                          </p:stCondLst>
                                        </p:cTn>
                                        <p:tgtEl>
                                          <p:spTgt spid="632"/>
                                        </p:tgtEl>
                                        <p:attrNameLst>
                                          <p:attrName>style.visibility</p:attrName>
                                        </p:attrNameLst>
                                      </p:cBhvr>
                                      <p:to>
                                        <p:strVal val="visible"/>
                                      </p:to>
                                    </p:set>
                                    <p:animEffect filter="fade" transition="in">
                                      <p:cBhvr>
                                        <p:cTn dur="500"/>
                                        <p:tgtEl>
                                          <p:spTgt spid="632"/>
                                        </p:tgtEl>
                                      </p:cBhvr>
                                    </p:animEffect>
                                  </p:childTnLst>
                                </p:cTn>
                              </p:par>
                              <p:par>
                                <p:cTn fill="hold" nodeType="withEffect" presetClass="entr" presetID="10" presetSubtype="0">
                                  <p:stCondLst>
                                    <p:cond delay="0"/>
                                  </p:stCondLst>
                                  <p:childTnLst>
                                    <p:set>
                                      <p:cBhvr>
                                        <p:cTn dur="1" fill="hold">
                                          <p:stCondLst>
                                            <p:cond delay="0"/>
                                          </p:stCondLst>
                                        </p:cTn>
                                        <p:tgtEl>
                                          <p:spTgt spid="631"/>
                                        </p:tgtEl>
                                        <p:attrNameLst>
                                          <p:attrName>style.visibility</p:attrName>
                                        </p:attrNameLst>
                                      </p:cBhvr>
                                      <p:to>
                                        <p:strVal val="visible"/>
                                      </p:to>
                                    </p:set>
                                    <p:animEffect filter="fade" transition="in">
                                      <p:cBhvr>
                                        <p:cTn dur="500"/>
                                        <p:tgtEl>
                                          <p:spTgt spid="631"/>
                                        </p:tgtEl>
                                      </p:cBhvr>
                                    </p:animEffect>
                                  </p:childTnLst>
                                </p:cTn>
                              </p:par>
                              <p:par>
                                <p:cTn fill="hold" nodeType="withEffect" presetClass="entr" presetID="10" presetSubtype="0">
                                  <p:stCondLst>
                                    <p:cond delay="0"/>
                                  </p:stCondLst>
                                  <p:childTnLst>
                                    <p:set>
                                      <p:cBhvr>
                                        <p:cTn dur="1" fill="hold">
                                          <p:stCondLst>
                                            <p:cond delay="0"/>
                                          </p:stCondLst>
                                        </p:cTn>
                                        <p:tgtEl>
                                          <p:spTgt spid="628"/>
                                        </p:tgtEl>
                                        <p:attrNameLst>
                                          <p:attrName>style.visibility</p:attrName>
                                        </p:attrNameLst>
                                      </p:cBhvr>
                                      <p:to>
                                        <p:strVal val="visible"/>
                                      </p:to>
                                    </p:set>
                                    <p:animEffect filter="fade" transition="in">
                                      <p:cBhvr>
                                        <p:cTn dur="500"/>
                                        <p:tgtEl>
                                          <p:spTgt spid="628"/>
                                        </p:tgtEl>
                                      </p:cBhvr>
                                    </p:animEffect>
                                  </p:childTnLst>
                                </p:cTn>
                              </p:par>
                              <p:par>
                                <p:cTn fill="hold" nodeType="withEffect" presetClass="entr" presetID="10" presetSubtype="0">
                                  <p:stCondLst>
                                    <p:cond delay="0"/>
                                  </p:stCondLst>
                                  <p:childTnLst>
                                    <p:set>
                                      <p:cBhvr>
                                        <p:cTn dur="1" fill="hold">
                                          <p:stCondLst>
                                            <p:cond delay="0"/>
                                          </p:stCondLst>
                                        </p:cTn>
                                        <p:tgtEl>
                                          <p:spTgt spid="629"/>
                                        </p:tgtEl>
                                        <p:attrNameLst>
                                          <p:attrName>style.visibility</p:attrName>
                                        </p:attrNameLst>
                                      </p:cBhvr>
                                      <p:to>
                                        <p:strVal val="visible"/>
                                      </p:to>
                                    </p:set>
                                    <p:animEffect filter="fade" transition="in">
                                      <p:cBhvr>
                                        <p:cTn dur="500"/>
                                        <p:tgtEl>
                                          <p:spTgt spid="6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4"/>
                                        </p:tgtEl>
                                        <p:attrNameLst>
                                          <p:attrName>style.visibility</p:attrName>
                                        </p:attrNameLst>
                                      </p:cBhvr>
                                      <p:to>
                                        <p:strVal val="visible"/>
                                      </p:to>
                                    </p:set>
                                    <p:animEffect filter="fade" transition="in">
                                      <p:cBhvr>
                                        <p:cTn dur="500"/>
                                        <p:tgtEl>
                                          <p:spTgt spid="634"/>
                                        </p:tgtEl>
                                      </p:cBhvr>
                                    </p:animEffect>
                                  </p:childTnLst>
                                </p:cTn>
                              </p:par>
                              <p:par>
                                <p:cTn fill="hold" nodeType="withEffect" presetClass="entr" presetID="10" presetSubtype="0">
                                  <p:stCondLst>
                                    <p:cond delay="0"/>
                                  </p:stCondLst>
                                  <p:childTnLst>
                                    <p:set>
                                      <p:cBhvr>
                                        <p:cTn dur="1" fill="hold">
                                          <p:stCondLst>
                                            <p:cond delay="0"/>
                                          </p:stCondLst>
                                        </p:cTn>
                                        <p:tgtEl>
                                          <p:spTgt spid="636"/>
                                        </p:tgtEl>
                                        <p:attrNameLst>
                                          <p:attrName>style.visibility</p:attrName>
                                        </p:attrNameLst>
                                      </p:cBhvr>
                                      <p:to>
                                        <p:strVal val="visible"/>
                                      </p:to>
                                    </p:set>
                                    <p:animEffect filter="fade" transition="in">
                                      <p:cBhvr>
                                        <p:cTn dur="500"/>
                                        <p:tgtEl>
                                          <p:spTgt spid="636"/>
                                        </p:tgtEl>
                                      </p:cBhvr>
                                    </p:animEffect>
                                  </p:childTnLst>
                                </p:cTn>
                              </p:par>
                              <p:par>
                                <p:cTn fill="hold" nodeType="withEffect" presetClass="entr" presetID="10" presetSubtype="0">
                                  <p:stCondLst>
                                    <p:cond delay="0"/>
                                  </p:stCondLst>
                                  <p:childTnLst>
                                    <p:set>
                                      <p:cBhvr>
                                        <p:cTn dur="1" fill="hold">
                                          <p:stCondLst>
                                            <p:cond delay="0"/>
                                          </p:stCondLst>
                                        </p:cTn>
                                        <p:tgtEl>
                                          <p:spTgt spid="635"/>
                                        </p:tgtEl>
                                        <p:attrNameLst>
                                          <p:attrName>style.visibility</p:attrName>
                                        </p:attrNameLst>
                                      </p:cBhvr>
                                      <p:to>
                                        <p:strVal val="visible"/>
                                      </p:to>
                                    </p:set>
                                    <p:animEffect filter="fade" transition="in">
                                      <p:cBhvr>
                                        <p:cTn dur="500"/>
                                        <p:tgtEl>
                                          <p:spTgt spid="635"/>
                                        </p:tgtEl>
                                      </p:cBhvr>
                                    </p:animEffect>
                                  </p:childTnLst>
                                </p:cTn>
                              </p:par>
                              <p:par>
                                <p:cTn fill="hold" nodeType="withEffect" presetClass="entr" presetID="10" presetSubtype="0">
                                  <p:stCondLst>
                                    <p:cond delay="0"/>
                                  </p:stCondLst>
                                  <p:childTnLst>
                                    <p:set>
                                      <p:cBhvr>
                                        <p:cTn dur="1" fill="hold">
                                          <p:stCondLst>
                                            <p:cond delay="0"/>
                                          </p:stCondLst>
                                        </p:cTn>
                                        <p:tgtEl>
                                          <p:spTgt spid="637"/>
                                        </p:tgtEl>
                                        <p:attrNameLst>
                                          <p:attrName>style.visibility</p:attrName>
                                        </p:attrNameLst>
                                      </p:cBhvr>
                                      <p:to>
                                        <p:strVal val="visible"/>
                                      </p:to>
                                    </p:set>
                                    <p:animEffect filter="fade" transition="in">
                                      <p:cBhvr>
                                        <p:cTn dur="500"/>
                                        <p:tgtEl>
                                          <p:spTgt spid="637"/>
                                        </p:tgtEl>
                                      </p:cBhvr>
                                    </p:animEffect>
                                  </p:childTnLst>
                                </p:cTn>
                              </p:par>
                              <p:par>
                                <p:cTn fill="hold" nodeType="withEffect" presetClass="entr" presetID="10" presetSubtype="0">
                                  <p:stCondLst>
                                    <p:cond delay="0"/>
                                  </p:stCondLst>
                                  <p:childTnLst>
                                    <p:set>
                                      <p:cBhvr>
                                        <p:cTn dur="1" fill="hold">
                                          <p:stCondLst>
                                            <p:cond delay="0"/>
                                          </p:stCondLst>
                                        </p:cTn>
                                        <p:tgtEl>
                                          <p:spTgt spid="639"/>
                                        </p:tgtEl>
                                        <p:attrNameLst>
                                          <p:attrName>style.visibility</p:attrName>
                                        </p:attrNameLst>
                                      </p:cBhvr>
                                      <p:to>
                                        <p:strVal val="visible"/>
                                      </p:to>
                                    </p:set>
                                    <p:animEffect filter="fade" transition="in">
                                      <p:cBhvr>
                                        <p:cTn dur="500"/>
                                        <p:tgtEl>
                                          <p:spTgt spid="639"/>
                                        </p:tgtEl>
                                      </p:cBhvr>
                                    </p:animEffect>
                                  </p:childTnLst>
                                </p:cTn>
                              </p:par>
                              <p:par>
                                <p:cTn fill="hold" nodeType="withEffect" presetClass="entr" presetID="10" presetSubtype="0">
                                  <p:stCondLst>
                                    <p:cond delay="0"/>
                                  </p:stCondLst>
                                  <p:childTnLst>
                                    <p:set>
                                      <p:cBhvr>
                                        <p:cTn dur="1" fill="hold">
                                          <p:stCondLst>
                                            <p:cond delay="0"/>
                                          </p:stCondLst>
                                        </p:cTn>
                                        <p:tgtEl>
                                          <p:spTgt spid="638"/>
                                        </p:tgtEl>
                                        <p:attrNameLst>
                                          <p:attrName>style.visibility</p:attrName>
                                        </p:attrNameLst>
                                      </p:cBhvr>
                                      <p:to>
                                        <p:strVal val="visible"/>
                                      </p:to>
                                    </p:set>
                                    <p:animEffect filter="fade" transition="in">
                                      <p:cBhvr>
                                        <p:cTn dur="500"/>
                                        <p:tgtEl>
                                          <p:spTgt spid="6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0"/>
                                        </p:tgtEl>
                                        <p:attrNameLst>
                                          <p:attrName>style.visibility</p:attrName>
                                        </p:attrNameLst>
                                      </p:cBhvr>
                                      <p:to>
                                        <p:strVal val="visible"/>
                                      </p:to>
                                    </p:set>
                                    <p:animEffect filter="fade" transition="in">
                                      <p:cBhvr>
                                        <p:cTn dur="500"/>
                                        <p:tgtEl>
                                          <p:spTgt spid="640"/>
                                        </p:tgtEl>
                                      </p:cBhvr>
                                    </p:animEffect>
                                  </p:childTnLst>
                                </p:cTn>
                              </p:par>
                              <p:par>
                                <p:cTn fill="hold" nodeType="withEffect" presetClass="entr" presetID="10" presetSubtype="0">
                                  <p:stCondLst>
                                    <p:cond delay="0"/>
                                  </p:stCondLst>
                                  <p:childTnLst>
                                    <p:set>
                                      <p:cBhvr>
                                        <p:cTn dur="1" fill="hold">
                                          <p:stCondLst>
                                            <p:cond delay="0"/>
                                          </p:stCondLst>
                                        </p:cTn>
                                        <p:tgtEl>
                                          <p:spTgt spid="642"/>
                                        </p:tgtEl>
                                        <p:attrNameLst>
                                          <p:attrName>style.visibility</p:attrName>
                                        </p:attrNameLst>
                                      </p:cBhvr>
                                      <p:to>
                                        <p:strVal val="visible"/>
                                      </p:to>
                                    </p:set>
                                    <p:animEffect filter="fade" transition="in">
                                      <p:cBhvr>
                                        <p:cTn dur="500"/>
                                        <p:tgtEl>
                                          <p:spTgt spid="642"/>
                                        </p:tgtEl>
                                      </p:cBhvr>
                                    </p:animEffect>
                                  </p:childTnLst>
                                </p:cTn>
                              </p:par>
                              <p:par>
                                <p:cTn fill="hold" nodeType="withEffect" presetClass="entr" presetID="10" presetSubtype="0">
                                  <p:stCondLst>
                                    <p:cond delay="0"/>
                                  </p:stCondLst>
                                  <p:childTnLst>
                                    <p:set>
                                      <p:cBhvr>
                                        <p:cTn dur="1" fill="hold">
                                          <p:stCondLst>
                                            <p:cond delay="0"/>
                                          </p:stCondLst>
                                        </p:cTn>
                                        <p:tgtEl>
                                          <p:spTgt spid="641"/>
                                        </p:tgtEl>
                                        <p:attrNameLst>
                                          <p:attrName>style.visibility</p:attrName>
                                        </p:attrNameLst>
                                      </p:cBhvr>
                                      <p:to>
                                        <p:strVal val="visible"/>
                                      </p:to>
                                    </p:set>
                                    <p:animEffect filter="fade" transition="in">
                                      <p:cBhvr>
                                        <p:cTn dur="500"/>
                                        <p:tgtEl>
                                          <p:spTgt spid="641"/>
                                        </p:tgtEl>
                                      </p:cBhvr>
                                    </p:animEffect>
                                  </p:childTnLst>
                                </p:cTn>
                              </p:par>
                              <p:par>
                                <p:cTn fill="hold" nodeType="withEffect" presetClass="entr" presetID="10" presetSubtype="0">
                                  <p:stCondLst>
                                    <p:cond delay="0"/>
                                  </p:stCondLst>
                                  <p:childTnLst>
                                    <p:set>
                                      <p:cBhvr>
                                        <p:cTn dur="1" fill="hold">
                                          <p:stCondLst>
                                            <p:cond delay="0"/>
                                          </p:stCondLst>
                                        </p:cTn>
                                        <p:tgtEl>
                                          <p:spTgt spid="643"/>
                                        </p:tgtEl>
                                        <p:attrNameLst>
                                          <p:attrName>style.visibility</p:attrName>
                                        </p:attrNameLst>
                                      </p:cBhvr>
                                      <p:to>
                                        <p:strVal val="visible"/>
                                      </p:to>
                                    </p:set>
                                    <p:animEffect filter="fade" transition="in">
                                      <p:cBhvr>
                                        <p:cTn dur="500"/>
                                        <p:tgtEl>
                                          <p:spTgt spid="643"/>
                                        </p:tgtEl>
                                      </p:cBhvr>
                                    </p:animEffect>
                                  </p:childTnLst>
                                </p:cTn>
                              </p:par>
                              <p:par>
                                <p:cTn fill="hold" nodeType="withEffect" presetClass="entr" presetID="10" presetSubtype="0">
                                  <p:stCondLst>
                                    <p:cond delay="0"/>
                                  </p:stCondLst>
                                  <p:childTnLst>
                                    <p:set>
                                      <p:cBhvr>
                                        <p:cTn dur="1" fill="hold">
                                          <p:stCondLst>
                                            <p:cond delay="0"/>
                                          </p:stCondLst>
                                        </p:cTn>
                                        <p:tgtEl>
                                          <p:spTgt spid="645"/>
                                        </p:tgtEl>
                                        <p:attrNameLst>
                                          <p:attrName>style.visibility</p:attrName>
                                        </p:attrNameLst>
                                      </p:cBhvr>
                                      <p:to>
                                        <p:strVal val="visible"/>
                                      </p:to>
                                    </p:set>
                                    <p:animEffect filter="fade" transition="in">
                                      <p:cBhvr>
                                        <p:cTn dur="500"/>
                                        <p:tgtEl>
                                          <p:spTgt spid="645"/>
                                        </p:tgtEl>
                                      </p:cBhvr>
                                    </p:animEffect>
                                  </p:childTnLst>
                                </p:cTn>
                              </p:par>
                              <p:par>
                                <p:cTn fill="hold" nodeType="withEffect" presetClass="entr" presetID="10" presetSubtype="0">
                                  <p:stCondLst>
                                    <p:cond delay="0"/>
                                  </p:stCondLst>
                                  <p:childTnLst>
                                    <p:set>
                                      <p:cBhvr>
                                        <p:cTn dur="1" fill="hold">
                                          <p:stCondLst>
                                            <p:cond delay="0"/>
                                          </p:stCondLst>
                                        </p:cTn>
                                        <p:tgtEl>
                                          <p:spTgt spid="644"/>
                                        </p:tgtEl>
                                        <p:attrNameLst>
                                          <p:attrName>style.visibility</p:attrName>
                                        </p:attrNameLst>
                                      </p:cBhvr>
                                      <p:to>
                                        <p:strVal val="visible"/>
                                      </p:to>
                                    </p:set>
                                    <p:animEffect filter="fade" transition="in">
                                      <p:cBhvr>
                                        <p:cTn dur="500"/>
                                        <p:tgtEl>
                                          <p:spTgt spid="6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650" name="Shape 650"/>
        <p:cNvGrpSpPr/>
        <p:nvPr/>
      </p:nvGrpSpPr>
      <p:grpSpPr>
        <a:xfrm>
          <a:off x="0" y="0"/>
          <a:ext cx="0" cy="0"/>
          <a:chOff x="0" y="0"/>
          <a:chExt cx="0" cy="0"/>
        </a:xfrm>
      </p:grpSpPr>
      <p:sp>
        <p:nvSpPr>
          <p:cNvPr id="651" name="Shape 651"/>
          <p:cNvSpPr txBox="1"/>
          <p:nvPr/>
        </p:nvSpPr>
        <p:spPr>
          <a:xfrm>
            <a:off x="3309656" y="375558"/>
            <a:ext cx="5370381"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House Type Master Plan</a:t>
            </a:r>
            <a:endParaRPr b="1" sz="3200">
              <a:solidFill>
                <a:schemeClr val="lt1"/>
              </a:solidFill>
              <a:latin typeface="Montserrat"/>
              <a:ea typeface="Montserrat"/>
              <a:cs typeface="Montserrat"/>
              <a:sym typeface="Montserrat"/>
            </a:endParaRPr>
          </a:p>
        </p:txBody>
      </p:sp>
      <p:sp>
        <p:nvSpPr>
          <p:cNvPr id="652" name="Shape 652"/>
          <p:cNvSpPr txBox="1"/>
          <p:nvPr/>
        </p:nvSpPr>
        <p:spPr>
          <a:xfrm>
            <a:off x="3301480" y="1038553"/>
            <a:ext cx="269336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653" name="Shape 653"/>
          <p:cNvSpPr/>
          <p:nvPr/>
        </p:nvSpPr>
        <p:spPr>
          <a:xfrm>
            <a:off x="346265" y="2980481"/>
            <a:ext cx="3324969" cy="3324969"/>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4" name="Shape 654"/>
          <p:cNvSpPr/>
          <p:nvPr/>
        </p:nvSpPr>
        <p:spPr>
          <a:xfrm>
            <a:off x="340553" y="5385325"/>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5" name="Shape 655"/>
          <p:cNvSpPr txBox="1"/>
          <p:nvPr/>
        </p:nvSpPr>
        <p:spPr>
          <a:xfrm>
            <a:off x="924570" y="2110674"/>
            <a:ext cx="2007628"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Montserrat"/>
                <a:ea typeface="Montserrat"/>
                <a:cs typeface="Montserrat"/>
                <a:sym typeface="Montserrat"/>
              </a:rPr>
              <a:t>TYPE ONE</a:t>
            </a:r>
            <a:endParaRPr b="1" sz="2400">
              <a:solidFill>
                <a:schemeClr val="lt1"/>
              </a:solidFill>
              <a:latin typeface="Montserrat"/>
              <a:ea typeface="Montserrat"/>
              <a:cs typeface="Montserrat"/>
              <a:sym typeface="Montserrat"/>
            </a:endParaRPr>
          </a:p>
        </p:txBody>
      </p:sp>
      <p:sp>
        <p:nvSpPr>
          <p:cNvPr id="656" name="Shape 656"/>
          <p:cNvSpPr/>
          <p:nvPr/>
        </p:nvSpPr>
        <p:spPr>
          <a:xfrm>
            <a:off x="1190396" y="4943066"/>
            <a:ext cx="1741802" cy="1741802"/>
          </a:xfrm>
          <a:prstGeom prst="ellipse">
            <a:avLst/>
          </a:prstGeom>
          <a:solidFill>
            <a:schemeClr val="accent4"/>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7" name="Shape 657"/>
          <p:cNvSpPr txBox="1"/>
          <p:nvPr/>
        </p:nvSpPr>
        <p:spPr>
          <a:xfrm>
            <a:off x="1544976" y="5372254"/>
            <a:ext cx="107112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$ 1.2</a:t>
            </a:r>
            <a:endParaRPr b="1" sz="3200">
              <a:solidFill>
                <a:schemeClr val="lt1"/>
              </a:solidFill>
              <a:latin typeface="Montserrat"/>
              <a:ea typeface="Montserrat"/>
              <a:cs typeface="Montserrat"/>
              <a:sym typeface="Montserrat"/>
            </a:endParaRPr>
          </a:p>
        </p:txBody>
      </p:sp>
      <p:sp>
        <p:nvSpPr>
          <p:cNvPr id="658" name="Shape 658"/>
          <p:cNvSpPr txBox="1"/>
          <p:nvPr/>
        </p:nvSpPr>
        <p:spPr>
          <a:xfrm>
            <a:off x="1520739" y="5951616"/>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
        <p:nvSpPr>
          <p:cNvPr id="659" name="Shape 659"/>
          <p:cNvSpPr/>
          <p:nvPr/>
        </p:nvSpPr>
        <p:spPr>
          <a:xfrm>
            <a:off x="4340618" y="2980481"/>
            <a:ext cx="3342852" cy="3342852"/>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0" name="Shape 660"/>
          <p:cNvSpPr/>
          <p:nvPr/>
        </p:nvSpPr>
        <p:spPr>
          <a:xfrm>
            <a:off x="4331878" y="5408140"/>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1" name="Shape 661"/>
          <p:cNvSpPr/>
          <p:nvPr/>
        </p:nvSpPr>
        <p:spPr>
          <a:xfrm>
            <a:off x="5272665" y="4814376"/>
            <a:ext cx="1741802" cy="1741802"/>
          </a:xfrm>
          <a:prstGeom prst="ellipse">
            <a:avLst/>
          </a:prstGeom>
          <a:solidFill>
            <a:srgbClr val="FE912B"/>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2" name="Shape 662"/>
          <p:cNvSpPr txBox="1"/>
          <p:nvPr/>
        </p:nvSpPr>
        <p:spPr>
          <a:xfrm>
            <a:off x="5627245" y="5243564"/>
            <a:ext cx="115288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$ 2.2</a:t>
            </a:r>
            <a:endParaRPr b="1" sz="3200">
              <a:solidFill>
                <a:schemeClr val="lt1"/>
              </a:solidFill>
              <a:latin typeface="Montserrat"/>
              <a:ea typeface="Montserrat"/>
              <a:cs typeface="Montserrat"/>
              <a:sym typeface="Montserrat"/>
            </a:endParaRPr>
          </a:p>
        </p:txBody>
      </p:sp>
      <p:sp>
        <p:nvSpPr>
          <p:cNvPr id="663" name="Shape 663"/>
          <p:cNvSpPr txBox="1"/>
          <p:nvPr/>
        </p:nvSpPr>
        <p:spPr>
          <a:xfrm>
            <a:off x="5603008" y="5822926"/>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
        <p:nvSpPr>
          <p:cNvPr id="664" name="Shape 664"/>
          <p:cNvSpPr/>
          <p:nvPr/>
        </p:nvSpPr>
        <p:spPr>
          <a:xfrm>
            <a:off x="8298296" y="2933455"/>
            <a:ext cx="3325938" cy="3325938"/>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5" name="Shape 665"/>
          <p:cNvSpPr/>
          <p:nvPr/>
        </p:nvSpPr>
        <p:spPr>
          <a:xfrm>
            <a:off x="8298296" y="5346450"/>
            <a:ext cx="3325938" cy="915952"/>
          </a:xfrm>
          <a:prstGeom prst="rect">
            <a:avLst/>
          </a:prstGeom>
          <a:solidFill>
            <a:schemeClr val="accent6"/>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6" name="Shape 666"/>
          <p:cNvSpPr/>
          <p:nvPr/>
        </p:nvSpPr>
        <p:spPr>
          <a:xfrm>
            <a:off x="9246448" y="4814376"/>
            <a:ext cx="1741802" cy="1741802"/>
          </a:xfrm>
          <a:prstGeom prst="ellipse">
            <a:avLst/>
          </a:prstGeom>
          <a:solidFill>
            <a:schemeClr val="accent2"/>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7" name="Shape 667"/>
          <p:cNvSpPr txBox="1"/>
          <p:nvPr/>
        </p:nvSpPr>
        <p:spPr>
          <a:xfrm>
            <a:off x="9601028" y="5243564"/>
            <a:ext cx="1154483"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$ 3.2</a:t>
            </a:r>
            <a:endParaRPr b="1" sz="3200">
              <a:solidFill>
                <a:schemeClr val="lt1"/>
              </a:solidFill>
              <a:latin typeface="Montserrat"/>
              <a:ea typeface="Montserrat"/>
              <a:cs typeface="Montserrat"/>
              <a:sym typeface="Montserrat"/>
            </a:endParaRPr>
          </a:p>
        </p:txBody>
      </p:sp>
      <p:sp>
        <p:nvSpPr>
          <p:cNvPr id="668" name="Shape 668"/>
          <p:cNvSpPr txBox="1"/>
          <p:nvPr/>
        </p:nvSpPr>
        <p:spPr>
          <a:xfrm>
            <a:off x="9576791" y="5822926"/>
            <a:ext cx="108111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Montserrat"/>
                <a:ea typeface="Montserrat"/>
                <a:cs typeface="Montserrat"/>
                <a:sym typeface="Montserrat"/>
              </a:rPr>
              <a:t>MILLION</a:t>
            </a:r>
            <a:endParaRPr b="1" sz="1400">
              <a:solidFill>
                <a:schemeClr val="lt1"/>
              </a:solidFill>
              <a:latin typeface="Montserrat"/>
              <a:ea typeface="Montserrat"/>
              <a:cs typeface="Montserrat"/>
              <a:sym typeface="Montserrat"/>
            </a:endParaRPr>
          </a:p>
        </p:txBody>
      </p:sp>
      <p:sp>
        <p:nvSpPr>
          <p:cNvPr id="669" name="Shape 669"/>
          <p:cNvSpPr txBox="1"/>
          <p:nvPr/>
        </p:nvSpPr>
        <p:spPr>
          <a:xfrm>
            <a:off x="4340618" y="2070851"/>
            <a:ext cx="3470528"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Montserrat"/>
                <a:ea typeface="Montserrat"/>
                <a:cs typeface="Montserrat"/>
                <a:sym typeface="Montserrat"/>
              </a:rPr>
              <a:t>TYPE TWO</a:t>
            </a:r>
            <a:endParaRPr b="1" sz="2400">
              <a:solidFill>
                <a:schemeClr val="lt1"/>
              </a:solidFill>
              <a:latin typeface="Montserrat"/>
              <a:ea typeface="Montserrat"/>
              <a:cs typeface="Montserrat"/>
              <a:sym typeface="Montserrat"/>
            </a:endParaRPr>
          </a:p>
        </p:txBody>
      </p:sp>
      <p:sp>
        <p:nvSpPr>
          <p:cNvPr id="670" name="Shape 670"/>
          <p:cNvSpPr txBox="1"/>
          <p:nvPr/>
        </p:nvSpPr>
        <p:spPr>
          <a:xfrm>
            <a:off x="8298296" y="2070850"/>
            <a:ext cx="330170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Montserrat"/>
                <a:ea typeface="Montserrat"/>
                <a:cs typeface="Montserrat"/>
                <a:sym typeface="Montserrat"/>
              </a:rPr>
              <a:t>TYPE THREE</a:t>
            </a:r>
            <a:endParaRPr b="1" sz="2400">
              <a:solidFill>
                <a:schemeClr val="lt1"/>
              </a:solidFill>
              <a:latin typeface="Montserrat"/>
              <a:ea typeface="Montserrat"/>
              <a:cs typeface="Montserrat"/>
              <a:sym typeface="Montserrat"/>
            </a:endParaRPr>
          </a:p>
        </p:txBody>
      </p:sp>
      <p:sp>
        <p:nvSpPr>
          <p:cNvPr id="671" name="Shape 671"/>
          <p:cNvSpPr/>
          <p:nvPr/>
        </p:nvSpPr>
        <p:spPr>
          <a:xfrm rot="10800000">
            <a:off x="937995" y="-3383"/>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2" name="Shape 672"/>
          <p:cNvSpPr txBox="1"/>
          <p:nvPr/>
        </p:nvSpPr>
        <p:spPr>
          <a:xfrm>
            <a:off x="1438601" y="193270"/>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25</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72"/>
                                        </p:tgtEl>
                                        <p:attrNameLst>
                                          <p:attrName>style.visibility</p:attrName>
                                        </p:attrNameLst>
                                      </p:cBhvr>
                                      <p:to>
                                        <p:strVal val="visible"/>
                                      </p:to>
                                    </p:set>
                                    <p:anim calcmode="lin" valueType="num">
                                      <p:cBhvr additive="base">
                                        <p:cTn dur="500"/>
                                        <p:tgtEl>
                                          <p:spTgt spid="67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671"/>
                                        </p:tgtEl>
                                        <p:attrNameLst>
                                          <p:attrName>style.visibility</p:attrName>
                                        </p:attrNameLst>
                                      </p:cBhvr>
                                      <p:to>
                                        <p:strVal val="visible"/>
                                      </p:to>
                                    </p:set>
                                    <p:anim calcmode="lin" valueType="num">
                                      <p:cBhvr additive="base">
                                        <p:cTn dur="500"/>
                                        <p:tgtEl>
                                          <p:spTgt spid="6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1"/>
                                        </p:tgtEl>
                                        <p:attrNameLst>
                                          <p:attrName>style.visibility</p:attrName>
                                        </p:attrNameLst>
                                      </p:cBhvr>
                                      <p:to>
                                        <p:strVal val="visible"/>
                                      </p:to>
                                    </p:set>
                                    <p:animEffect filter="fade" transition="in">
                                      <p:cBhvr>
                                        <p:cTn dur="500"/>
                                        <p:tgtEl>
                                          <p:spTgt spid="651"/>
                                        </p:tgtEl>
                                      </p:cBhvr>
                                    </p:animEffect>
                                  </p:childTnLst>
                                </p:cTn>
                              </p:par>
                              <p:par>
                                <p:cTn fill="hold" nodeType="withEffect" presetClass="entr" presetID="10" presetSubtype="0">
                                  <p:stCondLst>
                                    <p:cond delay="0"/>
                                  </p:stCondLst>
                                  <p:childTnLst>
                                    <p:set>
                                      <p:cBhvr>
                                        <p:cTn dur="1" fill="hold">
                                          <p:stCondLst>
                                            <p:cond delay="0"/>
                                          </p:stCondLst>
                                        </p:cTn>
                                        <p:tgtEl>
                                          <p:spTgt spid="652"/>
                                        </p:tgtEl>
                                        <p:attrNameLst>
                                          <p:attrName>style.visibility</p:attrName>
                                        </p:attrNameLst>
                                      </p:cBhvr>
                                      <p:to>
                                        <p:strVal val="visible"/>
                                      </p:to>
                                    </p:set>
                                    <p:animEffect filter="fade" transition="in">
                                      <p:cBhvr>
                                        <p:cTn dur="500"/>
                                        <p:tgtEl>
                                          <p:spTgt spid="6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55"/>
                                        </p:tgtEl>
                                        <p:attrNameLst>
                                          <p:attrName>style.visibility</p:attrName>
                                        </p:attrNameLst>
                                      </p:cBhvr>
                                      <p:to>
                                        <p:strVal val="visible"/>
                                      </p:to>
                                    </p:set>
                                    <p:anim calcmode="lin" valueType="num">
                                      <p:cBhvr additive="base">
                                        <p:cTn dur="500"/>
                                        <p:tgtEl>
                                          <p:spTgt spid="65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3"/>
                                        </p:tgtEl>
                                        <p:attrNameLst>
                                          <p:attrName>style.visibility</p:attrName>
                                        </p:attrNameLst>
                                      </p:cBhvr>
                                      <p:to>
                                        <p:strVal val="visible"/>
                                      </p:to>
                                    </p:set>
                                    <p:anim calcmode="lin" valueType="num">
                                      <p:cBhvr additive="base">
                                        <p:cTn dur="500"/>
                                        <p:tgtEl>
                                          <p:spTgt spid="65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7"/>
                                        </p:tgtEl>
                                        <p:attrNameLst>
                                          <p:attrName>style.visibility</p:attrName>
                                        </p:attrNameLst>
                                      </p:cBhvr>
                                      <p:to>
                                        <p:strVal val="visible"/>
                                      </p:to>
                                    </p:set>
                                    <p:anim calcmode="lin" valueType="num">
                                      <p:cBhvr additive="base">
                                        <p:cTn dur="500"/>
                                        <p:tgtEl>
                                          <p:spTgt spid="65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8"/>
                                        </p:tgtEl>
                                        <p:attrNameLst>
                                          <p:attrName>style.visibility</p:attrName>
                                        </p:attrNameLst>
                                      </p:cBhvr>
                                      <p:to>
                                        <p:strVal val="visible"/>
                                      </p:to>
                                    </p:set>
                                    <p:anim calcmode="lin" valueType="num">
                                      <p:cBhvr additive="base">
                                        <p:cTn dur="500"/>
                                        <p:tgtEl>
                                          <p:spTgt spid="65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6"/>
                                        </p:tgtEl>
                                        <p:attrNameLst>
                                          <p:attrName>style.visibility</p:attrName>
                                        </p:attrNameLst>
                                      </p:cBhvr>
                                      <p:to>
                                        <p:strVal val="visible"/>
                                      </p:to>
                                    </p:set>
                                    <p:anim calcmode="lin" valueType="num">
                                      <p:cBhvr additive="base">
                                        <p:cTn dur="500"/>
                                        <p:tgtEl>
                                          <p:spTgt spid="6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4"/>
                                        </p:tgtEl>
                                        <p:attrNameLst>
                                          <p:attrName>style.visibility</p:attrName>
                                        </p:attrNameLst>
                                      </p:cBhvr>
                                      <p:to>
                                        <p:strVal val="visible"/>
                                      </p:to>
                                    </p:set>
                                    <p:anim calcmode="lin" valueType="num">
                                      <p:cBhvr additive="base">
                                        <p:cTn dur="500"/>
                                        <p:tgtEl>
                                          <p:spTgt spid="6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69"/>
                                        </p:tgtEl>
                                        <p:attrNameLst>
                                          <p:attrName>style.visibility</p:attrName>
                                        </p:attrNameLst>
                                      </p:cBhvr>
                                      <p:to>
                                        <p:strVal val="visible"/>
                                      </p:to>
                                    </p:set>
                                    <p:anim calcmode="lin" valueType="num">
                                      <p:cBhvr additive="base">
                                        <p:cTn dur="500"/>
                                        <p:tgtEl>
                                          <p:spTgt spid="66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59"/>
                                        </p:tgtEl>
                                        <p:attrNameLst>
                                          <p:attrName>style.visibility</p:attrName>
                                        </p:attrNameLst>
                                      </p:cBhvr>
                                      <p:to>
                                        <p:strVal val="visible"/>
                                      </p:to>
                                    </p:set>
                                    <p:anim calcmode="lin" valueType="num">
                                      <p:cBhvr additive="base">
                                        <p:cTn dur="500"/>
                                        <p:tgtEl>
                                          <p:spTgt spid="6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2"/>
                                        </p:tgtEl>
                                        <p:attrNameLst>
                                          <p:attrName>style.visibility</p:attrName>
                                        </p:attrNameLst>
                                      </p:cBhvr>
                                      <p:to>
                                        <p:strVal val="visible"/>
                                      </p:to>
                                    </p:set>
                                    <p:anim calcmode="lin" valueType="num">
                                      <p:cBhvr additive="base">
                                        <p:cTn dur="500"/>
                                        <p:tgtEl>
                                          <p:spTgt spid="6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3"/>
                                        </p:tgtEl>
                                        <p:attrNameLst>
                                          <p:attrName>style.visibility</p:attrName>
                                        </p:attrNameLst>
                                      </p:cBhvr>
                                      <p:to>
                                        <p:strVal val="visible"/>
                                      </p:to>
                                    </p:set>
                                    <p:anim calcmode="lin" valueType="num">
                                      <p:cBhvr additive="base">
                                        <p:cTn dur="500"/>
                                        <p:tgtEl>
                                          <p:spTgt spid="6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1"/>
                                        </p:tgtEl>
                                        <p:attrNameLst>
                                          <p:attrName>style.visibility</p:attrName>
                                        </p:attrNameLst>
                                      </p:cBhvr>
                                      <p:to>
                                        <p:strVal val="visible"/>
                                      </p:to>
                                    </p:set>
                                    <p:anim calcmode="lin" valueType="num">
                                      <p:cBhvr additive="base">
                                        <p:cTn dur="500"/>
                                        <p:tgtEl>
                                          <p:spTgt spid="6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0"/>
                                        </p:tgtEl>
                                        <p:attrNameLst>
                                          <p:attrName>style.visibility</p:attrName>
                                        </p:attrNameLst>
                                      </p:cBhvr>
                                      <p:to>
                                        <p:strVal val="visible"/>
                                      </p:to>
                                    </p:set>
                                    <p:anim calcmode="lin" valueType="num">
                                      <p:cBhvr additive="base">
                                        <p:cTn dur="500"/>
                                        <p:tgtEl>
                                          <p:spTgt spid="6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70"/>
                                        </p:tgtEl>
                                        <p:attrNameLst>
                                          <p:attrName>style.visibility</p:attrName>
                                        </p:attrNameLst>
                                      </p:cBhvr>
                                      <p:to>
                                        <p:strVal val="visible"/>
                                      </p:to>
                                    </p:set>
                                    <p:anim calcmode="lin" valueType="num">
                                      <p:cBhvr additive="base">
                                        <p:cTn dur="500"/>
                                        <p:tgtEl>
                                          <p:spTgt spid="67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4"/>
                                        </p:tgtEl>
                                        <p:attrNameLst>
                                          <p:attrName>style.visibility</p:attrName>
                                        </p:attrNameLst>
                                      </p:cBhvr>
                                      <p:to>
                                        <p:strVal val="visible"/>
                                      </p:to>
                                    </p:set>
                                    <p:anim calcmode="lin" valueType="num">
                                      <p:cBhvr additive="base">
                                        <p:cTn dur="500"/>
                                        <p:tgtEl>
                                          <p:spTgt spid="6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5"/>
                                        </p:tgtEl>
                                        <p:attrNameLst>
                                          <p:attrName>style.visibility</p:attrName>
                                        </p:attrNameLst>
                                      </p:cBhvr>
                                      <p:to>
                                        <p:strVal val="visible"/>
                                      </p:to>
                                    </p:set>
                                    <p:anim calcmode="lin" valueType="num">
                                      <p:cBhvr additive="base">
                                        <p:cTn dur="500"/>
                                        <p:tgtEl>
                                          <p:spTgt spid="66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6"/>
                                        </p:tgtEl>
                                        <p:attrNameLst>
                                          <p:attrName>style.visibility</p:attrName>
                                        </p:attrNameLst>
                                      </p:cBhvr>
                                      <p:to>
                                        <p:strVal val="visible"/>
                                      </p:to>
                                    </p:set>
                                    <p:anim calcmode="lin" valueType="num">
                                      <p:cBhvr additive="base">
                                        <p:cTn dur="500"/>
                                        <p:tgtEl>
                                          <p:spTgt spid="66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7"/>
                                        </p:tgtEl>
                                        <p:attrNameLst>
                                          <p:attrName>style.visibility</p:attrName>
                                        </p:attrNameLst>
                                      </p:cBhvr>
                                      <p:to>
                                        <p:strVal val="visible"/>
                                      </p:to>
                                    </p:set>
                                    <p:anim calcmode="lin" valueType="num">
                                      <p:cBhvr additive="base">
                                        <p:cTn dur="500"/>
                                        <p:tgtEl>
                                          <p:spTgt spid="66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68"/>
                                        </p:tgtEl>
                                        <p:attrNameLst>
                                          <p:attrName>style.visibility</p:attrName>
                                        </p:attrNameLst>
                                      </p:cBhvr>
                                      <p:to>
                                        <p:strVal val="visible"/>
                                      </p:to>
                                    </p:set>
                                    <p:anim calcmode="lin" valueType="num">
                                      <p:cBhvr additive="base">
                                        <p:cTn dur="500"/>
                                        <p:tgtEl>
                                          <p:spTgt spid="6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9" name="Shape 109"/>
        <p:cNvGrpSpPr/>
        <p:nvPr/>
      </p:nvGrpSpPr>
      <p:grpSpPr>
        <a:xfrm>
          <a:off x="0" y="0"/>
          <a:ext cx="0" cy="0"/>
          <a:chOff x="0" y="0"/>
          <a:chExt cx="0" cy="0"/>
        </a:xfrm>
      </p:grpSpPr>
      <p:pic>
        <p:nvPicPr>
          <p:cNvPr id="110" name="Shape 110"/>
          <p:cNvPicPr preferRelativeResize="0"/>
          <p:nvPr/>
        </p:nvPicPr>
        <p:blipFill rotWithShape="1">
          <a:blip r:embed="rId3">
            <a:alphaModFix/>
          </a:blip>
          <a:srcRect b="0" l="0" r="0" t="0"/>
          <a:stretch/>
        </p:blipFill>
        <p:spPr>
          <a:xfrm>
            <a:off x="3453657" y="-6784"/>
            <a:ext cx="8749735" cy="6864784"/>
          </a:xfrm>
          <a:prstGeom prst="rect">
            <a:avLst/>
          </a:prstGeom>
          <a:noFill/>
          <a:ln>
            <a:noFill/>
          </a:ln>
        </p:spPr>
      </p:pic>
      <p:sp>
        <p:nvSpPr>
          <p:cNvPr id="111" name="Shape 111"/>
          <p:cNvSpPr/>
          <p:nvPr/>
        </p:nvSpPr>
        <p:spPr>
          <a:xfrm>
            <a:off x="3453657" y="1862373"/>
            <a:ext cx="8749735" cy="3443211"/>
          </a:xfrm>
          <a:prstGeom prst="rect">
            <a:avLst/>
          </a:prstGeom>
          <a:solidFill>
            <a:schemeClr val="accent6">
              <a:alpha val="93725"/>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Shape 112"/>
          <p:cNvSpPr/>
          <p:nvPr/>
        </p:nvSpPr>
        <p:spPr>
          <a:xfrm>
            <a:off x="0" y="0"/>
            <a:ext cx="3465095" cy="685800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Shape 113"/>
          <p:cNvSpPr txBox="1"/>
          <p:nvPr/>
        </p:nvSpPr>
        <p:spPr>
          <a:xfrm>
            <a:off x="403612" y="2708931"/>
            <a:ext cx="2666114"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lt1"/>
                </a:solidFill>
                <a:latin typeface="Montserrat"/>
                <a:ea typeface="Montserrat"/>
                <a:cs typeface="Montserrat"/>
                <a:sym typeface="Montserrat"/>
              </a:rPr>
              <a:t>About Us</a:t>
            </a:r>
            <a:endParaRPr b="1" sz="4000">
              <a:solidFill>
                <a:schemeClr val="lt1"/>
              </a:solidFill>
              <a:latin typeface="Montserrat"/>
              <a:ea typeface="Montserrat"/>
              <a:cs typeface="Montserrat"/>
              <a:sym typeface="Montserrat"/>
            </a:endParaRPr>
          </a:p>
        </p:txBody>
      </p:sp>
      <p:sp>
        <p:nvSpPr>
          <p:cNvPr id="114" name="Shape 114"/>
          <p:cNvSpPr txBox="1"/>
          <p:nvPr/>
        </p:nvSpPr>
        <p:spPr>
          <a:xfrm>
            <a:off x="606277" y="3572496"/>
            <a:ext cx="2252540"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Your Tagline Here</a:t>
            </a:r>
            <a:endParaRPr sz="1800">
              <a:solidFill>
                <a:schemeClr val="lt1"/>
              </a:solidFill>
              <a:latin typeface="Montserrat"/>
              <a:ea typeface="Montserrat"/>
              <a:cs typeface="Montserrat"/>
              <a:sym typeface="Montserrat"/>
            </a:endParaRPr>
          </a:p>
        </p:txBody>
      </p:sp>
      <p:sp>
        <p:nvSpPr>
          <p:cNvPr id="115" name="Shape 115"/>
          <p:cNvSpPr txBox="1"/>
          <p:nvPr/>
        </p:nvSpPr>
        <p:spPr>
          <a:xfrm>
            <a:off x="4332131" y="2543348"/>
            <a:ext cx="7535097" cy="19949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Nor again is there anyone who loves or pursues or desires to obtain pain of itself, because it is pain, but because occasionally circumstances occur in which toil and pain can procure him some great pleasure. To take a trivial example, which of us ever undertakes laborious physical exercise, except to obtain some advantage from it? But who has any right to find fault with a man who chooses to enjoy a pleasure that has no annoying consequences, or one who</a:t>
            </a:r>
            <a:endParaRPr sz="1400">
              <a:solidFill>
                <a:schemeClr val="lt1"/>
              </a:solidFill>
              <a:latin typeface="Montserrat"/>
              <a:ea typeface="Montserrat"/>
              <a:cs typeface="Montserrat"/>
              <a:sym typeface="Montserrat"/>
            </a:endParaRPr>
          </a:p>
        </p:txBody>
      </p:sp>
      <p:sp>
        <p:nvSpPr>
          <p:cNvPr id="116" name="Shape 116"/>
          <p:cNvSpPr/>
          <p:nvPr/>
        </p:nvSpPr>
        <p:spPr>
          <a:xfrm rot="10800000">
            <a:off x="842287" y="0"/>
            <a:ext cx="2016530" cy="1738388"/>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 name="Shape 117"/>
          <p:cNvSpPr txBox="1"/>
          <p:nvPr/>
        </p:nvSpPr>
        <p:spPr>
          <a:xfrm>
            <a:off x="1295249" y="222863"/>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02</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500"/>
                                        <p:tgtEl>
                                          <p:spTgt spid="11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p:tgtEl>
                                          <p:spTgt spid="11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p:tgtEl>
                                          <p:spTgt spid="1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p:tgtEl>
                                          <p:spTgt spid="11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500"/>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677" name="Shape 677"/>
        <p:cNvGrpSpPr/>
        <p:nvPr/>
      </p:nvGrpSpPr>
      <p:grpSpPr>
        <a:xfrm>
          <a:off x="0" y="0"/>
          <a:ext cx="0" cy="0"/>
          <a:chOff x="0" y="0"/>
          <a:chExt cx="0" cy="0"/>
        </a:xfrm>
      </p:grpSpPr>
      <p:sp>
        <p:nvSpPr>
          <p:cNvPr id="678" name="Shape 678"/>
          <p:cNvSpPr/>
          <p:nvPr/>
        </p:nvSpPr>
        <p:spPr>
          <a:xfrm>
            <a:off x="0" y="-1"/>
            <a:ext cx="5209658" cy="6858001"/>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9" name="Shape 679"/>
          <p:cNvSpPr/>
          <p:nvPr/>
        </p:nvSpPr>
        <p:spPr>
          <a:xfrm rot="10800000">
            <a:off x="10197797" y="0"/>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0" name="Shape 680"/>
          <p:cNvSpPr txBox="1"/>
          <p:nvPr/>
        </p:nvSpPr>
        <p:spPr>
          <a:xfrm>
            <a:off x="10698403" y="18115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26</a:t>
            </a:r>
            <a:endParaRPr b="1" sz="3600">
              <a:solidFill>
                <a:schemeClr val="lt1"/>
              </a:solidFill>
              <a:latin typeface="Montserrat"/>
              <a:ea typeface="Montserrat"/>
              <a:cs typeface="Montserrat"/>
              <a:sym typeface="Montserrat"/>
            </a:endParaRPr>
          </a:p>
        </p:txBody>
      </p:sp>
      <p:sp>
        <p:nvSpPr>
          <p:cNvPr id="681" name="Shape 681"/>
          <p:cNvSpPr txBox="1"/>
          <p:nvPr/>
        </p:nvSpPr>
        <p:spPr>
          <a:xfrm>
            <a:off x="458877" y="525019"/>
            <a:ext cx="37080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House Type One</a:t>
            </a:r>
            <a:endParaRPr b="1" sz="3200">
              <a:solidFill>
                <a:schemeClr val="lt1"/>
              </a:solidFill>
              <a:latin typeface="Montserrat"/>
              <a:ea typeface="Montserrat"/>
              <a:cs typeface="Montserrat"/>
              <a:sym typeface="Montserrat"/>
            </a:endParaRPr>
          </a:p>
        </p:txBody>
      </p:sp>
      <p:sp>
        <p:nvSpPr>
          <p:cNvPr id="682" name="Shape 682"/>
          <p:cNvSpPr txBox="1"/>
          <p:nvPr/>
        </p:nvSpPr>
        <p:spPr>
          <a:xfrm>
            <a:off x="458877" y="1284335"/>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683" name="Shape 683"/>
          <p:cNvSpPr/>
          <p:nvPr/>
        </p:nvSpPr>
        <p:spPr>
          <a:xfrm>
            <a:off x="454514" y="2085475"/>
            <a:ext cx="4258856" cy="4258856"/>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4" name="Shape 684"/>
          <p:cNvSpPr/>
          <p:nvPr/>
        </p:nvSpPr>
        <p:spPr>
          <a:xfrm>
            <a:off x="2703733" y="4347410"/>
            <a:ext cx="2350509" cy="2350509"/>
          </a:xfrm>
          <a:prstGeom prst="ellipse">
            <a:avLst/>
          </a:prstGeom>
          <a:solidFill>
            <a:schemeClr val="accent4"/>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5" name="Shape 685"/>
          <p:cNvSpPr txBox="1"/>
          <p:nvPr/>
        </p:nvSpPr>
        <p:spPr>
          <a:xfrm>
            <a:off x="3169272" y="4958198"/>
            <a:ext cx="1527042"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lt1"/>
                </a:solidFill>
                <a:latin typeface="Montserrat"/>
                <a:ea typeface="Montserrat"/>
                <a:cs typeface="Montserrat"/>
                <a:sym typeface="Montserrat"/>
              </a:rPr>
              <a:t>$ 1.2</a:t>
            </a:r>
            <a:endParaRPr b="1" sz="4000">
              <a:solidFill>
                <a:schemeClr val="lt1"/>
              </a:solidFill>
              <a:latin typeface="Montserrat"/>
              <a:ea typeface="Montserrat"/>
              <a:cs typeface="Montserrat"/>
              <a:sym typeface="Montserrat"/>
            </a:endParaRPr>
          </a:p>
        </p:txBody>
      </p:sp>
      <p:sp>
        <p:nvSpPr>
          <p:cNvPr id="686" name="Shape 686"/>
          <p:cNvSpPr txBox="1"/>
          <p:nvPr/>
        </p:nvSpPr>
        <p:spPr>
          <a:xfrm>
            <a:off x="3125957" y="5731209"/>
            <a:ext cx="1541282"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MILLION</a:t>
            </a:r>
            <a:endParaRPr b="1" sz="2000">
              <a:solidFill>
                <a:schemeClr val="lt1"/>
              </a:solidFill>
              <a:latin typeface="Montserrat"/>
              <a:ea typeface="Montserrat"/>
              <a:cs typeface="Montserrat"/>
              <a:sym typeface="Montserrat"/>
            </a:endParaRPr>
          </a:p>
        </p:txBody>
      </p:sp>
      <p:sp>
        <p:nvSpPr>
          <p:cNvPr id="687" name="Shape 687"/>
          <p:cNvSpPr txBox="1"/>
          <p:nvPr/>
        </p:nvSpPr>
        <p:spPr>
          <a:xfrm>
            <a:off x="5740606" y="529252"/>
            <a:ext cx="161614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Montserrat"/>
                <a:ea typeface="Montserrat"/>
                <a:cs typeface="Montserrat"/>
                <a:sym typeface="Montserrat"/>
              </a:rPr>
              <a:t>Facilities</a:t>
            </a:r>
            <a:endParaRPr b="1" sz="2400">
              <a:solidFill>
                <a:schemeClr val="dk1"/>
              </a:solidFill>
              <a:latin typeface="Montserrat"/>
              <a:ea typeface="Montserrat"/>
              <a:cs typeface="Montserrat"/>
              <a:sym typeface="Montserrat"/>
            </a:endParaRPr>
          </a:p>
        </p:txBody>
      </p:sp>
      <p:sp>
        <p:nvSpPr>
          <p:cNvPr id="688" name="Shape 688"/>
          <p:cNvSpPr/>
          <p:nvPr/>
        </p:nvSpPr>
        <p:spPr>
          <a:xfrm>
            <a:off x="5861694" y="1361566"/>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9" name="Shape 689"/>
          <p:cNvSpPr/>
          <p:nvPr/>
        </p:nvSpPr>
        <p:spPr>
          <a:xfrm>
            <a:off x="6135597" y="1643539"/>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690" name="Shape 690"/>
          <p:cNvSpPr txBox="1"/>
          <p:nvPr/>
        </p:nvSpPr>
        <p:spPr>
          <a:xfrm>
            <a:off x="7011128" y="1515461"/>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691" name="Shape 691"/>
          <p:cNvSpPr txBox="1"/>
          <p:nvPr/>
        </p:nvSpPr>
        <p:spPr>
          <a:xfrm>
            <a:off x="7011128" y="1886843"/>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692" name="Shape 692"/>
          <p:cNvSpPr/>
          <p:nvPr/>
        </p:nvSpPr>
        <p:spPr>
          <a:xfrm>
            <a:off x="5861694" y="2600768"/>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3" name="Shape 693"/>
          <p:cNvSpPr/>
          <p:nvPr/>
        </p:nvSpPr>
        <p:spPr>
          <a:xfrm>
            <a:off x="6135597" y="2882741"/>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694" name="Shape 694"/>
          <p:cNvSpPr txBox="1"/>
          <p:nvPr/>
        </p:nvSpPr>
        <p:spPr>
          <a:xfrm>
            <a:off x="7011128" y="2754663"/>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695" name="Shape 695"/>
          <p:cNvSpPr txBox="1"/>
          <p:nvPr/>
        </p:nvSpPr>
        <p:spPr>
          <a:xfrm>
            <a:off x="7011128" y="3126045"/>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696" name="Shape 696"/>
          <p:cNvSpPr/>
          <p:nvPr/>
        </p:nvSpPr>
        <p:spPr>
          <a:xfrm>
            <a:off x="5819233" y="3890032"/>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7" name="Shape 697"/>
          <p:cNvSpPr/>
          <p:nvPr/>
        </p:nvSpPr>
        <p:spPr>
          <a:xfrm>
            <a:off x="6093136" y="4172005"/>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698" name="Shape 698"/>
          <p:cNvSpPr txBox="1"/>
          <p:nvPr/>
        </p:nvSpPr>
        <p:spPr>
          <a:xfrm>
            <a:off x="6968667" y="4043927"/>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699" name="Shape 699"/>
          <p:cNvSpPr txBox="1"/>
          <p:nvPr/>
        </p:nvSpPr>
        <p:spPr>
          <a:xfrm>
            <a:off x="6968667" y="4415309"/>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00" name="Shape 700"/>
          <p:cNvSpPr/>
          <p:nvPr/>
        </p:nvSpPr>
        <p:spPr>
          <a:xfrm>
            <a:off x="5877736" y="5186795"/>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1" name="Shape 701"/>
          <p:cNvSpPr/>
          <p:nvPr/>
        </p:nvSpPr>
        <p:spPr>
          <a:xfrm>
            <a:off x="6151639" y="5468768"/>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02" name="Shape 702"/>
          <p:cNvSpPr txBox="1"/>
          <p:nvPr/>
        </p:nvSpPr>
        <p:spPr>
          <a:xfrm>
            <a:off x="7011128" y="5340690"/>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03" name="Shape 703"/>
          <p:cNvSpPr txBox="1"/>
          <p:nvPr/>
        </p:nvSpPr>
        <p:spPr>
          <a:xfrm>
            <a:off x="7011128" y="5712072"/>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80"/>
                                        </p:tgtEl>
                                        <p:attrNameLst>
                                          <p:attrName>style.visibility</p:attrName>
                                        </p:attrNameLst>
                                      </p:cBhvr>
                                      <p:to>
                                        <p:strVal val="visible"/>
                                      </p:to>
                                    </p:set>
                                    <p:anim calcmode="lin" valueType="num">
                                      <p:cBhvr additive="base">
                                        <p:cTn dur="500"/>
                                        <p:tgtEl>
                                          <p:spTgt spid="68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679"/>
                                        </p:tgtEl>
                                        <p:attrNameLst>
                                          <p:attrName>style.visibility</p:attrName>
                                        </p:attrNameLst>
                                      </p:cBhvr>
                                      <p:to>
                                        <p:strVal val="visible"/>
                                      </p:to>
                                    </p:set>
                                    <p:anim calcmode="lin" valueType="num">
                                      <p:cBhvr additive="base">
                                        <p:cTn dur="500"/>
                                        <p:tgtEl>
                                          <p:spTgt spid="67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3"/>
                                        </p:tgtEl>
                                        <p:attrNameLst>
                                          <p:attrName>style.visibility</p:attrName>
                                        </p:attrNameLst>
                                      </p:cBhvr>
                                      <p:to>
                                        <p:strVal val="visible"/>
                                      </p:to>
                                    </p:set>
                                    <p:animEffect filter="fade" transition="in">
                                      <p:cBhvr>
                                        <p:cTn dur="500"/>
                                        <p:tgtEl>
                                          <p:spTgt spid="683"/>
                                        </p:tgtEl>
                                      </p:cBhvr>
                                    </p:animEffect>
                                  </p:childTnLst>
                                </p:cTn>
                              </p:par>
                              <p:par>
                                <p:cTn fill="hold" nodeType="withEffect" presetClass="entr" presetID="10" presetSubtype="0">
                                  <p:stCondLst>
                                    <p:cond delay="0"/>
                                  </p:stCondLst>
                                  <p:childTnLst>
                                    <p:set>
                                      <p:cBhvr>
                                        <p:cTn dur="1" fill="hold">
                                          <p:stCondLst>
                                            <p:cond delay="0"/>
                                          </p:stCondLst>
                                        </p:cTn>
                                        <p:tgtEl>
                                          <p:spTgt spid="685"/>
                                        </p:tgtEl>
                                        <p:attrNameLst>
                                          <p:attrName>style.visibility</p:attrName>
                                        </p:attrNameLst>
                                      </p:cBhvr>
                                      <p:to>
                                        <p:strVal val="visible"/>
                                      </p:to>
                                    </p:set>
                                    <p:animEffect filter="fade" transition="in">
                                      <p:cBhvr>
                                        <p:cTn dur="500"/>
                                        <p:tgtEl>
                                          <p:spTgt spid="685"/>
                                        </p:tgtEl>
                                      </p:cBhvr>
                                    </p:animEffect>
                                  </p:childTnLst>
                                </p:cTn>
                              </p:par>
                              <p:par>
                                <p:cTn fill="hold" nodeType="withEffect" presetClass="entr" presetID="10" presetSubtype="0">
                                  <p:stCondLst>
                                    <p:cond delay="0"/>
                                  </p:stCondLst>
                                  <p:childTnLst>
                                    <p:set>
                                      <p:cBhvr>
                                        <p:cTn dur="1" fill="hold">
                                          <p:stCondLst>
                                            <p:cond delay="0"/>
                                          </p:stCondLst>
                                        </p:cTn>
                                        <p:tgtEl>
                                          <p:spTgt spid="686"/>
                                        </p:tgtEl>
                                        <p:attrNameLst>
                                          <p:attrName>style.visibility</p:attrName>
                                        </p:attrNameLst>
                                      </p:cBhvr>
                                      <p:to>
                                        <p:strVal val="visible"/>
                                      </p:to>
                                    </p:set>
                                    <p:animEffect filter="fade" transition="in">
                                      <p:cBhvr>
                                        <p:cTn dur="500"/>
                                        <p:tgtEl>
                                          <p:spTgt spid="686"/>
                                        </p:tgtEl>
                                      </p:cBhvr>
                                    </p:animEffect>
                                  </p:childTnLst>
                                </p:cTn>
                              </p:par>
                              <p:par>
                                <p:cTn fill="hold" nodeType="withEffect" presetClass="entr" presetID="10" presetSubtype="0">
                                  <p:stCondLst>
                                    <p:cond delay="0"/>
                                  </p:stCondLst>
                                  <p:childTnLst>
                                    <p:set>
                                      <p:cBhvr>
                                        <p:cTn dur="1" fill="hold">
                                          <p:stCondLst>
                                            <p:cond delay="0"/>
                                          </p:stCondLst>
                                        </p:cTn>
                                        <p:tgtEl>
                                          <p:spTgt spid="684"/>
                                        </p:tgtEl>
                                        <p:attrNameLst>
                                          <p:attrName>style.visibility</p:attrName>
                                        </p:attrNameLst>
                                      </p:cBhvr>
                                      <p:to>
                                        <p:strVal val="visible"/>
                                      </p:to>
                                    </p:set>
                                    <p:animEffect filter="fade" transition="in">
                                      <p:cBhvr>
                                        <p:cTn dur="500"/>
                                        <p:tgtEl>
                                          <p:spTgt spid="6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81"/>
                                        </p:tgtEl>
                                        <p:attrNameLst>
                                          <p:attrName>style.visibility</p:attrName>
                                        </p:attrNameLst>
                                      </p:cBhvr>
                                      <p:to>
                                        <p:strVal val="visible"/>
                                      </p:to>
                                    </p:set>
                                    <p:anim calcmode="lin" valueType="num">
                                      <p:cBhvr additive="base">
                                        <p:cTn dur="500"/>
                                        <p:tgtEl>
                                          <p:spTgt spid="68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682"/>
                                        </p:tgtEl>
                                        <p:attrNameLst>
                                          <p:attrName>style.visibility</p:attrName>
                                        </p:attrNameLst>
                                      </p:cBhvr>
                                      <p:to>
                                        <p:strVal val="visible"/>
                                      </p:to>
                                    </p:set>
                                    <p:anim calcmode="lin" valueType="num">
                                      <p:cBhvr additive="base">
                                        <p:cTn dur="500"/>
                                        <p:tgtEl>
                                          <p:spTgt spid="68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7"/>
                                        </p:tgtEl>
                                        <p:attrNameLst>
                                          <p:attrName>style.visibility</p:attrName>
                                        </p:attrNameLst>
                                      </p:cBhvr>
                                      <p:to>
                                        <p:strVal val="visible"/>
                                      </p:to>
                                    </p:set>
                                    <p:animEffect filter="fade" transition="in">
                                      <p:cBhvr>
                                        <p:cTn dur="500"/>
                                        <p:tgtEl>
                                          <p:spTgt spid="6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89"/>
                                        </p:tgtEl>
                                        <p:attrNameLst>
                                          <p:attrName>style.visibility</p:attrName>
                                        </p:attrNameLst>
                                      </p:cBhvr>
                                      <p:to>
                                        <p:strVal val="visible"/>
                                      </p:to>
                                    </p:set>
                                    <p:anim calcmode="lin" valueType="num">
                                      <p:cBhvr additive="base">
                                        <p:cTn dur="500"/>
                                        <p:tgtEl>
                                          <p:spTgt spid="68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88"/>
                                        </p:tgtEl>
                                        <p:attrNameLst>
                                          <p:attrName>style.visibility</p:attrName>
                                        </p:attrNameLst>
                                      </p:cBhvr>
                                      <p:to>
                                        <p:strVal val="visible"/>
                                      </p:to>
                                    </p:set>
                                    <p:anim calcmode="lin" valueType="num">
                                      <p:cBhvr additive="base">
                                        <p:cTn dur="500"/>
                                        <p:tgtEl>
                                          <p:spTgt spid="68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0"/>
                                        </p:tgtEl>
                                        <p:attrNameLst>
                                          <p:attrName>style.visibility</p:attrName>
                                        </p:attrNameLst>
                                      </p:cBhvr>
                                      <p:to>
                                        <p:strVal val="visible"/>
                                      </p:to>
                                    </p:set>
                                    <p:anim calcmode="lin" valueType="num">
                                      <p:cBhvr additive="base">
                                        <p:cTn dur="500"/>
                                        <p:tgtEl>
                                          <p:spTgt spid="69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1"/>
                                        </p:tgtEl>
                                        <p:attrNameLst>
                                          <p:attrName>style.visibility</p:attrName>
                                        </p:attrNameLst>
                                      </p:cBhvr>
                                      <p:to>
                                        <p:strVal val="visible"/>
                                      </p:to>
                                    </p:set>
                                    <p:anim calcmode="lin" valueType="num">
                                      <p:cBhvr additive="base">
                                        <p:cTn dur="500"/>
                                        <p:tgtEl>
                                          <p:spTgt spid="6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93"/>
                                        </p:tgtEl>
                                        <p:attrNameLst>
                                          <p:attrName>style.visibility</p:attrName>
                                        </p:attrNameLst>
                                      </p:cBhvr>
                                      <p:to>
                                        <p:strVal val="visible"/>
                                      </p:to>
                                    </p:set>
                                    <p:anim calcmode="lin" valueType="num">
                                      <p:cBhvr additive="base">
                                        <p:cTn dur="500"/>
                                        <p:tgtEl>
                                          <p:spTgt spid="69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2"/>
                                        </p:tgtEl>
                                        <p:attrNameLst>
                                          <p:attrName>style.visibility</p:attrName>
                                        </p:attrNameLst>
                                      </p:cBhvr>
                                      <p:to>
                                        <p:strVal val="visible"/>
                                      </p:to>
                                    </p:set>
                                    <p:anim calcmode="lin" valueType="num">
                                      <p:cBhvr additive="base">
                                        <p:cTn dur="500"/>
                                        <p:tgtEl>
                                          <p:spTgt spid="69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4"/>
                                        </p:tgtEl>
                                        <p:attrNameLst>
                                          <p:attrName>style.visibility</p:attrName>
                                        </p:attrNameLst>
                                      </p:cBhvr>
                                      <p:to>
                                        <p:strVal val="visible"/>
                                      </p:to>
                                    </p:set>
                                    <p:anim calcmode="lin" valueType="num">
                                      <p:cBhvr additive="base">
                                        <p:cTn dur="500"/>
                                        <p:tgtEl>
                                          <p:spTgt spid="69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5"/>
                                        </p:tgtEl>
                                        <p:attrNameLst>
                                          <p:attrName>style.visibility</p:attrName>
                                        </p:attrNameLst>
                                      </p:cBhvr>
                                      <p:to>
                                        <p:strVal val="visible"/>
                                      </p:to>
                                    </p:set>
                                    <p:anim calcmode="lin" valueType="num">
                                      <p:cBhvr additive="base">
                                        <p:cTn dur="500"/>
                                        <p:tgtEl>
                                          <p:spTgt spid="69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97"/>
                                        </p:tgtEl>
                                        <p:attrNameLst>
                                          <p:attrName>style.visibility</p:attrName>
                                        </p:attrNameLst>
                                      </p:cBhvr>
                                      <p:to>
                                        <p:strVal val="visible"/>
                                      </p:to>
                                    </p:set>
                                    <p:anim calcmode="lin" valueType="num">
                                      <p:cBhvr additive="base">
                                        <p:cTn dur="500"/>
                                        <p:tgtEl>
                                          <p:spTgt spid="69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6"/>
                                        </p:tgtEl>
                                        <p:attrNameLst>
                                          <p:attrName>style.visibility</p:attrName>
                                        </p:attrNameLst>
                                      </p:cBhvr>
                                      <p:to>
                                        <p:strVal val="visible"/>
                                      </p:to>
                                    </p:set>
                                    <p:anim calcmode="lin" valueType="num">
                                      <p:cBhvr additive="base">
                                        <p:cTn dur="500"/>
                                        <p:tgtEl>
                                          <p:spTgt spid="69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8"/>
                                        </p:tgtEl>
                                        <p:attrNameLst>
                                          <p:attrName>style.visibility</p:attrName>
                                        </p:attrNameLst>
                                      </p:cBhvr>
                                      <p:to>
                                        <p:strVal val="visible"/>
                                      </p:to>
                                    </p:set>
                                    <p:anim calcmode="lin" valueType="num">
                                      <p:cBhvr additive="base">
                                        <p:cTn dur="500"/>
                                        <p:tgtEl>
                                          <p:spTgt spid="69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699"/>
                                        </p:tgtEl>
                                        <p:attrNameLst>
                                          <p:attrName>style.visibility</p:attrName>
                                        </p:attrNameLst>
                                      </p:cBhvr>
                                      <p:to>
                                        <p:strVal val="visible"/>
                                      </p:to>
                                    </p:set>
                                    <p:anim calcmode="lin" valueType="num">
                                      <p:cBhvr additive="base">
                                        <p:cTn dur="500"/>
                                        <p:tgtEl>
                                          <p:spTgt spid="6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01"/>
                                        </p:tgtEl>
                                        <p:attrNameLst>
                                          <p:attrName>style.visibility</p:attrName>
                                        </p:attrNameLst>
                                      </p:cBhvr>
                                      <p:to>
                                        <p:strVal val="visible"/>
                                      </p:to>
                                    </p:set>
                                    <p:anim calcmode="lin" valueType="num">
                                      <p:cBhvr additive="base">
                                        <p:cTn dur="500"/>
                                        <p:tgtEl>
                                          <p:spTgt spid="70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00"/>
                                        </p:tgtEl>
                                        <p:attrNameLst>
                                          <p:attrName>style.visibility</p:attrName>
                                        </p:attrNameLst>
                                      </p:cBhvr>
                                      <p:to>
                                        <p:strVal val="visible"/>
                                      </p:to>
                                    </p:set>
                                    <p:anim calcmode="lin" valueType="num">
                                      <p:cBhvr additive="base">
                                        <p:cTn dur="500"/>
                                        <p:tgtEl>
                                          <p:spTgt spid="70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02"/>
                                        </p:tgtEl>
                                        <p:attrNameLst>
                                          <p:attrName>style.visibility</p:attrName>
                                        </p:attrNameLst>
                                      </p:cBhvr>
                                      <p:to>
                                        <p:strVal val="visible"/>
                                      </p:to>
                                    </p:set>
                                    <p:anim calcmode="lin" valueType="num">
                                      <p:cBhvr additive="base">
                                        <p:cTn dur="500"/>
                                        <p:tgtEl>
                                          <p:spTgt spid="70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03"/>
                                        </p:tgtEl>
                                        <p:attrNameLst>
                                          <p:attrName>style.visibility</p:attrName>
                                        </p:attrNameLst>
                                      </p:cBhvr>
                                      <p:to>
                                        <p:strVal val="visible"/>
                                      </p:to>
                                    </p:set>
                                    <p:anim calcmode="lin" valueType="num">
                                      <p:cBhvr additive="base">
                                        <p:cTn dur="500"/>
                                        <p:tgtEl>
                                          <p:spTgt spid="70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08" name="Shape 708"/>
        <p:cNvGrpSpPr/>
        <p:nvPr/>
      </p:nvGrpSpPr>
      <p:grpSpPr>
        <a:xfrm>
          <a:off x="0" y="0"/>
          <a:ext cx="0" cy="0"/>
          <a:chOff x="0" y="0"/>
          <a:chExt cx="0" cy="0"/>
        </a:xfrm>
      </p:grpSpPr>
      <p:sp>
        <p:nvSpPr>
          <p:cNvPr id="709" name="Shape 709"/>
          <p:cNvSpPr/>
          <p:nvPr/>
        </p:nvSpPr>
        <p:spPr>
          <a:xfrm>
            <a:off x="7005772" y="-18872"/>
            <a:ext cx="5209658" cy="6858001"/>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0" name="Shape 710"/>
          <p:cNvSpPr/>
          <p:nvPr/>
        </p:nvSpPr>
        <p:spPr>
          <a:xfrm rot="10800000">
            <a:off x="6008670" y="-18872"/>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1" name="Shape 711"/>
          <p:cNvSpPr txBox="1"/>
          <p:nvPr/>
        </p:nvSpPr>
        <p:spPr>
          <a:xfrm>
            <a:off x="6509276" y="16228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26</a:t>
            </a:r>
            <a:endParaRPr b="1" sz="3600">
              <a:solidFill>
                <a:schemeClr val="lt1"/>
              </a:solidFill>
              <a:latin typeface="Montserrat"/>
              <a:ea typeface="Montserrat"/>
              <a:cs typeface="Montserrat"/>
              <a:sym typeface="Montserrat"/>
            </a:endParaRPr>
          </a:p>
        </p:txBody>
      </p:sp>
      <p:sp>
        <p:nvSpPr>
          <p:cNvPr id="712" name="Shape 712"/>
          <p:cNvSpPr txBox="1"/>
          <p:nvPr/>
        </p:nvSpPr>
        <p:spPr>
          <a:xfrm>
            <a:off x="7947223" y="517530"/>
            <a:ext cx="37080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House Type One</a:t>
            </a:r>
            <a:endParaRPr b="1" sz="3200">
              <a:solidFill>
                <a:schemeClr val="lt1"/>
              </a:solidFill>
              <a:latin typeface="Montserrat"/>
              <a:ea typeface="Montserrat"/>
              <a:cs typeface="Montserrat"/>
              <a:sym typeface="Montserrat"/>
            </a:endParaRPr>
          </a:p>
        </p:txBody>
      </p:sp>
      <p:sp>
        <p:nvSpPr>
          <p:cNvPr id="713" name="Shape 713"/>
          <p:cNvSpPr txBox="1"/>
          <p:nvPr/>
        </p:nvSpPr>
        <p:spPr>
          <a:xfrm>
            <a:off x="7947223" y="1276846"/>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714" name="Shape 714"/>
          <p:cNvSpPr/>
          <p:nvPr/>
        </p:nvSpPr>
        <p:spPr>
          <a:xfrm>
            <a:off x="7460286" y="2066604"/>
            <a:ext cx="4258856" cy="4258856"/>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5" name="Shape 715"/>
          <p:cNvSpPr/>
          <p:nvPr/>
        </p:nvSpPr>
        <p:spPr>
          <a:xfrm>
            <a:off x="9709505" y="4328539"/>
            <a:ext cx="2350509" cy="2350509"/>
          </a:xfrm>
          <a:prstGeom prst="ellipse">
            <a:avLst/>
          </a:prstGeom>
          <a:solidFill>
            <a:srgbClr val="FDA101"/>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6" name="Shape 716"/>
          <p:cNvSpPr txBox="1"/>
          <p:nvPr/>
        </p:nvSpPr>
        <p:spPr>
          <a:xfrm>
            <a:off x="10175044" y="4939327"/>
            <a:ext cx="1527042"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lt1"/>
                </a:solidFill>
                <a:latin typeface="Montserrat"/>
                <a:ea typeface="Montserrat"/>
                <a:cs typeface="Montserrat"/>
                <a:sym typeface="Montserrat"/>
              </a:rPr>
              <a:t>$ 2.2</a:t>
            </a:r>
            <a:endParaRPr b="1" sz="4000">
              <a:solidFill>
                <a:schemeClr val="lt1"/>
              </a:solidFill>
              <a:latin typeface="Montserrat"/>
              <a:ea typeface="Montserrat"/>
              <a:cs typeface="Montserrat"/>
              <a:sym typeface="Montserrat"/>
            </a:endParaRPr>
          </a:p>
        </p:txBody>
      </p:sp>
      <p:sp>
        <p:nvSpPr>
          <p:cNvPr id="717" name="Shape 717"/>
          <p:cNvSpPr txBox="1"/>
          <p:nvPr/>
        </p:nvSpPr>
        <p:spPr>
          <a:xfrm>
            <a:off x="10131729" y="5712338"/>
            <a:ext cx="1541282"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MILLION</a:t>
            </a:r>
            <a:endParaRPr b="1" sz="2000">
              <a:solidFill>
                <a:schemeClr val="lt1"/>
              </a:solidFill>
              <a:latin typeface="Montserrat"/>
              <a:ea typeface="Montserrat"/>
              <a:cs typeface="Montserrat"/>
              <a:sym typeface="Montserrat"/>
            </a:endParaRPr>
          </a:p>
        </p:txBody>
      </p:sp>
      <p:sp>
        <p:nvSpPr>
          <p:cNvPr id="718" name="Shape 718"/>
          <p:cNvSpPr txBox="1"/>
          <p:nvPr/>
        </p:nvSpPr>
        <p:spPr>
          <a:xfrm>
            <a:off x="582529" y="444532"/>
            <a:ext cx="161614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Montserrat"/>
                <a:ea typeface="Montserrat"/>
                <a:cs typeface="Montserrat"/>
                <a:sym typeface="Montserrat"/>
              </a:rPr>
              <a:t>Facilities</a:t>
            </a:r>
            <a:endParaRPr b="1" sz="2400">
              <a:solidFill>
                <a:schemeClr val="dk1"/>
              </a:solidFill>
              <a:latin typeface="Montserrat"/>
              <a:ea typeface="Montserrat"/>
              <a:cs typeface="Montserrat"/>
              <a:sym typeface="Montserrat"/>
            </a:endParaRPr>
          </a:p>
        </p:txBody>
      </p:sp>
      <p:sp>
        <p:nvSpPr>
          <p:cNvPr id="719" name="Shape 719"/>
          <p:cNvSpPr/>
          <p:nvPr/>
        </p:nvSpPr>
        <p:spPr>
          <a:xfrm>
            <a:off x="703617" y="1276846"/>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0" name="Shape 720"/>
          <p:cNvSpPr/>
          <p:nvPr/>
        </p:nvSpPr>
        <p:spPr>
          <a:xfrm>
            <a:off x="977520" y="1558819"/>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21" name="Shape 721"/>
          <p:cNvSpPr txBox="1"/>
          <p:nvPr/>
        </p:nvSpPr>
        <p:spPr>
          <a:xfrm>
            <a:off x="1853051" y="1430741"/>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22" name="Shape 722"/>
          <p:cNvSpPr txBox="1"/>
          <p:nvPr/>
        </p:nvSpPr>
        <p:spPr>
          <a:xfrm>
            <a:off x="1853051" y="1802123"/>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23" name="Shape 723"/>
          <p:cNvSpPr/>
          <p:nvPr/>
        </p:nvSpPr>
        <p:spPr>
          <a:xfrm>
            <a:off x="703617" y="2516048"/>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4" name="Shape 724"/>
          <p:cNvSpPr/>
          <p:nvPr/>
        </p:nvSpPr>
        <p:spPr>
          <a:xfrm>
            <a:off x="977520" y="2798021"/>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25" name="Shape 725"/>
          <p:cNvSpPr txBox="1"/>
          <p:nvPr/>
        </p:nvSpPr>
        <p:spPr>
          <a:xfrm>
            <a:off x="1853051" y="2669943"/>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26" name="Shape 726"/>
          <p:cNvSpPr txBox="1"/>
          <p:nvPr/>
        </p:nvSpPr>
        <p:spPr>
          <a:xfrm>
            <a:off x="1853051" y="3041325"/>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27" name="Shape 727"/>
          <p:cNvSpPr/>
          <p:nvPr/>
        </p:nvSpPr>
        <p:spPr>
          <a:xfrm>
            <a:off x="661156" y="3805312"/>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8" name="Shape 728"/>
          <p:cNvSpPr/>
          <p:nvPr/>
        </p:nvSpPr>
        <p:spPr>
          <a:xfrm>
            <a:off x="935059" y="4087285"/>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29" name="Shape 729"/>
          <p:cNvSpPr txBox="1"/>
          <p:nvPr/>
        </p:nvSpPr>
        <p:spPr>
          <a:xfrm>
            <a:off x="1810590" y="3959207"/>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30" name="Shape 730"/>
          <p:cNvSpPr txBox="1"/>
          <p:nvPr/>
        </p:nvSpPr>
        <p:spPr>
          <a:xfrm>
            <a:off x="1810590" y="4330589"/>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31" name="Shape 731"/>
          <p:cNvSpPr/>
          <p:nvPr/>
        </p:nvSpPr>
        <p:spPr>
          <a:xfrm>
            <a:off x="719659" y="5102075"/>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2" name="Shape 732"/>
          <p:cNvSpPr/>
          <p:nvPr/>
        </p:nvSpPr>
        <p:spPr>
          <a:xfrm>
            <a:off x="993562" y="5384048"/>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Shape 733"/>
          <p:cNvSpPr txBox="1"/>
          <p:nvPr/>
        </p:nvSpPr>
        <p:spPr>
          <a:xfrm>
            <a:off x="1853051" y="5255970"/>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34" name="Shape 734"/>
          <p:cNvSpPr txBox="1"/>
          <p:nvPr/>
        </p:nvSpPr>
        <p:spPr>
          <a:xfrm>
            <a:off x="1853051" y="5627352"/>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11"/>
                                        </p:tgtEl>
                                        <p:attrNameLst>
                                          <p:attrName>style.visibility</p:attrName>
                                        </p:attrNameLst>
                                      </p:cBhvr>
                                      <p:to>
                                        <p:strVal val="visible"/>
                                      </p:to>
                                    </p:set>
                                    <p:anim calcmode="lin" valueType="num">
                                      <p:cBhvr additive="base">
                                        <p:cTn dur="500"/>
                                        <p:tgtEl>
                                          <p:spTgt spid="71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710"/>
                                        </p:tgtEl>
                                        <p:attrNameLst>
                                          <p:attrName>style.visibility</p:attrName>
                                        </p:attrNameLst>
                                      </p:cBhvr>
                                      <p:to>
                                        <p:strVal val="visible"/>
                                      </p:to>
                                    </p:set>
                                    <p:anim calcmode="lin" valueType="num">
                                      <p:cBhvr additive="base">
                                        <p:cTn dur="500"/>
                                        <p:tgtEl>
                                          <p:spTgt spid="71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4"/>
                                        </p:tgtEl>
                                        <p:attrNameLst>
                                          <p:attrName>style.visibility</p:attrName>
                                        </p:attrNameLst>
                                      </p:cBhvr>
                                      <p:to>
                                        <p:strVal val="visible"/>
                                      </p:to>
                                    </p:set>
                                    <p:animEffect filter="fade" transition="in">
                                      <p:cBhvr>
                                        <p:cTn dur="500"/>
                                        <p:tgtEl>
                                          <p:spTgt spid="714"/>
                                        </p:tgtEl>
                                      </p:cBhvr>
                                    </p:animEffect>
                                  </p:childTnLst>
                                </p:cTn>
                              </p:par>
                              <p:par>
                                <p:cTn fill="hold" nodeType="withEffect" presetClass="entr" presetID="10" presetSubtype="0">
                                  <p:stCondLst>
                                    <p:cond delay="0"/>
                                  </p:stCondLst>
                                  <p:childTnLst>
                                    <p:set>
                                      <p:cBhvr>
                                        <p:cTn dur="1" fill="hold">
                                          <p:stCondLst>
                                            <p:cond delay="0"/>
                                          </p:stCondLst>
                                        </p:cTn>
                                        <p:tgtEl>
                                          <p:spTgt spid="716"/>
                                        </p:tgtEl>
                                        <p:attrNameLst>
                                          <p:attrName>style.visibility</p:attrName>
                                        </p:attrNameLst>
                                      </p:cBhvr>
                                      <p:to>
                                        <p:strVal val="visible"/>
                                      </p:to>
                                    </p:set>
                                    <p:animEffect filter="fade" transition="in">
                                      <p:cBhvr>
                                        <p:cTn dur="500"/>
                                        <p:tgtEl>
                                          <p:spTgt spid="716"/>
                                        </p:tgtEl>
                                      </p:cBhvr>
                                    </p:animEffect>
                                  </p:childTnLst>
                                </p:cTn>
                              </p:par>
                              <p:par>
                                <p:cTn fill="hold" nodeType="withEffect" presetClass="entr" presetID="10" presetSubtype="0">
                                  <p:stCondLst>
                                    <p:cond delay="0"/>
                                  </p:stCondLst>
                                  <p:childTnLst>
                                    <p:set>
                                      <p:cBhvr>
                                        <p:cTn dur="1" fill="hold">
                                          <p:stCondLst>
                                            <p:cond delay="0"/>
                                          </p:stCondLst>
                                        </p:cTn>
                                        <p:tgtEl>
                                          <p:spTgt spid="717"/>
                                        </p:tgtEl>
                                        <p:attrNameLst>
                                          <p:attrName>style.visibility</p:attrName>
                                        </p:attrNameLst>
                                      </p:cBhvr>
                                      <p:to>
                                        <p:strVal val="visible"/>
                                      </p:to>
                                    </p:set>
                                    <p:animEffect filter="fade" transition="in">
                                      <p:cBhvr>
                                        <p:cTn dur="500"/>
                                        <p:tgtEl>
                                          <p:spTgt spid="717"/>
                                        </p:tgtEl>
                                      </p:cBhvr>
                                    </p:animEffect>
                                  </p:childTnLst>
                                </p:cTn>
                              </p:par>
                              <p:par>
                                <p:cTn fill="hold" nodeType="withEffect" presetClass="entr" presetID="10" presetSubtype="0">
                                  <p:stCondLst>
                                    <p:cond delay="0"/>
                                  </p:stCondLst>
                                  <p:childTnLst>
                                    <p:set>
                                      <p:cBhvr>
                                        <p:cTn dur="1" fill="hold">
                                          <p:stCondLst>
                                            <p:cond delay="0"/>
                                          </p:stCondLst>
                                        </p:cTn>
                                        <p:tgtEl>
                                          <p:spTgt spid="715"/>
                                        </p:tgtEl>
                                        <p:attrNameLst>
                                          <p:attrName>style.visibility</p:attrName>
                                        </p:attrNameLst>
                                      </p:cBhvr>
                                      <p:to>
                                        <p:strVal val="visible"/>
                                      </p:to>
                                    </p:set>
                                    <p:animEffect filter="fade" transition="in">
                                      <p:cBhvr>
                                        <p:cTn dur="500"/>
                                        <p:tgtEl>
                                          <p:spTgt spid="7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12"/>
                                        </p:tgtEl>
                                        <p:attrNameLst>
                                          <p:attrName>style.visibility</p:attrName>
                                        </p:attrNameLst>
                                      </p:cBhvr>
                                      <p:to>
                                        <p:strVal val="visible"/>
                                      </p:to>
                                    </p:set>
                                    <p:anim calcmode="lin" valueType="num">
                                      <p:cBhvr additive="base">
                                        <p:cTn dur="500"/>
                                        <p:tgtEl>
                                          <p:spTgt spid="71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713"/>
                                        </p:tgtEl>
                                        <p:attrNameLst>
                                          <p:attrName>style.visibility</p:attrName>
                                        </p:attrNameLst>
                                      </p:cBhvr>
                                      <p:to>
                                        <p:strVal val="visible"/>
                                      </p:to>
                                    </p:set>
                                    <p:anim calcmode="lin" valueType="num">
                                      <p:cBhvr additive="base">
                                        <p:cTn dur="500"/>
                                        <p:tgtEl>
                                          <p:spTgt spid="71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8"/>
                                        </p:tgtEl>
                                        <p:attrNameLst>
                                          <p:attrName>style.visibility</p:attrName>
                                        </p:attrNameLst>
                                      </p:cBhvr>
                                      <p:to>
                                        <p:strVal val="visible"/>
                                      </p:to>
                                    </p:set>
                                    <p:animEffect filter="fade" transition="in">
                                      <p:cBhvr>
                                        <p:cTn dur="500"/>
                                        <p:tgtEl>
                                          <p:spTgt spid="7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20"/>
                                        </p:tgtEl>
                                        <p:attrNameLst>
                                          <p:attrName>style.visibility</p:attrName>
                                        </p:attrNameLst>
                                      </p:cBhvr>
                                      <p:to>
                                        <p:strVal val="visible"/>
                                      </p:to>
                                    </p:set>
                                    <p:anim calcmode="lin" valueType="num">
                                      <p:cBhvr additive="base">
                                        <p:cTn dur="500"/>
                                        <p:tgtEl>
                                          <p:spTgt spid="72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19"/>
                                        </p:tgtEl>
                                        <p:attrNameLst>
                                          <p:attrName>style.visibility</p:attrName>
                                        </p:attrNameLst>
                                      </p:cBhvr>
                                      <p:to>
                                        <p:strVal val="visible"/>
                                      </p:to>
                                    </p:set>
                                    <p:anim calcmode="lin" valueType="num">
                                      <p:cBhvr additive="base">
                                        <p:cTn dur="500"/>
                                        <p:tgtEl>
                                          <p:spTgt spid="7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1"/>
                                        </p:tgtEl>
                                        <p:attrNameLst>
                                          <p:attrName>style.visibility</p:attrName>
                                        </p:attrNameLst>
                                      </p:cBhvr>
                                      <p:to>
                                        <p:strVal val="visible"/>
                                      </p:to>
                                    </p:set>
                                    <p:anim calcmode="lin" valueType="num">
                                      <p:cBhvr additive="base">
                                        <p:cTn dur="500"/>
                                        <p:tgtEl>
                                          <p:spTgt spid="72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2"/>
                                        </p:tgtEl>
                                        <p:attrNameLst>
                                          <p:attrName>style.visibility</p:attrName>
                                        </p:attrNameLst>
                                      </p:cBhvr>
                                      <p:to>
                                        <p:strVal val="visible"/>
                                      </p:to>
                                    </p:set>
                                    <p:anim calcmode="lin" valueType="num">
                                      <p:cBhvr additive="base">
                                        <p:cTn dur="500"/>
                                        <p:tgtEl>
                                          <p:spTgt spid="7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24"/>
                                        </p:tgtEl>
                                        <p:attrNameLst>
                                          <p:attrName>style.visibility</p:attrName>
                                        </p:attrNameLst>
                                      </p:cBhvr>
                                      <p:to>
                                        <p:strVal val="visible"/>
                                      </p:to>
                                    </p:set>
                                    <p:anim calcmode="lin" valueType="num">
                                      <p:cBhvr additive="base">
                                        <p:cTn dur="500"/>
                                        <p:tgtEl>
                                          <p:spTgt spid="7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3"/>
                                        </p:tgtEl>
                                        <p:attrNameLst>
                                          <p:attrName>style.visibility</p:attrName>
                                        </p:attrNameLst>
                                      </p:cBhvr>
                                      <p:to>
                                        <p:strVal val="visible"/>
                                      </p:to>
                                    </p:set>
                                    <p:anim calcmode="lin" valueType="num">
                                      <p:cBhvr additive="base">
                                        <p:cTn dur="500"/>
                                        <p:tgtEl>
                                          <p:spTgt spid="7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5"/>
                                        </p:tgtEl>
                                        <p:attrNameLst>
                                          <p:attrName>style.visibility</p:attrName>
                                        </p:attrNameLst>
                                      </p:cBhvr>
                                      <p:to>
                                        <p:strVal val="visible"/>
                                      </p:to>
                                    </p:set>
                                    <p:anim calcmode="lin" valueType="num">
                                      <p:cBhvr additive="base">
                                        <p:cTn dur="500"/>
                                        <p:tgtEl>
                                          <p:spTgt spid="72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6"/>
                                        </p:tgtEl>
                                        <p:attrNameLst>
                                          <p:attrName>style.visibility</p:attrName>
                                        </p:attrNameLst>
                                      </p:cBhvr>
                                      <p:to>
                                        <p:strVal val="visible"/>
                                      </p:to>
                                    </p:set>
                                    <p:anim calcmode="lin" valueType="num">
                                      <p:cBhvr additive="base">
                                        <p:cTn dur="500"/>
                                        <p:tgtEl>
                                          <p:spTgt spid="7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28"/>
                                        </p:tgtEl>
                                        <p:attrNameLst>
                                          <p:attrName>style.visibility</p:attrName>
                                        </p:attrNameLst>
                                      </p:cBhvr>
                                      <p:to>
                                        <p:strVal val="visible"/>
                                      </p:to>
                                    </p:set>
                                    <p:anim calcmode="lin" valueType="num">
                                      <p:cBhvr additive="base">
                                        <p:cTn dur="500"/>
                                        <p:tgtEl>
                                          <p:spTgt spid="72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7"/>
                                        </p:tgtEl>
                                        <p:attrNameLst>
                                          <p:attrName>style.visibility</p:attrName>
                                        </p:attrNameLst>
                                      </p:cBhvr>
                                      <p:to>
                                        <p:strVal val="visible"/>
                                      </p:to>
                                    </p:set>
                                    <p:anim calcmode="lin" valueType="num">
                                      <p:cBhvr additive="base">
                                        <p:cTn dur="500"/>
                                        <p:tgtEl>
                                          <p:spTgt spid="72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29"/>
                                        </p:tgtEl>
                                        <p:attrNameLst>
                                          <p:attrName>style.visibility</p:attrName>
                                        </p:attrNameLst>
                                      </p:cBhvr>
                                      <p:to>
                                        <p:strVal val="visible"/>
                                      </p:to>
                                    </p:set>
                                    <p:anim calcmode="lin" valueType="num">
                                      <p:cBhvr additive="base">
                                        <p:cTn dur="500"/>
                                        <p:tgtEl>
                                          <p:spTgt spid="72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30"/>
                                        </p:tgtEl>
                                        <p:attrNameLst>
                                          <p:attrName>style.visibility</p:attrName>
                                        </p:attrNameLst>
                                      </p:cBhvr>
                                      <p:to>
                                        <p:strVal val="visible"/>
                                      </p:to>
                                    </p:set>
                                    <p:anim calcmode="lin" valueType="num">
                                      <p:cBhvr additive="base">
                                        <p:cTn dur="500"/>
                                        <p:tgtEl>
                                          <p:spTgt spid="7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32"/>
                                        </p:tgtEl>
                                        <p:attrNameLst>
                                          <p:attrName>style.visibility</p:attrName>
                                        </p:attrNameLst>
                                      </p:cBhvr>
                                      <p:to>
                                        <p:strVal val="visible"/>
                                      </p:to>
                                    </p:set>
                                    <p:anim calcmode="lin" valueType="num">
                                      <p:cBhvr additive="base">
                                        <p:cTn dur="500"/>
                                        <p:tgtEl>
                                          <p:spTgt spid="73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31"/>
                                        </p:tgtEl>
                                        <p:attrNameLst>
                                          <p:attrName>style.visibility</p:attrName>
                                        </p:attrNameLst>
                                      </p:cBhvr>
                                      <p:to>
                                        <p:strVal val="visible"/>
                                      </p:to>
                                    </p:set>
                                    <p:anim calcmode="lin" valueType="num">
                                      <p:cBhvr additive="base">
                                        <p:cTn dur="500"/>
                                        <p:tgtEl>
                                          <p:spTgt spid="73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33"/>
                                        </p:tgtEl>
                                        <p:attrNameLst>
                                          <p:attrName>style.visibility</p:attrName>
                                        </p:attrNameLst>
                                      </p:cBhvr>
                                      <p:to>
                                        <p:strVal val="visible"/>
                                      </p:to>
                                    </p:set>
                                    <p:anim calcmode="lin" valueType="num">
                                      <p:cBhvr additive="base">
                                        <p:cTn dur="500"/>
                                        <p:tgtEl>
                                          <p:spTgt spid="7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34"/>
                                        </p:tgtEl>
                                        <p:attrNameLst>
                                          <p:attrName>style.visibility</p:attrName>
                                        </p:attrNameLst>
                                      </p:cBhvr>
                                      <p:to>
                                        <p:strVal val="visible"/>
                                      </p:to>
                                    </p:set>
                                    <p:anim calcmode="lin" valueType="num">
                                      <p:cBhvr additive="base">
                                        <p:cTn dur="500"/>
                                        <p:tgtEl>
                                          <p:spTgt spid="73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39" name="Shape 739"/>
        <p:cNvGrpSpPr/>
        <p:nvPr/>
      </p:nvGrpSpPr>
      <p:grpSpPr>
        <a:xfrm>
          <a:off x="0" y="0"/>
          <a:ext cx="0" cy="0"/>
          <a:chOff x="0" y="0"/>
          <a:chExt cx="0" cy="0"/>
        </a:xfrm>
      </p:grpSpPr>
      <p:sp>
        <p:nvSpPr>
          <p:cNvPr id="740" name="Shape 740"/>
          <p:cNvSpPr/>
          <p:nvPr/>
        </p:nvSpPr>
        <p:spPr>
          <a:xfrm>
            <a:off x="0" y="-1"/>
            <a:ext cx="5209658" cy="6858001"/>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1" name="Shape 741"/>
          <p:cNvSpPr/>
          <p:nvPr/>
        </p:nvSpPr>
        <p:spPr>
          <a:xfrm rot="10800000">
            <a:off x="10197797" y="0"/>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2" name="Shape 742"/>
          <p:cNvSpPr txBox="1"/>
          <p:nvPr/>
        </p:nvSpPr>
        <p:spPr>
          <a:xfrm>
            <a:off x="10698403" y="18115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26</a:t>
            </a:r>
            <a:endParaRPr b="1" sz="3600">
              <a:solidFill>
                <a:schemeClr val="lt1"/>
              </a:solidFill>
              <a:latin typeface="Montserrat"/>
              <a:ea typeface="Montserrat"/>
              <a:cs typeface="Montserrat"/>
              <a:sym typeface="Montserrat"/>
            </a:endParaRPr>
          </a:p>
        </p:txBody>
      </p:sp>
      <p:sp>
        <p:nvSpPr>
          <p:cNvPr id="743" name="Shape 743"/>
          <p:cNvSpPr txBox="1"/>
          <p:nvPr/>
        </p:nvSpPr>
        <p:spPr>
          <a:xfrm>
            <a:off x="458877" y="525019"/>
            <a:ext cx="3708066"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House Type One</a:t>
            </a:r>
            <a:endParaRPr b="1" sz="3200">
              <a:solidFill>
                <a:schemeClr val="lt1"/>
              </a:solidFill>
              <a:latin typeface="Montserrat"/>
              <a:ea typeface="Montserrat"/>
              <a:cs typeface="Montserrat"/>
              <a:sym typeface="Montserrat"/>
            </a:endParaRPr>
          </a:p>
        </p:txBody>
      </p:sp>
      <p:sp>
        <p:nvSpPr>
          <p:cNvPr id="744" name="Shape 744"/>
          <p:cNvSpPr txBox="1"/>
          <p:nvPr/>
        </p:nvSpPr>
        <p:spPr>
          <a:xfrm>
            <a:off x="458877" y="1284335"/>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745" name="Shape 745"/>
          <p:cNvSpPr/>
          <p:nvPr/>
        </p:nvSpPr>
        <p:spPr>
          <a:xfrm>
            <a:off x="454514" y="2085475"/>
            <a:ext cx="4258856" cy="4258856"/>
          </a:xfrm>
          <a:prstGeom prst="rect">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6" name="Shape 746"/>
          <p:cNvSpPr/>
          <p:nvPr/>
        </p:nvSpPr>
        <p:spPr>
          <a:xfrm>
            <a:off x="2703733" y="4347410"/>
            <a:ext cx="2350509" cy="2350509"/>
          </a:xfrm>
          <a:prstGeom prst="ellipse">
            <a:avLst/>
          </a:prstGeom>
          <a:solidFill>
            <a:schemeClr val="accent2"/>
          </a:solid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7" name="Shape 747"/>
          <p:cNvSpPr txBox="1"/>
          <p:nvPr/>
        </p:nvSpPr>
        <p:spPr>
          <a:xfrm>
            <a:off x="3169272" y="4958198"/>
            <a:ext cx="1527042"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lt1"/>
                </a:solidFill>
                <a:latin typeface="Montserrat"/>
                <a:ea typeface="Montserrat"/>
                <a:cs typeface="Montserrat"/>
                <a:sym typeface="Montserrat"/>
              </a:rPr>
              <a:t>$ 3.2</a:t>
            </a:r>
            <a:endParaRPr b="1" sz="4000">
              <a:solidFill>
                <a:schemeClr val="lt1"/>
              </a:solidFill>
              <a:latin typeface="Montserrat"/>
              <a:ea typeface="Montserrat"/>
              <a:cs typeface="Montserrat"/>
              <a:sym typeface="Montserrat"/>
            </a:endParaRPr>
          </a:p>
        </p:txBody>
      </p:sp>
      <p:sp>
        <p:nvSpPr>
          <p:cNvPr id="748" name="Shape 748"/>
          <p:cNvSpPr txBox="1"/>
          <p:nvPr/>
        </p:nvSpPr>
        <p:spPr>
          <a:xfrm>
            <a:off x="3125957" y="5731209"/>
            <a:ext cx="1541282"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MILLION</a:t>
            </a:r>
            <a:endParaRPr b="1" sz="2000">
              <a:solidFill>
                <a:schemeClr val="lt1"/>
              </a:solidFill>
              <a:latin typeface="Montserrat"/>
              <a:ea typeface="Montserrat"/>
              <a:cs typeface="Montserrat"/>
              <a:sym typeface="Montserrat"/>
            </a:endParaRPr>
          </a:p>
        </p:txBody>
      </p:sp>
      <p:sp>
        <p:nvSpPr>
          <p:cNvPr id="749" name="Shape 749"/>
          <p:cNvSpPr txBox="1"/>
          <p:nvPr/>
        </p:nvSpPr>
        <p:spPr>
          <a:xfrm>
            <a:off x="5740606" y="529252"/>
            <a:ext cx="161614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400">
                <a:solidFill>
                  <a:schemeClr val="dk1"/>
                </a:solidFill>
                <a:latin typeface="Montserrat"/>
                <a:ea typeface="Montserrat"/>
                <a:cs typeface="Montserrat"/>
                <a:sym typeface="Montserrat"/>
              </a:rPr>
              <a:t>Facilities</a:t>
            </a:r>
            <a:endParaRPr b="1" sz="2400">
              <a:solidFill>
                <a:schemeClr val="dk1"/>
              </a:solidFill>
              <a:latin typeface="Montserrat"/>
              <a:ea typeface="Montserrat"/>
              <a:cs typeface="Montserrat"/>
              <a:sym typeface="Montserrat"/>
            </a:endParaRPr>
          </a:p>
        </p:txBody>
      </p:sp>
      <p:sp>
        <p:nvSpPr>
          <p:cNvPr id="750" name="Shape 750"/>
          <p:cNvSpPr/>
          <p:nvPr/>
        </p:nvSpPr>
        <p:spPr>
          <a:xfrm>
            <a:off x="5861694" y="1361566"/>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1" name="Shape 751"/>
          <p:cNvSpPr/>
          <p:nvPr/>
        </p:nvSpPr>
        <p:spPr>
          <a:xfrm>
            <a:off x="6135597" y="1643539"/>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52" name="Shape 752"/>
          <p:cNvSpPr txBox="1"/>
          <p:nvPr/>
        </p:nvSpPr>
        <p:spPr>
          <a:xfrm>
            <a:off x="7011128" y="1515461"/>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53" name="Shape 753"/>
          <p:cNvSpPr txBox="1"/>
          <p:nvPr/>
        </p:nvSpPr>
        <p:spPr>
          <a:xfrm>
            <a:off x="7011128" y="1886843"/>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54" name="Shape 754"/>
          <p:cNvSpPr/>
          <p:nvPr/>
        </p:nvSpPr>
        <p:spPr>
          <a:xfrm>
            <a:off x="5861694" y="2600768"/>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5" name="Shape 755"/>
          <p:cNvSpPr/>
          <p:nvPr/>
        </p:nvSpPr>
        <p:spPr>
          <a:xfrm>
            <a:off x="6135597" y="2882741"/>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56" name="Shape 756"/>
          <p:cNvSpPr txBox="1"/>
          <p:nvPr/>
        </p:nvSpPr>
        <p:spPr>
          <a:xfrm>
            <a:off x="7011128" y="2754663"/>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57" name="Shape 757"/>
          <p:cNvSpPr txBox="1"/>
          <p:nvPr/>
        </p:nvSpPr>
        <p:spPr>
          <a:xfrm>
            <a:off x="7011128" y="3126045"/>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58" name="Shape 758"/>
          <p:cNvSpPr/>
          <p:nvPr/>
        </p:nvSpPr>
        <p:spPr>
          <a:xfrm>
            <a:off x="5819233" y="3890032"/>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9" name="Shape 759"/>
          <p:cNvSpPr/>
          <p:nvPr/>
        </p:nvSpPr>
        <p:spPr>
          <a:xfrm>
            <a:off x="6093136" y="4172005"/>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60" name="Shape 760"/>
          <p:cNvSpPr txBox="1"/>
          <p:nvPr/>
        </p:nvSpPr>
        <p:spPr>
          <a:xfrm>
            <a:off x="6968667" y="4043927"/>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61" name="Shape 761"/>
          <p:cNvSpPr txBox="1"/>
          <p:nvPr/>
        </p:nvSpPr>
        <p:spPr>
          <a:xfrm>
            <a:off x="6968667" y="4415309"/>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
        <p:nvSpPr>
          <p:cNvPr id="762" name="Shape 762"/>
          <p:cNvSpPr/>
          <p:nvPr/>
        </p:nvSpPr>
        <p:spPr>
          <a:xfrm>
            <a:off x="5877736" y="5186795"/>
            <a:ext cx="875531" cy="87553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3" name="Shape 763"/>
          <p:cNvSpPr/>
          <p:nvPr/>
        </p:nvSpPr>
        <p:spPr>
          <a:xfrm>
            <a:off x="6151639" y="5468768"/>
            <a:ext cx="324283" cy="324284"/>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764" name="Shape 764"/>
          <p:cNvSpPr txBox="1"/>
          <p:nvPr/>
        </p:nvSpPr>
        <p:spPr>
          <a:xfrm>
            <a:off x="7011128" y="5340690"/>
            <a:ext cx="164019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Facility One</a:t>
            </a:r>
            <a:endParaRPr b="1" sz="1800">
              <a:solidFill>
                <a:schemeClr val="dk1"/>
              </a:solidFill>
              <a:latin typeface="Poppins"/>
              <a:ea typeface="Poppins"/>
              <a:cs typeface="Poppins"/>
              <a:sym typeface="Poppins"/>
            </a:endParaRPr>
          </a:p>
        </p:txBody>
      </p:sp>
      <p:sp>
        <p:nvSpPr>
          <p:cNvPr id="765" name="Shape 765"/>
          <p:cNvSpPr txBox="1"/>
          <p:nvPr/>
        </p:nvSpPr>
        <p:spPr>
          <a:xfrm>
            <a:off x="7011128" y="5712072"/>
            <a:ext cx="4119708" cy="6463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a:t>
            </a:r>
            <a:endParaRPr sz="1200">
              <a:solidFill>
                <a:srgbClr val="3F3F3F"/>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42"/>
                                        </p:tgtEl>
                                        <p:attrNameLst>
                                          <p:attrName>style.visibility</p:attrName>
                                        </p:attrNameLst>
                                      </p:cBhvr>
                                      <p:to>
                                        <p:strVal val="visible"/>
                                      </p:to>
                                    </p:set>
                                    <p:anim calcmode="lin" valueType="num">
                                      <p:cBhvr additive="base">
                                        <p:cTn dur="500"/>
                                        <p:tgtEl>
                                          <p:spTgt spid="74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741"/>
                                        </p:tgtEl>
                                        <p:attrNameLst>
                                          <p:attrName>style.visibility</p:attrName>
                                        </p:attrNameLst>
                                      </p:cBhvr>
                                      <p:to>
                                        <p:strVal val="visible"/>
                                      </p:to>
                                    </p:set>
                                    <p:anim calcmode="lin" valueType="num">
                                      <p:cBhvr additive="base">
                                        <p:cTn dur="500"/>
                                        <p:tgtEl>
                                          <p:spTgt spid="7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5"/>
                                        </p:tgtEl>
                                        <p:attrNameLst>
                                          <p:attrName>style.visibility</p:attrName>
                                        </p:attrNameLst>
                                      </p:cBhvr>
                                      <p:to>
                                        <p:strVal val="visible"/>
                                      </p:to>
                                    </p:set>
                                    <p:animEffect filter="fade" transition="in">
                                      <p:cBhvr>
                                        <p:cTn dur="500"/>
                                        <p:tgtEl>
                                          <p:spTgt spid="745"/>
                                        </p:tgtEl>
                                      </p:cBhvr>
                                    </p:animEffect>
                                  </p:childTnLst>
                                </p:cTn>
                              </p:par>
                              <p:par>
                                <p:cTn fill="hold" nodeType="withEffect" presetClass="entr" presetID="10" presetSubtype="0">
                                  <p:stCondLst>
                                    <p:cond delay="0"/>
                                  </p:stCondLst>
                                  <p:childTnLst>
                                    <p:set>
                                      <p:cBhvr>
                                        <p:cTn dur="1" fill="hold">
                                          <p:stCondLst>
                                            <p:cond delay="0"/>
                                          </p:stCondLst>
                                        </p:cTn>
                                        <p:tgtEl>
                                          <p:spTgt spid="747"/>
                                        </p:tgtEl>
                                        <p:attrNameLst>
                                          <p:attrName>style.visibility</p:attrName>
                                        </p:attrNameLst>
                                      </p:cBhvr>
                                      <p:to>
                                        <p:strVal val="visible"/>
                                      </p:to>
                                    </p:set>
                                    <p:animEffect filter="fade" transition="in">
                                      <p:cBhvr>
                                        <p:cTn dur="500"/>
                                        <p:tgtEl>
                                          <p:spTgt spid="747"/>
                                        </p:tgtEl>
                                      </p:cBhvr>
                                    </p:animEffect>
                                  </p:childTnLst>
                                </p:cTn>
                              </p:par>
                              <p:par>
                                <p:cTn fill="hold" nodeType="withEffect" presetClass="entr" presetID="10" presetSubtype="0">
                                  <p:stCondLst>
                                    <p:cond delay="0"/>
                                  </p:stCondLst>
                                  <p:childTnLst>
                                    <p:set>
                                      <p:cBhvr>
                                        <p:cTn dur="1" fill="hold">
                                          <p:stCondLst>
                                            <p:cond delay="0"/>
                                          </p:stCondLst>
                                        </p:cTn>
                                        <p:tgtEl>
                                          <p:spTgt spid="748"/>
                                        </p:tgtEl>
                                        <p:attrNameLst>
                                          <p:attrName>style.visibility</p:attrName>
                                        </p:attrNameLst>
                                      </p:cBhvr>
                                      <p:to>
                                        <p:strVal val="visible"/>
                                      </p:to>
                                    </p:set>
                                    <p:animEffect filter="fade" transition="in">
                                      <p:cBhvr>
                                        <p:cTn dur="500"/>
                                        <p:tgtEl>
                                          <p:spTgt spid="748"/>
                                        </p:tgtEl>
                                      </p:cBhvr>
                                    </p:animEffect>
                                  </p:childTnLst>
                                </p:cTn>
                              </p:par>
                              <p:par>
                                <p:cTn fill="hold" nodeType="withEffect" presetClass="entr" presetID="10" presetSubtype="0">
                                  <p:stCondLst>
                                    <p:cond delay="0"/>
                                  </p:stCondLst>
                                  <p:childTnLst>
                                    <p:set>
                                      <p:cBhvr>
                                        <p:cTn dur="1" fill="hold">
                                          <p:stCondLst>
                                            <p:cond delay="0"/>
                                          </p:stCondLst>
                                        </p:cTn>
                                        <p:tgtEl>
                                          <p:spTgt spid="746"/>
                                        </p:tgtEl>
                                        <p:attrNameLst>
                                          <p:attrName>style.visibility</p:attrName>
                                        </p:attrNameLst>
                                      </p:cBhvr>
                                      <p:to>
                                        <p:strVal val="visible"/>
                                      </p:to>
                                    </p:set>
                                    <p:animEffect filter="fade" transition="in">
                                      <p:cBhvr>
                                        <p:cTn dur="500"/>
                                        <p:tgtEl>
                                          <p:spTgt spid="7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43"/>
                                        </p:tgtEl>
                                        <p:attrNameLst>
                                          <p:attrName>style.visibility</p:attrName>
                                        </p:attrNameLst>
                                      </p:cBhvr>
                                      <p:to>
                                        <p:strVal val="visible"/>
                                      </p:to>
                                    </p:set>
                                    <p:anim calcmode="lin" valueType="num">
                                      <p:cBhvr additive="base">
                                        <p:cTn dur="500"/>
                                        <p:tgtEl>
                                          <p:spTgt spid="74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744"/>
                                        </p:tgtEl>
                                        <p:attrNameLst>
                                          <p:attrName>style.visibility</p:attrName>
                                        </p:attrNameLst>
                                      </p:cBhvr>
                                      <p:to>
                                        <p:strVal val="visible"/>
                                      </p:to>
                                    </p:set>
                                    <p:anim calcmode="lin" valueType="num">
                                      <p:cBhvr additive="base">
                                        <p:cTn dur="500"/>
                                        <p:tgtEl>
                                          <p:spTgt spid="7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gtEl>
                                        <p:attrNameLst>
                                          <p:attrName>style.visibility</p:attrName>
                                        </p:attrNameLst>
                                      </p:cBhvr>
                                      <p:to>
                                        <p:strVal val="visible"/>
                                      </p:to>
                                    </p:set>
                                    <p:animEffect filter="fade" transition="in">
                                      <p:cBhvr>
                                        <p:cTn dur="500"/>
                                        <p:tgtEl>
                                          <p:spTgt spid="7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51"/>
                                        </p:tgtEl>
                                        <p:attrNameLst>
                                          <p:attrName>style.visibility</p:attrName>
                                        </p:attrNameLst>
                                      </p:cBhvr>
                                      <p:to>
                                        <p:strVal val="visible"/>
                                      </p:to>
                                    </p:set>
                                    <p:anim calcmode="lin" valueType="num">
                                      <p:cBhvr additive="base">
                                        <p:cTn dur="500"/>
                                        <p:tgtEl>
                                          <p:spTgt spid="7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0"/>
                                        </p:tgtEl>
                                        <p:attrNameLst>
                                          <p:attrName>style.visibility</p:attrName>
                                        </p:attrNameLst>
                                      </p:cBhvr>
                                      <p:to>
                                        <p:strVal val="visible"/>
                                      </p:to>
                                    </p:set>
                                    <p:anim calcmode="lin" valueType="num">
                                      <p:cBhvr additive="base">
                                        <p:cTn dur="500"/>
                                        <p:tgtEl>
                                          <p:spTgt spid="7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2"/>
                                        </p:tgtEl>
                                        <p:attrNameLst>
                                          <p:attrName>style.visibility</p:attrName>
                                        </p:attrNameLst>
                                      </p:cBhvr>
                                      <p:to>
                                        <p:strVal val="visible"/>
                                      </p:to>
                                    </p:set>
                                    <p:anim calcmode="lin" valueType="num">
                                      <p:cBhvr additive="base">
                                        <p:cTn dur="500"/>
                                        <p:tgtEl>
                                          <p:spTgt spid="75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3"/>
                                        </p:tgtEl>
                                        <p:attrNameLst>
                                          <p:attrName>style.visibility</p:attrName>
                                        </p:attrNameLst>
                                      </p:cBhvr>
                                      <p:to>
                                        <p:strVal val="visible"/>
                                      </p:to>
                                    </p:set>
                                    <p:anim calcmode="lin" valueType="num">
                                      <p:cBhvr additive="base">
                                        <p:cTn dur="500"/>
                                        <p:tgtEl>
                                          <p:spTgt spid="7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55"/>
                                        </p:tgtEl>
                                        <p:attrNameLst>
                                          <p:attrName>style.visibility</p:attrName>
                                        </p:attrNameLst>
                                      </p:cBhvr>
                                      <p:to>
                                        <p:strVal val="visible"/>
                                      </p:to>
                                    </p:set>
                                    <p:anim calcmode="lin" valueType="num">
                                      <p:cBhvr additive="base">
                                        <p:cTn dur="500"/>
                                        <p:tgtEl>
                                          <p:spTgt spid="75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4"/>
                                        </p:tgtEl>
                                        <p:attrNameLst>
                                          <p:attrName>style.visibility</p:attrName>
                                        </p:attrNameLst>
                                      </p:cBhvr>
                                      <p:to>
                                        <p:strVal val="visible"/>
                                      </p:to>
                                    </p:set>
                                    <p:anim calcmode="lin" valueType="num">
                                      <p:cBhvr additive="base">
                                        <p:cTn dur="500"/>
                                        <p:tgtEl>
                                          <p:spTgt spid="75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6"/>
                                        </p:tgtEl>
                                        <p:attrNameLst>
                                          <p:attrName>style.visibility</p:attrName>
                                        </p:attrNameLst>
                                      </p:cBhvr>
                                      <p:to>
                                        <p:strVal val="visible"/>
                                      </p:to>
                                    </p:set>
                                    <p:anim calcmode="lin" valueType="num">
                                      <p:cBhvr additive="base">
                                        <p:cTn dur="500"/>
                                        <p:tgtEl>
                                          <p:spTgt spid="7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7"/>
                                        </p:tgtEl>
                                        <p:attrNameLst>
                                          <p:attrName>style.visibility</p:attrName>
                                        </p:attrNameLst>
                                      </p:cBhvr>
                                      <p:to>
                                        <p:strVal val="visible"/>
                                      </p:to>
                                    </p:set>
                                    <p:anim calcmode="lin" valueType="num">
                                      <p:cBhvr additive="base">
                                        <p:cTn dur="500"/>
                                        <p:tgtEl>
                                          <p:spTgt spid="75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59"/>
                                        </p:tgtEl>
                                        <p:attrNameLst>
                                          <p:attrName>style.visibility</p:attrName>
                                        </p:attrNameLst>
                                      </p:cBhvr>
                                      <p:to>
                                        <p:strVal val="visible"/>
                                      </p:to>
                                    </p:set>
                                    <p:anim calcmode="lin" valueType="num">
                                      <p:cBhvr additive="base">
                                        <p:cTn dur="500"/>
                                        <p:tgtEl>
                                          <p:spTgt spid="7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58"/>
                                        </p:tgtEl>
                                        <p:attrNameLst>
                                          <p:attrName>style.visibility</p:attrName>
                                        </p:attrNameLst>
                                      </p:cBhvr>
                                      <p:to>
                                        <p:strVal val="visible"/>
                                      </p:to>
                                    </p:set>
                                    <p:anim calcmode="lin" valueType="num">
                                      <p:cBhvr additive="base">
                                        <p:cTn dur="500"/>
                                        <p:tgtEl>
                                          <p:spTgt spid="75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60"/>
                                        </p:tgtEl>
                                        <p:attrNameLst>
                                          <p:attrName>style.visibility</p:attrName>
                                        </p:attrNameLst>
                                      </p:cBhvr>
                                      <p:to>
                                        <p:strVal val="visible"/>
                                      </p:to>
                                    </p:set>
                                    <p:anim calcmode="lin" valueType="num">
                                      <p:cBhvr additive="base">
                                        <p:cTn dur="500"/>
                                        <p:tgtEl>
                                          <p:spTgt spid="76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61"/>
                                        </p:tgtEl>
                                        <p:attrNameLst>
                                          <p:attrName>style.visibility</p:attrName>
                                        </p:attrNameLst>
                                      </p:cBhvr>
                                      <p:to>
                                        <p:strVal val="visible"/>
                                      </p:to>
                                    </p:set>
                                    <p:anim calcmode="lin" valueType="num">
                                      <p:cBhvr additive="base">
                                        <p:cTn dur="500"/>
                                        <p:tgtEl>
                                          <p:spTgt spid="76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3"/>
                                        </p:tgtEl>
                                        <p:attrNameLst>
                                          <p:attrName>style.visibility</p:attrName>
                                        </p:attrNameLst>
                                      </p:cBhvr>
                                      <p:to>
                                        <p:strVal val="visible"/>
                                      </p:to>
                                    </p:set>
                                    <p:anim calcmode="lin" valueType="num">
                                      <p:cBhvr additive="base">
                                        <p:cTn dur="500"/>
                                        <p:tgtEl>
                                          <p:spTgt spid="7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62"/>
                                        </p:tgtEl>
                                        <p:attrNameLst>
                                          <p:attrName>style.visibility</p:attrName>
                                        </p:attrNameLst>
                                      </p:cBhvr>
                                      <p:to>
                                        <p:strVal val="visible"/>
                                      </p:to>
                                    </p:set>
                                    <p:anim calcmode="lin" valueType="num">
                                      <p:cBhvr additive="base">
                                        <p:cTn dur="500"/>
                                        <p:tgtEl>
                                          <p:spTgt spid="7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64"/>
                                        </p:tgtEl>
                                        <p:attrNameLst>
                                          <p:attrName>style.visibility</p:attrName>
                                        </p:attrNameLst>
                                      </p:cBhvr>
                                      <p:to>
                                        <p:strVal val="visible"/>
                                      </p:to>
                                    </p:set>
                                    <p:anim calcmode="lin" valueType="num">
                                      <p:cBhvr additive="base">
                                        <p:cTn dur="500"/>
                                        <p:tgtEl>
                                          <p:spTgt spid="7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765"/>
                                        </p:tgtEl>
                                        <p:attrNameLst>
                                          <p:attrName>style.visibility</p:attrName>
                                        </p:attrNameLst>
                                      </p:cBhvr>
                                      <p:to>
                                        <p:strVal val="visible"/>
                                      </p:to>
                                    </p:set>
                                    <p:anim calcmode="lin" valueType="num">
                                      <p:cBhvr additive="base">
                                        <p:cTn dur="500"/>
                                        <p:tgtEl>
                                          <p:spTgt spid="76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769" name="Shape 769"/>
        <p:cNvGrpSpPr/>
        <p:nvPr/>
      </p:nvGrpSpPr>
      <p:grpSpPr>
        <a:xfrm>
          <a:off x="0" y="0"/>
          <a:ext cx="0" cy="0"/>
          <a:chOff x="0" y="0"/>
          <a:chExt cx="0" cy="0"/>
        </a:xfrm>
      </p:grpSpPr>
      <p:sp>
        <p:nvSpPr>
          <p:cNvPr id="770" name="Shape 770"/>
          <p:cNvSpPr/>
          <p:nvPr/>
        </p:nvSpPr>
        <p:spPr>
          <a:xfrm>
            <a:off x="922443" y="1841050"/>
            <a:ext cx="3137395" cy="4856814"/>
          </a:xfrm>
          <a:prstGeom prst="rect">
            <a:avLst/>
          </a:prstGeom>
          <a:solidFill>
            <a:srgbClr val="92D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1" name="Shape 771"/>
          <p:cNvSpPr/>
          <p:nvPr/>
        </p:nvSpPr>
        <p:spPr>
          <a:xfrm>
            <a:off x="922443" y="5359733"/>
            <a:ext cx="3137395" cy="103333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2" name="Shape 772"/>
          <p:cNvSpPr txBox="1"/>
          <p:nvPr/>
        </p:nvSpPr>
        <p:spPr>
          <a:xfrm>
            <a:off x="1470667" y="2146079"/>
            <a:ext cx="204094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STARTER PACK</a:t>
            </a:r>
            <a:endParaRPr b="1" sz="1800">
              <a:solidFill>
                <a:schemeClr val="lt1"/>
              </a:solidFill>
              <a:latin typeface="Montserrat"/>
              <a:ea typeface="Montserrat"/>
              <a:cs typeface="Montserrat"/>
              <a:sym typeface="Montserrat"/>
            </a:endParaRPr>
          </a:p>
        </p:txBody>
      </p:sp>
      <p:sp>
        <p:nvSpPr>
          <p:cNvPr id="773" name="Shape 773"/>
          <p:cNvSpPr txBox="1"/>
          <p:nvPr/>
        </p:nvSpPr>
        <p:spPr>
          <a:xfrm>
            <a:off x="1474836" y="2965416"/>
            <a:ext cx="1795684" cy="199490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Three</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Four</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Five</a:t>
            </a:r>
            <a:endParaRPr b="1" sz="1400">
              <a:solidFill>
                <a:schemeClr val="lt1"/>
              </a:solidFill>
              <a:latin typeface="Montserrat"/>
              <a:ea typeface="Montserrat"/>
              <a:cs typeface="Montserrat"/>
              <a:sym typeface="Montserrat"/>
            </a:endParaRPr>
          </a:p>
        </p:txBody>
      </p:sp>
      <p:sp>
        <p:nvSpPr>
          <p:cNvPr id="774" name="Shape 774"/>
          <p:cNvSpPr txBox="1"/>
          <p:nvPr/>
        </p:nvSpPr>
        <p:spPr>
          <a:xfrm>
            <a:off x="1188964"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775" name="Shape 775"/>
          <p:cNvSpPr txBox="1"/>
          <p:nvPr/>
        </p:nvSpPr>
        <p:spPr>
          <a:xfrm>
            <a:off x="2137461" y="5623623"/>
            <a:ext cx="168347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120 </a:t>
            </a:r>
            <a:endParaRPr b="1" baseline="30000" sz="4400">
              <a:solidFill>
                <a:schemeClr val="lt1"/>
              </a:solidFill>
              <a:latin typeface="Montserrat"/>
              <a:ea typeface="Montserrat"/>
              <a:cs typeface="Montserrat"/>
              <a:sym typeface="Montserrat"/>
            </a:endParaRPr>
          </a:p>
        </p:txBody>
      </p:sp>
      <p:cxnSp>
        <p:nvCxnSpPr>
          <p:cNvPr id="776" name="Shape 776"/>
          <p:cNvCxnSpPr/>
          <p:nvPr/>
        </p:nvCxnSpPr>
        <p:spPr>
          <a:xfrm>
            <a:off x="922442" y="2816721"/>
            <a:ext cx="3137395" cy="0"/>
          </a:xfrm>
          <a:prstGeom prst="straightConnector1">
            <a:avLst/>
          </a:prstGeom>
          <a:noFill/>
          <a:ln cap="flat" cmpd="sng" w="57150">
            <a:solidFill>
              <a:schemeClr val="accent6"/>
            </a:solidFill>
            <a:prstDash val="solid"/>
            <a:miter lim="800000"/>
            <a:headEnd len="sm" w="sm" type="none"/>
            <a:tailEnd len="sm" w="sm" type="none"/>
          </a:ln>
        </p:spPr>
      </p:cxnSp>
      <p:sp>
        <p:nvSpPr>
          <p:cNvPr id="777" name="Shape 777"/>
          <p:cNvSpPr/>
          <p:nvPr/>
        </p:nvSpPr>
        <p:spPr>
          <a:xfrm>
            <a:off x="4568663" y="1841050"/>
            <a:ext cx="3137395" cy="4856814"/>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8" name="Shape 778"/>
          <p:cNvSpPr/>
          <p:nvPr/>
        </p:nvSpPr>
        <p:spPr>
          <a:xfrm>
            <a:off x="4568663" y="5359733"/>
            <a:ext cx="3137395" cy="1033331"/>
          </a:xfrm>
          <a:prstGeom prst="rect">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9" name="Shape 779"/>
          <p:cNvSpPr txBox="1"/>
          <p:nvPr/>
        </p:nvSpPr>
        <p:spPr>
          <a:xfrm>
            <a:off x="5146544" y="2146079"/>
            <a:ext cx="1981633"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MEDIUM PACK</a:t>
            </a:r>
            <a:endParaRPr b="1" sz="1800">
              <a:solidFill>
                <a:schemeClr val="lt1"/>
              </a:solidFill>
              <a:latin typeface="Montserrat"/>
              <a:ea typeface="Montserrat"/>
              <a:cs typeface="Montserrat"/>
              <a:sym typeface="Montserrat"/>
            </a:endParaRPr>
          </a:p>
        </p:txBody>
      </p:sp>
      <p:sp>
        <p:nvSpPr>
          <p:cNvPr id="780" name="Shape 780"/>
          <p:cNvSpPr txBox="1"/>
          <p:nvPr/>
        </p:nvSpPr>
        <p:spPr>
          <a:xfrm>
            <a:off x="5121056" y="2965416"/>
            <a:ext cx="1795684" cy="199490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Three</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Four</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Five</a:t>
            </a:r>
            <a:endParaRPr b="1" sz="1400">
              <a:solidFill>
                <a:schemeClr val="lt1"/>
              </a:solidFill>
              <a:latin typeface="Montserrat"/>
              <a:ea typeface="Montserrat"/>
              <a:cs typeface="Montserrat"/>
              <a:sym typeface="Montserrat"/>
            </a:endParaRPr>
          </a:p>
        </p:txBody>
      </p:sp>
      <p:sp>
        <p:nvSpPr>
          <p:cNvPr id="781" name="Shape 781"/>
          <p:cNvSpPr txBox="1"/>
          <p:nvPr/>
        </p:nvSpPr>
        <p:spPr>
          <a:xfrm>
            <a:off x="4835184"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782" name="Shape 782"/>
          <p:cNvSpPr txBox="1"/>
          <p:nvPr/>
        </p:nvSpPr>
        <p:spPr>
          <a:xfrm>
            <a:off x="5727576" y="5623623"/>
            <a:ext cx="179568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220 </a:t>
            </a:r>
            <a:endParaRPr b="1" baseline="30000" sz="4400">
              <a:solidFill>
                <a:schemeClr val="lt1"/>
              </a:solidFill>
              <a:latin typeface="Montserrat"/>
              <a:ea typeface="Montserrat"/>
              <a:cs typeface="Montserrat"/>
              <a:sym typeface="Montserrat"/>
            </a:endParaRPr>
          </a:p>
        </p:txBody>
      </p:sp>
      <p:cxnSp>
        <p:nvCxnSpPr>
          <p:cNvPr id="783" name="Shape 783"/>
          <p:cNvCxnSpPr/>
          <p:nvPr/>
        </p:nvCxnSpPr>
        <p:spPr>
          <a:xfrm>
            <a:off x="4568662" y="2816721"/>
            <a:ext cx="3137395" cy="0"/>
          </a:xfrm>
          <a:prstGeom prst="straightConnector1">
            <a:avLst/>
          </a:prstGeom>
          <a:noFill/>
          <a:ln cap="flat" cmpd="sng" w="57150">
            <a:solidFill>
              <a:srgbClr val="92D050"/>
            </a:solidFill>
            <a:prstDash val="solid"/>
            <a:miter lim="800000"/>
            <a:headEnd len="sm" w="sm" type="none"/>
            <a:tailEnd len="sm" w="sm" type="none"/>
          </a:ln>
        </p:spPr>
      </p:cxnSp>
      <p:sp>
        <p:nvSpPr>
          <p:cNvPr id="784" name="Shape 784"/>
          <p:cNvSpPr/>
          <p:nvPr/>
        </p:nvSpPr>
        <p:spPr>
          <a:xfrm>
            <a:off x="8217797" y="1841050"/>
            <a:ext cx="3137395" cy="4856814"/>
          </a:xfrm>
          <a:prstGeom prst="rect">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5" name="Shape 785"/>
          <p:cNvSpPr/>
          <p:nvPr/>
        </p:nvSpPr>
        <p:spPr>
          <a:xfrm>
            <a:off x="8217797" y="5359733"/>
            <a:ext cx="3137395" cy="103333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6" name="Shape 786"/>
          <p:cNvSpPr txBox="1"/>
          <p:nvPr/>
        </p:nvSpPr>
        <p:spPr>
          <a:xfrm>
            <a:off x="9051356" y="2146079"/>
            <a:ext cx="147027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PRO PACK</a:t>
            </a:r>
            <a:endParaRPr b="1" sz="1800">
              <a:solidFill>
                <a:schemeClr val="lt1"/>
              </a:solidFill>
              <a:latin typeface="Montserrat"/>
              <a:ea typeface="Montserrat"/>
              <a:cs typeface="Montserrat"/>
              <a:sym typeface="Montserrat"/>
            </a:endParaRPr>
          </a:p>
        </p:txBody>
      </p:sp>
      <p:sp>
        <p:nvSpPr>
          <p:cNvPr id="787" name="Shape 787"/>
          <p:cNvSpPr txBox="1"/>
          <p:nvPr/>
        </p:nvSpPr>
        <p:spPr>
          <a:xfrm>
            <a:off x="8770190" y="2965416"/>
            <a:ext cx="1795684" cy="199490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Three</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Four</a:t>
            </a:r>
            <a:endParaRPr b="1" sz="1400">
              <a:solidFill>
                <a:schemeClr val="lt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lt1"/>
              </a:buClr>
              <a:buSzPts val="1400"/>
              <a:buFont typeface="Arial"/>
              <a:buChar char="•"/>
            </a:pPr>
            <a:r>
              <a:rPr b="1" lang="en-US" sz="1400">
                <a:solidFill>
                  <a:schemeClr val="lt1"/>
                </a:solidFill>
                <a:latin typeface="Montserrat"/>
                <a:ea typeface="Montserrat"/>
                <a:cs typeface="Montserrat"/>
                <a:sym typeface="Montserrat"/>
              </a:rPr>
              <a:t>Feature Five</a:t>
            </a:r>
            <a:endParaRPr b="1" sz="1400">
              <a:solidFill>
                <a:schemeClr val="lt1"/>
              </a:solidFill>
              <a:latin typeface="Montserrat"/>
              <a:ea typeface="Montserrat"/>
              <a:cs typeface="Montserrat"/>
              <a:sym typeface="Montserrat"/>
            </a:endParaRPr>
          </a:p>
        </p:txBody>
      </p:sp>
      <p:sp>
        <p:nvSpPr>
          <p:cNvPr id="788" name="Shape 788"/>
          <p:cNvSpPr txBox="1"/>
          <p:nvPr/>
        </p:nvSpPr>
        <p:spPr>
          <a:xfrm>
            <a:off x="8484318"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789" name="Shape 789"/>
          <p:cNvSpPr txBox="1"/>
          <p:nvPr/>
        </p:nvSpPr>
        <p:spPr>
          <a:xfrm>
            <a:off x="9376710" y="5623623"/>
            <a:ext cx="179568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320 </a:t>
            </a:r>
            <a:endParaRPr b="1" baseline="30000" sz="4400">
              <a:solidFill>
                <a:schemeClr val="lt1"/>
              </a:solidFill>
              <a:latin typeface="Montserrat"/>
              <a:ea typeface="Montserrat"/>
              <a:cs typeface="Montserrat"/>
              <a:sym typeface="Montserrat"/>
            </a:endParaRPr>
          </a:p>
        </p:txBody>
      </p:sp>
      <p:cxnSp>
        <p:nvCxnSpPr>
          <p:cNvPr id="790" name="Shape 790"/>
          <p:cNvCxnSpPr/>
          <p:nvPr/>
        </p:nvCxnSpPr>
        <p:spPr>
          <a:xfrm>
            <a:off x="8217796" y="2816721"/>
            <a:ext cx="3137395" cy="0"/>
          </a:xfrm>
          <a:prstGeom prst="straightConnector1">
            <a:avLst/>
          </a:prstGeom>
          <a:noFill/>
          <a:ln cap="flat" cmpd="sng" w="57150">
            <a:solidFill>
              <a:schemeClr val="accent6"/>
            </a:solidFill>
            <a:prstDash val="solid"/>
            <a:miter lim="800000"/>
            <a:headEnd len="sm" w="sm" type="none"/>
            <a:tailEnd len="sm" w="sm" type="none"/>
          </a:ln>
        </p:spPr>
      </p:cxnSp>
      <p:sp>
        <p:nvSpPr>
          <p:cNvPr id="791" name="Shape 791"/>
          <p:cNvSpPr txBox="1"/>
          <p:nvPr/>
        </p:nvSpPr>
        <p:spPr>
          <a:xfrm>
            <a:off x="2372678" y="211932"/>
            <a:ext cx="3009158"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Pricing Table</a:t>
            </a:r>
            <a:endParaRPr b="1" sz="3200">
              <a:solidFill>
                <a:schemeClr val="lt1"/>
              </a:solidFill>
              <a:latin typeface="Montserrat"/>
              <a:ea typeface="Montserrat"/>
              <a:cs typeface="Montserrat"/>
              <a:sym typeface="Montserrat"/>
            </a:endParaRPr>
          </a:p>
        </p:txBody>
      </p:sp>
      <p:sp>
        <p:nvSpPr>
          <p:cNvPr id="792" name="Shape 792"/>
          <p:cNvSpPr txBox="1"/>
          <p:nvPr/>
        </p:nvSpPr>
        <p:spPr>
          <a:xfrm>
            <a:off x="2431333" y="977261"/>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793" name="Shape 793"/>
          <p:cNvSpPr/>
          <p:nvPr/>
        </p:nvSpPr>
        <p:spPr>
          <a:xfrm rot="10800000">
            <a:off x="191862" y="0"/>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4" name="Shape 794"/>
          <p:cNvSpPr txBox="1"/>
          <p:nvPr/>
        </p:nvSpPr>
        <p:spPr>
          <a:xfrm>
            <a:off x="692468" y="18115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30</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94"/>
                                        </p:tgtEl>
                                        <p:attrNameLst>
                                          <p:attrName>style.visibility</p:attrName>
                                        </p:attrNameLst>
                                      </p:cBhvr>
                                      <p:to>
                                        <p:strVal val="visible"/>
                                      </p:to>
                                    </p:set>
                                    <p:anim calcmode="lin" valueType="num">
                                      <p:cBhvr additive="base">
                                        <p:cTn dur="500"/>
                                        <p:tgtEl>
                                          <p:spTgt spid="79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793"/>
                                        </p:tgtEl>
                                        <p:attrNameLst>
                                          <p:attrName>style.visibility</p:attrName>
                                        </p:attrNameLst>
                                      </p:cBhvr>
                                      <p:to>
                                        <p:strVal val="visible"/>
                                      </p:to>
                                    </p:set>
                                    <p:anim calcmode="lin" valueType="num">
                                      <p:cBhvr additive="base">
                                        <p:cTn dur="500"/>
                                        <p:tgtEl>
                                          <p:spTgt spid="7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1"/>
                                        </p:tgtEl>
                                        <p:attrNameLst>
                                          <p:attrName>style.visibility</p:attrName>
                                        </p:attrNameLst>
                                      </p:cBhvr>
                                      <p:to>
                                        <p:strVal val="visible"/>
                                      </p:to>
                                    </p:set>
                                    <p:animEffect filter="fade" transition="in">
                                      <p:cBhvr>
                                        <p:cTn dur="500"/>
                                        <p:tgtEl>
                                          <p:spTgt spid="791"/>
                                        </p:tgtEl>
                                      </p:cBhvr>
                                    </p:animEffect>
                                  </p:childTnLst>
                                </p:cTn>
                              </p:par>
                              <p:par>
                                <p:cTn fill="hold" nodeType="withEffect" presetClass="entr" presetID="10" presetSubtype="0">
                                  <p:stCondLst>
                                    <p:cond delay="0"/>
                                  </p:stCondLst>
                                  <p:childTnLst>
                                    <p:set>
                                      <p:cBhvr>
                                        <p:cTn dur="1" fill="hold">
                                          <p:stCondLst>
                                            <p:cond delay="0"/>
                                          </p:stCondLst>
                                        </p:cTn>
                                        <p:tgtEl>
                                          <p:spTgt spid="792"/>
                                        </p:tgtEl>
                                        <p:attrNameLst>
                                          <p:attrName>style.visibility</p:attrName>
                                        </p:attrNameLst>
                                      </p:cBhvr>
                                      <p:to>
                                        <p:strVal val="visible"/>
                                      </p:to>
                                    </p:set>
                                    <p:animEffect filter="fade" transition="in">
                                      <p:cBhvr>
                                        <p:cTn dur="500"/>
                                        <p:tgtEl>
                                          <p:spTgt spid="7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2"/>
                                        </p:tgtEl>
                                        <p:attrNameLst>
                                          <p:attrName>style.visibility</p:attrName>
                                        </p:attrNameLst>
                                      </p:cBhvr>
                                      <p:to>
                                        <p:strVal val="visible"/>
                                      </p:to>
                                    </p:set>
                                    <p:animEffect filter="fade" transition="in">
                                      <p:cBhvr>
                                        <p:cTn dur="500"/>
                                        <p:tgtEl>
                                          <p:spTgt spid="772"/>
                                        </p:tgtEl>
                                      </p:cBhvr>
                                    </p:animEffect>
                                  </p:childTnLst>
                                </p:cTn>
                              </p:par>
                              <p:par>
                                <p:cTn fill="hold" nodeType="withEffect" presetClass="entr" presetID="10" presetSubtype="0">
                                  <p:stCondLst>
                                    <p:cond delay="0"/>
                                  </p:stCondLst>
                                  <p:childTnLst>
                                    <p:set>
                                      <p:cBhvr>
                                        <p:cTn dur="1" fill="hold">
                                          <p:stCondLst>
                                            <p:cond delay="0"/>
                                          </p:stCondLst>
                                        </p:cTn>
                                        <p:tgtEl>
                                          <p:spTgt spid="776"/>
                                        </p:tgtEl>
                                        <p:attrNameLst>
                                          <p:attrName>style.visibility</p:attrName>
                                        </p:attrNameLst>
                                      </p:cBhvr>
                                      <p:to>
                                        <p:strVal val="visible"/>
                                      </p:to>
                                    </p:set>
                                    <p:animEffect filter="fade" transition="in">
                                      <p:cBhvr>
                                        <p:cTn dur="500"/>
                                        <p:tgtEl>
                                          <p:spTgt spid="776"/>
                                        </p:tgtEl>
                                      </p:cBhvr>
                                    </p:animEffect>
                                  </p:childTnLst>
                                </p:cTn>
                              </p:par>
                              <p:par>
                                <p:cTn fill="hold" nodeType="withEffect" presetClass="entr" presetID="10" presetSubtype="0">
                                  <p:stCondLst>
                                    <p:cond delay="0"/>
                                  </p:stCondLst>
                                  <p:childTnLst>
                                    <p:set>
                                      <p:cBhvr>
                                        <p:cTn dur="1" fill="hold">
                                          <p:stCondLst>
                                            <p:cond delay="0"/>
                                          </p:stCondLst>
                                        </p:cTn>
                                        <p:tgtEl>
                                          <p:spTgt spid="770"/>
                                        </p:tgtEl>
                                        <p:attrNameLst>
                                          <p:attrName>style.visibility</p:attrName>
                                        </p:attrNameLst>
                                      </p:cBhvr>
                                      <p:to>
                                        <p:strVal val="visible"/>
                                      </p:to>
                                    </p:set>
                                    <p:animEffect filter="fade" transition="in">
                                      <p:cBhvr>
                                        <p:cTn dur="500"/>
                                        <p:tgtEl>
                                          <p:spTgt spid="770"/>
                                        </p:tgtEl>
                                      </p:cBhvr>
                                    </p:animEffect>
                                  </p:childTnLst>
                                </p:cTn>
                              </p:par>
                              <p:par>
                                <p:cTn fill="hold" nodeType="withEffect" presetClass="entr" presetID="10" presetSubtype="0">
                                  <p:stCondLst>
                                    <p:cond delay="0"/>
                                  </p:stCondLst>
                                  <p:childTnLst>
                                    <p:set>
                                      <p:cBhvr>
                                        <p:cTn dur="1" fill="hold">
                                          <p:stCondLst>
                                            <p:cond delay="0"/>
                                          </p:stCondLst>
                                        </p:cTn>
                                        <p:tgtEl>
                                          <p:spTgt spid="773"/>
                                        </p:tgtEl>
                                        <p:attrNameLst>
                                          <p:attrName>style.visibility</p:attrName>
                                        </p:attrNameLst>
                                      </p:cBhvr>
                                      <p:to>
                                        <p:strVal val="visible"/>
                                      </p:to>
                                    </p:set>
                                    <p:animEffect filter="fade" transition="in">
                                      <p:cBhvr>
                                        <p:cTn dur="500"/>
                                        <p:tgtEl>
                                          <p:spTgt spid="773"/>
                                        </p:tgtEl>
                                      </p:cBhvr>
                                    </p:animEffect>
                                  </p:childTnLst>
                                </p:cTn>
                              </p:par>
                              <p:par>
                                <p:cTn fill="hold" nodeType="withEffect" presetClass="entr" presetID="10" presetSubtype="0">
                                  <p:stCondLst>
                                    <p:cond delay="0"/>
                                  </p:stCondLst>
                                  <p:childTnLst>
                                    <p:set>
                                      <p:cBhvr>
                                        <p:cTn dur="1" fill="hold">
                                          <p:stCondLst>
                                            <p:cond delay="0"/>
                                          </p:stCondLst>
                                        </p:cTn>
                                        <p:tgtEl>
                                          <p:spTgt spid="774"/>
                                        </p:tgtEl>
                                        <p:attrNameLst>
                                          <p:attrName>style.visibility</p:attrName>
                                        </p:attrNameLst>
                                      </p:cBhvr>
                                      <p:to>
                                        <p:strVal val="visible"/>
                                      </p:to>
                                    </p:set>
                                    <p:animEffect filter="fade" transition="in">
                                      <p:cBhvr>
                                        <p:cTn dur="500"/>
                                        <p:tgtEl>
                                          <p:spTgt spid="774"/>
                                        </p:tgtEl>
                                      </p:cBhvr>
                                    </p:animEffect>
                                  </p:childTnLst>
                                </p:cTn>
                              </p:par>
                              <p:par>
                                <p:cTn fill="hold" nodeType="withEffect" presetClass="entr" presetID="10" presetSubtype="0">
                                  <p:stCondLst>
                                    <p:cond delay="0"/>
                                  </p:stCondLst>
                                  <p:childTnLst>
                                    <p:set>
                                      <p:cBhvr>
                                        <p:cTn dur="1" fill="hold">
                                          <p:stCondLst>
                                            <p:cond delay="0"/>
                                          </p:stCondLst>
                                        </p:cTn>
                                        <p:tgtEl>
                                          <p:spTgt spid="775"/>
                                        </p:tgtEl>
                                        <p:attrNameLst>
                                          <p:attrName>style.visibility</p:attrName>
                                        </p:attrNameLst>
                                      </p:cBhvr>
                                      <p:to>
                                        <p:strVal val="visible"/>
                                      </p:to>
                                    </p:set>
                                    <p:animEffect filter="fade" transition="in">
                                      <p:cBhvr>
                                        <p:cTn dur="500"/>
                                        <p:tgtEl>
                                          <p:spTgt spid="775"/>
                                        </p:tgtEl>
                                      </p:cBhvr>
                                    </p:animEffect>
                                  </p:childTnLst>
                                </p:cTn>
                              </p:par>
                              <p:par>
                                <p:cTn fill="hold" nodeType="withEffect" presetClass="entr" presetID="10" presetSubtype="0">
                                  <p:stCondLst>
                                    <p:cond delay="0"/>
                                  </p:stCondLst>
                                  <p:childTnLst>
                                    <p:set>
                                      <p:cBhvr>
                                        <p:cTn dur="1" fill="hold">
                                          <p:stCondLst>
                                            <p:cond delay="0"/>
                                          </p:stCondLst>
                                        </p:cTn>
                                        <p:tgtEl>
                                          <p:spTgt spid="771"/>
                                        </p:tgtEl>
                                        <p:attrNameLst>
                                          <p:attrName>style.visibility</p:attrName>
                                        </p:attrNameLst>
                                      </p:cBhvr>
                                      <p:to>
                                        <p:strVal val="visible"/>
                                      </p:to>
                                    </p:set>
                                    <p:animEffect filter="fade" transition="in">
                                      <p:cBhvr>
                                        <p:cTn dur="500"/>
                                        <p:tgtEl>
                                          <p:spTgt spid="7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9"/>
                                        </p:tgtEl>
                                        <p:attrNameLst>
                                          <p:attrName>style.visibility</p:attrName>
                                        </p:attrNameLst>
                                      </p:cBhvr>
                                      <p:to>
                                        <p:strVal val="visible"/>
                                      </p:to>
                                    </p:set>
                                    <p:animEffect filter="fade" transition="in">
                                      <p:cBhvr>
                                        <p:cTn dur="500"/>
                                        <p:tgtEl>
                                          <p:spTgt spid="779"/>
                                        </p:tgtEl>
                                      </p:cBhvr>
                                    </p:animEffect>
                                  </p:childTnLst>
                                </p:cTn>
                              </p:par>
                              <p:par>
                                <p:cTn fill="hold" nodeType="withEffect" presetClass="entr" presetID="10" presetSubtype="0">
                                  <p:stCondLst>
                                    <p:cond delay="0"/>
                                  </p:stCondLst>
                                  <p:childTnLst>
                                    <p:set>
                                      <p:cBhvr>
                                        <p:cTn dur="1" fill="hold">
                                          <p:stCondLst>
                                            <p:cond delay="0"/>
                                          </p:stCondLst>
                                        </p:cTn>
                                        <p:tgtEl>
                                          <p:spTgt spid="783"/>
                                        </p:tgtEl>
                                        <p:attrNameLst>
                                          <p:attrName>style.visibility</p:attrName>
                                        </p:attrNameLst>
                                      </p:cBhvr>
                                      <p:to>
                                        <p:strVal val="visible"/>
                                      </p:to>
                                    </p:set>
                                    <p:animEffect filter="fade" transition="in">
                                      <p:cBhvr>
                                        <p:cTn dur="500"/>
                                        <p:tgtEl>
                                          <p:spTgt spid="783"/>
                                        </p:tgtEl>
                                      </p:cBhvr>
                                    </p:animEffect>
                                  </p:childTnLst>
                                </p:cTn>
                              </p:par>
                              <p:par>
                                <p:cTn fill="hold" nodeType="withEffect" presetClass="entr" presetID="10" presetSubtype="0">
                                  <p:stCondLst>
                                    <p:cond delay="0"/>
                                  </p:stCondLst>
                                  <p:childTnLst>
                                    <p:set>
                                      <p:cBhvr>
                                        <p:cTn dur="1" fill="hold">
                                          <p:stCondLst>
                                            <p:cond delay="0"/>
                                          </p:stCondLst>
                                        </p:cTn>
                                        <p:tgtEl>
                                          <p:spTgt spid="777"/>
                                        </p:tgtEl>
                                        <p:attrNameLst>
                                          <p:attrName>style.visibility</p:attrName>
                                        </p:attrNameLst>
                                      </p:cBhvr>
                                      <p:to>
                                        <p:strVal val="visible"/>
                                      </p:to>
                                    </p:set>
                                    <p:animEffect filter="fade" transition="in">
                                      <p:cBhvr>
                                        <p:cTn dur="500"/>
                                        <p:tgtEl>
                                          <p:spTgt spid="777"/>
                                        </p:tgtEl>
                                      </p:cBhvr>
                                    </p:animEffect>
                                  </p:childTnLst>
                                </p:cTn>
                              </p:par>
                              <p:par>
                                <p:cTn fill="hold" nodeType="withEffect" presetClass="entr" presetID="10" presetSubtype="0">
                                  <p:stCondLst>
                                    <p:cond delay="0"/>
                                  </p:stCondLst>
                                  <p:childTnLst>
                                    <p:set>
                                      <p:cBhvr>
                                        <p:cTn dur="1" fill="hold">
                                          <p:stCondLst>
                                            <p:cond delay="0"/>
                                          </p:stCondLst>
                                        </p:cTn>
                                        <p:tgtEl>
                                          <p:spTgt spid="780"/>
                                        </p:tgtEl>
                                        <p:attrNameLst>
                                          <p:attrName>style.visibility</p:attrName>
                                        </p:attrNameLst>
                                      </p:cBhvr>
                                      <p:to>
                                        <p:strVal val="visible"/>
                                      </p:to>
                                    </p:set>
                                    <p:animEffect filter="fade" transition="in">
                                      <p:cBhvr>
                                        <p:cTn dur="500"/>
                                        <p:tgtEl>
                                          <p:spTgt spid="780"/>
                                        </p:tgtEl>
                                      </p:cBhvr>
                                    </p:animEffect>
                                  </p:childTnLst>
                                </p:cTn>
                              </p:par>
                              <p:par>
                                <p:cTn fill="hold" nodeType="withEffect" presetClass="entr" presetID="10" presetSubtype="0">
                                  <p:stCondLst>
                                    <p:cond delay="0"/>
                                  </p:stCondLst>
                                  <p:childTnLst>
                                    <p:set>
                                      <p:cBhvr>
                                        <p:cTn dur="1" fill="hold">
                                          <p:stCondLst>
                                            <p:cond delay="0"/>
                                          </p:stCondLst>
                                        </p:cTn>
                                        <p:tgtEl>
                                          <p:spTgt spid="781"/>
                                        </p:tgtEl>
                                        <p:attrNameLst>
                                          <p:attrName>style.visibility</p:attrName>
                                        </p:attrNameLst>
                                      </p:cBhvr>
                                      <p:to>
                                        <p:strVal val="visible"/>
                                      </p:to>
                                    </p:set>
                                    <p:animEffect filter="fade" transition="in">
                                      <p:cBhvr>
                                        <p:cTn dur="500"/>
                                        <p:tgtEl>
                                          <p:spTgt spid="781"/>
                                        </p:tgtEl>
                                      </p:cBhvr>
                                    </p:animEffect>
                                  </p:childTnLst>
                                </p:cTn>
                              </p:par>
                              <p:par>
                                <p:cTn fill="hold" nodeType="withEffect" presetClass="entr" presetID="10" presetSubtype="0">
                                  <p:stCondLst>
                                    <p:cond delay="0"/>
                                  </p:stCondLst>
                                  <p:childTnLst>
                                    <p:set>
                                      <p:cBhvr>
                                        <p:cTn dur="1" fill="hold">
                                          <p:stCondLst>
                                            <p:cond delay="0"/>
                                          </p:stCondLst>
                                        </p:cTn>
                                        <p:tgtEl>
                                          <p:spTgt spid="782"/>
                                        </p:tgtEl>
                                        <p:attrNameLst>
                                          <p:attrName>style.visibility</p:attrName>
                                        </p:attrNameLst>
                                      </p:cBhvr>
                                      <p:to>
                                        <p:strVal val="visible"/>
                                      </p:to>
                                    </p:set>
                                    <p:animEffect filter="fade" transition="in">
                                      <p:cBhvr>
                                        <p:cTn dur="500"/>
                                        <p:tgtEl>
                                          <p:spTgt spid="782"/>
                                        </p:tgtEl>
                                      </p:cBhvr>
                                    </p:animEffect>
                                  </p:childTnLst>
                                </p:cTn>
                              </p:par>
                              <p:par>
                                <p:cTn fill="hold" nodeType="withEffect" presetClass="entr" presetID="10" presetSubtype="0">
                                  <p:stCondLst>
                                    <p:cond delay="0"/>
                                  </p:stCondLst>
                                  <p:childTnLst>
                                    <p:set>
                                      <p:cBhvr>
                                        <p:cTn dur="1" fill="hold">
                                          <p:stCondLst>
                                            <p:cond delay="0"/>
                                          </p:stCondLst>
                                        </p:cTn>
                                        <p:tgtEl>
                                          <p:spTgt spid="778"/>
                                        </p:tgtEl>
                                        <p:attrNameLst>
                                          <p:attrName>style.visibility</p:attrName>
                                        </p:attrNameLst>
                                      </p:cBhvr>
                                      <p:to>
                                        <p:strVal val="visible"/>
                                      </p:to>
                                    </p:set>
                                    <p:animEffect filter="fade" transition="in">
                                      <p:cBhvr>
                                        <p:cTn dur="500"/>
                                        <p:tgtEl>
                                          <p:spTgt spid="7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6"/>
                                        </p:tgtEl>
                                        <p:attrNameLst>
                                          <p:attrName>style.visibility</p:attrName>
                                        </p:attrNameLst>
                                      </p:cBhvr>
                                      <p:to>
                                        <p:strVal val="visible"/>
                                      </p:to>
                                    </p:set>
                                    <p:animEffect filter="fade" transition="in">
                                      <p:cBhvr>
                                        <p:cTn dur="500"/>
                                        <p:tgtEl>
                                          <p:spTgt spid="786"/>
                                        </p:tgtEl>
                                      </p:cBhvr>
                                    </p:animEffect>
                                  </p:childTnLst>
                                </p:cTn>
                              </p:par>
                              <p:par>
                                <p:cTn fill="hold" nodeType="withEffect" presetClass="entr" presetID="10" presetSubtype="0">
                                  <p:stCondLst>
                                    <p:cond delay="0"/>
                                  </p:stCondLst>
                                  <p:childTnLst>
                                    <p:set>
                                      <p:cBhvr>
                                        <p:cTn dur="1" fill="hold">
                                          <p:stCondLst>
                                            <p:cond delay="0"/>
                                          </p:stCondLst>
                                        </p:cTn>
                                        <p:tgtEl>
                                          <p:spTgt spid="784"/>
                                        </p:tgtEl>
                                        <p:attrNameLst>
                                          <p:attrName>style.visibility</p:attrName>
                                        </p:attrNameLst>
                                      </p:cBhvr>
                                      <p:to>
                                        <p:strVal val="visible"/>
                                      </p:to>
                                    </p:set>
                                    <p:animEffect filter="fade" transition="in">
                                      <p:cBhvr>
                                        <p:cTn dur="500"/>
                                        <p:tgtEl>
                                          <p:spTgt spid="784"/>
                                        </p:tgtEl>
                                      </p:cBhvr>
                                    </p:animEffect>
                                  </p:childTnLst>
                                </p:cTn>
                              </p:par>
                              <p:par>
                                <p:cTn fill="hold" nodeType="withEffect" presetClass="entr" presetID="10" presetSubtype="0">
                                  <p:stCondLst>
                                    <p:cond delay="0"/>
                                  </p:stCondLst>
                                  <p:childTnLst>
                                    <p:set>
                                      <p:cBhvr>
                                        <p:cTn dur="1" fill="hold">
                                          <p:stCondLst>
                                            <p:cond delay="0"/>
                                          </p:stCondLst>
                                        </p:cTn>
                                        <p:tgtEl>
                                          <p:spTgt spid="790"/>
                                        </p:tgtEl>
                                        <p:attrNameLst>
                                          <p:attrName>style.visibility</p:attrName>
                                        </p:attrNameLst>
                                      </p:cBhvr>
                                      <p:to>
                                        <p:strVal val="visible"/>
                                      </p:to>
                                    </p:set>
                                    <p:animEffect filter="fade" transition="in">
                                      <p:cBhvr>
                                        <p:cTn dur="500"/>
                                        <p:tgtEl>
                                          <p:spTgt spid="790"/>
                                        </p:tgtEl>
                                      </p:cBhvr>
                                    </p:animEffect>
                                  </p:childTnLst>
                                </p:cTn>
                              </p:par>
                              <p:par>
                                <p:cTn fill="hold" nodeType="withEffect" presetClass="entr" presetID="10" presetSubtype="0">
                                  <p:stCondLst>
                                    <p:cond delay="0"/>
                                  </p:stCondLst>
                                  <p:childTnLst>
                                    <p:set>
                                      <p:cBhvr>
                                        <p:cTn dur="1" fill="hold">
                                          <p:stCondLst>
                                            <p:cond delay="0"/>
                                          </p:stCondLst>
                                        </p:cTn>
                                        <p:tgtEl>
                                          <p:spTgt spid="787"/>
                                        </p:tgtEl>
                                        <p:attrNameLst>
                                          <p:attrName>style.visibility</p:attrName>
                                        </p:attrNameLst>
                                      </p:cBhvr>
                                      <p:to>
                                        <p:strVal val="visible"/>
                                      </p:to>
                                    </p:set>
                                    <p:animEffect filter="fade" transition="in">
                                      <p:cBhvr>
                                        <p:cTn dur="500"/>
                                        <p:tgtEl>
                                          <p:spTgt spid="787"/>
                                        </p:tgtEl>
                                      </p:cBhvr>
                                    </p:animEffect>
                                  </p:childTnLst>
                                </p:cTn>
                              </p:par>
                              <p:par>
                                <p:cTn fill="hold" nodeType="withEffect" presetClass="entr" presetID="10" presetSubtype="0">
                                  <p:stCondLst>
                                    <p:cond delay="0"/>
                                  </p:stCondLst>
                                  <p:childTnLst>
                                    <p:set>
                                      <p:cBhvr>
                                        <p:cTn dur="1" fill="hold">
                                          <p:stCondLst>
                                            <p:cond delay="0"/>
                                          </p:stCondLst>
                                        </p:cTn>
                                        <p:tgtEl>
                                          <p:spTgt spid="789"/>
                                        </p:tgtEl>
                                        <p:attrNameLst>
                                          <p:attrName>style.visibility</p:attrName>
                                        </p:attrNameLst>
                                      </p:cBhvr>
                                      <p:to>
                                        <p:strVal val="visible"/>
                                      </p:to>
                                    </p:set>
                                    <p:animEffect filter="fade" transition="in">
                                      <p:cBhvr>
                                        <p:cTn dur="500"/>
                                        <p:tgtEl>
                                          <p:spTgt spid="789"/>
                                        </p:tgtEl>
                                      </p:cBhvr>
                                    </p:animEffect>
                                  </p:childTnLst>
                                </p:cTn>
                              </p:par>
                              <p:par>
                                <p:cTn fill="hold" nodeType="withEffect" presetClass="entr" presetID="10" presetSubtype="0">
                                  <p:stCondLst>
                                    <p:cond delay="0"/>
                                  </p:stCondLst>
                                  <p:childTnLst>
                                    <p:set>
                                      <p:cBhvr>
                                        <p:cTn dur="1" fill="hold">
                                          <p:stCondLst>
                                            <p:cond delay="0"/>
                                          </p:stCondLst>
                                        </p:cTn>
                                        <p:tgtEl>
                                          <p:spTgt spid="788"/>
                                        </p:tgtEl>
                                        <p:attrNameLst>
                                          <p:attrName>style.visibility</p:attrName>
                                        </p:attrNameLst>
                                      </p:cBhvr>
                                      <p:to>
                                        <p:strVal val="visible"/>
                                      </p:to>
                                    </p:set>
                                    <p:animEffect filter="fade" transition="in">
                                      <p:cBhvr>
                                        <p:cTn dur="500"/>
                                        <p:tgtEl>
                                          <p:spTgt spid="788"/>
                                        </p:tgtEl>
                                      </p:cBhvr>
                                    </p:animEffect>
                                  </p:childTnLst>
                                </p:cTn>
                              </p:par>
                              <p:par>
                                <p:cTn fill="hold" nodeType="withEffect" presetClass="entr" presetID="10" presetSubtype="0">
                                  <p:stCondLst>
                                    <p:cond delay="0"/>
                                  </p:stCondLst>
                                  <p:childTnLst>
                                    <p:set>
                                      <p:cBhvr>
                                        <p:cTn dur="1" fill="hold">
                                          <p:stCondLst>
                                            <p:cond delay="0"/>
                                          </p:stCondLst>
                                        </p:cTn>
                                        <p:tgtEl>
                                          <p:spTgt spid="785"/>
                                        </p:tgtEl>
                                        <p:attrNameLst>
                                          <p:attrName>style.visibility</p:attrName>
                                        </p:attrNameLst>
                                      </p:cBhvr>
                                      <p:to>
                                        <p:strVal val="visible"/>
                                      </p:to>
                                    </p:set>
                                    <p:animEffect filter="fade" transition="in">
                                      <p:cBhvr>
                                        <p:cTn dur="500"/>
                                        <p:tgtEl>
                                          <p:spTgt spid="7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98" name="Shape 798"/>
        <p:cNvGrpSpPr/>
        <p:nvPr/>
      </p:nvGrpSpPr>
      <p:grpSpPr>
        <a:xfrm>
          <a:off x="0" y="0"/>
          <a:ext cx="0" cy="0"/>
          <a:chOff x="0" y="0"/>
          <a:chExt cx="0" cy="0"/>
        </a:xfrm>
      </p:grpSpPr>
      <p:sp>
        <p:nvSpPr>
          <p:cNvPr id="799" name="Shape 799"/>
          <p:cNvSpPr/>
          <p:nvPr/>
        </p:nvSpPr>
        <p:spPr>
          <a:xfrm>
            <a:off x="922443" y="1841050"/>
            <a:ext cx="3137395" cy="4856814"/>
          </a:xfrm>
          <a:prstGeom prst="rect">
            <a:avLst/>
          </a:prstGeom>
          <a:noFill/>
          <a:ln cap="flat" cmpd="sng" w="762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0" name="Shape 800"/>
          <p:cNvSpPr/>
          <p:nvPr/>
        </p:nvSpPr>
        <p:spPr>
          <a:xfrm>
            <a:off x="922443" y="5359733"/>
            <a:ext cx="3137395" cy="1033331"/>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1" name="Shape 801"/>
          <p:cNvSpPr txBox="1"/>
          <p:nvPr/>
        </p:nvSpPr>
        <p:spPr>
          <a:xfrm>
            <a:off x="1470667" y="2146079"/>
            <a:ext cx="204094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dk1"/>
                </a:solidFill>
                <a:latin typeface="Montserrat"/>
                <a:ea typeface="Montserrat"/>
                <a:cs typeface="Montserrat"/>
                <a:sym typeface="Montserrat"/>
              </a:rPr>
              <a:t>STARTER PACK</a:t>
            </a:r>
            <a:endParaRPr b="1" sz="1800">
              <a:solidFill>
                <a:schemeClr val="dk1"/>
              </a:solidFill>
              <a:latin typeface="Montserrat"/>
              <a:ea typeface="Montserrat"/>
              <a:cs typeface="Montserrat"/>
              <a:sym typeface="Montserrat"/>
            </a:endParaRPr>
          </a:p>
        </p:txBody>
      </p:sp>
      <p:sp>
        <p:nvSpPr>
          <p:cNvPr id="802" name="Shape 802"/>
          <p:cNvSpPr txBox="1"/>
          <p:nvPr/>
        </p:nvSpPr>
        <p:spPr>
          <a:xfrm>
            <a:off x="1474836" y="2965416"/>
            <a:ext cx="1795684" cy="203132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Three</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Four</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Five</a:t>
            </a:r>
            <a:endParaRPr b="1" sz="1400">
              <a:solidFill>
                <a:schemeClr val="dk1"/>
              </a:solidFill>
              <a:latin typeface="Montserrat"/>
              <a:ea typeface="Montserrat"/>
              <a:cs typeface="Montserrat"/>
              <a:sym typeface="Montserrat"/>
            </a:endParaRPr>
          </a:p>
        </p:txBody>
      </p:sp>
      <p:sp>
        <p:nvSpPr>
          <p:cNvPr id="803" name="Shape 803"/>
          <p:cNvSpPr txBox="1"/>
          <p:nvPr/>
        </p:nvSpPr>
        <p:spPr>
          <a:xfrm>
            <a:off x="1188964"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804" name="Shape 804"/>
          <p:cNvSpPr txBox="1"/>
          <p:nvPr/>
        </p:nvSpPr>
        <p:spPr>
          <a:xfrm>
            <a:off x="2137461" y="5623623"/>
            <a:ext cx="168347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120 </a:t>
            </a:r>
            <a:endParaRPr b="1" baseline="30000" sz="4400">
              <a:solidFill>
                <a:schemeClr val="lt1"/>
              </a:solidFill>
              <a:latin typeface="Montserrat"/>
              <a:ea typeface="Montserrat"/>
              <a:cs typeface="Montserrat"/>
              <a:sym typeface="Montserrat"/>
            </a:endParaRPr>
          </a:p>
        </p:txBody>
      </p:sp>
      <p:cxnSp>
        <p:nvCxnSpPr>
          <p:cNvPr id="805" name="Shape 805"/>
          <p:cNvCxnSpPr/>
          <p:nvPr/>
        </p:nvCxnSpPr>
        <p:spPr>
          <a:xfrm>
            <a:off x="922442" y="2816721"/>
            <a:ext cx="3137395" cy="0"/>
          </a:xfrm>
          <a:prstGeom prst="straightConnector1">
            <a:avLst/>
          </a:prstGeom>
          <a:noFill/>
          <a:ln cap="flat" cmpd="sng" w="57150">
            <a:solidFill>
              <a:schemeClr val="accent6"/>
            </a:solidFill>
            <a:prstDash val="solid"/>
            <a:miter lim="800000"/>
            <a:headEnd len="sm" w="sm" type="none"/>
            <a:tailEnd len="sm" w="sm" type="none"/>
          </a:ln>
        </p:spPr>
      </p:cxnSp>
      <p:sp>
        <p:nvSpPr>
          <p:cNvPr id="806" name="Shape 806"/>
          <p:cNvSpPr/>
          <p:nvPr/>
        </p:nvSpPr>
        <p:spPr>
          <a:xfrm>
            <a:off x="4568663" y="1841050"/>
            <a:ext cx="3137395" cy="4856814"/>
          </a:xfrm>
          <a:prstGeom prst="rect">
            <a:avLst/>
          </a:prstGeom>
          <a:noFill/>
          <a:ln cap="flat" cmpd="sng" w="762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7" name="Shape 807"/>
          <p:cNvSpPr/>
          <p:nvPr/>
        </p:nvSpPr>
        <p:spPr>
          <a:xfrm>
            <a:off x="4568663" y="5359733"/>
            <a:ext cx="3137395" cy="1033331"/>
          </a:xfrm>
          <a:prstGeom prst="rect">
            <a:avLst/>
          </a:prstGeom>
          <a:solidFill>
            <a:srgbClr val="85BF4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8" name="Shape 808"/>
          <p:cNvSpPr txBox="1"/>
          <p:nvPr/>
        </p:nvSpPr>
        <p:spPr>
          <a:xfrm>
            <a:off x="5146544" y="2146079"/>
            <a:ext cx="1981633"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dk1"/>
                </a:solidFill>
                <a:latin typeface="Montserrat"/>
                <a:ea typeface="Montserrat"/>
                <a:cs typeface="Montserrat"/>
                <a:sym typeface="Montserrat"/>
              </a:rPr>
              <a:t>MEDIUM PACK</a:t>
            </a:r>
            <a:endParaRPr b="1" sz="1800">
              <a:solidFill>
                <a:schemeClr val="dk1"/>
              </a:solidFill>
              <a:latin typeface="Montserrat"/>
              <a:ea typeface="Montserrat"/>
              <a:cs typeface="Montserrat"/>
              <a:sym typeface="Montserrat"/>
            </a:endParaRPr>
          </a:p>
        </p:txBody>
      </p:sp>
      <p:sp>
        <p:nvSpPr>
          <p:cNvPr id="809" name="Shape 809"/>
          <p:cNvSpPr txBox="1"/>
          <p:nvPr/>
        </p:nvSpPr>
        <p:spPr>
          <a:xfrm>
            <a:off x="5121056" y="2965416"/>
            <a:ext cx="1795684" cy="203132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Three</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Four</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Five</a:t>
            </a:r>
            <a:endParaRPr b="1" sz="1400">
              <a:solidFill>
                <a:schemeClr val="dk1"/>
              </a:solidFill>
              <a:latin typeface="Montserrat"/>
              <a:ea typeface="Montserrat"/>
              <a:cs typeface="Montserrat"/>
              <a:sym typeface="Montserrat"/>
            </a:endParaRPr>
          </a:p>
        </p:txBody>
      </p:sp>
      <p:sp>
        <p:nvSpPr>
          <p:cNvPr id="810" name="Shape 810"/>
          <p:cNvSpPr txBox="1"/>
          <p:nvPr/>
        </p:nvSpPr>
        <p:spPr>
          <a:xfrm>
            <a:off x="4835184"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811" name="Shape 811"/>
          <p:cNvSpPr txBox="1"/>
          <p:nvPr/>
        </p:nvSpPr>
        <p:spPr>
          <a:xfrm>
            <a:off x="5727576" y="5623623"/>
            <a:ext cx="179568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220 </a:t>
            </a:r>
            <a:endParaRPr b="1" baseline="30000" sz="4400">
              <a:solidFill>
                <a:schemeClr val="lt1"/>
              </a:solidFill>
              <a:latin typeface="Montserrat"/>
              <a:ea typeface="Montserrat"/>
              <a:cs typeface="Montserrat"/>
              <a:sym typeface="Montserrat"/>
            </a:endParaRPr>
          </a:p>
        </p:txBody>
      </p:sp>
      <p:cxnSp>
        <p:nvCxnSpPr>
          <p:cNvPr id="812" name="Shape 812"/>
          <p:cNvCxnSpPr/>
          <p:nvPr/>
        </p:nvCxnSpPr>
        <p:spPr>
          <a:xfrm>
            <a:off x="4568662" y="2816721"/>
            <a:ext cx="3137395" cy="0"/>
          </a:xfrm>
          <a:prstGeom prst="straightConnector1">
            <a:avLst/>
          </a:prstGeom>
          <a:noFill/>
          <a:ln cap="flat" cmpd="sng" w="57150">
            <a:solidFill>
              <a:srgbClr val="92D050"/>
            </a:solidFill>
            <a:prstDash val="solid"/>
            <a:miter lim="800000"/>
            <a:headEnd len="sm" w="sm" type="none"/>
            <a:tailEnd len="sm" w="sm" type="none"/>
          </a:ln>
        </p:spPr>
      </p:cxnSp>
      <p:sp>
        <p:nvSpPr>
          <p:cNvPr id="813" name="Shape 813"/>
          <p:cNvSpPr/>
          <p:nvPr/>
        </p:nvSpPr>
        <p:spPr>
          <a:xfrm>
            <a:off x="8217797" y="1841050"/>
            <a:ext cx="3137395" cy="4856814"/>
          </a:xfrm>
          <a:prstGeom prst="rect">
            <a:avLst/>
          </a:prstGeom>
          <a:noFill/>
          <a:ln cap="flat" cmpd="sng" w="762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4" name="Shape 814"/>
          <p:cNvSpPr/>
          <p:nvPr/>
        </p:nvSpPr>
        <p:spPr>
          <a:xfrm>
            <a:off x="8217797" y="5359733"/>
            <a:ext cx="3137395" cy="1033331"/>
          </a:xfrm>
          <a:prstGeom prst="rect">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5" name="Shape 815"/>
          <p:cNvSpPr txBox="1"/>
          <p:nvPr/>
        </p:nvSpPr>
        <p:spPr>
          <a:xfrm>
            <a:off x="9051356" y="2146079"/>
            <a:ext cx="1470274"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dk1"/>
                </a:solidFill>
                <a:latin typeface="Montserrat"/>
                <a:ea typeface="Montserrat"/>
                <a:cs typeface="Montserrat"/>
                <a:sym typeface="Montserrat"/>
              </a:rPr>
              <a:t>PRO PACK</a:t>
            </a:r>
            <a:endParaRPr b="1" sz="1800">
              <a:solidFill>
                <a:schemeClr val="dk1"/>
              </a:solidFill>
              <a:latin typeface="Montserrat"/>
              <a:ea typeface="Montserrat"/>
              <a:cs typeface="Montserrat"/>
              <a:sym typeface="Montserrat"/>
            </a:endParaRPr>
          </a:p>
        </p:txBody>
      </p:sp>
      <p:sp>
        <p:nvSpPr>
          <p:cNvPr id="816" name="Shape 816"/>
          <p:cNvSpPr txBox="1"/>
          <p:nvPr/>
        </p:nvSpPr>
        <p:spPr>
          <a:xfrm>
            <a:off x="8770190" y="2965416"/>
            <a:ext cx="1795684" cy="203132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Two</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One</a:t>
            </a:r>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Three</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Four</a:t>
            </a:r>
            <a:endParaRPr b="1" sz="1400">
              <a:solidFill>
                <a:schemeClr val="dk1"/>
              </a:solidFill>
              <a:latin typeface="Montserrat"/>
              <a:ea typeface="Montserrat"/>
              <a:cs typeface="Montserrat"/>
              <a:sym typeface="Montserrat"/>
            </a:endParaRPr>
          </a:p>
          <a:p>
            <a:pPr indent="-285750" lvl="0" marL="285750" marR="0" rtl="0" algn="l">
              <a:lnSpc>
                <a:spcPct val="150000"/>
              </a:lnSpc>
              <a:spcBef>
                <a:spcPts val="0"/>
              </a:spcBef>
              <a:spcAft>
                <a:spcPts val="0"/>
              </a:spcAft>
              <a:buClr>
                <a:schemeClr val="dk1"/>
              </a:buClr>
              <a:buSzPts val="1400"/>
              <a:buFont typeface="Arial"/>
              <a:buChar char="•"/>
            </a:pPr>
            <a:r>
              <a:rPr b="1" lang="en-US" sz="1400">
                <a:solidFill>
                  <a:schemeClr val="dk1"/>
                </a:solidFill>
                <a:latin typeface="Montserrat"/>
                <a:ea typeface="Montserrat"/>
                <a:cs typeface="Montserrat"/>
                <a:sym typeface="Montserrat"/>
              </a:rPr>
              <a:t>Feature Five</a:t>
            </a:r>
            <a:endParaRPr b="1" sz="1400">
              <a:solidFill>
                <a:schemeClr val="dk1"/>
              </a:solidFill>
              <a:latin typeface="Montserrat"/>
              <a:ea typeface="Montserrat"/>
              <a:cs typeface="Montserrat"/>
              <a:sym typeface="Montserrat"/>
            </a:endParaRPr>
          </a:p>
        </p:txBody>
      </p:sp>
      <p:sp>
        <p:nvSpPr>
          <p:cNvPr id="817" name="Shape 817"/>
          <p:cNvSpPr txBox="1"/>
          <p:nvPr/>
        </p:nvSpPr>
        <p:spPr>
          <a:xfrm>
            <a:off x="8484318" y="5608633"/>
            <a:ext cx="906018"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a:ea typeface="Montserrat"/>
                <a:cs typeface="Montserrat"/>
                <a:sym typeface="Montserrat"/>
              </a:rPr>
              <a:t>PRICE</a:t>
            </a:r>
            <a:endParaRPr sz="1800">
              <a:solidFill>
                <a:schemeClr val="lt1"/>
              </a:solidFill>
              <a:latin typeface="Montserrat"/>
              <a:ea typeface="Montserrat"/>
              <a:cs typeface="Montserrat"/>
              <a:sym typeface="Montserrat"/>
            </a:endParaRPr>
          </a:p>
        </p:txBody>
      </p:sp>
      <p:sp>
        <p:nvSpPr>
          <p:cNvPr id="818" name="Shape 818"/>
          <p:cNvSpPr txBox="1"/>
          <p:nvPr/>
        </p:nvSpPr>
        <p:spPr>
          <a:xfrm>
            <a:off x="9376710" y="5623623"/>
            <a:ext cx="1795684"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baseline="30000" lang="en-US" sz="4400">
                <a:solidFill>
                  <a:schemeClr val="lt1"/>
                </a:solidFill>
                <a:latin typeface="Montserrat"/>
                <a:ea typeface="Montserrat"/>
                <a:cs typeface="Montserrat"/>
                <a:sym typeface="Montserrat"/>
              </a:rPr>
              <a:t>$</a:t>
            </a:r>
            <a:r>
              <a:rPr b="1" lang="en-US" sz="4400">
                <a:solidFill>
                  <a:schemeClr val="lt1"/>
                </a:solidFill>
                <a:latin typeface="Montserrat"/>
                <a:ea typeface="Montserrat"/>
                <a:cs typeface="Montserrat"/>
                <a:sym typeface="Montserrat"/>
              </a:rPr>
              <a:t> 320 </a:t>
            </a:r>
            <a:endParaRPr b="1" baseline="30000" sz="4400">
              <a:solidFill>
                <a:schemeClr val="lt1"/>
              </a:solidFill>
              <a:latin typeface="Montserrat"/>
              <a:ea typeface="Montserrat"/>
              <a:cs typeface="Montserrat"/>
              <a:sym typeface="Montserrat"/>
            </a:endParaRPr>
          </a:p>
        </p:txBody>
      </p:sp>
      <p:cxnSp>
        <p:nvCxnSpPr>
          <p:cNvPr id="819" name="Shape 819"/>
          <p:cNvCxnSpPr/>
          <p:nvPr/>
        </p:nvCxnSpPr>
        <p:spPr>
          <a:xfrm>
            <a:off x="8217796" y="2816721"/>
            <a:ext cx="3137395" cy="0"/>
          </a:xfrm>
          <a:prstGeom prst="straightConnector1">
            <a:avLst/>
          </a:prstGeom>
          <a:noFill/>
          <a:ln cap="flat" cmpd="sng" w="57150">
            <a:solidFill>
              <a:srgbClr val="385623"/>
            </a:solidFill>
            <a:prstDash val="solid"/>
            <a:miter lim="800000"/>
            <a:headEnd len="sm" w="sm" type="none"/>
            <a:tailEnd len="sm" w="sm" type="none"/>
          </a:ln>
        </p:spPr>
      </p:cxnSp>
      <p:sp>
        <p:nvSpPr>
          <p:cNvPr id="820" name="Shape 820"/>
          <p:cNvSpPr txBox="1"/>
          <p:nvPr/>
        </p:nvSpPr>
        <p:spPr>
          <a:xfrm>
            <a:off x="4671998" y="305884"/>
            <a:ext cx="3009158"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Montserrat"/>
                <a:ea typeface="Montserrat"/>
                <a:cs typeface="Montserrat"/>
                <a:sym typeface="Montserrat"/>
              </a:rPr>
              <a:t>Pricing Table</a:t>
            </a:r>
            <a:endParaRPr b="1" sz="3200">
              <a:solidFill>
                <a:schemeClr val="dk1"/>
              </a:solidFill>
              <a:latin typeface="Montserrat"/>
              <a:ea typeface="Montserrat"/>
              <a:cs typeface="Montserrat"/>
              <a:sym typeface="Montserrat"/>
            </a:endParaRPr>
          </a:p>
        </p:txBody>
      </p:sp>
      <p:sp>
        <p:nvSpPr>
          <p:cNvPr id="821" name="Shape 821"/>
          <p:cNvSpPr txBox="1"/>
          <p:nvPr/>
        </p:nvSpPr>
        <p:spPr>
          <a:xfrm>
            <a:off x="4829894" y="997684"/>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dk1"/>
                </a:solidFill>
                <a:latin typeface="Montserrat"/>
                <a:ea typeface="Montserrat"/>
                <a:cs typeface="Montserrat"/>
                <a:sym typeface="Montserrat"/>
              </a:rPr>
              <a:t>Your Great Subtitle Here</a:t>
            </a:r>
            <a:endParaRPr sz="1600">
              <a:solidFill>
                <a:schemeClr val="dk1"/>
              </a:solidFill>
              <a:latin typeface="Montserrat"/>
              <a:ea typeface="Montserrat"/>
              <a:cs typeface="Montserrat"/>
              <a:sym typeface="Montserrat"/>
            </a:endParaRPr>
          </a:p>
        </p:txBody>
      </p:sp>
      <p:sp>
        <p:nvSpPr>
          <p:cNvPr id="822" name="Shape 822"/>
          <p:cNvSpPr txBox="1"/>
          <p:nvPr/>
        </p:nvSpPr>
        <p:spPr>
          <a:xfrm>
            <a:off x="692468" y="18115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31</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20"/>
                                        </p:tgtEl>
                                        <p:attrNameLst>
                                          <p:attrName>style.visibility</p:attrName>
                                        </p:attrNameLst>
                                      </p:cBhvr>
                                      <p:to>
                                        <p:strVal val="visible"/>
                                      </p:to>
                                    </p:set>
                                    <p:anim calcmode="lin" valueType="num">
                                      <p:cBhvr additive="base">
                                        <p:cTn dur="500"/>
                                        <p:tgtEl>
                                          <p:spTgt spid="82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821"/>
                                        </p:tgtEl>
                                        <p:attrNameLst>
                                          <p:attrName>style.visibility</p:attrName>
                                        </p:attrNameLst>
                                      </p:cBhvr>
                                      <p:to>
                                        <p:strVal val="visible"/>
                                      </p:to>
                                    </p:set>
                                    <p:anim calcmode="lin" valueType="num">
                                      <p:cBhvr additive="base">
                                        <p:cTn dur="500"/>
                                        <p:tgtEl>
                                          <p:spTgt spid="8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1"/>
                                        </p:tgtEl>
                                        <p:attrNameLst>
                                          <p:attrName>style.visibility</p:attrName>
                                        </p:attrNameLst>
                                      </p:cBhvr>
                                      <p:to>
                                        <p:strVal val="visible"/>
                                      </p:to>
                                    </p:set>
                                    <p:animEffect filter="fade" transition="in">
                                      <p:cBhvr>
                                        <p:cTn dur="500"/>
                                        <p:tgtEl>
                                          <p:spTgt spid="801"/>
                                        </p:tgtEl>
                                      </p:cBhvr>
                                    </p:animEffect>
                                  </p:childTnLst>
                                </p:cTn>
                              </p:par>
                              <p:par>
                                <p:cTn fill="hold" nodeType="withEffect" presetClass="entr" presetID="10" presetSubtype="0">
                                  <p:stCondLst>
                                    <p:cond delay="0"/>
                                  </p:stCondLst>
                                  <p:childTnLst>
                                    <p:set>
                                      <p:cBhvr>
                                        <p:cTn dur="1" fill="hold">
                                          <p:stCondLst>
                                            <p:cond delay="0"/>
                                          </p:stCondLst>
                                        </p:cTn>
                                        <p:tgtEl>
                                          <p:spTgt spid="805"/>
                                        </p:tgtEl>
                                        <p:attrNameLst>
                                          <p:attrName>style.visibility</p:attrName>
                                        </p:attrNameLst>
                                      </p:cBhvr>
                                      <p:to>
                                        <p:strVal val="visible"/>
                                      </p:to>
                                    </p:set>
                                    <p:animEffect filter="fade" transition="in">
                                      <p:cBhvr>
                                        <p:cTn dur="500"/>
                                        <p:tgtEl>
                                          <p:spTgt spid="805"/>
                                        </p:tgtEl>
                                      </p:cBhvr>
                                    </p:animEffect>
                                  </p:childTnLst>
                                </p:cTn>
                              </p:par>
                              <p:par>
                                <p:cTn fill="hold" nodeType="withEffect" presetClass="entr" presetID="10" presetSubtype="0">
                                  <p:stCondLst>
                                    <p:cond delay="0"/>
                                  </p:stCondLst>
                                  <p:childTnLst>
                                    <p:set>
                                      <p:cBhvr>
                                        <p:cTn dur="1" fill="hold">
                                          <p:stCondLst>
                                            <p:cond delay="0"/>
                                          </p:stCondLst>
                                        </p:cTn>
                                        <p:tgtEl>
                                          <p:spTgt spid="799"/>
                                        </p:tgtEl>
                                        <p:attrNameLst>
                                          <p:attrName>style.visibility</p:attrName>
                                        </p:attrNameLst>
                                      </p:cBhvr>
                                      <p:to>
                                        <p:strVal val="visible"/>
                                      </p:to>
                                    </p:set>
                                    <p:animEffect filter="fade" transition="in">
                                      <p:cBhvr>
                                        <p:cTn dur="500"/>
                                        <p:tgtEl>
                                          <p:spTgt spid="799"/>
                                        </p:tgtEl>
                                      </p:cBhvr>
                                    </p:animEffect>
                                  </p:childTnLst>
                                </p:cTn>
                              </p:par>
                              <p:par>
                                <p:cTn fill="hold" nodeType="withEffect" presetClass="entr" presetID="10" presetSubtype="0">
                                  <p:stCondLst>
                                    <p:cond delay="0"/>
                                  </p:stCondLst>
                                  <p:childTnLst>
                                    <p:set>
                                      <p:cBhvr>
                                        <p:cTn dur="1" fill="hold">
                                          <p:stCondLst>
                                            <p:cond delay="0"/>
                                          </p:stCondLst>
                                        </p:cTn>
                                        <p:tgtEl>
                                          <p:spTgt spid="802"/>
                                        </p:tgtEl>
                                        <p:attrNameLst>
                                          <p:attrName>style.visibility</p:attrName>
                                        </p:attrNameLst>
                                      </p:cBhvr>
                                      <p:to>
                                        <p:strVal val="visible"/>
                                      </p:to>
                                    </p:set>
                                    <p:animEffect filter="fade" transition="in">
                                      <p:cBhvr>
                                        <p:cTn dur="500"/>
                                        <p:tgtEl>
                                          <p:spTgt spid="802"/>
                                        </p:tgtEl>
                                      </p:cBhvr>
                                    </p:animEffect>
                                  </p:childTnLst>
                                </p:cTn>
                              </p:par>
                              <p:par>
                                <p:cTn fill="hold" nodeType="withEffect" presetClass="entr" presetID="10" presetSubtype="0">
                                  <p:stCondLst>
                                    <p:cond delay="0"/>
                                  </p:stCondLst>
                                  <p:childTnLst>
                                    <p:set>
                                      <p:cBhvr>
                                        <p:cTn dur="1" fill="hold">
                                          <p:stCondLst>
                                            <p:cond delay="0"/>
                                          </p:stCondLst>
                                        </p:cTn>
                                        <p:tgtEl>
                                          <p:spTgt spid="803"/>
                                        </p:tgtEl>
                                        <p:attrNameLst>
                                          <p:attrName>style.visibility</p:attrName>
                                        </p:attrNameLst>
                                      </p:cBhvr>
                                      <p:to>
                                        <p:strVal val="visible"/>
                                      </p:to>
                                    </p:set>
                                    <p:animEffect filter="fade" transition="in">
                                      <p:cBhvr>
                                        <p:cTn dur="500"/>
                                        <p:tgtEl>
                                          <p:spTgt spid="803"/>
                                        </p:tgtEl>
                                      </p:cBhvr>
                                    </p:animEffect>
                                  </p:childTnLst>
                                </p:cTn>
                              </p:par>
                              <p:par>
                                <p:cTn fill="hold" nodeType="withEffect" presetClass="entr" presetID="10" presetSubtype="0">
                                  <p:stCondLst>
                                    <p:cond delay="0"/>
                                  </p:stCondLst>
                                  <p:childTnLst>
                                    <p:set>
                                      <p:cBhvr>
                                        <p:cTn dur="1" fill="hold">
                                          <p:stCondLst>
                                            <p:cond delay="0"/>
                                          </p:stCondLst>
                                        </p:cTn>
                                        <p:tgtEl>
                                          <p:spTgt spid="804"/>
                                        </p:tgtEl>
                                        <p:attrNameLst>
                                          <p:attrName>style.visibility</p:attrName>
                                        </p:attrNameLst>
                                      </p:cBhvr>
                                      <p:to>
                                        <p:strVal val="visible"/>
                                      </p:to>
                                    </p:set>
                                    <p:animEffect filter="fade" transition="in">
                                      <p:cBhvr>
                                        <p:cTn dur="500"/>
                                        <p:tgtEl>
                                          <p:spTgt spid="804"/>
                                        </p:tgtEl>
                                      </p:cBhvr>
                                    </p:animEffect>
                                  </p:childTnLst>
                                </p:cTn>
                              </p:par>
                              <p:par>
                                <p:cTn fill="hold" nodeType="withEffect" presetClass="entr" presetID="10" presetSubtype="0">
                                  <p:stCondLst>
                                    <p:cond delay="0"/>
                                  </p:stCondLst>
                                  <p:childTnLst>
                                    <p:set>
                                      <p:cBhvr>
                                        <p:cTn dur="1" fill="hold">
                                          <p:stCondLst>
                                            <p:cond delay="0"/>
                                          </p:stCondLst>
                                        </p:cTn>
                                        <p:tgtEl>
                                          <p:spTgt spid="800"/>
                                        </p:tgtEl>
                                        <p:attrNameLst>
                                          <p:attrName>style.visibility</p:attrName>
                                        </p:attrNameLst>
                                      </p:cBhvr>
                                      <p:to>
                                        <p:strVal val="visible"/>
                                      </p:to>
                                    </p:set>
                                    <p:animEffect filter="fade" transition="in">
                                      <p:cBhvr>
                                        <p:cTn dur="500"/>
                                        <p:tgtEl>
                                          <p:spTgt spid="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8"/>
                                        </p:tgtEl>
                                        <p:attrNameLst>
                                          <p:attrName>style.visibility</p:attrName>
                                        </p:attrNameLst>
                                      </p:cBhvr>
                                      <p:to>
                                        <p:strVal val="visible"/>
                                      </p:to>
                                    </p:set>
                                    <p:animEffect filter="fade" transition="in">
                                      <p:cBhvr>
                                        <p:cTn dur="500"/>
                                        <p:tgtEl>
                                          <p:spTgt spid="808"/>
                                        </p:tgtEl>
                                      </p:cBhvr>
                                    </p:animEffect>
                                  </p:childTnLst>
                                </p:cTn>
                              </p:par>
                              <p:par>
                                <p:cTn fill="hold" nodeType="withEffect" presetClass="entr" presetID="10" presetSubtype="0">
                                  <p:stCondLst>
                                    <p:cond delay="0"/>
                                  </p:stCondLst>
                                  <p:childTnLst>
                                    <p:set>
                                      <p:cBhvr>
                                        <p:cTn dur="1" fill="hold">
                                          <p:stCondLst>
                                            <p:cond delay="0"/>
                                          </p:stCondLst>
                                        </p:cTn>
                                        <p:tgtEl>
                                          <p:spTgt spid="812"/>
                                        </p:tgtEl>
                                        <p:attrNameLst>
                                          <p:attrName>style.visibility</p:attrName>
                                        </p:attrNameLst>
                                      </p:cBhvr>
                                      <p:to>
                                        <p:strVal val="visible"/>
                                      </p:to>
                                    </p:set>
                                    <p:animEffect filter="fade" transition="in">
                                      <p:cBhvr>
                                        <p:cTn dur="500"/>
                                        <p:tgtEl>
                                          <p:spTgt spid="812"/>
                                        </p:tgtEl>
                                      </p:cBhvr>
                                    </p:animEffect>
                                  </p:childTnLst>
                                </p:cTn>
                              </p:par>
                              <p:par>
                                <p:cTn fill="hold" nodeType="withEffect" presetClass="entr" presetID="10" presetSubtype="0">
                                  <p:stCondLst>
                                    <p:cond delay="0"/>
                                  </p:stCondLst>
                                  <p:childTnLst>
                                    <p:set>
                                      <p:cBhvr>
                                        <p:cTn dur="1" fill="hold">
                                          <p:stCondLst>
                                            <p:cond delay="0"/>
                                          </p:stCondLst>
                                        </p:cTn>
                                        <p:tgtEl>
                                          <p:spTgt spid="806"/>
                                        </p:tgtEl>
                                        <p:attrNameLst>
                                          <p:attrName>style.visibility</p:attrName>
                                        </p:attrNameLst>
                                      </p:cBhvr>
                                      <p:to>
                                        <p:strVal val="visible"/>
                                      </p:to>
                                    </p:set>
                                    <p:animEffect filter="fade" transition="in">
                                      <p:cBhvr>
                                        <p:cTn dur="500"/>
                                        <p:tgtEl>
                                          <p:spTgt spid="806"/>
                                        </p:tgtEl>
                                      </p:cBhvr>
                                    </p:animEffect>
                                  </p:childTnLst>
                                </p:cTn>
                              </p:par>
                              <p:par>
                                <p:cTn fill="hold" nodeType="withEffect" presetClass="entr" presetID="10" presetSubtype="0">
                                  <p:stCondLst>
                                    <p:cond delay="0"/>
                                  </p:stCondLst>
                                  <p:childTnLst>
                                    <p:set>
                                      <p:cBhvr>
                                        <p:cTn dur="1" fill="hold">
                                          <p:stCondLst>
                                            <p:cond delay="0"/>
                                          </p:stCondLst>
                                        </p:cTn>
                                        <p:tgtEl>
                                          <p:spTgt spid="809"/>
                                        </p:tgtEl>
                                        <p:attrNameLst>
                                          <p:attrName>style.visibility</p:attrName>
                                        </p:attrNameLst>
                                      </p:cBhvr>
                                      <p:to>
                                        <p:strVal val="visible"/>
                                      </p:to>
                                    </p:set>
                                    <p:animEffect filter="fade" transition="in">
                                      <p:cBhvr>
                                        <p:cTn dur="500"/>
                                        <p:tgtEl>
                                          <p:spTgt spid="809"/>
                                        </p:tgtEl>
                                      </p:cBhvr>
                                    </p:animEffect>
                                  </p:childTnLst>
                                </p:cTn>
                              </p:par>
                              <p:par>
                                <p:cTn fill="hold" nodeType="withEffect" presetClass="entr" presetID="10" presetSubtype="0">
                                  <p:stCondLst>
                                    <p:cond delay="0"/>
                                  </p:stCondLst>
                                  <p:childTnLst>
                                    <p:set>
                                      <p:cBhvr>
                                        <p:cTn dur="1" fill="hold">
                                          <p:stCondLst>
                                            <p:cond delay="0"/>
                                          </p:stCondLst>
                                        </p:cTn>
                                        <p:tgtEl>
                                          <p:spTgt spid="810"/>
                                        </p:tgtEl>
                                        <p:attrNameLst>
                                          <p:attrName>style.visibility</p:attrName>
                                        </p:attrNameLst>
                                      </p:cBhvr>
                                      <p:to>
                                        <p:strVal val="visible"/>
                                      </p:to>
                                    </p:set>
                                    <p:animEffect filter="fade" transition="in">
                                      <p:cBhvr>
                                        <p:cTn dur="500"/>
                                        <p:tgtEl>
                                          <p:spTgt spid="810"/>
                                        </p:tgtEl>
                                      </p:cBhvr>
                                    </p:animEffect>
                                  </p:childTnLst>
                                </p:cTn>
                              </p:par>
                              <p:par>
                                <p:cTn fill="hold" nodeType="withEffect" presetClass="entr" presetID="10" presetSubtype="0">
                                  <p:stCondLst>
                                    <p:cond delay="0"/>
                                  </p:stCondLst>
                                  <p:childTnLst>
                                    <p:set>
                                      <p:cBhvr>
                                        <p:cTn dur="1" fill="hold">
                                          <p:stCondLst>
                                            <p:cond delay="0"/>
                                          </p:stCondLst>
                                        </p:cTn>
                                        <p:tgtEl>
                                          <p:spTgt spid="811"/>
                                        </p:tgtEl>
                                        <p:attrNameLst>
                                          <p:attrName>style.visibility</p:attrName>
                                        </p:attrNameLst>
                                      </p:cBhvr>
                                      <p:to>
                                        <p:strVal val="visible"/>
                                      </p:to>
                                    </p:set>
                                    <p:animEffect filter="fade" transition="in">
                                      <p:cBhvr>
                                        <p:cTn dur="500"/>
                                        <p:tgtEl>
                                          <p:spTgt spid="811"/>
                                        </p:tgtEl>
                                      </p:cBhvr>
                                    </p:animEffect>
                                  </p:childTnLst>
                                </p:cTn>
                              </p:par>
                              <p:par>
                                <p:cTn fill="hold" nodeType="withEffect" presetClass="entr" presetID="10" presetSubtype="0">
                                  <p:stCondLst>
                                    <p:cond delay="0"/>
                                  </p:stCondLst>
                                  <p:childTnLst>
                                    <p:set>
                                      <p:cBhvr>
                                        <p:cTn dur="1" fill="hold">
                                          <p:stCondLst>
                                            <p:cond delay="0"/>
                                          </p:stCondLst>
                                        </p:cTn>
                                        <p:tgtEl>
                                          <p:spTgt spid="807"/>
                                        </p:tgtEl>
                                        <p:attrNameLst>
                                          <p:attrName>style.visibility</p:attrName>
                                        </p:attrNameLst>
                                      </p:cBhvr>
                                      <p:to>
                                        <p:strVal val="visible"/>
                                      </p:to>
                                    </p:set>
                                    <p:animEffect filter="fade" transition="in">
                                      <p:cBhvr>
                                        <p:cTn dur="500"/>
                                        <p:tgtEl>
                                          <p:spTgt spid="8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3"/>
                                        </p:tgtEl>
                                        <p:attrNameLst>
                                          <p:attrName>style.visibility</p:attrName>
                                        </p:attrNameLst>
                                      </p:cBhvr>
                                      <p:to>
                                        <p:strVal val="visible"/>
                                      </p:to>
                                    </p:set>
                                    <p:animEffect filter="fade" transition="in">
                                      <p:cBhvr>
                                        <p:cTn dur="500"/>
                                        <p:tgtEl>
                                          <p:spTgt spid="813"/>
                                        </p:tgtEl>
                                      </p:cBhvr>
                                    </p:animEffect>
                                  </p:childTnLst>
                                </p:cTn>
                              </p:par>
                              <p:par>
                                <p:cTn fill="hold" nodeType="withEffect" presetClass="entr" presetID="10" presetSubtype="0">
                                  <p:stCondLst>
                                    <p:cond delay="0"/>
                                  </p:stCondLst>
                                  <p:childTnLst>
                                    <p:set>
                                      <p:cBhvr>
                                        <p:cTn dur="1" fill="hold">
                                          <p:stCondLst>
                                            <p:cond delay="0"/>
                                          </p:stCondLst>
                                        </p:cTn>
                                        <p:tgtEl>
                                          <p:spTgt spid="815"/>
                                        </p:tgtEl>
                                        <p:attrNameLst>
                                          <p:attrName>style.visibility</p:attrName>
                                        </p:attrNameLst>
                                      </p:cBhvr>
                                      <p:to>
                                        <p:strVal val="visible"/>
                                      </p:to>
                                    </p:set>
                                    <p:animEffect filter="fade" transition="in">
                                      <p:cBhvr>
                                        <p:cTn dur="500"/>
                                        <p:tgtEl>
                                          <p:spTgt spid="815"/>
                                        </p:tgtEl>
                                      </p:cBhvr>
                                    </p:animEffect>
                                  </p:childTnLst>
                                </p:cTn>
                              </p:par>
                              <p:par>
                                <p:cTn fill="hold" nodeType="withEffect" presetClass="entr" presetID="10" presetSubtype="0">
                                  <p:stCondLst>
                                    <p:cond delay="0"/>
                                  </p:stCondLst>
                                  <p:childTnLst>
                                    <p:set>
                                      <p:cBhvr>
                                        <p:cTn dur="1" fill="hold">
                                          <p:stCondLst>
                                            <p:cond delay="0"/>
                                          </p:stCondLst>
                                        </p:cTn>
                                        <p:tgtEl>
                                          <p:spTgt spid="819"/>
                                        </p:tgtEl>
                                        <p:attrNameLst>
                                          <p:attrName>style.visibility</p:attrName>
                                        </p:attrNameLst>
                                      </p:cBhvr>
                                      <p:to>
                                        <p:strVal val="visible"/>
                                      </p:to>
                                    </p:set>
                                    <p:animEffect filter="fade" transition="in">
                                      <p:cBhvr>
                                        <p:cTn dur="500"/>
                                        <p:tgtEl>
                                          <p:spTgt spid="819"/>
                                        </p:tgtEl>
                                      </p:cBhvr>
                                    </p:animEffect>
                                  </p:childTnLst>
                                </p:cTn>
                              </p:par>
                              <p:par>
                                <p:cTn fill="hold" nodeType="withEffect" presetClass="entr" presetID="10" presetSubtype="0">
                                  <p:stCondLst>
                                    <p:cond delay="0"/>
                                  </p:stCondLst>
                                  <p:childTnLst>
                                    <p:set>
                                      <p:cBhvr>
                                        <p:cTn dur="1" fill="hold">
                                          <p:stCondLst>
                                            <p:cond delay="0"/>
                                          </p:stCondLst>
                                        </p:cTn>
                                        <p:tgtEl>
                                          <p:spTgt spid="816"/>
                                        </p:tgtEl>
                                        <p:attrNameLst>
                                          <p:attrName>style.visibility</p:attrName>
                                        </p:attrNameLst>
                                      </p:cBhvr>
                                      <p:to>
                                        <p:strVal val="visible"/>
                                      </p:to>
                                    </p:set>
                                    <p:animEffect filter="fade" transition="in">
                                      <p:cBhvr>
                                        <p:cTn dur="500"/>
                                        <p:tgtEl>
                                          <p:spTgt spid="816"/>
                                        </p:tgtEl>
                                      </p:cBhvr>
                                    </p:animEffect>
                                  </p:childTnLst>
                                </p:cTn>
                              </p:par>
                              <p:par>
                                <p:cTn fill="hold" nodeType="withEffect" presetClass="entr" presetID="10" presetSubtype="0">
                                  <p:stCondLst>
                                    <p:cond delay="0"/>
                                  </p:stCondLst>
                                  <p:childTnLst>
                                    <p:set>
                                      <p:cBhvr>
                                        <p:cTn dur="1" fill="hold">
                                          <p:stCondLst>
                                            <p:cond delay="0"/>
                                          </p:stCondLst>
                                        </p:cTn>
                                        <p:tgtEl>
                                          <p:spTgt spid="818"/>
                                        </p:tgtEl>
                                        <p:attrNameLst>
                                          <p:attrName>style.visibility</p:attrName>
                                        </p:attrNameLst>
                                      </p:cBhvr>
                                      <p:to>
                                        <p:strVal val="visible"/>
                                      </p:to>
                                    </p:set>
                                    <p:animEffect filter="fade" transition="in">
                                      <p:cBhvr>
                                        <p:cTn dur="500"/>
                                        <p:tgtEl>
                                          <p:spTgt spid="818"/>
                                        </p:tgtEl>
                                      </p:cBhvr>
                                    </p:animEffect>
                                  </p:childTnLst>
                                </p:cTn>
                              </p:par>
                              <p:par>
                                <p:cTn fill="hold" nodeType="withEffect" presetClass="entr" presetID="10" presetSubtype="0">
                                  <p:stCondLst>
                                    <p:cond delay="0"/>
                                  </p:stCondLst>
                                  <p:childTnLst>
                                    <p:set>
                                      <p:cBhvr>
                                        <p:cTn dur="1" fill="hold">
                                          <p:stCondLst>
                                            <p:cond delay="0"/>
                                          </p:stCondLst>
                                        </p:cTn>
                                        <p:tgtEl>
                                          <p:spTgt spid="817"/>
                                        </p:tgtEl>
                                        <p:attrNameLst>
                                          <p:attrName>style.visibility</p:attrName>
                                        </p:attrNameLst>
                                      </p:cBhvr>
                                      <p:to>
                                        <p:strVal val="visible"/>
                                      </p:to>
                                    </p:set>
                                    <p:animEffect filter="fade" transition="in">
                                      <p:cBhvr>
                                        <p:cTn dur="500"/>
                                        <p:tgtEl>
                                          <p:spTgt spid="817"/>
                                        </p:tgtEl>
                                      </p:cBhvr>
                                    </p:animEffect>
                                  </p:childTnLst>
                                </p:cTn>
                              </p:par>
                              <p:par>
                                <p:cTn fill="hold" nodeType="withEffect" presetClass="entr" presetID="10" presetSubtype="0">
                                  <p:stCondLst>
                                    <p:cond delay="0"/>
                                  </p:stCondLst>
                                  <p:childTnLst>
                                    <p:set>
                                      <p:cBhvr>
                                        <p:cTn dur="1" fill="hold">
                                          <p:stCondLst>
                                            <p:cond delay="0"/>
                                          </p:stCondLst>
                                        </p:cTn>
                                        <p:tgtEl>
                                          <p:spTgt spid="814"/>
                                        </p:tgtEl>
                                        <p:attrNameLst>
                                          <p:attrName>style.visibility</p:attrName>
                                        </p:attrNameLst>
                                      </p:cBhvr>
                                      <p:to>
                                        <p:strVal val="visible"/>
                                      </p:to>
                                    </p:set>
                                    <p:animEffect filter="fade" transition="in">
                                      <p:cBhvr>
                                        <p:cTn dur="500"/>
                                        <p:tgtEl>
                                          <p:spTgt spid="8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26" name="Shape 826"/>
        <p:cNvGrpSpPr/>
        <p:nvPr/>
      </p:nvGrpSpPr>
      <p:grpSpPr>
        <a:xfrm>
          <a:off x="0" y="0"/>
          <a:ext cx="0" cy="0"/>
          <a:chOff x="0" y="0"/>
          <a:chExt cx="0" cy="0"/>
        </a:xfrm>
      </p:grpSpPr>
      <p:sp>
        <p:nvSpPr>
          <p:cNvPr id="827" name="Shape 827"/>
          <p:cNvSpPr/>
          <p:nvPr/>
        </p:nvSpPr>
        <p:spPr>
          <a:xfrm>
            <a:off x="0" y="0"/>
            <a:ext cx="9392652" cy="4958698"/>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8" name="Shape 828"/>
          <p:cNvSpPr/>
          <p:nvPr/>
        </p:nvSpPr>
        <p:spPr>
          <a:xfrm>
            <a:off x="8636898" y="-6036"/>
            <a:ext cx="3589631"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829" name="Shape 829"/>
          <p:cNvPicPr preferRelativeResize="0"/>
          <p:nvPr/>
        </p:nvPicPr>
        <p:blipFill rotWithShape="1">
          <a:blip r:embed="rId3">
            <a:alphaModFix/>
          </a:blip>
          <a:srcRect b="0" l="0" r="0" t="0"/>
          <a:stretch/>
        </p:blipFill>
        <p:spPr>
          <a:xfrm>
            <a:off x="7200046" y="3520496"/>
            <a:ext cx="5026483" cy="3350989"/>
          </a:xfrm>
          <a:prstGeom prst="rect">
            <a:avLst/>
          </a:prstGeom>
          <a:noFill/>
          <a:ln>
            <a:noFill/>
          </a:ln>
        </p:spPr>
      </p:pic>
      <p:sp>
        <p:nvSpPr>
          <p:cNvPr id="830" name="Shape 830"/>
          <p:cNvSpPr/>
          <p:nvPr/>
        </p:nvSpPr>
        <p:spPr>
          <a:xfrm>
            <a:off x="9294273" y="826073"/>
            <a:ext cx="2274453" cy="2274453"/>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1" name="Shape 831"/>
          <p:cNvSpPr txBox="1"/>
          <p:nvPr/>
        </p:nvSpPr>
        <p:spPr>
          <a:xfrm>
            <a:off x="661991" y="1908933"/>
            <a:ext cx="6221288" cy="19949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Real estate sales was perfect training for the experience to go into public life because you learn to accept rejection, learn to meet new people, learn to work with people and find common ground. That's the way you sell houses... that's also the way you win over constituency. </a:t>
            </a:r>
            <a:br>
              <a:rPr lang="en-US" sz="1400">
                <a:solidFill>
                  <a:schemeClr val="lt1"/>
                </a:solidFill>
                <a:latin typeface="Montserrat"/>
                <a:ea typeface="Montserrat"/>
                <a:cs typeface="Montserrat"/>
                <a:sym typeface="Montserrat"/>
              </a:rPr>
            </a:br>
            <a:endParaRPr sz="1400">
              <a:solidFill>
                <a:schemeClr val="lt1"/>
              </a:solidFill>
              <a:latin typeface="Montserrat"/>
              <a:ea typeface="Montserrat"/>
              <a:cs typeface="Montserrat"/>
              <a:sym typeface="Montserrat"/>
            </a:endParaRPr>
          </a:p>
        </p:txBody>
      </p:sp>
      <p:sp>
        <p:nvSpPr>
          <p:cNvPr id="832" name="Shape 832"/>
          <p:cNvSpPr txBox="1"/>
          <p:nvPr/>
        </p:nvSpPr>
        <p:spPr>
          <a:xfrm>
            <a:off x="2005704" y="826073"/>
            <a:ext cx="2573140"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Montserrat"/>
                <a:ea typeface="Montserrat"/>
                <a:cs typeface="Montserrat"/>
                <a:sym typeface="Montserrat"/>
              </a:rPr>
              <a:t>Testimonials</a:t>
            </a:r>
            <a:endParaRPr b="1" sz="2800">
              <a:solidFill>
                <a:schemeClr val="lt1"/>
              </a:solidFill>
              <a:latin typeface="Montserrat"/>
              <a:ea typeface="Montserrat"/>
              <a:cs typeface="Montserrat"/>
              <a:sym typeface="Montserrat"/>
            </a:endParaRPr>
          </a:p>
        </p:txBody>
      </p:sp>
      <p:sp>
        <p:nvSpPr>
          <p:cNvPr id="833" name="Shape 833"/>
          <p:cNvSpPr txBox="1"/>
          <p:nvPr/>
        </p:nvSpPr>
        <p:spPr>
          <a:xfrm>
            <a:off x="2150776" y="5552633"/>
            <a:ext cx="2282997"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Montserrat"/>
                <a:ea typeface="Montserrat"/>
                <a:cs typeface="Montserrat"/>
                <a:sym typeface="Montserrat"/>
              </a:rPr>
              <a:t>Johnny Isakson</a:t>
            </a:r>
            <a:endParaRPr b="1" sz="2000">
              <a:solidFill>
                <a:schemeClr val="dk1"/>
              </a:solidFill>
              <a:latin typeface="Montserrat"/>
              <a:ea typeface="Montserrat"/>
              <a:cs typeface="Montserrat"/>
              <a:sym typeface="Montserrat"/>
            </a:endParaRPr>
          </a:p>
        </p:txBody>
      </p:sp>
      <p:cxnSp>
        <p:nvCxnSpPr>
          <p:cNvPr id="834" name="Shape 834"/>
          <p:cNvCxnSpPr/>
          <p:nvPr/>
        </p:nvCxnSpPr>
        <p:spPr>
          <a:xfrm>
            <a:off x="1032348" y="5721910"/>
            <a:ext cx="738993" cy="0"/>
          </a:xfrm>
          <a:prstGeom prst="straightConnector1">
            <a:avLst/>
          </a:prstGeom>
          <a:noFill/>
          <a:ln cap="flat" cmpd="sng" w="57150">
            <a:solidFill>
              <a:schemeClr val="dk1"/>
            </a:solidFill>
            <a:prstDash val="solid"/>
            <a:miter lim="800000"/>
            <a:headEnd len="sm" w="sm" type="none"/>
            <a:tailEnd len="sm" w="sm" type="none"/>
          </a:ln>
        </p:spPr>
      </p:cxnSp>
      <p:sp>
        <p:nvSpPr>
          <p:cNvPr id="835" name="Shape 835"/>
          <p:cNvSpPr/>
          <p:nvPr/>
        </p:nvSpPr>
        <p:spPr>
          <a:xfrm>
            <a:off x="816104" y="759949"/>
            <a:ext cx="724352" cy="667797"/>
          </a:xfrm>
          <a:custGeom>
            <a:pathLst>
              <a:path extrusionOk="0" h="21600" w="21600">
                <a:moveTo>
                  <a:pt x="8713" y="14652"/>
                </a:moveTo>
                <a:cubicBezTo>
                  <a:pt x="8609" y="14652"/>
                  <a:pt x="8539" y="14652"/>
                  <a:pt x="8522" y="14652"/>
                </a:cubicBezTo>
                <a:cubicBezTo>
                  <a:pt x="8157" y="14652"/>
                  <a:pt x="7826" y="14614"/>
                  <a:pt x="7548" y="14557"/>
                </a:cubicBezTo>
                <a:cubicBezTo>
                  <a:pt x="7270" y="14916"/>
                  <a:pt x="6609" y="15464"/>
                  <a:pt x="5565" y="16181"/>
                </a:cubicBezTo>
                <a:cubicBezTo>
                  <a:pt x="4522" y="16899"/>
                  <a:pt x="3617" y="17333"/>
                  <a:pt x="2870" y="17484"/>
                </a:cubicBezTo>
                <a:cubicBezTo>
                  <a:pt x="2800" y="17484"/>
                  <a:pt x="2765" y="17484"/>
                  <a:pt x="2730" y="17484"/>
                </a:cubicBezTo>
                <a:cubicBezTo>
                  <a:pt x="2591" y="17484"/>
                  <a:pt x="2470" y="17427"/>
                  <a:pt x="2383" y="17333"/>
                </a:cubicBezTo>
                <a:cubicBezTo>
                  <a:pt x="2278" y="17220"/>
                  <a:pt x="2226" y="17087"/>
                  <a:pt x="2226" y="16936"/>
                </a:cubicBezTo>
                <a:cubicBezTo>
                  <a:pt x="2226" y="16880"/>
                  <a:pt x="2243" y="16804"/>
                  <a:pt x="2278" y="16710"/>
                </a:cubicBezTo>
                <a:cubicBezTo>
                  <a:pt x="3026" y="15275"/>
                  <a:pt x="3409" y="14217"/>
                  <a:pt x="3409" y="13557"/>
                </a:cubicBezTo>
                <a:lnTo>
                  <a:pt x="3461" y="13557"/>
                </a:lnTo>
                <a:cubicBezTo>
                  <a:pt x="2330" y="12915"/>
                  <a:pt x="1478" y="11990"/>
                  <a:pt x="887" y="10838"/>
                </a:cubicBezTo>
                <a:cubicBezTo>
                  <a:pt x="296" y="9667"/>
                  <a:pt x="0" y="8459"/>
                  <a:pt x="0" y="7137"/>
                </a:cubicBezTo>
                <a:cubicBezTo>
                  <a:pt x="0" y="5155"/>
                  <a:pt x="852" y="3474"/>
                  <a:pt x="2574" y="2077"/>
                </a:cubicBezTo>
                <a:cubicBezTo>
                  <a:pt x="4278" y="680"/>
                  <a:pt x="6365" y="0"/>
                  <a:pt x="8817" y="0"/>
                </a:cubicBezTo>
                <a:cubicBezTo>
                  <a:pt x="11235" y="0"/>
                  <a:pt x="13287" y="680"/>
                  <a:pt x="14991" y="2077"/>
                </a:cubicBezTo>
                <a:cubicBezTo>
                  <a:pt x="16696" y="3474"/>
                  <a:pt x="17548" y="5155"/>
                  <a:pt x="17548" y="7137"/>
                </a:cubicBezTo>
                <a:cubicBezTo>
                  <a:pt x="17565" y="9327"/>
                  <a:pt x="16765" y="11140"/>
                  <a:pt x="15113" y="12537"/>
                </a:cubicBezTo>
                <a:cubicBezTo>
                  <a:pt x="13478" y="13953"/>
                  <a:pt x="11409" y="14652"/>
                  <a:pt x="8939" y="14652"/>
                </a:cubicBezTo>
                <a:cubicBezTo>
                  <a:pt x="8887" y="14652"/>
                  <a:pt x="8800" y="14652"/>
                  <a:pt x="8713" y="14652"/>
                </a:cubicBezTo>
                <a:close/>
                <a:moveTo>
                  <a:pt x="7722" y="13085"/>
                </a:moveTo>
                <a:cubicBezTo>
                  <a:pt x="8139" y="13179"/>
                  <a:pt x="8557" y="13217"/>
                  <a:pt x="8974" y="13179"/>
                </a:cubicBezTo>
                <a:cubicBezTo>
                  <a:pt x="11061" y="13179"/>
                  <a:pt x="12783" y="12613"/>
                  <a:pt x="14139" y="11461"/>
                </a:cubicBezTo>
                <a:cubicBezTo>
                  <a:pt x="15513" y="10328"/>
                  <a:pt x="16191" y="8874"/>
                  <a:pt x="16191" y="7137"/>
                </a:cubicBezTo>
                <a:cubicBezTo>
                  <a:pt x="16191" y="5551"/>
                  <a:pt x="15478" y="4210"/>
                  <a:pt x="14035" y="3115"/>
                </a:cubicBezTo>
                <a:cubicBezTo>
                  <a:pt x="12609" y="2001"/>
                  <a:pt x="10870" y="1454"/>
                  <a:pt x="8817" y="1454"/>
                </a:cubicBezTo>
                <a:cubicBezTo>
                  <a:pt x="6765" y="1454"/>
                  <a:pt x="5009" y="2001"/>
                  <a:pt x="3548" y="3115"/>
                </a:cubicBezTo>
                <a:cubicBezTo>
                  <a:pt x="2070" y="4210"/>
                  <a:pt x="1339" y="5551"/>
                  <a:pt x="1339" y="7137"/>
                </a:cubicBezTo>
                <a:cubicBezTo>
                  <a:pt x="1339" y="8138"/>
                  <a:pt x="1583" y="9120"/>
                  <a:pt x="2035" y="10064"/>
                </a:cubicBezTo>
                <a:cubicBezTo>
                  <a:pt x="2504" y="11008"/>
                  <a:pt x="3183" y="11725"/>
                  <a:pt x="4052" y="12216"/>
                </a:cubicBezTo>
                <a:lnTo>
                  <a:pt x="4800" y="12631"/>
                </a:lnTo>
                <a:lnTo>
                  <a:pt x="4713" y="13557"/>
                </a:lnTo>
                <a:lnTo>
                  <a:pt x="4713" y="13689"/>
                </a:lnTo>
                <a:cubicBezTo>
                  <a:pt x="4713" y="13783"/>
                  <a:pt x="4678" y="13972"/>
                  <a:pt x="4591" y="14274"/>
                </a:cubicBezTo>
                <a:cubicBezTo>
                  <a:pt x="4504" y="14595"/>
                  <a:pt x="4417" y="14954"/>
                  <a:pt x="4296" y="15388"/>
                </a:cubicBezTo>
                <a:cubicBezTo>
                  <a:pt x="5148" y="14803"/>
                  <a:pt x="5739" y="14274"/>
                  <a:pt x="6104" y="13821"/>
                </a:cubicBezTo>
                <a:lnTo>
                  <a:pt x="6957" y="13047"/>
                </a:lnTo>
                <a:lnTo>
                  <a:pt x="7722" y="13085"/>
                </a:lnTo>
                <a:close/>
                <a:moveTo>
                  <a:pt x="18643" y="17937"/>
                </a:moveTo>
                <a:lnTo>
                  <a:pt x="18643" y="17994"/>
                </a:lnTo>
                <a:cubicBezTo>
                  <a:pt x="18643" y="18409"/>
                  <a:pt x="18730" y="18938"/>
                  <a:pt x="18887" y="19561"/>
                </a:cubicBezTo>
                <a:cubicBezTo>
                  <a:pt x="19061" y="20203"/>
                  <a:pt x="19217" y="20656"/>
                  <a:pt x="19357" y="20958"/>
                </a:cubicBezTo>
                <a:cubicBezTo>
                  <a:pt x="19391" y="21034"/>
                  <a:pt x="19391" y="21090"/>
                  <a:pt x="19391" y="21147"/>
                </a:cubicBezTo>
                <a:cubicBezTo>
                  <a:pt x="19391" y="21449"/>
                  <a:pt x="19252" y="21600"/>
                  <a:pt x="18974" y="21600"/>
                </a:cubicBezTo>
                <a:cubicBezTo>
                  <a:pt x="18922" y="21600"/>
                  <a:pt x="18887" y="21600"/>
                  <a:pt x="18852" y="21600"/>
                </a:cubicBezTo>
                <a:cubicBezTo>
                  <a:pt x="18209" y="21487"/>
                  <a:pt x="17513" y="21128"/>
                  <a:pt x="16765" y="20505"/>
                </a:cubicBezTo>
                <a:cubicBezTo>
                  <a:pt x="16017" y="19901"/>
                  <a:pt x="15513" y="19391"/>
                  <a:pt x="15217" y="18994"/>
                </a:cubicBezTo>
                <a:cubicBezTo>
                  <a:pt x="14974" y="19051"/>
                  <a:pt x="14696" y="19089"/>
                  <a:pt x="14383" y="19089"/>
                </a:cubicBezTo>
                <a:cubicBezTo>
                  <a:pt x="14348" y="19089"/>
                  <a:pt x="14296" y="19089"/>
                  <a:pt x="14191" y="19089"/>
                </a:cubicBezTo>
                <a:cubicBezTo>
                  <a:pt x="14087" y="19089"/>
                  <a:pt x="14017" y="19089"/>
                  <a:pt x="13965" y="19089"/>
                </a:cubicBezTo>
                <a:cubicBezTo>
                  <a:pt x="11235" y="19089"/>
                  <a:pt x="9148" y="18107"/>
                  <a:pt x="7722" y="16162"/>
                </a:cubicBezTo>
                <a:lnTo>
                  <a:pt x="9617" y="16162"/>
                </a:lnTo>
                <a:cubicBezTo>
                  <a:pt x="10765" y="17144"/>
                  <a:pt x="12209" y="17616"/>
                  <a:pt x="13965" y="17616"/>
                </a:cubicBezTo>
                <a:lnTo>
                  <a:pt x="15009" y="17578"/>
                </a:lnTo>
                <a:lnTo>
                  <a:pt x="15722" y="17446"/>
                </a:lnTo>
                <a:lnTo>
                  <a:pt x="15896" y="17673"/>
                </a:lnTo>
                <a:cubicBezTo>
                  <a:pt x="15983" y="17862"/>
                  <a:pt x="16174" y="18107"/>
                  <a:pt x="16470" y="18428"/>
                </a:cubicBezTo>
                <a:cubicBezTo>
                  <a:pt x="16765" y="18749"/>
                  <a:pt x="17113" y="19051"/>
                  <a:pt x="17496" y="19372"/>
                </a:cubicBezTo>
                <a:cubicBezTo>
                  <a:pt x="17409" y="19051"/>
                  <a:pt x="17357" y="18277"/>
                  <a:pt x="17339" y="17031"/>
                </a:cubicBezTo>
                <a:lnTo>
                  <a:pt x="18000" y="16653"/>
                </a:lnTo>
                <a:cubicBezTo>
                  <a:pt x="19496" y="15803"/>
                  <a:pt x="20243" y="14595"/>
                  <a:pt x="20243" y="13047"/>
                </a:cubicBezTo>
                <a:cubicBezTo>
                  <a:pt x="20243" y="11763"/>
                  <a:pt x="19757" y="10762"/>
                  <a:pt x="18765" y="10026"/>
                </a:cubicBezTo>
                <a:cubicBezTo>
                  <a:pt x="18957" y="9403"/>
                  <a:pt x="19078" y="8874"/>
                  <a:pt x="19096" y="8421"/>
                </a:cubicBezTo>
                <a:cubicBezTo>
                  <a:pt x="20765" y="9497"/>
                  <a:pt x="21600" y="11027"/>
                  <a:pt x="21600" y="13047"/>
                </a:cubicBezTo>
                <a:cubicBezTo>
                  <a:pt x="21600" y="15218"/>
                  <a:pt x="20609" y="16842"/>
                  <a:pt x="18643" y="17937"/>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5"/>
                                        </p:tgtEl>
                                        <p:attrNameLst>
                                          <p:attrName>style.visibility</p:attrName>
                                        </p:attrNameLst>
                                      </p:cBhvr>
                                      <p:to>
                                        <p:strVal val="visible"/>
                                      </p:to>
                                    </p:set>
                                    <p:animEffect filter="fade" transition="in">
                                      <p:cBhvr>
                                        <p:cTn dur="500"/>
                                        <p:tgtEl>
                                          <p:spTgt spid="835"/>
                                        </p:tgtEl>
                                      </p:cBhvr>
                                    </p:animEffect>
                                  </p:childTnLst>
                                </p:cTn>
                              </p:par>
                              <p:par>
                                <p:cTn fill="hold" nodeType="withEffect" presetClass="entr" presetID="10" presetSubtype="0">
                                  <p:stCondLst>
                                    <p:cond delay="0"/>
                                  </p:stCondLst>
                                  <p:childTnLst>
                                    <p:set>
                                      <p:cBhvr>
                                        <p:cTn dur="1" fill="hold">
                                          <p:stCondLst>
                                            <p:cond delay="0"/>
                                          </p:stCondLst>
                                        </p:cTn>
                                        <p:tgtEl>
                                          <p:spTgt spid="832"/>
                                        </p:tgtEl>
                                        <p:attrNameLst>
                                          <p:attrName>style.visibility</p:attrName>
                                        </p:attrNameLst>
                                      </p:cBhvr>
                                      <p:to>
                                        <p:strVal val="visible"/>
                                      </p:to>
                                    </p:set>
                                    <p:animEffect filter="fade" transition="in">
                                      <p:cBhvr>
                                        <p:cTn dur="500"/>
                                        <p:tgtEl>
                                          <p:spTgt spid="8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1"/>
                                        </p:tgtEl>
                                        <p:attrNameLst>
                                          <p:attrName>style.visibility</p:attrName>
                                        </p:attrNameLst>
                                      </p:cBhvr>
                                      <p:to>
                                        <p:strVal val="visible"/>
                                      </p:to>
                                    </p:set>
                                    <p:animEffect filter="fade" transition="in">
                                      <p:cBhvr>
                                        <p:cTn dur="500"/>
                                        <p:tgtEl>
                                          <p:spTgt spid="8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29"/>
                                        </p:tgtEl>
                                        <p:attrNameLst>
                                          <p:attrName>style.visibility</p:attrName>
                                        </p:attrNameLst>
                                      </p:cBhvr>
                                      <p:to>
                                        <p:strVal val="visible"/>
                                      </p:to>
                                    </p:set>
                                    <p:anim calcmode="lin" valueType="num">
                                      <p:cBhvr additive="base">
                                        <p:cTn dur="500"/>
                                        <p:tgtEl>
                                          <p:spTgt spid="8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0"/>
                                        </p:tgtEl>
                                        <p:attrNameLst>
                                          <p:attrName>style.visibility</p:attrName>
                                        </p:attrNameLst>
                                      </p:cBhvr>
                                      <p:to>
                                        <p:strVal val="visible"/>
                                      </p:to>
                                    </p:set>
                                    <p:animEffect filter="fade" transition="in">
                                      <p:cBhvr>
                                        <p:cTn dur="500"/>
                                        <p:tgtEl>
                                          <p:spTgt spid="8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33"/>
                                        </p:tgtEl>
                                        <p:attrNameLst>
                                          <p:attrName>style.visibility</p:attrName>
                                        </p:attrNameLst>
                                      </p:cBhvr>
                                      <p:to>
                                        <p:strVal val="visible"/>
                                      </p:to>
                                    </p:set>
                                    <p:anim calcmode="lin" valueType="num">
                                      <p:cBhvr additive="base">
                                        <p:cTn dur="500"/>
                                        <p:tgtEl>
                                          <p:spTgt spid="8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34"/>
                                        </p:tgtEl>
                                        <p:attrNameLst>
                                          <p:attrName>style.visibility</p:attrName>
                                        </p:attrNameLst>
                                      </p:cBhvr>
                                      <p:to>
                                        <p:strVal val="visible"/>
                                      </p:to>
                                    </p:set>
                                    <p:anim calcmode="lin" valueType="num">
                                      <p:cBhvr additive="base">
                                        <p:cTn dur="500"/>
                                        <p:tgtEl>
                                          <p:spTgt spid="83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39" name="Shape 839"/>
        <p:cNvGrpSpPr/>
        <p:nvPr/>
      </p:nvGrpSpPr>
      <p:grpSpPr>
        <a:xfrm>
          <a:off x="0" y="0"/>
          <a:ext cx="0" cy="0"/>
          <a:chOff x="0" y="0"/>
          <a:chExt cx="0" cy="0"/>
        </a:xfrm>
      </p:grpSpPr>
      <p:sp>
        <p:nvSpPr>
          <p:cNvPr id="840" name="Shape 840"/>
          <p:cNvSpPr/>
          <p:nvPr/>
        </p:nvSpPr>
        <p:spPr>
          <a:xfrm>
            <a:off x="0" y="0"/>
            <a:ext cx="7625166" cy="573630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1" name="Shape 841"/>
          <p:cNvSpPr/>
          <p:nvPr/>
        </p:nvSpPr>
        <p:spPr>
          <a:xfrm>
            <a:off x="8636898" y="-6036"/>
            <a:ext cx="3589631"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842" name="Shape 842"/>
          <p:cNvPicPr preferRelativeResize="0"/>
          <p:nvPr/>
        </p:nvPicPr>
        <p:blipFill rotWithShape="1">
          <a:blip r:embed="rId3">
            <a:alphaModFix/>
          </a:blip>
          <a:srcRect b="0" l="0" r="0" t="0"/>
          <a:stretch/>
        </p:blipFill>
        <p:spPr>
          <a:xfrm>
            <a:off x="3610409" y="3526655"/>
            <a:ext cx="5026483" cy="3350989"/>
          </a:xfrm>
          <a:prstGeom prst="rect">
            <a:avLst/>
          </a:prstGeom>
          <a:noFill/>
          <a:ln>
            <a:noFill/>
          </a:ln>
        </p:spPr>
      </p:pic>
      <p:sp>
        <p:nvSpPr>
          <p:cNvPr id="843" name="Shape 843"/>
          <p:cNvSpPr/>
          <p:nvPr/>
        </p:nvSpPr>
        <p:spPr>
          <a:xfrm>
            <a:off x="9294484" y="1865080"/>
            <a:ext cx="2274453" cy="2274453"/>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4" name="Shape 844"/>
          <p:cNvSpPr txBox="1"/>
          <p:nvPr/>
        </p:nvSpPr>
        <p:spPr>
          <a:xfrm>
            <a:off x="661991" y="1458706"/>
            <a:ext cx="6221288" cy="19949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Real estate sales was perfect training for the experience to go into public life because you learn to accept rejection, learn to meet new people, learn to work with people and find common ground. That's the way you sell houses... that's also the way you win over constituency. </a:t>
            </a:r>
            <a:br>
              <a:rPr lang="en-US" sz="1400">
                <a:solidFill>
                  <a:schemeClr val="lt1"/>
                </a:solidFill>
                <a:latin typeface="Montserrat"/>
                <a:ea typeface="Montserrat"/>
                <a:cs typeface="Montserrat"/>
                <a:sym typeface="Montserrat"/>
              </a:rPr>
            </a:br>
            <a:endParaRPr sz="1400">
              <a:solidFill>
                <a:schemeClr val="lt1"/>
              </a:solidFill>
              <a:latin typeface="Montserrat"/>
              <a:ea typeface="Montserrat"/>
              <a:cs typeface="Montserrat"/>
              <a:sym typeface="Montserrat"/>
            </a:endParaRPr>
          </a:p>
        </p:txBody>
      </p:sp>
      <p:sp>
        <p:nvSpPr>
          <p:cNvPr id="845" name="Shape 845"/>
          <p:cNvSpPr txBox="1"/>
          <p:nvPr/>
        </p:nvSpPr>
        <p:spPr>
          <a:xfrm>
            <a:off x="1983577" y="598570"/>
            <a:ext cx="2573140"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Montserrat"/>
                <a:ea typeface="Montserrat"/>
                <a:cs typeface="Montserrat"/>
                <a:sym typeface="Montserrat"/>
              </a:rPr>
              <a:t>Testimonials</a:t>
            </a:r>
            <a:endParaRPr b="1" sz="2800">
              <a:solidFill>
                <a:schemeClr val="lt1"/>
              </a:solidFill>
              <a:latin typeface="Montserrat"/>
              <a:ea typeface="Montserrat"/>
              <a:cs typeface="Montserrat"/>
              <a:sym typeface="Montserrat"/>
            </a:endParaRPr>
          </a:p>
        </p:txBody>
      </p:sp>
      <p:sp>
        <p:nvSpPr>
          <p:cNvPr id="846" name="Shape 846"/>
          <p:cNvSpPr txBox="1"/>
          <p:nvPr/>
        </p:nvSpPr>
        <p:spPr>
          <a:xfrm>
            <a:off x="9392652" y="5336190"/>
            <a:ext cx="2282997"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lt1"/>
                </a:solidFill>
                <a:latin typeface="Montserrat"/>
                <a:ea typeface="Montserrat"/>
                <a:cs typeface="Montserrat"/>
                <a:sym typeface="Montserrat"/>
              </a:rPr>
              <a:t>Johnny Isakson</a:t>
            </a:r>
            <a:endParaRPr b="1" sz="2000">
              <a:solidFill>
                <a:schemeClr val="lt1"/>
              </a:solidFill>
              <a:latin typeface="Montserrat"/>
              <a:ea typeface="Montserrat"/>
              <a:cs typeface="Montserrat"/>
              <a:sym typeface="Montserrat"/>
            </a:endParaRPr>
          </a:p>
        </p:txBody>
      </p:sp>
      <p:cxnSp>
        <p:nvCxnSpPr>
          <p:cNvPr id="847" name="Shape 847"/>
          <p:cNvCxnSpPr/>
          <p:nvPr/>
        </p:nvCxnSpPr>
        <p:spPr>
          <a:xfrm>
            <a:off x="10062215" y="4787241"/>
            <a:ext cx="738993" cy="0"/>
          </a:xfrm>
          <a:prstGeom prst="straightConnector1">
            <a:avLst/>
          </a:prstGeom>
          <a:noFill/>
          <a:ln cap="flat" cmpd="sng" w="57150">
            <a:solidFill>
              <a:schemeClr val="lt1"/>
            </a:solidFill>
            <a:prstDash val="solid"/>
            <a:miter lim="800000"/>
            <a:headEnd len="sm" w="sm" type="none"/>
            <a:tailEnd len="sm" w="sm" type="none"/>
          </a:ln>
        </p:spPr>
      </p:cxnSp>
      <p:sp>
        <p:nvSpPr>
          <p:cNvPr id="848" name="Shape 848"/>
          <p:cNvSpPr/>
          <p:nvPr/>
        </p:nvSpPr>
        <p:spPr>
          <a:xfrm>
            <a:off x="793977" y="532446"/>
            <a:ext cx="724352" cy="667797"/>
          </a:xfrm>
          <a:custGeom>
            <a:pathLst>
              <a:path extrusionOk="0" h="21600" w="21600">
                <a:moveTo>
                  <a:pt x="8713" y="14652"/>
                </a:moveTo>
                <a:cubicBezTo>
                  <a:pt x="8609" y="14652"/>
                  <a:pt x="8539" y="14652"/>
                  <a:pt x="8522" y="14652"/>
                </a:cubicBezTo>
                <a:cubicBezTo>
                  <a:pt x="8157" y="14652"/>
                  <a:pt x="7826" y="14614"/>
                  <a:pt x="7548" y="14557"/>
                </a:cubicBezTo>
                <a:cubicBezTo>
                  <a:pt x="7270" y="14916"/>
                  <a:pt x="6609" y="15464"/>
                  <a:pt x="5565" y="16181"/>
                </a:cubicBezTo>
                <a:cubicBezTo>
                  <a:pt x="4522" y="16899"/>
                  <a:pt x="3617" y="17333"/>
                  <a:pt x="2870" y="17484"/>
                </a:cubicBezTo>
                <a:cubicBezTo>
                  <a:pt x="2800" y="17484"/>
                  <a:pt x="2765" y="17484"/>
                  <a:pt x="2730" y="17484"/>
                </a:cubicBezTo>
                <a:cubicBezTo>
                  <a:pt x="2591" y="17484"/>
                  <a:pt x="2470" y="17427"/>
                  <a:pt x="2383" y="17333"/>
                </a:cubicBezTo>
                <a:cubicBezTo>
                  <a:pt x="2278" y="17220"/>
                  <a:pt x="2226" y="17087"/>
                  <a:pt x="2226" y="16936"/>
                </a:cubicBezTo>
                <a:cubicBezTo>
                  <a:pt x="2226" y="16880"/>
                  <a:pt x="2243" y="16804"/>
                  <a:pt x="2278" y="16710"/>
                </a:cubicBezTo>
                <a:cubicBezTo>
                  <a:pt x="3026" y="15275"/>
                  <a:pt x="3409" y="14217"/>
                  <a:pt x="3409" y="13557"/>
                </a:cubicBezTo>
                <a:lnTo>
                  <a:pt x="3461" y="13557"/>
                </a:lnTo>
                <a:cubicBezTo>
                  <a:pt x="2330" y="12915"/>
                  <a:pt x="1478" y="11990"/>
                  <a:pt x="887" y="10838"/>
                </a:cubicBezTo>
                <a:cubicBezTo>
                  <a:pt x="296" y="9667"/>
                  <a:pt x="0" y="8459"/>
                  <a:pt x="0" y="7137"/>
                </a:cubicBezTo>
                <a:cubicBezTo>
                  <a:pt x="0" y="5155"/>
                  <a:pt x="852" y="3474"/>
                  <a:pt x="2574" y="2077"/>
                </a:cubicBezTo>
                <a:cubicBezTo>
                  <a:pt x="4278" y="680"/>
                  <a:pt x="6365" y="0"/>
                  <a:pt x="8817" y="0"/>
                </a:cubicBezTo>
                <a:cubicBezTo>
                  <a:pt x="11235" y="0"/>
                  <a:pt x="13287" y="680"/>
                  <a:pt x="14991" y="2077"/>
                </a:cubicBezTo>
                <a:cubicBezTo>
                  <a:pt x="16696" y="3474"/>
                  <a:pt x="17548" y="5155"/>
                  <a:pt x="17548" y="7137"/>
                </a:cubicBezTo>
                <a:cubicBezTo>
                  <a:pt x="17565" y="9327"/>
                  <a:pt x="16765" y="11140"/>
                  <a:pt x="15113" y="12537"/>
                </a:cubicBezTo>
                <a:cubicBezTo>
                  <a:pt x="13478" y="13953"/>
                  <a:pt x="11409" y="14652"/>
                  <a:pt x="8939" y="14652"/>
                </a:cubicBezTo>
                <a:cubicBezTo>
                  <a:pt x="8887" y="14652"/>
                  <a:pt x="8800" y="14652"/>
                  <a:pt x="8713" y="14652"/>
                </a:cubicBezTo>
                <a:close/>
                <a:moveTo>
                  <a:pt x="7722" y="13085"/>
                </a:moveTo>
                <a:cubicBezTo>
                  <a:pt x="8139" y="13179"/>
                  <a:pt x="8557" y="13217"/>
                  <a:pt x="8974" y="13179"/>
                </a:cubicBezTo>
                <a:cubicBezTo>
                  <a:pt x="11061" y="13179"/>
                  <a:pt x="12783" y="12613"/>
                  <a:pt x="14139" y="11461"/>
                </a:cubicBezTo>
                <a:cubicBezTo>
                  <a:pt x="15513" y="10328"/>
                  <a:pt x="16191" y="8874"/>
                  <a:pt x="16191" y="7137"/>
                </a:cubicBezTo>
                <a:cubicBezTo>
                  <a:pt x="16191" y="5551"/>
                  <a:pt x="15478" y="4210"/>
                  <a:pt x="14035" y="3115"/>
                </a:cubicBezTo>
                <a:cubicBezTo>
                  <a:pt x="12609" y="2001"/>
                  <a:pt x="10870" y="1454"/>
                  <a:pt x="8817" y="1454"/>
                </a:cubicBezTo>
                <a:cubicBezTo>
                  <a:pt x="6765" y="1454"/>
                  <a:pt x="5009" y="2001"/>
                  <a:pt x="3548" y="3115"/>
                </a:cubicBezTo>
                <a:cubicBezTo>
                  <a:pt x="2070" y="4210"/>
                  <a:pt x="1339" y="5551"/>
                  <a:pt x="1339" y="7137"/>
                </a:cubicBezTo>
                <a:cubicBezTo>
                  <a:pt x="1339" y="8138"/>
                  <a:pt x="1583" y="9120"/>
                  <a:pt x="2035" y="10064"/>
                </a:cubicBezTo>
                <a:cubicBezTo>
                  <a:pt x="2504" y="11008"/>
                  <a:pt x="3183" y="11725"/>
                  <a:pt x="4052" y="12216"/>
                </a:cubicBezTo>
                <a:lnTo>
                  <a:pt x="4800" y="12631"/>
                </a:lnTo>
                <a:lnTo>
                  <a:pt x="4713" y="13557"/>
                </a:lnTo>
                <a:lnTo>
                  <a:pt x="4713" y="13689"/>
                </a:lnTo>
                <a:cubicBezTo>
                  <a:pt x="4713" y="13783"/>
                  <a:pt x="4678" y="13972"/>
                  <a:pt x="4591" y="14274"/>
                </a:cubicBezTo>
                <a:cubicBezTo>
                  <a:pt x="4504" y="14595"/>
                  <a:pt x="4417" y="14954"/>
                  <a:pt x="4296" y="15388"/>
                </a:cubicBezTo>
                <a:cubicBezTo>
                  <a:pt x="5148" y="14803"/>
                  <a:pt x="5739" y="14274"/>
                  <a:pt x="6104" y="13821"/>
                </a:cubicBezTo>
                <a:lnTo>
                  <a:pt x="6957" y="13047"/>
                </a:lnTo>
                <a:lnTo>
                  <a:pt x="7722" y="13085"/>
                </a:lnTo>
                <a:close/>
                <a:moveTo>
                  <a:pt x="18643" y="17937"/>
                </a:moveTo>
                <a:lnTo>
                  <a:pt x="18643" y="17994"/>
                </a:lnTo>
                <a:cubicBezTo>
                  <a:pt x="18643" y="18409"/>
                  <a:pt x="18730" y="18938"/>
                  <a:pt x="18887" y="19561"/>
                </a:cubicBezTo>
                <a:cubicBezTo>
                  <a:pt x="19061" y="20203"/>
                  <a:pt x="19217" y="20656"/>
                  <a:pt x="19357" y="20958"/>
                </a:cubicBezTo>
                <a:cubicBezTo>
                  <a:pt x="19391" y="21034"/>
                  <a:pt x="19391" y="21090"/>
                  <a:pt x="19391" y="21147"/>
                </a:cubicBezTo>
                <a:cubicBezTo>
                  <a:pt x="19391" y="21449"/>
                  <a:pt x="19252" y="21600"/>
                  <a:pt x="18974" y="21600"/>
                </a:cubicBezTo>
                <a:cubicBezTo>
                  <a:pt x="18922" y="21600"/>
                  <a:pt x="18887" y="21600"/>
                  <a:pt x="18852" y="21600"/>
                </a:cubicBezTo>
                <a:cubicBezTo>
                  <a:pt x="18209" y="21487"/>
                  <a:pt x="17513" y="21128"/>
                  <a:pt x="16765" y="20505"/>
                </a:cubicBezTo>
                <a:cubicBezTo>
                  <a:pt x="16017" y="19901"/>
                  <a:pt x="15513" y="19391"/>
                  <a:pt x="15217" y="18994"/>
                </a:cubicBezTo>
                <a:cubicBezTo>
                  <a:pt x="14974" y="19051"/>
                  <a:pt x="14696" y="19089"/>
                  <a:pt x="14383" y="19089"/>
                </a:cubicBezTo>
                <a:cubicBezTo>
                  <a:pt x="14348" y="19089"/>
                  <a:pt x="14296" y="19089"/>
                  <a:pt x="14191" y="19089"/>
                </a:cubicBezTo>
                <a:cubicBezTo>
                  <a:pt x="14087" y="19089"/>
                  <a:pt x="14017" y="19089"/>
                  <a:pt x="13965" y="19089"/>
                </a:cubicBezTo>
                <a:cubicBezTo>
                  <a:pt x="11235" y="19089"/>
                  <a:pt x="9148" y="18107"/>
                  <a:pt x="7722" y="16162"/>
                </a:cubicBezTo>
                <a:lnTo>
                  <a:pt x="9617" y="16162"/>
                </a:lnTo>
                <a:cubicBezTo>
                  <a:pt x="10765" y="17144"/>
                  <a:pt x="12209" y="17616"/>
                  <a:pt x="13965" y="17616"/>
                </a:cubicBezTo>
                <a:lnTo>
                  <a:pt x="15009" y="17578"/>
                </a:lnTo>
                <a:lnTo>
                  <a:pt x="15722" y="17446"/>
                </a:lnTo>
                <a:lnTo>
                  <a:pt x="15896" y="17673"/>
                </a:lnTo>
                <a:cubicBezTo>
                  <a:pt x="15983" y="17862"/>
                  <a:pt x="16174" y="18107"/>
                  <a:pt x="16470" y="18428"/>
                </a:cubicBezTo>
                <a:cubicBezTo>
                  <a:pt x="16765" y="18749"/>
                  <a:pt x="17113" y="19051"/>
                  <a:pt x="17496" y="19372"/>
                </a:cubicBezTo>
                <a:cubicBezTo>
                  <a:pt x="17409" y="19051"/>
                  <a:pt x="17357" y="18277"/>
                  <a:pt x="17339" y="17031"/>
                </a:cubicBezTo>
                <a:lnTo>
                  <a:pt x="18000" y="16653"/>
                </a:lnTo>
                <a:cubicBezTo>
                  <a:pt x="19496" y="15803"/>
                  <a:pt x="20243" y="14595"/>
                  <a:pt x="20243" y="13047"/>
                </a:cubicBezTo>
                <a:cubicBezTo>
                  <a:pt x="20243" y="11763"/>
                  <a:pt x="19757" y="10762"/>
                  <a:pt x="18765" y="10026"/>
                </a:cubicBezTo>
                <a:cubicBezTo>
                  <a:pt x="18957" y="9403"/>
                  <a:pt x="19078" y="8874"/>
                  <a:pt x="19096" y="8421"/>
                </a:cubicBezTo>
                <a:cubicBezTo>
                  <a:pt x="20765" y="9497"/>
                  <a:pt x="21600" y="11027"/>
                  <a:pt x="21600" y="13047"/>
                </a:cubicBezTo>
                <a:cubicBezTo>
                  <a:pt x="21600" y="15218"/>
                  <a:pt x="20609" y="16842"/>
                  <a:pt x="18643" y="17937"/>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8"/>
                                        </p:tgtEl>
                                        <p:attrNameLst>
                                          <p:attrName>style.visibility</p:attrName>
                                        </p:attrNameLst>
                                      </p:cBhvr>
                                      <p:to>
                                        <p:strVal val="visible"/>
                                      </p:to>
                                    </p:set>
                                    <p:animEffect filter="fade" transition="in">
                                      <p:cBhvr>
                                        <p:cTn dur="500"/>
                                        <p:tgtEl>
                                          <p:spTgt spid="848"/>
                                        </p:tgtEl>
                                      </p:cBhvr>
                                    </p:animEffect>
                                  </p:childTnLst>
                                </p:cTn>
                              </p:par>
                              <p:par>
                                <p:cTn fill="hold" nodeType="withEffect" presetClass="entr" presetID="10" presetSubtype="0">
                                  <p:stCondLst>
                                    <p:cond delay="0"/>
                                  </p:stCondLst>
                                  <p:childTnLst>
                                    <p:set>
                                      <p:cBhvr>
                                        <p:cTn dur="1" fill="hold">
                                          <p:stCondLst>
                                            <p:cond delay="0"/>
                                          </p:stCondLst>
                                        </p:cTn>
                                        <p:tgtEl>
                                          <p:spTgt spid="845"/>
                                        </p:tgtEl>
                                        <p:attrNameLst>
                                          <p:attrName>style.visibility</p:attrName>
                                        </p:attrNameLst>
                                      </p:cBhvr>
                                      <p:to>
                                        <p:strVal val="visible"/>
                                      </p:to>
                                    </p:set>
                                    <p:animEffect filter="fade" transition="in">
                                      <p:cBhvr>
                                        <p:cTn dur="500"/>
                                        <p:tgtEl>
                                          <p:spTgt spid="8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4"/>
                                        </p:tgtEl>
                                        <p:attrNameLst>
                                          <p:attrName>style.visibility</p:attrName>
                                        </p:attrNameLst>
                                      </p:cBhvr>
                                      <p:to>
                                        <p:strVal val="visible"/>
                                      </p:to>
                                    </p:set>
                                    <p:animEffect filter="fade" transition="in">
                                      <p:cBhvr>
                                        <p:cTn dur="500"/>
                                        <p:tgtEl>
                                          <p:spTgt spid="8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42"/>
                                        </p:tgtEl>
                                        <p:attrNameLst>
                                          <p:attrName>style.visibility</p:attrName>
                                        </p:attrNameLst>
                                      </p:cBhvr>
                                      <p:to>
                                        <p:strVal val="visible"/>
                                      </p:to>
                                    </p:set>
                                    <p:anim calcmode="lin" valueType="num">
                                      <p:cBhvr additive="base">
                                        <p:cTn dur="500"/>
                                        <p:tgtEl>
                                          <p:spTgt spid="8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3"/>
                                        </p:tgtEl>
                                        <p:attrNameLst>
                                          <p:attrName>style.visibility</p:attrName>
                                        </p:attrNameLst>
                                      </p:cBhvr>
                                      <p:to>
                                        <p:strVal val="visible"/>
                                      </p:to>
                                    </p:set>
                                    <p:animEffect filter="fade" transition="in">
                                      <p:cBhvr>
                                        <p:cTn dur="500"/>
                                        <p:tgtEl>
                                          <p:spTgt spid="8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46"/>
                                        </p:tgtEl>
                                        <p:attrNameLst>
                                          <p:attrName>style.visibility</p:attrName>
                                        </p:attrNameLst>
                                      </p:cBhvr>
                                      <p:to>
                                        <p:strVal val="visible"/>
                                      </p:to>
                                    </p:set>
                                    <p:anim calcmode="lin" valueType="num">
                                      <p:cBhvr additive="base">
                                        <p:cTn dur="500"/>
                                        <p:tgtEl>
                                          <p:spTgt spid="84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47"/>
                                        </p:tgtEl>
                                        <p:attrNameLst>
                                          <p:attrName>style.visibility</p:attrName>
                                        </p:attrNameLst>
                                      </p:cBhvr>
                                      <p:to>
                                        <p:strVal val="visible"/>
                                      </p:to>
                                    </p:set>
                                    <p:anim calcmode="lin" valueType="num">
                                      <p:cBhvr additive="base">
                                        <p:cTn dur="500"/>
                                        <p:tgtEl>
                                          <p:spTgt spid="84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53" name="Shape 853"/>
        <p:cNvGrpSpPr/>
        <p:nvPr/>
      </p:nvGrpSpPr>
      <p:grpSpPr>
        <a:xfrm>
          <a:off x="0" y="0"/>
          <a:ext cx="0" cy="0"/>
          <a:chOff x="0" y="0"/>
          <a:chExt cx="0" cy="0"/>
        </a:xfrm>
      </p:grpSpPr>
      <p:sp>
        <p:nvSpPr>
          <p:cNvPr id="854" name="Shape 854"/>
          <p:cNvSpPr/>
          <p:nvPr/>
        </p:nvSpPr>
        <p:spPr>
          <a:xfrm>
            <a:off x="0" y="-6035"/>
            <a:ext cx="4578844" cy="6861886"/>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5" name="Shape 855"/>
          <p:cNvSpPr/>
          <p:nvPr/>
        </p:nvSpPr>
        <p:spPr>
          <a:xfrm>
            <a:off x="9719334" y="-6036"/>
            <a:ext cx="2507195" cy="6864036"/>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856" name="Shape 856"/>
          <p:cNvSpPr/>
          <p:nvPr/>
        </p:nvSpPr>
        <p:spPr>
          <a:xfrm>
            <a:off x="10152364" y="2302359"/>
            <a:ext cx="1684644" cy="1684644"/>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7" name="Shape 857"/>
          <p:cNvSpPr txBox="1"/>
          <p:nvPr/>
        </p:nvSpPr>
        <p:spPr>
          <a:xfrm>
            <a:off x="695358" y="2732423"/>
            <a:ext cx="3252283" cy="332398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Real estate sales was perfect training for the experience to go into public life because you learn to accept rejection, learn to meet new people, learn to work with people and find common ground. That's the way you sell houses... that's also the way you win over constituency. </a:t>
            </a:r>
            <a:br>
              <a:rPr lang="en-US" sz="1400">
                <a:solidFill>
                  <a:schemeClr val="lt1"/>
                </a:solidFill>
                <a:latin typeface="Montserrat"/>
                <a:ea typeface="Montserrat"/>
                <a:cs typeface="Montserrat"/>
                <a:sym typeface="Montserrat"/>
              </a:rPr>
            </a:br>
            <a:endParaRPr sz="1400">
              <a:solidFill>
                <a:schemeClr val="lt1"/>
              </a:solidFill>
              <a:latin typeface="Montserrat"/>
              <a:ea typeface="Montserrat"/>
              <a:cs typeface="Montserrat"/>
              <a:sym typeface="Montserrat"/>
            </a:endParaRPr>
          </a:p>
        </p:txBody>
      </p:sp>
      <p:sp>
        <p:nvSpPr>
          <p:cNvPr id="858" name="Shape 858"/>
          <p:cNvSpPr txBox="1"/>
          <p:nvPr/>
        </p:nvSpPr>
        <p:spPr>
          <a:xfrm>
            <a:off x="1065715" y="2040749"/>
            <a:ext cx="2573140"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Montserrat"/>
                <a:ea typeface="Montserrat"/>
                <a:cs typeface="Montserrat"/>
                <a:sym typeface="Montserrat"/>
              </a:rPr>
              <a:t>Testimonials</a:t>
            </a:r>
            <a:endParaRPr b="1" sz="2800">
              <a:solidFill>
                <a:schemeClr val="lt1"/>
              </a:solidFill>
              <a:latin typeface="Montserrat"/>
              <a:ea typeface="Montserrat"/>
              <a:cs typeface="Montserrat"/>
              <a:sym typeface="Montserrat"/>
            </a:endParaRPr>
          </a:p>
        </p:txBody>
      </p:sp>
      <p:sp>
        <p:nvSpPr>
          <p:cNvPr id="859" name="Shape 859"/>
          <p:cNvSpPr txBox="1"/>
          <p:nvPr/>
        </p:nvSpPr>
        <p:spPr>
          <a:xfrm>
            <a:off x="9938033" y="4570221"/>
            <a:ext cx="2069797"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Johnny Isakson</a:t>
            </a:r>
            <a:endParaRPr b="1" sz="1800">
              <a:solidFill>
                <a:schemeClr val="lt1"/>
              </a:solidFill>
              <a:latin typeface="Montserrat"/>
              <a:ea typeface="Montserrat"/>
              <a:cs typeface="Montserrat"/>
              <a:sym typeface="Montserrat"/>
            </a:endParaRPr>
          </a:p>
        </p:txBody>
      </p:sp>
      <p:cxnSp>
        <p:nvCxnSpPr>
          <p:cNvPr id="860" name="Shape 860"/>
          <p:cNvCxnSpPr/>
          <p:nvPr/>
        </p:nvCxnSpPr>
        <p:spPr>
          <a:xfrm>
            <a:off x="1814646" y="6035246"/>
            <a:ext cx="738993" cy="0"/>
          </a:xfrm>
          <a:prstGeom prst="straightConnector1">
            <a:avLst/>
          </a:prstGeom>
          <a:noFill/>
          <a:ln cap="flat" cmpd="sng" w="57150">
            <a:solidFill>
              <a:schemeClr val="lt1"/>
            </a:solidFill>
            <a:prstDash val="solid"/>
            <a:miter lim="800000"/>
            <a:headEnd len="sm" w="sm" type="none"/>
            <a:tailEnd len="sm" w="sm" type="none"/>
          </a:ln>
        </p:spPr>
      </p:cxnSp>
      <p:sp>
        <p:nvSpPr>
          <p:cNvPr id="861" name="Shape 861"/>
          <p:cNvSpPr/>
          <p:nvPr/>
        </p:nvSpPr>
        <p:spPr>
          <a:xfrm>
            <a:off x="1925956" y="907409"/>
            <a:ext cx="724352" cy="667797"/>
          </a:xfrm>
          <a:custGeom>
            <a:pathLst>
              <a:path extrusionOk="0" h="21600" w="21600">
                <a:moveTo>
                  <a:pt x="8713" y="14652"/>
                </a:moveTo>
                <a:cubicBezTo>
                  <a:pt x="8609" y="14652"/>
                  <a:pt x="8539" y="14652"/>
                  <a:pt x="8522" y="14652"/>
                </a:cubicBezTo>
                <a:cubicBezTo>
                  <a:pt x="8157" y="14652"/>
                  <a:pt x="7826" y="14614"/>
                  <a:pt x="7548" y="14557"/>
                </a:cubicBezTo>
                <a:cubicBezTo>
                  <a:pt x="7270" y="14916"/>
                  <a:pt x="6609" y="15464"/>
                  <a:pt x="5565" y="16181"/>
                </a:cubicBezTo>
                <a:cubicBezTo>
                  <a:pt x="4522" y="16899"/>
                  <a:pt x="3617" y="17333"/>
                  <a:pt x="2870" y="17484"/>
                </a:cubicBezTo>
                <a:cubicBezTo>
                  <a:pt x="2800" y="17484"/>
                  <a:pt x="2765" y="17484"/>
                  <a:pt x="2730" y="17484"/>
                </a:cubicBezTo>
                <a:cubicBezTo>
                  <a:pt x="2591" y="17484"/>
                  <a:pt x="2470" y="17427"/>
                  <a:pt x="2383" y="17333"/>
                </a:cubicBezTo>
                <a:cubicBezTo>
                  <a:pt x="2278" y="17220"/>
                  <a:pt x="2226" y="17087"/>
                  <a:pt x="2226" y="16936"/>
                </a:cubicBezTo>
                <a:cubicBezTo>
                  <a:pt x="2226" y="16880"/>
                  <a:pt x="2243" y="16804"/>
                  <a:pt x="2278" y="16710"/>
                </a:cubicBezTo>
                <a:cubicBezTo>
                  <a:pt x="3026" y="15275"/>
                  <a:pt x="3409" y="14217"/>
                  <a:pt x="3409" y="13557"/>
                </a:cubicBezTo>
                <a:lnTo>
                  <a:pt x="3461" y="13557"/>
                </a:lnTo>
                <a:cubicBezTo>
                  <a:pt x="2330" y="12915"/>
                  <a:pt x="1478" y="11990"/>
                  <a:pt x="887" y="10838"/>
                </a:cubicBezTo>
                <a:cubicBezTo>
                  <a:pt x="296" y="9667"/>
                  <a:pt x="0" y="8459"/>
                  <a:pt x="0" y="7137"/>
                </a:cubicBezTo>
                <a:cubicBezTo>
                  <a:pt x="0" y="5155"/>
                  <a:pt x="852" y="3474"/>
                  <a:pt x="2574" y="2077"/>
                </a:cubicBezTo>
                <a:cubicBezTo>
                  <a:pt x="4278" y="680"/>
                  <a:pt x="6365" y="0"/>
                  <a:pt x="8817" y="0"/>
                </a:cubicBezTo>
                <a:cubicBezTo>
                  <a:pt x="11235" y="0"/>
                  <a:pt x="13287" y="680"/>
                  <a:pt x="14991" y="2077"/>
                </a:cubicBezTo>
                <a:cubicBezTo>
                  <a:pt x="16696" y="3474"/>
                  <a:pt x="17548" y="5155"/>
                  <a:pt x="17548" y="7137"/>
                </a:cubicBezTo>
                <a:cubicBezTo>
                  <a:pt x="17565" y="9327"/>
                  <a:pt x="16765" y="11140"/>
                  <a:pt x="15113" y="12537"/>
                </a:cubicBezTo>
                <a:cubicBezTo>
                  <a:pt x="13478" y="13953"/>
                  <a:pt x="11409" y="14652"/>
                  <a:pt x="8939" y="14652"/>
                </a:cubicBezTo>
                <a:cubicBezTo>
                  <a:pt x="8887" y="14652"/>
                  <a:pt x="8800" y="14652"/>
                  <a:pt x="8713" y="14652"/>
                </a:cubicBezTo>
                <a:close/>
                <a:moveTo>
                  <a:pt x="7722" y="13085"/>
                </a:moveTo>
                <a:cubicBezTo>
                  <a:pt x="8139" y="13179"/>
                  <a:pt x="8557" y="13217"/>
                  <a:pt x="8974" y="13179"/>
                </a:cubicBezTo>
                <a:cubicBezTo>
                  <a:pt x="11061" y="13179"/>
                  <a:pt x="12783" y="12613"/>
                  <a:pt x="14139" y="11461"/>
                </a:cubicBezTo>
                <a:cubicBezTo>
                  <a:pt x="15513" y="10328"/>
                  <a:pt x="16191" y="8874"/>
                  <a:pt x="16191" y="7137"/>
                </a:cubicBezTo>
                <a:cubicBezTo>
                  <a:pt x="16191" y="5551"/>
                  <a:pt x="15478" y="4210"/>
                  <a:pt x="14035" y="3115"/>
                </a:cubicBezTo>
                <a:cubicBezTo>
                  <a:pt x="12609" y="2001"/>
                  <a:pt x="10870" y="1454"/>
                  <a:pt x="8817" y="1454"/>
                </a:cubicBezTo>
                <a:cubicBezTo>
                  <a:pt x="6765" y="1454"/>
                  <a:pt x="5009" y="2001"/>
                  <a:pt x="3548" y="3115"/>
                </a:cubicBezTo>
                <a:cubicBezTo>
                  <a:pt x="2070" y="4210"/>
                  <a:pt x="1339" y="5551"/>
                  <a:pt x="1339" y="7137"/>
                </a:cubicBezTo>
                <a:cubicBezTo>
                  <a:pt x="1339" y="8138"/>
                  <a:pt x="1583" y="9120"/>
                  <a:pt x="2035" y="10064"/>
                </a:cubicBezTo>
                <a:cubicBezTo>
                  <a:pt x="2504" y="11008"/>
                  <a:pt x="3183" y="11725"/>
                  <a:pt x="4052" y="12216"/>
                </a:cubicBezTo>
                <a:lnTo>
                  <a:pt x="4800" y="12631"/>
                </a:lnTo>
                <a:lnTo>
                  <a:pt x="4713" y="13557"/>
                </a:lnTo>
                <a:lnTo>
                  <a:pt x="4713" y="13689"/>
                </a:lnTo>
                <a:cubicBezTo>
                  <a:pt x="4713" y="13783"/>
                  <a:pt x="4678" y="13972"/>
                  <a:pt x="4591" y="14274"/>
                </a:cubicBezTo>
                <a:cubicBezTo>
                  <a:pt x="4504" y="14595"/>
                  <a:pt x="4417" y="14954"/>
                  <a:pt x="4296" y="15388"/>
                </a:cubicBezTo>
                <a:cubicBezTo>
                  <a:pt x="5148" y="14803"/>
                  <a:pt x="5739" y="14274"/>
                  <a:pt x="6104" y="13821"/>
                </a:cubicBezTo>
                <a:lnTo>
                  <a:pt x="6957" y="13047"/>
                </a:lnTo>
                <a:lnTo>
                  <a:pt x="7722" y="13085"/>
                </a:lnTo>
                <a:close/>
                <a:moveTo>
                  <a:pt x="18643" y="17937"/>
                </a:moveTo>
                <a:lnTo>
                  <a:pt x="18643" y="17994"/>
                </a:lnTo>
                <a:cubicBezTo>
                  <a:pt x="18643" y="18409"/>
                  <a:pt x="18730" y="18938"/>
                  <a:pt x="18887" y="19561"/>
                </a:cubicBezTo>
                <a:cubicBezTo>
                  <a:pt x="19061" y="20203"/>
                  <a:pt x="19217" y="20656"/>
                  <a:pt x="19357" y="20958"/>
                </a:cubicBezTo>
                <a:cubicBezTo>
                  <a:pt x="19391" y="21034"/>
                  <a:pt x="19391" y="21090"/>
                  <a:pt x="19391" y="21147"/>
                </a:cubicBezTo>
                <a:cubicBezTo>
                  <a:pt x="19391" y="21449"/>
                  <a:pt x="19252" y="21600"/>
                  <a:pt x="18974" y="21600"/>
                </a:cubicBezTo>
                <a:cubicBezTo>
                  <a:pt x="18922" y="21600"/>
                  <a:pt x="18887" y="21600"/>
                  <a:pt x="18852" y="21600"/>
                </a:cubicBezTo>
                <a:cubicBezTo>
                  <a:pt x="18209" y="21487"/>
                  <a:pt x="17513" y="21128"/>
                  <a:pt x="16765" y="20505"/>
                </a:cubicBezTo>
                <a:cubicBezTo>
                  <a:pt x="16017" y="19901"/>
                  <a:pt x="15513" y="19391"/>
                  <a:pt x="15217" y="18994"/>
                </a:cubicBezTo>
                <a:cubicBezTo>
                  <a:pt x="14974" y="19051"/>
                  <a:pt x="14696" y="19089"/>
                  <a:pt x="14383" y="19089"/>
                </a:cubicBezTo>
                <a:cubicBezTo>
                  <a:pt x="14348" y="19089"/>
                  <a:pt x="14296" y="19089"/>
                  <a:pt x="14191" y="19089"/>
                </a:cubicBezTo>
                <a:cubicBezTo>
                  <a:pt x="14087" y="19089"/>
                  <a:pt x="14017" y="19089"/>
                  <a:pt x="13965" y="19089"/>
                </a:cubicBezTo>
                <a:cubicBezTo>
                  <a:pt x="11235" y="19089"/>
                  <a:pt x="9148" y="18107"/>
                  <a:pt x="7722" y="16162"/>
                </a:cubicBezTo>
                <a:lnTo>
                  <a:pt x="9617" y="16162"/>
                </a:lnTo>
                <a:cubicBezTo>
                  <a:pt x="10765" y="17144"/>
                  <a:pt x="12209" y="17616"/>
                  <a:pt x="13965" y="17616"/>
                </a:cubicBezTo>
                <a:lnTo>
                  <a:pt x="15009" y="17578"/>
                </a:lnTo>
                <a:lnTo>
                  <a:pt x="15722" y="17446"/>
                </a:lnTo>
                <a:lnTo>
                  <a:pt x="15896" y="17673"/>
                </a:lnTo>
                <a:cubicBezTo>
                  <a:pt x="15983" y="17862"/>
                  <a:pt x="16174" y="18107"/>
                  <a:pt x="16470" y="18428"/>
                </a:cubicBezTo>
                <a:cubicBezTo>
                  <a:pt x="16765" y="18749"/>
                  <a:pt x="17113" y="19051"/>
                  <a:pt x="17496" y="19372"/>
                </a:cubicBezTo>
                <a:cubicBezTo>
                  <a:pt x="17409" y="19051"/>
                  <a:pt x="17357" y="18277"/>
                  <a:pt x="17339" y="17031"/>
                </a:cubicBezTo>
                <a:lnTo>
                  <a:pt x="18000" y="16653"/>
                </a:lnTo>
                <a:cubicBezTo>
                  <a:pt x="19496" y="15803"/>
                  <a:pt x="20243" y="14595"/>
                  <a:pt x="20243" y="13047"/>
                </a:cubicBezTo>
                <a:cubicBezTo>
                  <a:pt x="20243" y="11763"/>
                  <a:pt x="19757" y="10762"/>
                  <a:pt x="18765" y="10026"/>
                </a:cubicBezTo>
                <a:cubicBezTo>
                  <a:pt x="18957" y="9403"/>
                  <a:pt x="19078" y="8874"/>
                  <a:pt x="19096" y="8421"/>
                </a:cubicBezTo>
                <a:cubicBezTo>
                  <a:pt x="20765" y="9497"/>
                  <a:pt x="21600" y="11027"/>
                  <a:pt x="21600" y="13047"/>
                </a:cubicBezTo>
                <a:cubicBezTo>
                  <a:pt x="21600" y="15218"/>
                  <a:pt x="20609" y="16842"/>
                  <a:pt x="18643" y="17937"/>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pic>
        <p:nvPicPr>
          <p:cNvPr id="862" name="Shape 862"/>
          <p:cNvPicPr preferRelativeResize="0"/>
          <p:nvPr/>
        </p:nvPicPr>
        <p:blipFill rotWithShape="1">
          <a:blip r:embed="rId4">
            <a:alphaModFix/>
          </a:blip>
          <a:srcRect b="0" l="0" r="0" t="0"/>
          <a:stretch/>
        </p:blipFill>
        <p:spPr>
          <a:xfrm>
            <a:off x="4576264" y="6629"/>
            <a:ext cx="5136813" cy="6836400"/>
          </a:xfrm>
          <a:prstGeom prst="rect">
            <a:avLst/>
          </a:prstGeom>
          <a:noFill/>
          <a:ln>
            <a:noFill/>
          </a:ln>
        </p:spPr>
      </p:pic>
      <p:sp>
        <p:nvSpPr>
          <p:cNvPr id="863" name="Shape 863"/>
          <p:cNvSpPr/>
          <p:nvPr/>
        </p:nvSpPr>
        <p:spPr>
          <a:xfrm rot="10800000">
            <a:off x="9997585" y="0"/>
            <a:ext cx="1994203" cy="1719141"/>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4" name="Shape 864"/>
          <p:cNvSpPr txBox="1"/>
          <p:nvPr/>
        </p:nvSpPr>
        <p:spPr>
          <a:xfrm>
            <a:off x="10438639" y="261078"/>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33</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64"/>
                                        </p:tgtEl>
                                        <p:attrNameLst>
                                          <p:attrName>style.visibility</p:attrName>
                                        </p:attrNameLst>
                                      </p:cBhvr>
                                      <p:to>
                                        <p:strVal val="visible"/>
                                      </p:to>
                                    </p:set>
                                    <p:anim calcmode="lin" valueType="num">
                                      <p:cBhvr additive="base">
                                        <p:cTn dur="500"/>
                                        <p:tgtEl>
                                          <p:spTgt spid="8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863"/>
                                        </p:tgtEl>
                                        <p:attrNameLst>
                                          <p:attrName>style.visibility</p:attrName>
                                        </p:attrNameLst>
                                      </p:cBhvr>
                                      <p:to>
                                        <p:strVal val="visible"/>
                                      </p:to>
                                    </p:set>
                                    <p:anim calcmode="lin" valueType="num">
                                      <p:cBhvr additive="base">
                                        <p:cTn dur="500"/>
                                        <p:tgtEl>
                                          <p:spTgt spid="86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1"/>
                                        </p:tgtEl>
                                        <p:attrNameLst>
                                          <p:attrName>style.visibility</p:attrName>
                                        </p:attrNameLst>
                                      </p:cBhvr>
                                      <p:to>
                                        <p:strVal val="visible"/>
                                      </p:to>
                                    </p:set>
                                    <p:animEffect filter="fade" transition="in">
                                      <p:cBhvr>
                                        <p:cTn dur="500"/>
                                        <p:tgtEl>
                                          <p:spTgt spid="861"/>
                                        </p:tgtEl>
                                      </p:cBhvr>
                                    </p:animEffect>
                                  </p:childTnLst>
                                </p:cTn>
                              </p:par>
                              <p:par>
                                <p:cTn fill="hold" nodeType="withEffect" presetClass="entr" presetID="10" presetSubtype="0">
                                  <p:stCondLst>
                                    <p:cond delay="0"/>
                                  </p:stCondLst>
                                  <p:childTnLst>
                                    <p:set>
                                      <p:cBhvr>
                                        <p:cTn dur="1" fill="hold">
                                          <p:stCondLst>
                                            <p:cond delay="0"/>
                                          </p:stCondLst>
                                        </p:cTn>
                                        <p:tgtEl>
                                          <p:spTgt spid="858"/>
                                        </p:tgtEl>
                                        <p:attrNameLst>
                                          <p:attrName>style.visibility</p:attrName>
                                        </p:attrNameLst>
                                      </p:cBhvr>
                                      <p:to>
                                        <p:strVal val="visible"/>
                                      </p:to>
                                    </p:set>
                                    <p:animEffect filter="fade" transition="in">
                                      <p:cBhvr>
                                        <p:cTn dur="500"/>
                                        <p:tgtEl>
                                          <p:spTgt spid="858"/>
                                        </p:tgtEl>
                                      </p:cBhvr>
                                    </p:animEffect>
                                  </p:childTnLst>
                                </p:cTn>
                              </p:par>
                              <p:par>
                                <p:cTn fill="hold" nodeType="withEffect" presetClass="entr" presetID="10" presetSubtype="0">
                                  <p:stCondLst>
                                    <p:cond delay="0"/>
                                  </p:stCondLst>
                                  <p:childTnLst>
                                    <p:set>
                                      <p:cBhvr>
                                        <p:cTn dur="1" fill="hold">
                                          <p:stCondLst>
                                            <p:cond delay="0"/>
                                          </p:stCondLst>
                                        </p:cTn>
                                        <p:tgtEl>
                                          <p:spTgt spid="860"/>
                                        </p:tgtEl>
                                        <p:attrNameLst>
                                          <p:attrName>style.visibility</p:attrName>
                                        </p:attrNameLst>
                                      </p:cBhvr>
                                      <p:to>
                                        <p:strVal val="visible"/>
                                      </p:to>
                                    </p:set>
                                    <p:animEffect filter="fade" transition="in">
                                      <p:cBhvr>
                                        <p:cTn dur="500"/>
                                        <p:tgtEl>
                                          <p:spTgt spid="860"/>
                                        </p:tgtEl>
                                      </p:cBhvr>
                                    </p:animEffect>
                                  </p:childTnLst>
                                </p:cTn>
                              </p:par>
                              <p:par>
                                <p:cTn fill="hold" nodeType="withEffect" presetClass="entr" presetID="10" presetSubtype="0">
                                  <p:stCondLst>
                                    <p:cond delay="0"/>
                                  </p:stCondLst>
                                  <p:childTnLst>
                                    <p:set>
                                      <p:cBhvr>
                                        <p:cTn dur="1" fill="hold">
                                          <p:stCondLst>
                                            <p:cond delay="0"/>
                                          </p:stCondLst>
                                        </p:cTn>
                                        <p:tgtEl>
                                          <p:spTgt spid="857"/>
                                        </p:tgtEl>
                                        <p:attrNameLst>
                                          <p:attrName>style.visibility</p:attrName>
                                        </p:attrNameLst>
                                      </p:cBhvr>
                                      <p:to>
                                        <p:strVal val="visible"/>
                                      </p:to>
                                    </p:set>
                                    <p:animEffect filter="fade" transition="in">
                                      <p:cBhvr>
                                        <p:cTn dur="500"/>
                                        <p:tgtEl>
                                          <p:spTgt spid="8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62"/>
                                        </p:tgtEl>
                                        <p:attrNameLst>
                                          <p:attrName>style.visibility</p:attrName>
                                        </p:attrNameLst>
                                      </p:cBhvr>
                                      <p:to>
                                        <p:strVal val="visible"/>
                                      </p:to>
                                    </p:set>
                                    <p:anim calcmode="lin" valueType="num">
                                      <p:cBhvr additive="base">
                                        <p:cTn dur="500"/>
                                        <p:tgtEl>
                                          <p:spTgt spid="86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6"/>
                                        </p:tgtEl>
                                        <p:attrNameLst>
                                          <p:attrName>style.visibility</p:attrName>
                                        </p:attrNameLst>
                                      </p:cBhvr>
                                      <p:to>
                                        <p:strVal val="visible"/>
                                      </p:to>
                                    </p:set>
                                    <p:animEffect filter="fade" transition="in">
                                      <p:cBhvr>
                                        <p:cTn dur="500"/>
                                        <p:tgtEl>
                                          <p:spTgt spid="856"/>
                                        </p:tgtEl>
                                      </p:cBhvr>
                                    </p:animEffect>
                                  </p:childTnLst>
                                </p:cTn>
                              </p:par>
                              <p:par>
                                <p:cTn fill="hold" nodeType="withEffect" presetClass="entr" presetID="10" presetSubtype="0">
                                  <p:stCondLst>
                                    <p:cond delay="0"/>
                                  </p:stCondLst>
                                  <p:childTnLst>
                                    <p:set>
                                      <p:cBhvr>
                                        <p:cTn dur="1" fill="hold">
                                          <p:stCondLst>
                                            <p:cond delay="0"/>
                                          </p:stCondLst>
                                        </p:cTn>
                                        <p:tgtEl>
                                          <p:spTgt spid="859"/>
                                        </p:tgtEl>
                                        <p:attrNameLst>
                                          <p:attrName>style.visibility</p:attrName>
                                        </p:attrNameLst>
                                      </p:cBhvr>
                                      <p:to>
                                        <p:strVal val="visible"/>
                                      </p:to>
                                    </p:set>
                                    <p:animEffect filter="fade" transition="in">
                                      <p:cBhvr>
                                        <p:cTn dur="500"/>
                                        <p:tgtEl>
                                          <p:spTgt spid="8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69" name="Shape 869"/>
        <p:cNvGrpSpPr/>
        <p:nvPr/>
      </p:nvGrpSpPr>
      <p:grpSpPr>
        <a:xfrm>
          <a:off x="0" y="0"/>
          <a:ext cx="0" cy="0"/>
          <a:chOff x="0" y="0"/>
          <a:chExt cx="0" cy="0"/>
        </a:xfrm>
      </p:grpSpPr>
      <p:sp>
        <p:nvSpPr>
          <p:cNvPr id="870" name="Shape 870"/>
          <p:cNvSpPr/>
          <p:nvPr/>
        </p:nvSpPr>
        <p:spPr>
          <a:xfrm>
            <a:off x="2500805" y="6121"/>
            <a:ext cx="4578844" cy="6861886"/>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1" name="Shape 871"/>
          <p:cNvSpPr/>
          <p:nvPr/>
        </p:nvSpPr>
        <p:spPr>
          <a:xfrm>
            <a:off x="-2580" y="-6035"/>
            <a:ext cx="2507195" cy="6874042"/>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872" name="Shape 872"/>
          <p:cNvSpPr/>
          <p:nvPr/>
        </p:nvSpPr>
        <p:spPr>
          <a:xfrm>
            <a:off x="425016" y="2222091"/>
            <a:ext cx="1684644" cy="1684644"/>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3" name="Shape 873"/>
          <p:cNvSpPr txBox="1"/>
          <p:nvPr/>
        </p:nvSpPr>
        <p:spPr>
          <a:xfrm>
            <a:off x="3222737" y="2620128"/>
            <a:ext cx="3252283" cy="332398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Real estate sales was perfect training for the experience to go into public life because you learn to accept rejection, learn to meet new people, learn to work with people and find common ground. That's the way you sell houses... that's also the way you win over constituency. </a:t>
            </a:r>
            <a:br>
              <a:rPr lang="en-US" sz="1400">
                <a:solidFill>
                  <a:schemeClr val="lt1"/>
                </a:solidFill>
                <a:latin typeface="Montserrat"/>
                <a:ea typeface="Montserrat"/>
                <a:cs typeface="Montserrat"/>
                <a:sym typeface="Montserrat"/>
              </a:rPr>
            </a:br>
            <a:endParaRPr sz="1400">
              <a:solidFill>
                <a:schemeClr val="lt1"/>
              </a:solidFill>
              <a:latin typeface="Montserrat"/>
              <a:ea typeface="Montserrat"/>
              <a:cs typeface="Montserrat"/>
              <a:sym typeface="Montserrat"/>
            </a:endParaRPr>
          </a:p>
        </p:txBody>
      </p:sp>
      <p:sp>
        <p:nvSpPr>
          <p:cNvPr id="874" name="Shape 874"/>
          <p:cNvSpPr txBox="1"/>
          <p:nvPr/>
        </p:nvSpPr>
        <p:spPr>
          <a:xfrm>
            <a:off x="3593094" y="1928454"/>
            <a:ext cx="2573140"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lt1"/>
                </a:solidFill>
                <a:latin typeface="Montserrat"/>
                <a:ea typeface="Montserrat"/>
                <a:cs typeface="Montserrat"/>
                <a:sym typeface="Montserrat"/>
              </a:rPr>
              <a:t>Testimonials</a:t>
            </a:r>
            <a:endParaRPr b="1" sz="2800">
              <a:solidFill>
                <a:schemeClr val="lt1"/>
              </a:solidFill>
              <a:latin typeface="Montserrat"/>
              <a:ea typeface="Montserrat"/>
              <a:cs typeface="Montserrat"/>
              <a:sym typeface="Montserrat"/>
            </a:endParaRPr>
          </a:p>
        </p:txBody>
      </p:sp>
      <p:sp>
        <p:nvSpPr>
          <p:cNvPr id="875" name="Shape 875"/>
          <p:cNvSpPr txBox="1"/>
          <p:nvPr/>
        </p:nvSpPr>
        <p:spPr>
          <a:xfrm>
            <a:off x="198172" y="4445253"/>
            <a:ext cx="2069797"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Johnny Isakson</a:t>
            </a:r>
            <a:endParaRPr b="1" sz="1800">
              <a:solidFill>
                <a:schemeClr val="lt1"/>
              </a:solidFill>
              <a:latin typeface="Montserrat"/>
              <a:ea typeface="Montserrat"/>
              <a:cs typeface="Montserrat"/>
              <a:sym typeface="Montserrat"/>
            </a:endParaRPr>
          </a:p>
        </p:txBody>
      </p:sp>
      <p:sp>
        <p:nvSpPr>
          <p:cNvPr id="876" name="Shape 876"/>
          <p:cNvSpPr/>
          <p:nvPr/>
        </p:nvSpPr>
        <p:spPr>
          <a:xfrm>
            <a:off x="4453335" y="795114"/>
            <a:ext cx="724352" cy="667797"/>
          </a:xfrm>
          <a:custGeom>
            <a:pathLst>
              <a:path extrusionOk="0" h="21600" w="21600">
                <a:moveTo>
                  <a:pt x="8713" y="14652"/>
                </a:moveTo>
                <a:cubicBezTo>
                  <a:pt x="8609" y="14652"/>
                  <a:pt x="8539" y="14652"/>
                  <a:pt x="8522" y="14652"/>
                </a:cubicBezTo>
                <a:cubicBezTo>
                  <a:pt x="8157" y="14652"/>
                  <a:pt x="7826" y="14614"/>
                  <a:pt x="7548" y="14557"/>
                </a:cubicBezTo>
                <a:cubicBezTo>
                  <a:pt x="7270" y="14916"/>
                  <a:pt x="6609" y="15464"/>
                  <a:pt x="5565" y="16181"/>
                </a:cubicBezTo>
                <a:cubicBezTo>
                  <a:pt x="4522" y="16899"/>
                  <a:pt x="3617" y="17333"/>
                  <a:pt x="2870" y="17484"/>
                </a:cubicBezTo>
                <a:cubicBezTo>
                  <a:pt x="2800" y="17484"/>
                  <a:pt x="2765" y="17484"/>
                  <a:pt x="2730" y="17484"/>
                </a:cubicBezTo>
                <a:cubicBezTo>
                  <a:pt x="2591" y="17484"/>
                  <a:pt x="2470" y="17427"/>
                  <a:pt x="2383" y="17333"/>
                </a:cubicBezTo>
                <a:cubicBezTo>
                  <a:pt x="2278" y="17220"/>
                  <a:pt x="2226" y="17087"/>
                  <a:pt x="2226" y="16936"/>
                </a:cubicBezTo>
                <a:cubicBezTo>
                  <a:pt x="2226" y="16880"/>
                  <a:pt x="2243" y="16804"/>
                  <a:pt x="2278" y="16710"/>
                </a:cubicBezTo>
                <a:cubicBezTo>
                  <a:pt x="3026" y="15275"/>
                  <a:pt x="3409" y="14217"/>
                  <a:pt x="3409" y="13557"/>
                </a:cubicBezTo>
                <a:lnTo>
                  <a:pt x="3461" y="13557"/>
                </a:lnTo>
                <a:cubicBezTo>
                  <a:pt x="2330" y="12915"/>
                  <a:pt x="1478" y="11990"/>
                  <a:pt x="887" y="10838"/>
                </a:cubicBezTo>
                <a:cubicBezTo>
                  <a:pt x="296" y="9667"/>
                  <a:pt x="0" y="8459"/>
                  <a:pt x="0" y="7137"/>
                </a:cubicBezTo>
                <a:cubicBezTo>
                  <a:pt x="0" y="5155"/>
                  <a:pt x="852" y="3474"/>
                  <a:pt x="2574" y="2077"/>
                </a:cubicBezTo>
                <a:cubicBezTo>
                  <a:pt x="4278" y="680"/>
                  <a:pt x="6365" y="0"/>
                  <a:pt x="8817" y="0"/>
                </a:cubicBezTo>
                <a:cubicBezTo>
                  <a:pt x="11235" y="0"/>
                  <a:pt x="13287" y="680"/>
                  <a:pt x="14991" y="2077"/>
                </a:cubicBezTo>
                <a:cubicBezTo>
                  <a:pt x="16696" y="3474"/>
                  <a:pt x="17548" y="5155"/>
                  <a:pt x="17548" y="7137"/>
                </a:cubicBezTo>
                <a:cubicBezTo>
                  <a:pt x="17565" y="9327"/>
                  <a:pt x="16765" y="11140"/>
                  <a:pt x="15113" y="12537"/>
                </a:cubicBezTo>
                <a:cubicBezTo>
                  <a:pt x="13478" y="13953"/>
                  <a:pt x="11409" y="14652"/>
                  <a:pt x="8939" y="14652"/>
                </a:cubicBezTo>
                <a:cubicBezTo>
                  <a:pt x="8887" y="14652"/>
                  <a:pt x="8800" y="14652"/>
                  <a:pt x="8713" y="14652"/>
                </a:cubicBezTo>
                <a:close/>
                <a:moveTo>
                  <a:pt x="7722" y="13085"/>
                </a:moveTo>
                <a:cubicBezTo>
                  <a:pt x="8139" y="13179"/>
                  <a:pt x="8557" y="13217"/>
                  <a:pt x="8974" y="13179"/>
                </a:cubicBezTo>
                <a:cubicBezTo>
                  <a:pt x="11061" y="13179"/>
                  <a:pt x="12783" y="12613"/>
                  <a:pt x="14139" y="11461"/>
                </a:cubicBezTo>
                <a:cubicBezTo>
                  <a:pt x="15513" y="10328"/>
                  <a:pt x="16191" y="8874"/>
                  <a:pt x="16191" y="7137"/>
                </a:cubicBezTo>
                <a:cubicBezTo>
                  <a:pt x="16191" y="5551"/>
                  <a:pt x="15478" y="4210"/>
                  <a:pt x="14035" y="3115"/>
                </a:cubicBezTo>
                <a:cubicBezTo>
                  <a:pt x="12609" y="2001"/>
                  <a:pt x="10870" y="1454"/>
                  <a:pt x="8817" y="1454"/>
                </a:cubicBezTo>
                <a:cubicBezTo>
                  <a:pt x="6765" y="1454"/>
                  <a:pt x="5009" y="2001"/>
                  <a:pt x="3548" y="3115"/>
                </a:cubicBezTo>
                <a:cubicBezTo>
                  <a:pt x="2070" y="4210"/>
                  <a:pt x="1339" y="5551"/>
                  <a:pt x="1339" y="7137"/>
                </a:cubicBezTo>
                <a:cubicBezTo>
                  <a:pt x="1339" y="8138"/>
                  <a:pt x="1583" y="9120"/>
                  <a:pt x="2035" y="10064"/>
                </a:cubicBezTo>
                <a:cubicBezTo>
                  <a:pt x="2504" y="11008"/>
                  <a:pt x="3183" y="11725"/>
                  <a:pt x="4052" y="12216"/>
                </a:cubicBezTo>
                <a:lnTo>
                  <a:pt x="4800" y="12631"/>
                </a:lnTo>
                <a:lnTo>
                  <a:pt x="4713" y="13557"/>
                </a:lnTo>
                <a:lnTo>
                  <a:pt x="4713" y="13689"/>
                </a:lnTo>
                <a:cubicBezTo>
                  <a:pt x="4713" y="13783"/>
                  <a:pt x="4678" y="13972"/>
                  <a:pt x="4591" y="14274"/>
                </a:cubicBezTo>
                <a:cubicBezTo>
                  <a:pt x="4504" y="14595"/>
                  <a:pt x="4417" y="14954"/>
                  <a:pt x="4296" y="15388"/>
                </a:cubicBezTo>
                <a:cubicBezTo>
                  <a:pt x="5148" y="14803"/>
                  <a:pt x="5739" y="14274"/>
                  <a:pt x="6104" y="13821"/>
                </a:cubicBezTo>
                <a:lnTo>
                  <a:pt x="6957" y="13047"/>
                </a:lnTo>
                <a:lnTo>
                  <a:pt x="7722" y="13085"/>
                </a:lnTo>
                <a:close/>
                <a:moveTo>
                  <a:pt x="18643" y="17937"/>
                </a:moveTo>
                <a:lnTo>
                  <a:pt x="18643" y="17994"/>
                </a:lnTo>
                <a:cubicBezTo>
                  <a:pt x="18643" y="18409"/>
                  <a:pt x="18730" y="18938"/>
                  <a:pt x="18887" y="19561"/>
                </a:cubicBezTo>
                <a:cubicBezTo>
                  <a:pt x="19061" y="20203"/>
                  <a:pt x="19217" y="20656"/>
                  <a:pt x="19357" y="20958"/>
                </a:cubicBezTo>
                <a:cubicBezTo>
                  <a:pt x="19391" y="21034"/>
                  <a:pt x="19391" y="21090"/>
                  <a:pt x="19391" y="21147"/>
                </a:cubicBezTo>
                <a:cubicBezTo>
                  <a:pt x="19391" y="21449"/>
                  <a:pt x="19252" y="21600"/>
                  <a:pt x="18974" y="21600"/>
                </a:cubicBezTo>
                <a:cubicBezTo>
                  <a:pt x="18922" y="21600"/>
                  <a:pt x="18887" y="21600"/>
                  <a:pt x="18852" y="21600"/>
                </a:cubicBezTo>
                <a:cubicBezTo>
                  <a:pt x="18209" y="21487"/>
                  <a:pt x="17513" y="21128"/>
                  <a:pt x="16765" y="20505"/>
                </a:cubicBezTo>
                <a:cubicBezTo>
                  <a:pt x="16017" y="19901"/>
                  <a:pt x="15513" y="19391"/>
                  <a:pt x="15217" y="18994"/>
                </a:cubicBezTo>
                <a:cubicBezTo>
                  <a:pt x="14974" y="19051"/>
                  <a:pt x="14696" y="19089"/>
                  <a:pt x="14383" y="19089"/>
                </a:cubicBezTo>
                <a:cubicBezTo>
                  <a:pt x="14348" y="19089"/>
                  <a:pt x="14296" y="19089"/>
                  <a:pt x="14191" y="19089"/>
                </a:cubicBezTo>
                <a:cubicBezTo>
                  <a:pt x="14087" y="19089"/>
                  <a:pt x="14017" y="19089"/>
                  <a:pt x="13965" y="19089"/>
                </a:cubicBezTo>
                <a:cubicBezTo>
                  <a:pt x="11235" y="19089"/>
                  <a:pt x="9148" y="18107"/>
                  <a:pt x="7722" y="16162"/>
                </a:cubicBezTo>
                <a:lnTo>
                  <a:pt x="9617" y="16162"/>
                </a:lnTo>
                <a:cubicBezTo>
                  <a:pt x="10765" y="17144"/>
                  <a:pt x="12209" y="17616"/>
                  <a:pt x="13965" y="17616"/>
                </a:cubicBezTo>
                <a:lnTo>
                  <a:pt x="15009" y="17578"/>
                </a:lnTo>
                <a:lnTo>
                  <a:pt x="15722" y="17446"/>
                </a:lnTo>
                <a:lnTo>
                  <a:pt x="15896" y="17673"/>
                </a:lnTo>
                <a:cubicBezTo>
                  <a:pt x="15983" y="17862"/>
                  <a:pt x="16174" y="18107"/>
                  <a:pt x="16470" y="18428"/>
                </a:cubicBezTo>
                <a:cubicBezTo>
                  <a:pt x="16765" y="18749"/>
                  <a:pt x="17113" y="19051"/>
                  <a:pt x="17496" y="19372"/>
                </a:cubicBezTo>
                <a:cubicBezTo>
                  <a:pt x="17409" y="19051"/>
                  <a:pt x="17357" y="18277"/>
                  <a:pt x="17339" y="17031"/>
                </a:cubicBezTo>
                <a:lnTo>
                  <a:pt x="18000" y="16653"/>
                </a:lnTo>
                <a:cubicBezTo>
                  <a:pt x="19496" y="15803"/>
                  <a:pt x="20243" y="14595"/>
                  <a:pt x="20243" y="13047"/>
                </a:cubicBezTo>
                <a:cubicBezTo>
                  <a:pt x="20243" y="11763"/>
                  <a:pt x="19757" y="10762"/>
                  <a:pt x="18765" y="10026"/>
                </a:cubicBezTo>
                <a:cubicBezTo>
                  <a:pt x="18957" y="9403"/>
                  <a:pt x="19078" y="8874"/>
                  <a:pt x="19096" y="8421"/>
                </a:cubicBezTo>
                <a:cubicBezTo>
                  <a:pt x="20765" y="9497"/>
                  <a:pt x="21600" y="11027"/>
                  <a:pt x="21600" y="13047"/>
                </a:cubicBezTo>
                <a:cubicBezTo>
                  <a:pt x="21600" y="15218"/>
                  <a:pt x="20609" y="16842"/>
                  <a:pt x="18643" y="17937"/>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877" name="Shape 877"/>
          <p:cNvSpPr/>
          <p:nvPr/>
        </p:nvSpPr>
        <p:spPr>
          <a:xfrm rot="10800000">
            <a:off x="273766" y="-5772"/>
            <a:ext cx="1994203" cy="1719141"/>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8" name="Shape 878"/>
          <p:cNvSpPr txBox="1"/>
          <p:nvPr/>
        </p:nvSpPr>
        <p:spPr>
          <a:xfrm>
            <a:off x="746904" y="223222"/>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34</a:t>
            </a:r>
            <a:endParaRPr b="1" sz="3600">
              <a:solidFill>
                <a:schemeClr val="lt1"/>
              </a:solidFill>
              <a:latin typeface="Montserrat"/>
              <a:ea typeface="Montserrat"/>
              <a:cs typeface="Montserrat"/>
              <a:sym typeface="Montserrat"/>
            </a:endParaRPr>
          </a:p>
        </p:txBody>
      </p:sp>
      <p:sp>
        <p:nvSpPr>
          <p:cNvPr id="879" name="Shape 879"/>
          <p:cNvSpPr/>
          <p:nvPr/>
        </p:nvSpPr>
        <p:spPr>
          <a:xfrm>
            <a:off x="8198937" y="269580"/>
            <a:ext cx="2919663" cy="2919663"/>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0" name="Shape 880"/>
          <p:cNvSpPr/>
          <p:nvPr/>
        </p:nvSpPr>
        <p:spPr>
          <a:xfrm>
            <a:off x="8198937" y="3521911"/>
            <a:ext cx="2919663" cy="2919663"/>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78"/>
                                        </p:tgtEl>
                                        <p:attrNameLst>
                                          <p:attrName>style.visibility</p:attrName>
                                        </p:attrNameLst>
                                      </p:cBhvr>
                                      <p:to>
                                        <p:strVal val="visible"/>
                                      </p:to>
                                    </p:set>
                                    <p:anim calcmode="lin" valueType="num">
                                      <p:cBhvr additive="base">
                                        <p:cTn dur="500"/>
                                        <p:tgtEl>
                                          <p:spTgt spid="87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877"/>
                                        </p:tgtEl>
                                        <p:attrNameLst>
                                          <p:attrName>style.visibility</p:attrName>
                                        </p:attrNameLst>
                                      </p:cBhvr>
                                      <p:to>
                                        <p:strVal val="visible"/>
                                      </p:to>
                                    </p:set>
                                    <p:anim calcmode="lin" valueType="num">
                                      <p:cBhvr additive="base">
                                        <p:cTn dur="500"/>
                                        <p:tgtEl>
                                          <p:spTgt spid="87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2"/>
                                        </p:tgtEl>
                                        <p:attrNameLst>
                                          <p:attrName>style.visibility</p:attrName>
                                        </p:attrNameLst>
                                      </p:cBhvr>
                                      <p:to>
                                        <p:strVal val="visible"/>
                                      </p:to>
                                    </p:set>
                                    <p:animEffect filter="fade" transition="in">
                                      <p:cBhvr>
                                        <p:cTn dur="500"/>
                                        <p:tgtEl>
                                          <p:spTgt spid="872"/>
                                        </p:tgtEl>
                                      </p:cBhvr>
                                    </p:animEffect>
                                  </p:childTnLst>
                                </p:cTn>
                              </p:par>
                              <p:par>
                                <p:cTn fill="hold" nodeType="withEffect" presetClass="entr" presetID="10" presetSubtype="0">
                                  <p:stCondLst>
                                    <p:cond delay="0"/>
                                  </p:stCondLst>
                                  <p:childTnLst>
                                    <p:set>
                                      <p:cBhvr>
                                        <p:cTn dur="1" fill="hold">
                                          <p:stCondLst>
                                            <p:cond delay="0"/>
                                          </p:stCondLst>
                                        </p:cTn>
                                        <p:tgtEl>
                                          <p:spTgt spid="875"/>
                                        </p:tgtEl>
                                        <p:attrNameLst>
                                          <p:attrName>style.visibility</p:attrName>
                                        </p:attrNameLst>
                                      </p:cBhvr>
                                      <p:to>
                                        <p:strVal val="visible"/>
                                      </p:to>
                                    </p:set>
                                    <p:animEffect filter="fade" transition="in">
                                      <p:cBhvr>
                                        <p:cTn dur="500"/>
                                        <p:tgtEl>
                                          <p:spTgt spid="8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6"/>
                                        </p:tgtEl>
                                        <p:attrNameLst>
                                          <p:attrName>style.visibility</p:attrName>
                                        </p:attrNameLst>
                                      </p:cBhvr>
                                      <p:to>
                                        <p:strVal val="visible"/>
                                      </p:to>
                                    </p:set>
                                    <p:animEffect filter="fade" transition="in">
                                      <p:cBhvr>
                                        <p:cTn dur="500"/>
                                        <p:tgtEl>
                                          <p:spTgt spid="876"/>
                                        </p:tgtEl>
                                      </p:cBhvr>
                                    </p:animEffect>
                                  </p:childTnLst>
                                </p:cTn>
                              </p:par>
                              <p:par>
                                <p:cTn fill="hold" nodeType="withEffect" presetClass="entr" presetID="10" presetSubtype="0">
                                  <p:stCondLst>
                                    <p:cond delay="0"/>
                                  </p:stCondLst>
                                  <p:childTnLst>
                                    <p:set>
                                      <p:cBhvr>
                                        <p:cTn dur="1" fill="hold">
                                          <p:stCondLst>
                                            <p:cond delay="0"/>
                                          </p:stCondLst>
                                        </p:cTn>
                                        <p:tgtEl>
                                          <p:spTgt spid="874"/>
                                        </p:tgtEl>
                                        <p:attrNameLst>
                                          <p:attrName>style.visibility</p:attrName>
                                        </p:attrNameLst>
                                      </p:cBhvr>
                                      <p:to>
                                        <p:strVal val="visible"/>
                                      </p:to>
                                    </p:set>
                                    <p:animEffect filter="fade" transition="in">
                                      <p:cBhvr>
                                        <p:cTn dur="500"/>
                                        <p:tgtEl>
                                          <p:spTgt spid="874"/>
                                        </p:tgtEl>
                                      </p:cBhvr>
                                    </p:animEffect>
                                  </p:childTnLst>
                                </p:cTn>
                              </p:par>
                              <p:par>
                                <p:cTn fill="hold" nodeType="withEffect" presetClass="entr" presetID="10" presetSubtype="0">
                                  <p:stCondLst>
                                    <p:cond delay="0"/>
                                  </p:stCondLst>
                                  <p:childTnLst>
                                    <p:set>
                                      <p:cBhvr>
                                        <p:cTn dur="1" fill="hold">
                                          <p:stCondLst>
                                            <p:cond delay="0"/>
                                          </p:stCondLst>
                                        </p:cTn>
                                        <p:tgtEl>
                                          <p:spTgt spid="873"/>
                                        </p:tgtEl>
                                        <p:attrNameLst>
                                          <p:attrName>style.visibility</p:attrName>
                                        </p:attrNameLst>
                                      </p:cBhvr>
                                      <p:to>
                                        <p:strVal val="visible"/>
                                      </p:to>
                                    </p:set>
                                    <p:animEffect filter="fade" transition="in">
                                      <p:cBhvr>
                                        <p:cTn dur="500"/>
                                        <p:tgtEl>
                                          <p:spTgt spid="8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9"/>
                                        </p:tgtEl>
                                        <p:attrNameLst>
                                          <p:attrName>style.visibility</p:attrName>
                                        </p:attrNameLst>
                                      </p:cBhvr>
                                      <p:to>
                                        <p:strVal val="visible"/>
                                      </p:to>
                                    </p:set>
                                    <p:animEffect filter="fade" transition="in">
                                      <p:cBhvr>
                                        <p:cTn dur="500"/>
                                        <p:tgtEl>
                                          <p:spTgt spid="8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0"/>
                                        </p:tgtEl>
                                        <p:attrNameLst>
                                          <p:attrName>style.visibility</p:attrName>
                                        </p:attrNameLst>
                                      </p:cBhvr>
                                      <p:to>
                                        <p:strVal val="visible"/>
                                      </p:to>
                                    </p:set>
                                    <p:animEffect filter="fade" transition="in">
                                      <p:cBhvr>
                                        <p:cTn dur="500"/>
                                        <p:tgtEl>
                                          <p:spTgt spid="8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85" name="Shape 885"/>
        <p:cNvGrpSpPr/>
        <p:nvPr/>
      </p:nvGrpSpPr>
      <p:grpSpPr>
        <a:xfrm>
          <a:off x="0" y="0"/>
          <a:ext cx="0" cy="0"/>
          <a:chOff x="0" y="0"/>
          <a:chExt cx="0" cy="0"/>
        </a:xfrm>
      </p:grpSpPr>
      <p:sp>
        <p:nvSpPr>
          <p:cNvPr id="886" name="Shape 886"/>
          <p:cNvSpPr/>
          <p:nvPr/>
        </p:nvSpPr>
        <p:spPr>
          <a:xfrm>
            <a:off x="7613156" y="6121"/>
            <a:ext cx="4578844" cy="6861886"/>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7" name="Shape 887"/>
          <p:cNvSpPr/>
          <p:nvPr/>
        </p:nvSpPr>
        <p:spPr>
          <a:xfrm>
            <a:off x="-2580" y="-6035"/>
            <a:ext cx="2507195" cy="6874042"/>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888" name="Shape 888"/>
          <p:cNvSpPr/>
          <p:nvPr/>
        </p:nvSpPr>
        <p:spPr>
          <a:xfrm>
            <a:off x="8738266" y="2422048"/>
            <a:ext cx="2627584" cy="2627584"/>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9" name="Shape 889"/>
          <p:cNvSpPr txBox="1"/>
          <p:nvPr/>
        </p:nvSpPr>
        <p:spPr>
          <a:xfrm>
            <a:off x="3443979" y="2706460"/>
            <a:ext cx="3252283" cy="332398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dk1"/>
                </a:solidFill>
                <a:latin typeface="Montserrat"/>
                <a:ea typeface="Montserrat"/>
                <a:cs typeface="Montserrat"/>
                <a:sym typeface="Montserrat"/>
              </a:rPr>
              <a:t>Real estate sales was perfect training for the experience to go into public life because you learn to accept rejection, learn to meet new people, learn to work with people and find common ground. That's the way you sell houses... that's also the way you win over constituency. </a:t>
            </a:r>
            <a:br>
              <a:rPr lang="en-US" sz="1400">
                <a:solidFill>
                  <a:schemeClr val="dk1"/>
                </a:solidFill>
                <a:latin typeface="Montserrat"/>
                <a:ea typeface="Montserrat"/>
                <a:cs typeface="Montserrat"/>
                <a:sym typeface="Montserrat"/>
              </a:rPr>
            </a:br>
            <a:endParaRPr sz="1400">
              <a:solidFill>
                <a:schemeClr val="dk1"/>
              </a:solidFill>
              <a:latin typeface="Montserrat"/>
              <a:ea typeface="Montserrat"/>
              <a:cs typeface="Montserrat"/>
              <a:sym typeface="Montserrat"/>
            </a:endParaRPr>
          </a:p>
        </p:txBody>
      </p:sp>
      <p:sp>
        <p:nvSpPr>
          <p:cNvPr id="890" name="Shape 890"/>
          <p:cNvSpPr txBox="1"/>
          <p:nvPr/>
        </p:nvSpPr>
        <p:spPr>
          <a:xfrm>
            <a:off x="3814336" y="2014786"/>
            <a:ext cx="2573140"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dk1"/>
                </a:solidFill>
                <a:latin typeface="Montserrat"/>
                <a:ea typeface="Montserrat"/>
                <a:cs typeface="Montserrat"/>
                <a:sym typeface="Montserrat"/>
              </a:rPr>
              <a:t>Testimonials</a:t>
            </a:r>
            <a:endParaRPr b="1" sz="2800">
              <a:solidFill>
                <a:schemeClr val="dk1"/>
              </a:solidFill>
              <a:latin typeface="Montserrat"/>
              <a:ea typeface="Montserrat"/>
              <a:cs typeface="Montserrat"/>
              <a:sym typeface="Montserrat"/>
            </a:endParaRPr>
          </a:p>
        </p:txBody>
      </p:sp>
      <p:sp>
        <p:nvSpPr>
          <p:cNvPr id="891" name="Shape 891"/>
          <p:cNvSpPr txBox="1"/>
          <p:nvPr/>
        </p:nvSpPr>
        <p:spPr>
          <a:xfrm>
            <a:off x="9017160" y="5489509"/>
            <a:ext cx="2069797"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Montserrat"/>
                <a:ea typeface="Montserrat"/>
                <a:cs typeface="Montserrat"/>
                <a:sym typeface="Montserrat"/>
              </a:rPr>
              <a:t>Johnny Isakson</a:t>
            </a:r>
            <a:endParaRPr b="1" sz="1800">
              <a:solidFill>
                <a:schemeClr val="lt1"/>
              </a:solidFill>
              <a:latin typeface="Montserrat"/>
              <a:ea typeface="Montserrat"/>
              <a:cs typeface="Montserrat"/>
              <a:sym typeface="Montserrat"/>
            </a:endParaRPr>
          </a:p>
        </p:txBody>
      </p:sp>
      <p:sp>
        <p:nvSpPr>
          <p:cNvPr id="892" name="Shape 892"/>
          <p:cNvSpPr/>
          <p:nvPr/>
        </p:nvSpPr>
        <p:spPr>
          <a:xfrm>
            <a:off x="4674577" y="881446"/>
            <a:ext cx="724352" cy="667797"/>
          </a:xfrm>
          <a:custGeom>
            <a:pathLst>
              <a:path extrusionOk="0" h="21600" w="21600">
                <a:moveTo>
                  <a:pt x="8713" y="14652"/>
                </a:moveTo>
                <a:cubicBezTo>
                  <a:pt x="8609" y="14652"/>
                  <a:pt x="8539" y="14652"/>
                  <a:pt x="8522" y="14652"/>
                </a:cubicBezTo>
                <a:cubicBezTo>
                  <a:pt x="8157" y="14652"/>
                  <a:pt x="7826" y="14614"/>
                  <a:pt x="7548" y="14557"/>
                </a:cubicBezTo>
                <a:cubicBezTo>
                  <a:pt x="7270" y="14916"/>
                  <a:pt x="6609" y="15464"/>
                  <a:pt x="5565" y="16181"/>
                </a:cubicBezTo>
                <a:cubicBezTo>
                  <a:pt x="4522" y="16899"/>
                  <a:pt x="3617" y="17333"/>
                  <a:pt x="2870" y="17484"/>
                </a:cubicBezTo>
                <a:cubicBezTo>
                  <a:pt x="2800" y="17484"/>
                  <a:pt x="2765" y="17484"/>
                  <a:pt x="2730" y="17484"/>
                </a:cubicBezTo>
                <a:cubicBezTo>
                  <a:pt x="2591" y="17484"/>
                  <a:pt x="2470" y="17427"/>
                  <a:pt x="2383" y="17333"/>
                </a:cubicBezTo>
                <a:cubicBezTo>
                  <a:pt x="2278" y="17220"/>
                  <a:pt x="2226" y="17087"/>
                  <a:pt x="2226" y="16936"/>
                </a:cubicBezTo>
                <a:cubicBezTo>
                  <a:pt x="2226" y="16880"/>
                  <a:pt x="2243" y="16804"/>
                  <a:pt x="2278" y="16710"/>
                </a:cubicBezTo>
                <a:cubicBezTo>
                  <a:pt x="3026" y="15275"/>
                  <a:pt x="3409" y="14217"/>
                  <a:pt x="3409" y="13557"/>
                </a:cubicBezTo>
                <a:lnTo>
                  <a:pt x="3461" y="13557"/>
                </a:lnTo>
                <a:cubicBezTo>
                  <a:pt x="2330" y="12915"/>
                  <a:pt x="1478" y="11990"/>
                  <a:pt x="887" y="10838"/>
                </a:cubicBezTo>
                <a:cubicBezTo>
                  <a:pt x="296" y="9667"/>
                  <a:pt x="0" y="8459"/>
                  <a:pt x="0" y="7137"/>
                </a:cubicBezTo>
                <a:cubicBezTo>
                  <a:pt x="0" y="5155"/>
                  <a:pt x="852" y="3474"/>
                  <a:pt x="2574" y="2077"/>
                </a:cubicBezTo>
                <a:cubicBezTo>
                  <a:pt x="4278" y="680"/>
                  <a:pt x="6365" y="0"/>
                  <a:pt x="8817" y="0"/>
                </a:cubicBezTo>
                <a:cubicBezTo>
                  <a:pt x="11235" y="0"/>
                  <a:pt x="13287" y="680"/>
                  <a:pt x="14991" y="2077"/>
                </a:cubicBezTo>
                <a:cubicBezTo>
                  <a:pt x="16696" y="3474"/>
                  <a:pt x="17548" y="5155"/>
                  <a:pt x="17548" y="7137"/>
                </a:cubicBezTo>
                <a:cubicBezTo>
                  <a:pt x="17565" y="9327"/>
                  <a:pt x="16765" y="11140"/>
                  <a:pt x="15113" y="12537"/>
                </a:cubicBezTo>
                <a:cubicBezTo>
                  <a:pt x="13478" y="13953"/>
                  <a:pt x="11409" y="14652"/>
                  <a:pt x="8939" y="14652"/>
                </a:cubicBezTo>
                <a:cubicBezTo>
                  <a:pt x="8887" y="14652"/>
                  <a:pt x="8800" y="14652"/>
                  <a:pt x="8713" y="14652"/>
                </a:cubicBezTo>
                <a:close/>
                <a:moveTo>
                  <a:pt x="7722" y="13085"/>
                </a:moveTo>
                <a:cubicBezTo>
                  <a:pt x="8139" y="13179"/>
                  <a:pt x="8557" y="13217"/>
                  <a:pt x="8974" y="13179"/>
                </a:cubicBezTo>
                <a:cubicBezTo>
                  <a:pt x="11061" y="13179"/>
                  <a:pt x="12783" y="12613"/>
                  <a:pt x="14139" y="11461"/>
                </a:cubicBezTo>
                <a:cubicBezTo>
                  <a:pt x="15513" y="10328"/>
                  <a:pt x="16191" y="8874"/>
                  <a:pt x="16191" y="7137"/>
                </a:cubicBezTo>
                <a:cubicBezTo>
                  <a:pt x="16191" y="5551"/>
                  <a:pt x="15478" y="4210"/>
                  <a:pt x="14035" y="3115"/>
                </a:cubicBezTo>
                <a:cubicBezTo>
                  <a:pt x="12609" y="2001"/>
                  <a:pt x="10870" y="1454"/>
                  <a:pt x="8817" y="1454"/>
                </a:cubicBezTo>
                <a:cubicBezTo>
                  <a:pt x="6765" y="1454"/>
                  <a:pt x="5009" y="2001"/>
                  <a:pt x="3548" y="3115"/>
                </a:cubicBezTo>
                <a:cubicBezTo>
                  <a:pt x="2070" y="4210"/>
                  <a:pt x="1339" y="5551"/>
                  <a:pt x="1339" y="7137"/>
                </a:cubicBezTo>
                <a:cubicBezTo>
                  <a:pt x="1339" y="8138"/>
                  <a:pt x="1583" y="9120"/>
                  <a:pt x="2035" y="10064"/>
                </a:cubicBezTo>
                <a:cubicBezTo>
                  <a:pt x="2504" y="11008"/>
                  <a:pt x="3183" y="11725"/>
                  <a:pt x="4052" y="12216"/>
                </a:cubicBezTo>
                <a:lnTo>
                  <a:pt x="4800" y="12631"/>
                </a:lnTo>
                <a:lnTo>
                  <a:pt x="4713" y="13557"/>
                </a:lnTo>
                <a:lnTo>
                  <a:pt x="4713" y="13689"/>
                </a:lnTo>
                <a:cubicBezTo>
                  <a:pt x="4713" y="13783"/>
                  <a:pt x="4678" y="13972"/>
                  <a:pt x="4591" y="14274"/>
                </a:cubicBezTo>
                <a:cubicBezTo>
                  <a:pt x="4504" y="14595"/>
                  <a:pt x="4417" y="14954"/>
                  <a:pt x="4296" y="15388"/>
                </a:cubicBezTo>
                <a:cubicBezTo>
                  <a:pt x="5148" y="14803"/>
                  <a:pt x="5739" y="14274"/>
                  <a:pt x="6104" y="13821"/>
                </a:cubicBezTo>
                <a:lnTo>
                  <a:pt x="6957" y="13047"/>
                </a:lnTo>
                <a:lnTo>
                  <a:pt x="7722" y="13085"/>
                </a:lnTo>
                <a:close/>
                <a:moveTo>
                  <a:pt x="18643" y="17937"/>
                </a:moveTo>
                <a:lnTo>
                  <a:pt x="18643" y="17994"/>
                </a:lnTo>
                <a:cubicBezTo>
                  <a:pt x="18643" y="18409"/>
                  <a:pt x="18730" y="18938"/>
                  <a:pt x="18887" y="19561"/>
                </a:cubicBezTo>
                <a:cubicBezTo>
                  <a:pt x="19061" y="20203"/>
                  <a:pt x="19217" y="20656"/>
                  <a:pt x="19357" y="20958"/>
                </a:cubicBezTo>
                <a:cubicBezTo>
                  <a:pt x="19391" y="21034"/>
                  <a:pt x="19391" y="21090"/>
                  <a:pt x="19391" y="21147"/>
                </a:cubicBezTo>
                <a:cubicBezTo>
                  <a:pt x="19391" y="21449"/>
                  <a:pt x="19252" y="21600"/>
                  <a:pt x="18974" y="21600"/>
                </a:cubicBezTo>
                <a:cubicBezTo>
                  <a:pt x="18922" y="21600"/>
                  <a:pt x="18887" y="21600"/>
                  <a:pt x="18852" y="21600"/>
                </a:cubicBezTo>
                <a:cubicBezTo>
                  <a:pt x="18209" y="21487"/>
                  <a:pt x="17513" y="21128"/>
                  <a:pt x="16765" y="20505"/>
                </a:cubicBezTo>
                <a:cubicBezTo>
                  <a:pt x="16017" y="19901"/>
                  <a:pt x="15513" y="19391"/>
                  <a:pt x="15217" y="18994"/>
                </a:cubicBezTo>
                <a:cubicBezTo>
                  <a:pt x="14974" y="19051"/>
                  <a:pt x="14696" y="19089"/>
                  <a:pt x="14383" y="19089"/>
                </a:cubicBezTo>
                <a:cubicBezTo>
                  <a:pt x="14348" y="19089"/>
                  <a:pt x="14296" y="19089"/>
                  <a:pt x="14191" y="19089"/>
                </a:cubicBezTo>
                <a:cubicBezTo>
                  <a:pt x="14087" y="19089"/>
                  <a:pt x="14017" y="19089"/>
                  <a:pt x="13965" y="19089"/>
                </a:cubicBezTo>
                <a:cubicBezTo>
                  <a:pt x="11235" y="19089"/>
                  <a:pt x="9148" y="18107"/>
                  <a:pt x="7722" y="16162"/>
                </a:cubicBezTo>
                <a:lnTo>
                  <a:pt x="9617" y="16162"/>
                </a:lnTo>
                <a:cubicBezTo>
                  <a:pt x="10765" y="17144"/>
                  <a:pt x="12209" y="17616"/>
                  <a:pt x="13965" y="17616"/>
                </a:cubicBezTo>
                <a:lnTo>
                  <a:pt x="15009" y="17578"/>
                </a:lnTo>
                <a:lnTo>
                  <a:pt x="15722" y="17446"/>
                </a:lnTo>
                <a:lnTo>
                  <a:pt x="15896" y="17673"/>
                </a:lnTo>
                <a:cubicBezTo>
                  <a:pt x="15983" y="17862"/>
                  <a:pt x="16174" y="18107"/>
                  <a:pt x="16470" y="18428"/>
                </a:cubicBezTo>
                <a:cubicBezTo>
                  <a:pt x="16765" y="18749"/>
                  <a:pt x="17113" y="19051"/>
                  <a:pt x="17496" y="19372"/>
                </a:cubicBezTo>
                <a:cubicBezTo>
                  <a:pt x="17409" y="19051"/>
                  <a:pt x="17357" y="18277"/>
                  <a:pt x="17339" y="17031"/>
                </a:cubicBezTo>
                <a:lnTo>
                  <a:pt x="18000" y="16653"/>
                </a:lnTo>
                <a:cubicBezTo>
                  <a:pt x="19496" y="15803"/>
                  <a:pt x="20243" y="14595"/>
                  <a:pt x="20243" y="13047"/>
                </a:cubicBezTo>
                <a:cubicBezTo>
                  <a:pt x="20243" y="11763"/>
                  <a:pt x="19757" y="10762"/>
                  <a:pt x="18765" y="10026"/>
                </a:cubicBezTo>
                <a:cubicBezTo>
                  <a:pt x="18957" y="9403"/>
                  <a:pt x="19078" y="8874"/>
                  <a:pt x="19096" y="8421"/>
                </a:cubicBezTo>
                <a:cubicBezTo>
                  <a:pt x="20765" y="9497"/>
                  <a:pt x="21600" y="11027"/>
                  <a:pt x="21600" y="13047"/>
                </a:cubicBezTo>
                <a:cubicBezTo>
                  <a:pt x="21600" y="15218"/>
                  <a:pt x="20609" y="16842"/>
                  <a:pt x="18643" y="17937"/>
                </a:cubicBezTo>
                <a:close/>
              </a:path>
            </a:pathLst>
          </a:custGeom>
          <a:solidFill>
            <a:schemeClr val="dk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893" name="Shape 893"/>
          <p:cNvSpPr/>
          <p:nvPr/>
        </p:nvSpPr>
        <p:spPr>
          <a:xfrm rot="10800000">
            <a:off x="9017160" y="6121"/>
            <a:ext cx="1994203" cy="1719141"/>
          </a:xfrm>
          <a:prstGeom prst="triangle">
            <a:avLst>
              <a:gd fmla="val 50000" name="adj"/>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4" name="Shape 894"/>
          <p:cNvSpPr txBox="1"/>
          <p:nvPr/>
        </p:nvSpPr>
        <p:spPr>
          <a:xfrm>
            <a:off x="9490298" y="235115"/>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35</a:t>
            </a:r>
            <a:endParaRPr b="1" sz="3600">
              <a:solidFill>
                <a:schemeClr val="lt1"/>
              </a:solidFill>
              <a:latin typeface="Montserrat"/>
              <a:ea typeface="Montserrat"/>
              <a:cs typeface="Montserrat"/>
              <a:sym typeface="Montserrat"/>
            </a:endParaRPr>
          </a:p>
        </p:txBody>
      </p:sp>
      <p:sp>
        <p:nvSpPr>
          <p:cNvPr id="895" name="Shape 895"/>
          <p:cNvSpPr/>
          <p:nvPr/>
        </p:nvSpPr>
        <p:spPr>
          <a:xfrm>
            <a:off x="144597" y="265432"/>
            <a:ext cx="1956660" cy="1956660"/>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6" name="Shape 896"/>
          <p:cNvSpPr/>
          <p:nvPr/>
        </p:nvSpPr>
        <p:spPr>
          <a:xfrm>
            <a:off x="219056" y="2542168"/>
            <a:ext cx="1903085" cy="1903085"/>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7" name="Shape 897"/>
          <p:cNvSpPr/>
          <p:nvPr/>
        </p:nvSpPr>
        <p:spPr>
          <a:xfrm>
            <a:off x="198172" y="4705087"/>
            <a:ext cx="1903085" cy="1903085"/>
          </a:xfrm>
          <a:prstGeom prst="ellipse">
            <a:avLst/>
          </a:prstGeom>
          <a:blipFill rotWithShape="1">
            <a:blip r:embed="rId4">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94"/>
                                        </p:tgtEl>
                                        <p:attrNameLst>
                                          <p:attrName>style.visibility</p:attrName>
                                        </p:attrNameLst>
                                      </p:cBhvr>
                                      <p:to>
                                        <p:strVal val="visible"/>
                                      </p:to>
                                    </p:set>
                                    <p:anim calcmode="lin" valueType="num">
                                      <p:cBhvr additive="base">
                                        <p:cTn dur="500"/>
                                        <p:tgtEl>
                                          <p:spTgt spid="89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893"/>
                                        </p:tgtEl>
                                        <p:attrNameLst>
                                          <p:attrName>style.visibility</p:attrName>
                                        </p:attrNameLst>
                                      </p:cBhvr>
                                      <p:to>
                                        <p:strVal val="visible"/>
                                      </p:to>
                                    </p:set>
                                    <p:anim calcmode="lin" valueType="num">
                                      <p:cBhvr additive="base">
                                        <p:cTn dur="500"/>
                                        <p:tgtEl>
                                          <p:spTgt spid="89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8"/>
                                        </p:tgtEl>
                                        <p:attrNameLst>
                                          <p:attrName>style.visibility</p:attrName>
                                        </p:attrNameLst>
                                      </p:cBhvr>
                                      <p:to>
                                        <p:strVal val="visible"/>
                                      </p:to>
                                    </p:set>
                                    <p:animEffect filter="fade" transition="in">
                                      <p:cBhvr>
                                        <p:cTn dur="500"/>
                                        <p:tgtEl>
                                          <p:spTgt spid="888"/>
                                        </p:tgtEl>
                                      </p:cBhvr>
                                    </p:animEffect>
                                  </p:childTnLst>
                                </p:cTn>
                              </p:par>
                              <p:par>
                                <p:cTn fill="hold" nodeType="withEffect" presetClass="entr" presetID="10" presetSubtype="0">
                                  <p:stCondLst>
                                    <p:cond delay="0"/>
                                  </p:stCondLst>
                                  <p:childTnLst>
                                    <p:set>
                                      <p:cBhvr>
                                        <p:cTn dur="1" fill="hold">
                                          <p:stCondLst>
                                            <p:cond delay="0"/>
                                          </p:stCondLst>
                                        </p:cTn>
                                        <p:tgtEl>
                                          <p:spTgt spid="891"/>
                                        </p:tgtEl>
                                        <p:attrNameLst>
                                          <p:attrName>style.visibility</p:attrName>
                                        </p:attrNameLst>
                                      </p:cBhvr>
                                      <p:to>
                                        <p:strVal val="visible"/>
                                      </p:to>
                                    </p:set>
                                    <p:animEffect filter="fade" transition="in">
                                      <p:cBhvr>
                                        <p:cTn dur="500"/>
                                        <p:tgtEl>
                                          <p:spTgt spid="8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92"/>
                                        </p:tgtEl>
                                        <p:attrNameLst>
                                          <p:attrName>style.visibility</p:attrName>
                                        </p:attrNameLst>
                                      </p:cBhvr>
                                      <p:to>
                                        <p:strVal val="visible"/>
                                      </p:to>
                                    </p:set>
                                    <p:anim calcmode="lin" valueType="num">
                                      <p:cBhvr additive="base">
                                        <p:cTn dur="500"/>
                                        <p:tgtEl>
                                          <p:spTgt spid="89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90"/>
                                        </p:tgtEl>
                                        <p:attrNameLst>
                                          <p:attrName>style.visibility</p:attrName>
                                        </p:attrNameLst>
                                      </p:cBhvr>
                                      <p:to>
                                        <p:strVal val="visible"/>
                                      </p:to>
                                    </p:set>
                                    <p:anim calcmode="lin" valueType="num">
                                      <p:cBhvr additive="base">
                                        <p:cTn dur="500"/>
                                        <p:tgtEl>
                                          <p:spTgt spid="89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89"/>
                                        </p:tgtEl>
                                        <p:attrNameLst>
                                          <p:attrName>style.visibility</p:attrName>
                                        </p:attrNameLst>
                                      </p:cBhvr>
                                      <p:to>
                                        <p:strVal val="visible"/>
                                      </p:to>
                                    </p:set>
                                    <p:anim calcmode="lin" valueType="num">
                                      <p:cBhvr additive="base">
                                        <p:cTn dur="500"/>
                                        <p:tgtEl>
                                          <p:spTgt spid="88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5"/>
                                        </p:tgtEl>
                                        <p:attrNameLst>
                                          <p:attrName>style.visibility</p:attrName>
                                        </p:attrNameLst>
                                      </p:cBhvr>
                                      <p:to>
                                        <p:strVal val="visible"/>
                                      </p:to>
                                    </p:set>
                                    <p:animEffect filter="fade" transition="in">
                                      <p:cBhvr>
                                        <p:cTn dur="500"/>
                                        <p:tgtEl>
                                          <p:spTgt spid="8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6"/>
                                        </p:tgtEl>
                                        <p:attrNameLst>
                                          <p:attrName>style.visibility</p:attrName>
                                        </p:attrNameLst>
                                      </p:cBhvr>
                                      <p:to>
                                        <p:strVal val="visible"/>
                                      </p:to>
                                    </p:set>
                                    <p:animEffect filter="fade" transition="in">
                                      <p:cBhvr>
                                        <p:cTn dur="500"/>
                                        <p:tgtEl>
                                          <p:spTgt spid="8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7"/>
                                        </p:tgtEl>
                                        <p:attrNameLst>
                                          <p:attrName>style.visibility</p:attrName>
                                        </p:attrNameLst>
                                      </p:cBhvr>
                                      <p:to>
                                        <p:strVal val="visible"/>
                                      </p:to>
                                    </p:set>
                                    <p:animEffect filter="fade" transition="in">
                                      <p:cBhvr>
                                        <p:cTn dur="500"/>
                                        <p:tgtEl>
                                          <p:spTgt spid="8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121" name="Shape 121"/>
        <p:cNvGrpSpPr/>
        <p:nvPr/>
      </p:nvGrpSpPr>
      <p:grpSpPr>
        <a:xfrm>
          <a:off x="0" y="0"/>
          <a:ext cx="0" cy="0"/>
          <a:chOff x="0" y="0"/>
          <a:chExt cx="0" cy="0"/>
        </a:xfrm>
      </p:grpSpPr>
      <p:sp>
        <p:nvSpPr>
          <p:cNvPr id="122" name="Shape 122"/>
          <p:cNvSpPr/>
          <p:nvPr/>
        </p:nvSpPr>
        <p:spPr>
          <a:xfrm>
            <a:off x="0" y="-5864"/>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 name="Shape 123"/>
          <p:cNvSpPr txBox="1"/>
          <p:nvPr/>
        </p:nvSpPr>
        <p:spPr>
          <a:xfrm>
            <a:off x="2506351" y="297596"/>
            <a:ext cx="4068743"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4000">
                <a:solidFill>
                  <a:schemeClr val="lt1"/>
                </a:solidFill>
                <a:latin typeface="Montserrat"/>
                <a:ea typeface="Montserrat"/>
                <a:cs typeface="Montserrat"/>
                <a:sym typeface="Montserrat"/>
              </a:rPr>
              <a:t>Who We Are ?</a:t>
            </a:r>
            <a:endParaRPr b="1" sz="4000">
              <a:solidFill>
                <a:schemeClr val="lt1"/>
              </a:solidFill>
              <a:latin typeface="Montserrat"/>
              <a:ea typeface="Montserrat"/>
              <a:cs typeface="Montserrat"/>
              <a:sym typeface="Montserrat"/>
            </a:endParaRPr>
          </a:p>
        </p:txBody>
      </p:sp>
      <p:sp>
        <p:nvSpPr>
          <p:cNvPr id="124" name="Shape 124"/>
          <p:cNvSpPr txBox="1"/>
          <p:nvPr/>
        </p:nvSpPr>
        <p:spPr>
          <a:xfrm>
            <a:off x="2506351" y="979589"/>
            <a:ext cx="2252540"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lt1"/>
                </a:solidFill>
                <a:latin typeface="Montserrat"/>
                <a:ea typeface="Montserrat"/>
                <a:cs typeface="Montserrat"/>
                <a:sym typeface="Montserrat"/>
              </a:rPr>
              <a:t>Your Tagline Here</a:t>
            </a:r>
            <a:endParaRPr sz="1800">
              <a:solidFill>
                <a:schemeClr val="lt1"/>
              </a:solidFill>
              <a:latin typeface="Montserrat"/>
              <a:ea typeface="Montserrat"/>
              <a:cs typeface="Montserrat"/>
              <a:sym typeface="Montserrat"/>
            </a:endParaRPr>
          </a:p>
        </p:txBody>
      </p:sp>
      <p:sp>
        <p:nvSpPr>
          <p:cNvPr id="125" name="Shape 125"/>
          <p:cNvSpPr txBox="1"/>
          <p:nvPr/>
        </p:nvSpPr>
        <p:spPr>
          <a:xfrm>
            <a:off x="1045122" y="2315938"/>
            <a:ext cx="4626431" cy="32875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lt1"/>
                </a:solidFill>
                <a:latin typeface="Montserrat"/>
                <a:ea typeface="Montserrat"/>
                <a:cs typeface="Montserrat"/>
                <a:sym typeface="Montserrat"/>
              </a:rPr>
              <a:t>Nor again is there anyone who loves or pursues or desires to obtain pain of itself, because it is pain, but because occasionally circumstances occur in which toil and pain can procure him some great pleasure. To take a trivial example, which of us ever undertakes laborious physical exercise, except to obtain some advantage from it? But who has any right to find fault with a man who chooses to enjoy a pleasure that has no annoying consequences, or one who</a:t>
            </a:r>
            <a:endParaRPr sz="1400">
              <a:solidFill>
                <a:schemeClr val="lt1"/>
              </a:solidFill>
              <a:latin typeface="Montserrat"/>
              <a:ea typeface="Montserrat"/>
              <a:cs typeface="Montserrat"/>
              <a:sym typeface="Montserrat"/>
            </a:endParaRPr>
          </a:p>
        </p:txBody>
      </p:sp>
      <p:cxnSp>
        <p:nvCxnSpPr>
          <p:cNvPr id="126" name="Shape 126"/>
          <p:cNvCxnSpPr/>
          <p:nvPr/>
        </p:nvCxnSpPr>
        <p:spPr>
          <a:xfrm>
            <a:off x="6767047" y="5952931"/>
            <a:ext cx="4336677" cy="0"/>
          </a:xfrm>
          <a:prstGeom prst="straightConnector1">
            <a:avLst/>
          </a:prstGeom>
          <a:noFill/>
          <a:ln cap="flat" cmpd="sng" w="76200">
            <a:solidFill>
              <a:srgbClr val="85BF42"/>
            </a:solidFill>
            <a:prstDash val="solid"/>
            <a:miter lim="800000"/>
            <a:headEnd len="sm" w="sm" type="none"/>
            <a:tailEnd len="sm" w="sm" type="none"/>
          </a:ln>
        </p:spPr>
      </p:cxnSp>
      <p:sp>
        <p:nvSpPr>
          <p:cNvPr id="127" name="Shape 127"/>
          <p:cNvSpPr/>
          <p:nvPr/>
        </p:nvSpPr>
        <p:spPr>
          <a:xfrm>
            <a:off x="7333003" y="2034655"/>
            <a:ext cx="4089624" cy="2918011"/>
          </a:xfrm>
          <a:prstGeom prst="rect">
            <a:avLst/>
          </a:prstGeom>
          <a:noFill/>
          <a:ln cap="flat" cmpd="sng" w="76200">
            <a:solidFill>
              <a:srgbClr val="85BF4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28" name="Shape 128"/>
          <p:cNvPicPr preferRelativeResize="0"/>
          <p:nvPr/>
        </p:nvPicPr>
        <p:blipFill rotWithShape="1">
          <a:blip r:embed="rId3">
            <a:alphaModFix/>
          </a:blip>
          <a:srcRect b="0" l="0" r="0" t="0"/>
          <a:stretch/>
        </p:blipFill>
        <p:spPr>
          <a:xfrm>
            <a:off x="6767046" y="2668388"/>
            <a:ext cx="4336200" cy="2890800"/>
          </a:xfrm>
          <a:prstGeom prst="rect">
            <a:avLst/>
          </a:prstGeom>
          <a:blipFill rotWithShape="1">
            <a:blip r:embed="rId4">
              <a:alphaModFix/>
            </a:blip>
            <a:stretch>
              <a:fillRect b="0" l="0" r="0" t="0"/>
            </a:stretch>
          </a:blipFill>
          <a:ln>
            <a:noFill/>
          </a:ln>
        </p:spPr>
      </p:pic>
      <p:sp>
        <p:nvSpPr>
          <p:cNvPr id="129" name="Shape 129"/>
          <p:cNvSpPr/>
          <p:nvPr/>
        </p:nvSpPr>
        <p:spPr>
          <a:xfrm rot="10800000">
            <a:off x="36858"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 name="Shape 130"/>
          <p:cNvSpPr txBox="1"/>
          <p:nvPr/>
        </p:nvSpPr>
        <p:spPr>
          <a:xfrm>
            <a:off x="489820" y="222863"/>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03</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500"/>
                                        <p:tgtEl>
                                          <p:spTgt spid="130"/>
                                        </p:tgtEl>
                                      </p:cBhvr>
                                    </p:animEffect>
                                  </p:childTnLst>
                                </p:cTn>
                              </p:par>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5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par>
                                <p:cTn fill="hold" nodeType="with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500"/>
                                        <p:tgtEl>
                                          <p:spTgt spid="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0" st="0"/>
                                            </p:txEl>
                                          </p:spTgt>
                                        </p:tgtEl>
                                        <p:attrNameLst>
                                          <p:attrName>style.visibility</p:attrName>
                                        </p:attrNameLst>
                                      </p:cBhvr>
                                      <p:to>
                                        <p:strVal val="visible"/>
                                      </p:to>
                                    </p:set>
                                    <p:animEffect filter="fade" transition="in">
                                      <p:cBhvr>
                                        <p:cTn dur="500"/>
                                        <p:tgtEl>
                                          <p:spTgt spid="12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500"/>
                                        <p:tgtEl>
                                          <p:spTgt spid="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par>
                                <p:cTn fill="hold" nodeType="with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500"/>
                                        <p:tgtEl>
                                          <p:spTgt spid="1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1" name="Shape 901"/>
        <p:cNvGrpSpPr/>
        <p:nvPr/>
      </p:nvGrpSpPr>
      <p:grpSpPr>
        <a:xfrm>
          <a:off x="0" y="0"/>
          <a:ext cx="0" cy="0"/>
          <a:chOff x="0" y="0"/>
          <a:chExt cx="0" cy="0"/>
        </a:xfrm>
      </p:grpSpPr>
      <p:pic>
        <p:nvPicPr>
          <p:cNvPr id="902" name="Shape 902"/>
          <p:cNvPicPr preferRelativeResize="0"/>
          <p:nvPr/>
        </p:nvPicPr>
        <p:blipFill rotWithShape="1">
          <a:blip r:embed="rId3">
            <a:alphaModFix/>
          </a:blip>
          <a:srcRect b="0" l="0" r="0" t="0"/>
          <a:stretch/>
        </p:blipFill>
        <p:spPr>
          <a:xfrm>
            <a:off x="-1472" y="-3419"/>
            <a:ext cx="7647755" cy="6861419"/>
          </a:xfrm>
          <a:prstGeom prst="rect">
            <a:avLst/>
          </a:prstGeom>
          <a:noFill/>
          <a:ln>
            <a:noFill/>
          </a:ln>
        </p:spPr>
      </p:pic>
      <p:sp>
        <p:nvSpPr>
          <p:cNvPr id="903" name="Shape 903"/>
          <p:cNvSpPr/>
          <p:nvPr/>
        </p:nvSpPr>
        <p:spPr>
          <a:xfrm>
            <a:off x="7646283" y="0"/>
            <a:ext cx="4545716" cy="6858000"/>
          </a:xfrm>
          <a:prstGeom prst="rect">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4" name="Shape 904"/>
          <p:cNvSpPr txBox="1"/>
          <p:nvPr/>
        </p:nvSpPr>
        <p:spPr>
          <a:xfrm>
            <a:off x="8682265" y="2913823"/>
            <a:ext cx="2473755"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Montserrat"/>
                <a:ea typeface="Montserrat"/>
                <a:cs typeface="Montserrat"/>
                <a:sym typeface="Montserrat"/>
              </a:rPr>
              <a:t>Thank You</a:t>
            </a:r>
            <a:endParaRPr b="1" sz="3200">
              <a:solidFill>
                <a:schemeClr val="lt1"/>
              </a:solidFill>
              <a:latin typeface="Montserrat"/>
              <a:ea typeface="Montserrat"/>
              <a:cs typeface="Montserrat"/>
              <a:sym typeface="Montserrat"/>
            </a:endParaRPr>
          </a:p>
        </p:txBody>
      </p:sp>
      <p:sp>
        <p:nvSpPr>
          <p:cNvPr id="905" name="Shape 905"/>
          <p:cNvSpPr txBox="1"/>
          <p:nvPr/>
        </p:nvSpPr>
        <p:spPr>
          <a:xfrm>
            <a:off x="8572458" y="3605623"/>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cxnSp>
        <p:nvCxnSpPr>
          <p:cNvPr id="906" name="Shape 906"/>
          <p:cNvCxnSpPr/>
          <p:nvPr/>
        </p:nvCxnSpPr>
        <p:spPr>
          <a:xfrm>
            <a:off x="9919141" y="0"/>
            <a:ext cx="16500" cy="2262753"/>
          </a:xfrm>
          <a:prstGeom prst="straightConnector1">
            <a:avLst/>
          </a:prstGeom>
          <a:noFill/>
          <a:ln cap="flat" cmpd="sng" w="76200">
            <a:solidFill>
              <a:schemeClr val="accent6"/>
            </a:solidFill>
            <a:prstDash val="solid"/>
            <a:miter lim="800000"/>
            <a:headEnd len="sm" w="sm" type="none"/>
            <a:tailEnd len="sm" w="sm" type="none"/>
          </a:ln>
        </p:spPr>
      </p:cxnSp>
      <p:cxnSp>
        <p:nvCxnSpPr>
          <p:cNvPr id="907" name="Shape 907"/>
          <p:cNvCxnSpPr/>
          <p:nvPr/>
        </p:nvCxnSpPr>
        <p:spPr>
          <a:xfrm>
            <a:off x="9902643" y="4595247"/>
            <a:ext cx="16500" cy="2262753"/>
          </a:xfrm>
          <a:prstGeom prst="straightConnector1">
            <a:avLst/>
          </a:prstGeom>
          <a:noFill/>
          <a:ln cap="flat" cmpd="sng" w="76200">
            <a:solidFill>
              <a:schemeClr val="accent6"/>
            </a:solidFill>
            <a:prstDash val="solid"/>
            <a:miter lim="800000"/>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3"/>
                                        </p:tgtEl>
                                        <p:attrNameLst>
                                          <p:attrName>style.visibility</p:attrName>
                                        </p:attrNameLst>
                                      </p:cBhvr>
                                      <p:to>
                                        <p:strVal val="visible"/>
                                      </p:to>
                                    </p:set>
                                    <p:animEffect filter="fade" transition="in">
                                      <p:cBhvr>
                                        <p:cTn dur="500"/>
                                        <p:tgtEl>
                                          <p:spTgt spid="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04"/>
                                        </p:tgtEl>
                                        <p:attrNameLst>
                                          <p:attrName>style.visibility</p:attrName>
                                        </p:attrNameLst>
                                      </p:cBhvr>
                                      <p:to>
                                        <p:strVal val="visible"/>
                                      </p:to>
                                    </p:set>
                                    <p:anim calcmode="lin" valueType="num">
                                      <p:cBhvr additive="base">
                                        <p:cTn dur="500"/>
                                        <p:tgtEl>
                                          <p:spTgt spid="90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905"/>
                                        </p:tgtEl>
                                        <p:attrNameLst>
                                          <p:attrName>style.visibility</p:attrName>
                                        </p:attrNameLst>
                                      </p:cBhvr>
                                      <p:to>
                                        <p:strVal val="visible"/>
                                      </p:to>
                                    </p:set>
                                    <p:anim calcmode="lin" valueType="num">
                                      <p:cBhvr additive="base">
                                        <p:cTn dur="500"/>
                                        <p:tgtEl>
                                          <p:spTgt spid="9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06"/>
                                        </p:tgtEl>
                                        <p:attrNameLst>
                                          <p:attrName>style.visibility</p:attrName>
                                        </p:attrNameLst>
                                      </p:cBhvr>
                                      <p:to>
                                        <p:strVal val="visible"/>
                                      </p:to>
                                    </p:set>
                                    <p:anim calcmode="lin" valueType="num">
                                      <p:cBhvr additive="base">
                                        <p:cTn dur="500"/>
                                        <p:tgtEl>
                                          <p:spTgt spid="90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07"/>
                                        </p:tgtEl>
                                        <p:attrNameLst>
                                          <p:attrName>style.visibility</p:attrName>
                                        </p:attrNameLst>
                                      </p:cBhvr>
                                      <p:to>
                                        <p:strVal val="visible"/>
                                      </p:to>
                                    </p:set>
                                    <p:anim calcmode="lin" valueType="num">
                                      <p:cBhvr additive="base">
                                        <p:cTn dur="500"/>
                                        <p:tgtEl>
                                          <p:spTgt spid="90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34" name="Shape 134"/>
        <p:cNvGrpSpPr/>
        <p:nvPr/>
      </p:nvGrpSpPr>
      <p:grpSpPr>
        <a:xfrm>
          <a:off x="0" y="0"/>
          <a:ext cx="0" cy="0"/>
          <a:chOff x="0" y="0"/>
          <a:chExt cx="0" cy="0"/>
        </a:xfrm>
      </p:grpSpPr>
      <p:sp>
        <p:nvSpPr>
          <p:cNvPr id="135" name="Shape 135"/>
          <p:cNvSpPr/>
          <p:nvPr/>
        </p:nvSpPr>
        <p:spPr>
          <a:xfrm>
            <a:off x="0" y="0"/>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 name="Shape 136"/>
          <p:cNvSpPr txBox="1"/>
          <p:nvPr/>
        </p:nvSpPr>
        <p:spPr>
          <a:xfrm>
            <a:off x="2525012" y="284419"/>
            <a:ext cx="448392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Welcome Message !</a:t>
            </a:r>
            <a:endParaRPr b="1" sz="3200">
              <a:solidFill>
                <a:schemeClr val="lt1"/>
              </a:solidFill>
              <a:latin typeface="Montserrat"/>
              <a:ea typeface="Montserrat"/>
              <a:cs typeface="Montserrat"/>
              <a:sym typeface="Montserrat"/>
            </a:endParaRPr>
          </a:p>
        </p:txBody>
      </p:sp>
      <p:sp>
        <p:nvSpPr>
          <p:cNvPr id="137" name="Shape 137"/>
          <p:cNvSpPr txBox="1"/>
          <p:nvPr/>
        </p:nvSpPr>
        <p:spPr>
          <a:xfrm>
            <a:off x="2525012" y="960357"/>
            <a:ext cx="201850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lt1"/>
                </a:solidFill>
                <a:latin typeface="Montserrat"/>
                <a:ea typeface="Montserrat"/>
                <a:cs typeface="Montserrat"/>
                <a:sym typeface="Montserrat"/>
              </a:rPr>
              <a:t>Your Tagline Here</a:t>
            </a:r>
            <a:endParaRPr sz="1600">
              <a:solidFill>
                <a:schemeClr val="lt1"/>
              </a:solidFill>
              <a:latin typeface="Montserrat"/>
              <a:ea typeface="Montserrat"/>
              <a:cs typeface="Montserrat"/>
              <a:sym typeface="Montserrat"/>
            </a:endParaRPr>
          </a:p>
        </p:txBody>
      </p:sp>
      <p:sp>
        <p:nvSpPr>
          <p:cNvPr id="138" name="Shape 138"/>
          <p:cNvSpPr txBox="1"/>
          <p:nvPr/>
        </p:nvSpPr>
        <p:spPr>
          <a:xfrm>
            <a:off x="1045121" y="2482329"/>
            <a:ext cx="5614449" cy="267765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400">
                <a:solidFill>
                  <a:schemeClr val="dk1"/>
                </a:solidFill>
                <a:latin typeface="Montserrat"/>
                <a:ea typeface="Montserrat"/>
                <a:cs typeface="Montserrat"/>
                <a:sym typeface="Montserrat"/>
              </a:rPr>
              <a:t>Nor again is there anyone who loves or pursues or desires to obtain pain of itself, because it is pain, but because occasionally circumstances occur in which toil and pain can procure him some great pleasure. To take a trivial example, which of us ever undertakes laborious physical exercise, except to obtain some advantage from it? But who has any right to find fault with a man who chooses to enjoy a pleasure that has no annoying consequences, or one who</a:t>
            </a:r>
            <a:endParaRPr sz="1400">
              <a:solidFill>
                <a:schemeClr val="dk1"/>
              </a:solidFill>
              <a:latin typeface="Montserrat"/>
              <a:ea typeface="Montserrat"/>
              <a:cs typeface="Montserrat"/>
              <a:sym typeface="Montserrat"/>
            </a:endParaRPr>
          </a:p>
        </p:txBody>
      </p:sp>
      <p:sp>
        <p:nvSpPr>
          <p:cNvPr id="139" name="Shape 139"/>
          <p:cNvSpPr/>
          <p:nvPr/>
        </p:nvSpPr>
        <p:spPr>
          <a:xfrm>
            <a:off x="7553212" y="2174905"/>
            <a:ext cx="3987228" cy="3987228"/>
          </a:xfrm>
          <a:prstGeom prst="ellipse">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Shape 140"/>
          <p:cNvSpPr/>
          <p:nvPr/>
        </p:nvSpPr>
        <p:spPr>
          <a:xfrm rot="10800000">
            <a:off x="36858"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 name="Shape 141"/>
          <p:cNvSpPr txBox="1"/>
          <p:nvPr/>
        </p:nvSpPr>
        <p:spPr>
          <a:xfrm>
            <a:off x="489820" y="222863"/>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04</a:t>
            </a:r>
            <a:endParaRPr b="1" sz="3600">
              <a:solidFill>
                <a:schemeClr val="lt1"/>
              </a:solidFill>
              <a:latin typeface="Montserrat"/>
              <a:ea typeface="Montserrat"/>
              <a:cs typeface="Montserrat"/>
              <a:sym typeface="Montserrat"/>
            </a:endParaRPr>
          </a:p>
        </p:txBody>
      </p:sp>
      <p:cxnSp>
        <p:nvCxnSpPr>
          <p:cNvPr id="142" name="Shape 142"/>
          <p:cNvCxnSpPr/>
          <p:nvPr/>
        </p:nvCxnSpPr>
        <p:spPr>
          <a:xfrm>
            <a:off x="1162036" y="5561044"/>
            <a:ext cx="5691581" cy="0"/>
          </a:xfrm>
          <a:prstGeom prst="straightConnector1">
            <a:avLst/>
          </a:prstGeom>
          <a:noFill/>
          <a:ln cap="flat" cmpd="sng" w="76200">
            <a:solidFill>
              <a:srgbClr val="92D050"/>
            </a:solidFill>
            <a:prstDash val="solid"/>
            <a:miter lim="800000"/>
            <a:headEnd len="sm" w="sm" type="none"/>
            <a:tailEnd len="sm" w="sm" type="none"/>
          </a:ln>
        </p:spPr>
      </p:cxn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41"/>
                                        </p:tgtEl>
                                        <p:attrNameLst>
                                          <p:attrName>style.visibility</p:attrName>
                                        </p:attrNameLst>
                                      </p:cBhvr>
                                      <p:to>
                                        <p:strVal val="visible"/>
                                      </p:to>
                                    </p:set>
                                    <p:anim calcmode="lin" valueType="num">
                                      <p:cBhvr additive="base">
                                        <p:cTn dur="500"/>
                                        <p:tgtEl>
                                          <p:spTgt spid="14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140"/>
                                        </p:tgtEl>
                                        <p:attrNameLst>
                                          <p:attrName>style.visibility</p:attrName>
                                        </p:attrNameLst>
                                      </p:cBhvr>
                                      <p:to>
                                        <p:strVal val="visible"/>
                                      </p:to>
                                    </p:set>
                                    <p:anim calcmode="lin" valueType="num">
                                      <p:cBhvr additive="base">
                                        <p:cTn dur="500"/>
                                        <p:tgtEl>
                                          <p:spTgt spid="1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500"/>
                                        <p:tgtEl>
                                          <p:spTgt spid="137"/>
                                        </p:tgtEl>
                                      </p:cBhvr>
                                    </p:animEffect>
                                  </p:childTnLst>
                                </p:cTn>
                              </p:par>
                              <p:par>
                                <p:cTn fill="hold" nodeType="with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500"/>
                                        <p:tgtEl>
                                          <p:spTgt spid="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42"/>
                                        </p:tgtEl>
                                        <p:attrNameLst>
                                          <p:attrName>style.visibility</p:attrName>
                                        </p:attrNameLst>
                                      </p:cBhvr>
                                      <p:to>
                                        <p:strVal val="visible"/>
                                      </p:to>
                                    </p:set>
                                    <p:anim calcmode="lin" valueType="num">
                                      <p:cBhvr additive="base">
                                        <p:cTn dur="500"/>
                                        <p:tgtEl>
                                          <p:spTgt spid="14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500"/>
                                        <p:tgtEl>
                                          <p:spTgt spid="1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147" name="Shape 147"/>
        <p:cNvGrpSpPr/>
        <p:nvPr/>
      </p:nvGrpSpPr>
      <p:grpSpPr>
        <a:xfrm>
          <a:off x="0" y="0"/>
          <a:ext cx="0" cy="0"/>
          <a:chOff x="0" y="0"/>
          <a:chExt cx="0" cy="0"/>
        </a:xfrm>
      </p:grpSpPr>
      <p:sp>
        <p:nvSpPr>
          <p:cNvPr id="148" name="Shape 148"/>
          <p:cNvSpPr/>
          <p:nvPr/>
        </p:nvSpPr>
        <p:spPr>
          <a:xfrm>
            <a:off x="0" y="0"/>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Shape 149"/>
          <p:cNvSpPr/>
          <p:nvPr/>
        </p:nvSpPr>
        <p:spPr>
          <a:xfrm>
            <a:off x="2372917" y="2908613"/>
            <a:ext cx="2277927" cy="1860156"/>
          </a:xfrm>
          <a:prstGeom prst="triangle">
            <a:avLst>
              <a:gd fmla="val 50000" name="adj"/>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 name="Shape 150"/>
          <p:cNvSpPr txBox="1"/>
          <p:nvPr/>
        </p:nvSpPr>
        <p:spPr>
          <a:xfrm>
            <a:off x="1114990" y="244621"/>
            <a:ext cx="242887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Our Vision</a:t>
            </a:r>
            <a:endParaRPr b="1" sz="3200">
              <a:solidFill>
                <a:schemeClr val="lt1"/>
              </a:solidFill>
              <a:latin typeface="Montserrat"/>
              <a:ea typeface="Montserrat"/>
              <a:cs typeface="Montserrat"/>
              <a:sym typeface="Montserrat"/>
            </a:endParaRPr>
          </a:p>
        </p:txBody>
      </p:sp>
      <p:sp>
        <p:nvSpPr>
          <p:cNvPr id="151" name="Shape 151"/>
          <p:cNvSpPr txBox="1"/>
          <p:nvPr/>
        </p:nvSpPr>
        <p:spPr>
          <a:xfrm>
            <a:off x="1114990" y="869194"/>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152" name="Shape 152"/>
          <p:cNvSpPr txBox="1"/>
          <p:nvPr/>
        </p:nvSpPr>
        <p:spPr>
          <a:xfrm>
            <a:off x="2668083" y="2183528"/>
            <a:ext cx="1936749"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Vision One</a:t>
            </a:r>
            <a:endParaRPr b="1" sz="2400">
              <a:solidFill>
                <a:schemeClr val="lt1"/>
              </a:solidFill>
              <a:latin typeface="Poppins"/>
              <a:ea typeface="Poppins"/>
              <a:cs typeface="Poppins"/>
              <a:sym typeface="Poppins"/>
            </a:endParaRPr>
          </a:p>
        </p:txBody>
      </p:sp>
      <p:sp>
        <p:nvSpPr>
          <p:cNvPr id="153" name="Shape 153"/>
          <p:cNvSpPr txBox="1"/>
          <p:nvPr/>
        </p:nvSpPr>
        <p:spPr>
          <a:xfrm>
            <a:off x="1080578" y="4910477"/>
            <a:ext cx="4926563" cy="102540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"Sed ut perspiciatis unde omnis iste natus error sit voluptatem accusantium doloremque audantium, totam rem laudantium, totam rem</a:t>
            </a:r>
            <a:endParaRPr sz="1400">
              <a:solidFill>
                <a:schemeClr val="lt1"/>
              </a:solidFill>
              <a:latin typeface="Montserrat"/>
              <a:ea typeface="Montserrat"/>
              <a:cs typeface="Montserrat"/>
              <a:sym typeface="Montserrat"/>
            </a:endParaRPr>
          </a:p>
        </p:txBody>
      </p:sp>
      <p:sp>
        <p:nvSpPr>
          <p:cNvPr id="154" name="Shape 154"/>
          <p:cNvSpPr/>
          <p:nvPr/>
        </p:nvSpPr>
        <p:spPr>
          <a:xfrm rot="10800000">
            <a:off x="9984341"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 name="Shape 155"/>
          <p:cNvSpPr txBox="1"/>
          <p:nvPr/>
        </p:nvSpPr>
        <p:spPr>
          <a:xfrm>
            <a:off x="10437303" y="222863"/>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05</a:t>
            </a:r>
            <a:endParaRPr b="1" sz="3600">
              <a:solidFill>
                <a:schemeClr val="lt1"/>
              </a:solidFill>
              <a:latin typeface="Montserrat"/>
              <a:ea typeface="Montserrat"/>
              <a:cs typeface="Montserrat"/>
              <a:sym typeface="Montserrat"/>
            </a:endParaRPr>
          </a:p>
        </p:txBody>
      </p:sp>
      <p:sp>
        <p:nvSpPr>
          <p:cNvPr id="156" name="Shape 156"/>
          <p:cNvSpPr/>
          <p:nvPr/>
        </p:nvSpPr>
        <p:spPr>
          <a:xfrm>
            <a:off x="3224975" y="3825016"/>
            <a:ext cx="573813" cy="572834"/>
          </a:xfrm>
          <a:custGeom>
            <a:pathLst>
              <a:path extrusionOk="0" h="21574" w="21535">
                <a:moveTo>
                  <a:pt x="21524" y="1966"/>
                </a:moveTo>
                <a:cubicBezTo>
                  <a:pt x="21559" y="2607"/>
                  <a:pt x="21507" y="3560"/>
                  <a:pt x="21352" y="4824"/>
                </a:cubicBezTo>
                <a:cubicBezTo>
                  <a:pt x="21196" y="6071"/>
                  <a:pt x="20954" y="7162"/>
                  <a:pt x="20626" y="8046"/>
                </a:cubicBezTo>
                <a:cubicBezTo>
                  <a:pt x="20142" y="9345"/>
                  <a:pt x="19382" y="10454"/>
                  <a:pt x="18362" y="11372"/>
                </a:cubicBezTo>
                <a:cubicBezTo>
                  <a:pt x="18068" y="11631"/>
                  <a:pt x="17671" y="11909"/>
                  <a:pt x="17170" y="12220"/>
                </a:cubicBezTo>
                <a:cubicBezTo>
                  <a:pt x="16651" y="12515"/>
                  <a:pt x="15995" y="12879"/>
                  <a:pt x="15200" y="13277"/>
                </a:cubicBezTo>
                <a:cubicBezTo>
                  <a:pt x="14388" y="13693"/>
                  <a:pt x="13869" y="13970"/>
                  <a:pt x="13627" y="14108"/>
                </a:cubicBezTo>
                <a:cubicBezTo>
                  <a:pt x="12729" y="14611"/>
                  <a:pt x="12245" y="14888"/>
                  <a:pt x="12159" y="14940"/>
                </a:cubicBezTo>
                <a:lnTo>
                  <a:pt x="12159" y="18439"/>
                </a:lnTo>
                <a:cubicBezTo>
                  <a:pt x="12159" y="18629"/>
                  <a:pt x="12072" y="18803"/>
                  <a:pt x="11899" y="18941"/>
                </a:cubicBezTo>
                <a:lnTo>
                  <a:pt x="9428" y="21418"/>
                </a:lnTo>
                <a:cubicBezTo>
                  <a:pt x="9290" y="21522"/>
                  <a:pt x="9135" y="21574"/>
                  <a:pt x="8962" y="21574"/>
                </a:cubicBezTo>
                <a:cubicBezTo>
                  <a:pt x="8910" y="21574"/>
                  <a:pt x="8841" y="21574"/>
                  <a:pt x="8755" y="21539"/>
                </a:cubicBezTo>
                <a:cubicBezTo>
                  <a:pt x="8530" y="21453"/>
                  <a:pt x="8392" y="21297"/>
                  <a:pt x="8340" y="21072"/>
                </a:cubicBezTo>
                <a:lnTo>
                  <a:pt x="7493" y="17590"/>
                </a:lnTo>
                <a:lnTo>
                  <a:pt x="5990" y="15910"/>
                </a:lnTo>
                <a:cubicBezTo>
                  <a:pt x="5212" y="15044"/>
                  <a:pt x="4728" y="14489"/>
                  <a:pt x="4521" y="14264"/>
                </a:cubicBezTo>
                <a:lnTo>
                  <a:pt x="547" y="13346"/>
                </a:lnTo>
                <a:cubicBezTo>
                  <a:pt x="287" y="13294"/>
                  <a:pt x="132" y="13138"/>
                  <a:pt x="45" y="12913"/>
                </a:cubicBezTo>
                <a:cubicBezTo>
                  <a:pt x="-41" y="12671"/>
                  <a:pt x="-6" y="12446"/>
                  <a:pt x="166" y="12255"/>
                </a:cubicBezTo>
                <a:lnTo>
                  <a:pt x="2637" y="9570"/>
                </a:lnTo>
                <a:cubicBezTo>
                  <a:pt x="2776" y="9432"/>
                  <a:pt x="2948" y="9362"/>
                  <a:pt x="3139" y="9362"/>
                </a:cubicBezTo>
                <a:lnTo>
                  <a:pt x="6871" y="9362"/>
                </a:lnTo>
                <a:cubicBezTo>
                  <a:pt x="7044" y="9068"/>
                  <a:pt x="7303" y="8565"/>
                  <a:pt x="7666" y="7803"/>
                </a:cubicBezTo>
                <a:cubicBezTo>
                  <a:pt x="8806" y="5534"/>
                  <a:pt x="9619" y="4114"/>
                  <a:pt x="10102" y="3560"/>
                </a:cubicBezTo>
                <a:cubicBezTo>
                  <a:pt x="11070" y="2416"/>
                  <a:pt x="12211" y="1585"/>
                  <a:pt x="13489" y="1083"/>
                </a:cubicBezTo>
                <a:cubicBezTo>
                  <a:pt x="14578" y="684"/>
                  <a:pt x="15770" y="407"/>
                  <a:pt x="17032" y="217"/>
                </a:cubicBezTo>
                <a:cubicBezTo>
                  <a:pt x="18310" y="43"/>
                  <a:pt x="19226" y="-26"/>
                  <a:pt x="19779" y="9"/>
                </a:cubicBezTo>
                <a:cubicBezTo>
                  <a:pt x="20332" y="43"/>
                  <a:pt x="20695" y="61"/>
                  <a:pt x="20868" y="26"/>
                </a:cubicBezTo>
                <a:cubicBezTo>
                  <a:pt x="21265" y="61"/>
                  <a:pt x="21473" y="268"/>
                  <a:pt x="21490" y="667"/>
                </a:cubicBezTo>
                <a:cubicBezTo>
                  <a:pt x="21473" y="892"/>
                  <a:pt x="21473" y="1325"/>
                  <a:pt x="21524" y="1966"/>
                </a:cubicBezTo>
                <a:close/>
                <a:moveTo>
                  <a:pt x="5074" y="17469"/>
                </a:moveTo>
                <a:lnTo>
                  <a:pt x="6076" y="18352"/>
                </a:lnTo>
                <a:cubicBezTo>
                  <a:pt x="5972" y="18508"/>
                  <a:pt x="5817" y="18820"/>
                  <a:pt x="5610" y="19270"/>
                </a:cubicBezTo>
                <a:cubicBezTo>
                  <a:pt x="5368" y="19807"/>
                  <a:pt x="5108" y="20206"/>
                  <a:pt x="4832" y="20483"/>
                </a:cubicBezTo>
                <a:cubicBezTo>
                  <a:pt x="4573" y="20777"/>
                  <a:pt x="4106" y="21002"/>
                  <a:pt x="3432" y="21176"/>
                </a:cubicBezTo>
                <a:cubicBezTo>
                  <a:pt x="2758" y="21366"/>
                  <a:pt x="1860" y="21453"/>
                  <a:pt x="719" y="21453"/>
                </a:cubicBezTo>
                <a:lnTo>
                  <a:pt x="45" y="21453"/>
                </a:lnTo>
                <a:lnTo>
                  <a:pt x="45" y="20777"/>
                </a:lnTo>
                <a:cubicBezTo>
                  <a:pt x="45" y="19218"/>
                  <a:pt x="201" y="18127"/>
                  <a:pt x="495" y="17503"/>
                </a:cubicBezTo>
                <a:cubicBezTo>
                  <a:pt x="806" y="16897"/>
                  <a:pt x="1376" y="16395"/>
                  <a:pt x="2171" y="15996"/>
                </a:cubicBezTo>
                <a:cubicBezTo>
                  <a:pt x="2689" y="15737"/>
                  <a:pt x="3052" y="15529"/>
                  <a:pt x="3277" y="15356"/>
                </a:cubicBezTo>
                <a:lnTo>
                  <a:pt x="4072" y="16412"/>
                </a:lnTo>
                <a:cubicBezTo>
                  <a:pt x="3726" y="16672"/>
                  <a:pt x="3294" y="16914"/>
                  <a:pt x="2758" y="17174"/>
                </a:cubicBezTo>
                <a:cubicBezTo>
                  <a:pt x="2257" y="17417"/>
                  <a:pt x="1929" y="17711"/>
                  <a:pt x="1739" y="18058"/>
                </a:cubicBezTo>
                <a:cubicBezTo>
                  <a:pt x="1549" y="18387"/>
                  <a:pt x="1445" y="19080"/>
                  <a:pt x="1376" y="20119"/>
                </a:cubicBezTo>
                <a:cubicBezTo>
                  <a:pt x="2136" y="20119"/>
                  <a:pt x="2707" y="20032"/>
                  <a:pt x="3139" y="19859"/>
                </a:cubicBezTo>
                <a:cubicBezTo>
                  <a:pt x="3553" y="19686"/>
                  <a:pt x="3830" y="19530"/>
                  <a:pt x="3968" y="19374"/>
                </a:cubicBezTo>
                <a:cubicBezTo>
                  <a:pt x="4089" y="19218"/>
                  <a:pt x="4244" y="18958"/>
                  <a:pt x="4435" y="18595"/>
                </a:cubicBezTo>
                <a:cubicBezTo>
                  <a:pt x="4659" y="18092"/>
                  <a:pt x="4884" y="17711"/>
                  <a:pt x="5074" y="17469"/>
                </a:cubicBezTo>
                <a:close/>
                <a:moveTo>
                  <a:pt x="20159" y="1325"/>
                </a:moveTo>
                <a:cubicBezTo>
                  <a:pt x="17896" y="1325"/>
                  <a:pt x="15839" y="1672"/>
                  <a:pt x="13990" y="2347"/>
                </a:cubicBezTo>
                <a:cubicBezTo>
                  <a:pt x="12902" y="2763"/>
                  <a:pt x="11951" y="3456"/>
                  <a:pt x="11105" y="4443"/>
                </a:cubicBezTo>
                <a:cubicBezTo>
                  <a:pt x="10707" y="4911"/>
                  <a:pt x="9981" y="6244"/>
                  <a:pt x="8893" y="8427"/>
                </a:cubicBezTo>
                <a:cubicBezTo>
                  <a:pt x="8374" y="9414"/>
                  <a:pt x="8029" y="10055"/>
                  <a:pt x="7839" y="10367"/>
                </a:cubicBezTo>
                <a:cubicBezTo>
                  <a:pt x="7700" y="10592"/>
                  <a:pt x="7493" y="10696"/>
                  <a:pt x="7251" y="10696"/>
                </a:cubicBezTo>
                <a:lnTo>
                  <a:pt x="3432" y="10696"/>
                </a:lnTo>
                <a:lnTo>
                  <a:pt x="1929" y="12290"/>
                </a:lnTo>
                <a:lnTo>
                  <a:pt x="5022" y="13017"/>
                </a:lnTo>
                <a:cubicBezTo>
                  <a:pt x="5160" y="13034"/>
                  <a:pt x="5281" y="13104"/>
                  <a:pt x="5368" y="13225"/>
                </a:cubicBezTo>
                <a:cubicBezTo>
                  <a:pt x="5506" y="13364"/>
                  <a:pt x="6595" y="14559"/>
                  <a:pt x="8634" y="16828"/>
                </a:cubicBezTo>
                <a:cubicBezTo>
                  <a:pt x="8685" y="16914"/>
                  <a:pt x="8737" y="17018"/>
                  <a:pt x="8755" y="17122"/>
                </a:cubicBezTo>
                <a:lnTo>
                  <a:pt x="9394" y="19686"/>
                </a:lnTo>
                <a:lnTo>
                  <a:pt x="10811" y="18144"/>
                </a:lnTo>
                <a:lnTo>
                  <a:pt x="10811" y="14611"/>
                </a:lnTo>
                <a:cubicBezTo>
                  <a:pt x="10811" y="14386"/>
                  <a:pt x="10880" y="14212"/>
                  <a:pt x="11018" y="14108"/>
                </a:cubicBezTo>
                <a:cubicBezTo>
                  <a:pt x="11191" y="13970"/>
                  <a:pt x="11830" y="13571"/>
                  <a:pt x="12954" y="12931"/>
                </a:cubicBezTo>
                <a:cubicBezTo>
                  <a:pt x="13195" y="12792"/>
                  <a:pt x="13697" y="12532"/>
                  <a:pt x="14440" y="12151"/>
                </a:cubicBezTo>
                <a:cubicBezTo>
                  <a:pt x="15183" y="11770"/>
                  <a:pt x="15805" y="11441"/>
                  <a:pt x="16323" y="11146"/>
                </a:cubicBezTo>
                <a:cubicBezTo>
                  <a:pt x="16842" y="10852"/>
                  <a:pt x="17204" y="10592"/>
                  <a:pt x="17429" y="10367"/>
                </a:cubicBezTo>
                <a:cubicBezTo>
                  <a:pt x="18328" y="9587"/>
                  <a:pt x="18967" y="8652"/>
                  <a:pt x="19364" y="7595"/>
                </a:cubicBezTo>
                <a:cubicBezTo>
                  <a:pt x="19952" y="6002"/>
                  <a:pt x="20211" y="3906"/>
                  <a:pt x="20159" y="1325"/>
                </a:cubicBezTo>
                <a:close/>
                <a:moveTo>
                  <a:pt x="17515" y="6695"/>
                </a:moveTo>
                <a:cubicBezTo>
                  <a:pt x="17515" y="7440"/>
                  <a:pt x="17256" y="8063"/>
                  <a:pt x="16721" y="8600"/>
                </a:cubicBezTo>
                <a:cubicBezTo>
                  <a:pt x="16185" y="9137"/>
                  <a:pt x="15563" y="9397"/>
                  <a:pt x="14820" y="9397"/>
                </a:cubicBezTo>
                <a:cubicBezTo>
                  <a:pt x="14077" y="9397"/>
                  <a:pt x="13437" y="9137"/>
                  <a:pt x="12902" y="8600"/>
                </a:cubicBezTo>
                <a:cubicBezTo>
                  <a:pt x="12383" y="8063"/>
                  <a:pt x="12107" y="7422"/>
                  <a:pt x="12107" y="6695"/>
                </a:cubicBezTo>
                <a:cubicBezTo>
                  <a:pt x="12107" y="5950"/>
                  <a:pt x="12383" y="5309"/>
                  <a:pt x="12902" y="4772"/>
                </a:cubicBezTo>
                <a:cubicBezTo>
                  <a:pt x="13437" y="4252"/>
                  <a:pt x="14077" y="3975"/>
                  <a:pt x="14820" y="3975"/>
                </a:cubicBezTo>
                <a:cubicBezTo>
                  <a:pt x="15563" y="3975"/>
                  <a:pt x="16185" y="4252"/>
                  <a:pt x="16721" y="4772"/>
                </a:cubicBezTo>
                <a:cubicBezTo>
                  <a:pt x="17256" y="5309"/>
                  <a:pt x="17515" y="5950"/>
                  <a:pt x="17515" y="6695"/>
                </a:cubicBezTo>
                <a:close/>
                <a:moveTo>
                  <a:pt x="16185" y="6695"/>
                </a:moveTo>
                <a:cubicBezTo>
                  <a:pt x="16185" y="6314"/>
                  <a:pt x="16047" y="5985"/>
                  <a:pt x="15787" y="5725"/>
                </a:cubicBezTo>
                <a:cubicBezTo>
                  <a:pt x="15511" y="5465"/>
                  <a:pt x="15200" y="5326"/>
                  <a:pt x="14820" y="5326"/>
                </a:cubicBezTo>
                <a:cubicBezTo>
                  <a:pt x="14440" y="5326"/>
                  <a:pt x="14111" y="5465"/>
                  <a:pt x="13852" y="5725"/>
                </a:cubicBezTo>
                <a:cubicBezTo>
                  <a:pt x="13593" y="5985"/>
                  <a:pt x="13455" y="6314"/>
                  <a:pt x="13455" y="6695"/>
                </a:cubicBezTo>
                <a:cubicBezTo>
                  <a:pt x="13455" y="7076"/>
                  <a:pt x="13593" y="7388"/>
                  <a:pt x="13852" y="7647"/>
                </a:cubicBezTo>
                <a:cubicBezTo>
                  <a:pt x="14111" y="7925"/>
                  <a:pt x="14440" y="8046"/>
                  <a:pt x="14820" y="8046"/>
                </a:cubicBezTo>
                <a:cubicBezTo>
                  <a:pt x="15200" y="8046"/>
                  <a:pt x="15511" y="7925"/>
                  <a:pt x="15787" y="7647"/>
                </a:cubicBezTo>
                <a:cubicBezTo>
                  <a:pt x="16047" y="7388"/>
                  <a:pt x="16185" y="7059"/>
                  <a:pt x="16185" y="669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lt1"/>
              </a:solidFill>
              <a:latin typeface="Calibri"/>
              <a:ea typeface="Calibri"/>
              <a:cs typeface="Calibri"/>
              <a:sym typeface="Calibri"/>
            </a:endParaRPr>
          </a:p>
        </p:txBody>
      </p:sp>
      <p:sp>
        <p:nvSpPr>
          <p:cNvPr id="157" name="Shape 157"/>
          <p:cNvSpPr/>
          <p:nvPr/>
        </p:nvSpPr>
        <p:spPr>
          <a:xfrm>
            <a:off x="7944859" y="2908613"/>
            <a:ext cx="2279530" cy="1860156"/>
          </a:xfrm>
          <a:prstGeom prst="triangle">
            <a:avLst>
              <a:gd fmla="val 50000" name="adj"/>
            </a:avLst>
          </a:prstGeom>
          <a:solidFill>
            <a:srgbClr val="3856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 name="Shape 158"/>
          <p:cNvSpPr txBox="1"/>
          <p:nvPr/>
        </p:nvSpPr>
        <p:spPr>
          <a:xfrm>
            <a:off x="8222235" y="2183528"/>
            <a:ext cx="1939955"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Poppins"/>
                <a:ea typeface="Poppins"/>
                <a:cs typeface="Poppins"/>
                <a:sym typeface="Poppins"/>
              </a:rPr>
              <a:t>Vision Two</a:t>
            </a:r>
            <a:endParaRPr b="1" sz="2400">
              <a:solidFill>
                <a:schemeClr val="lt1"/>
              </a:solidFill>
              <a:latin typeface="Poppins"/>
              <a:ea typeface="Poppins"/>
              <a:cs typeface="Poppins"/>
              <a:sym typeface="Poppins"/>
            </a:endParaRPr>
          </a:p>
        </p:txBody>
      </p:sp>
      <p:sp>
        <p:nvSpPr>
          <p:cNvPr id="159" name="Shape 159"/>
          <p:cNvSpPr txBox="1"/>
          <p:nvPr/>
        </p:nvSpPr>
        <p:spPr>
          <a:xfrm>
            <a:off x="6621343" y="4910477"/>
            <a:ext cx="4926563" cy="102540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400">
                <a:solidFill>
                  <a:schemeClr val="lt1"/>
                </a:solidFill>
                <a:latin typeface="Montserrat"/>
                <a:ea typeface="Montserrat"/>
                <a:cs typeface="Montserrat"/>
                <a:sym typeface="Montserrat"/>
              </a:rPr>
              <a:t>"Sed ut perspiciatis unde omnis iste natus error sit voluptatem accusantium doloremque audantium, totam rem laudantium, totam rem</a:t>
            </a:r>
            <a:endParaRPr sz="1400">
              <a:solidFill>
                <a:schemeClr val="lt1"/>
              </a:solidFill>
              <a:latin typeface="Montserrat"/>
              <a:ea typeface="Montserrat"/>
              <a:cs typeface="Montserrat"/>
              <a:sym typeface="Montserrat"/>
            </a:endParaRPr>
          </a:p>
        </p:txBody>
      </p:sp>
      <p:sp>
        <p:nvSpPr>
          <p:cNvPr id="160" name="Shape 160"/>
          <p:cNvSpPr/>
          <p:nvPr/>
        </p:nvSpPr>
        <p:spPr>
          <a:xfrm>
            <a:off x="8779911" y="3833432"/>
            <a:ext cx="568722" cy="566630"/>
          </a:xfrm>
          <a:custGeom>
            <a:pathLst>
              <a:path extrusionOk="0" h="21600" w="21451">
                <a:moveTo>
                  <a:pt x="21311" y="888"/>
                </a:moveTo>
                <a:lnTo>
                  <a:pt x="12774" y="21043"/>
                </a:lnTo>
                <a:cubicBezTo>
                  <a:pt x="12602" y="21408"/>
                  <a:pt x="12394" y="21600"/>
                  <a:pt x="12118" y="21600"/>
                </a:cubicBezTo>
                <a:cubicBezTo>
                  <a:pt x="11859" y="21600"/>
                  <a:pt x="11651" y="21443"/>
                  <a:pt x="11478" y="21130"/>
                </a:cubicBezTo>
                <a:lnTo>
                  <a:pt x="8092" y="15503"/>
                </a:lnTo>
                <a:cubicBezTo>
                  <a:pt x="7590" y="14702"/>
                  <a:pt x="6934" y="14040"/>
                  <a:pt x="6122" y="13517"/>
                </a:cubicBezTo>
                <a:lnTo>
                  <a:pt x="471" y="9981"/>
                </a:lnTo>
                <a:cubicBezTo>
                  <a:pt x="126" y="9772"/>
                  <a:pt x="-30" y="9563"/>
                  <a:pt x="5" y="9302"/>
                </a:cubicBezTo>
                <a:cubicBezTo>
                  <a:pt x="39" y="9041"/>
                  <a:pt x="229" y="8832"/>
                  <a:pt x="592" y="8675"/>
                </a:cubicBezTo>
                <a:lnTo>
                  <a:pt x="20568" y="139"/>
                </a:lnTo>
                <a:cubicBezTo>
                  <a:pt x="20741" y="52"/>
                  <a:pt x="20879" y="0"/>
                  <a:pt x="21017" y="0"/>
                </a:cubicBezTo>
                <a:cubicBezTo>
                  <a:pt x="21466" y="0"/>
                  <a:pt x="21570" y="296"/>
                  <a:pt x="21311" y="888"/>
                </a:cubicBezTo>
                <a:close/>
                <a:moveTo>
                  <a:pt x="7711" y="13012"/>
                </a:moveTo>
                <a:lnTo>
                  <a:pt x="17596" y="2874"/>
                </a:lnTo>
                <a:lnTo>
                  <a:pt x="2216" y="9476"/>
                </a:lnTo>
                <a:lnTo>
                  <a:pt x="6830" y="12350"/>
                </a:lnTo>
                <a:cubicBezTo>
                  <a:pt x="7107" y="12507"/>
                  <a:pt x="7400" y="12734"/>
                  <a:pt x="7711" y="13012"/>
                </a:cubicBezTo>
                <a:close/>
                <a:moveTo>
                  <a:pt x="18598" y="3815"/>
                </a:moveTo>
                <a:lnTo>
                  <a:pt x="8679" y="13988"/>
                </a:lnTo>
                <a:cubicBezTo>
                  <a:pt x="8938" y="14301"/>
                  <a:pt x="9128" y="14580"/>
                  <a:pt x="9267" y="14841"/>
                </a:cubicBezTo>
                <a:lnTo>
                  <a:pt x="11997" y="19353"/>
                </a:lnTo>
                <a:lnTo>
                  <a:pt x="18598" y="3815"/>
                </a:ln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500"/>
                                        <p:tgtEl>
                                          <p:spTgt spid="155"/>
                                        </p:tgtEl>
                                      </p:cBhvr>
                                    </p:animEffect>
                                  </p:childTnLst>
                                </p:cTn>
                              </p:par>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5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50"/>
                                        </p:tgtEl>
                                        <p:attrNameLst>
                                          <p:attrName>style.visibility</p:attrName>
                                        </p:attrNameLst>
                                      </p:cBhvr>
                                      <p:to>
                                        <p:strVal val="visible"/>
                                      </p:to>
                                    </p:set>
                                    <p:anim calcmode="lin" valueType="num">
                                      <p:cBhvr additive="base">
                                        <p:cTn dur="500"/>
                                        <p:tgtEl>
                                          <p:spTgt spid="15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51"/>
                                        </p:tgtEl>
                                        <p:attrNameLst>
                                          <p:attrName>style.visibility</p:attrName>
                                        </p:attrNameLst>
                                      </p:cBhvr>
                                      <p:to>
                                        <p:strVal val="visible"/>
                                      </p:to>
                                    </p:set>
                                    <p:anim calcmode="lin" valueType="num">
                                      <p:cBhvr additive="base">
                                        <p:cTn dur="500"/>
                                        <p:tgtEl>
                                          <p:spTgt spid="15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500"/>
                                        <p:tgtEl>
                                          <p:spTgt spid="152"/>
                                        </p:tgtEl>
                                      </p:cBhvr>
                                    </p:animEffect>
                                  </p:childTnLst>
                                </p:cTn>
                              </p:par>
                              <p:par>
                                <p:cTn fill="hold" nodeType="with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500"/>
                                        <p:tgtEl>
                                          <p:spTgt spid="156"/>
                                        </p:tgtEl>
                                      </p:cBhvr>
                                    </p:animEffect>
                                  </p:childTnLst>
                                </p:cTn>
                              </p:par>
                              <p:par>
                                <p:cTn fill="hold" nodeType="with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3"/>
                                        </p:tgtEl>
                                        <p:attrNameLst>
                                          <p:attrName>style.visibility</p:attrName>
                                        </p:attrNameLst>
                                      </p:cBhvr>
                                      <p:to>
                                        <p:strVal val="visible"/>
                                      </p:to>
                                    </p:set>
                                    <p:anim calcmode="lin" valueType="num">
                                      <p:cBhvr additive="base">
                                        <p:cTn dur="500"/>
                                        <p:tgtEl>
                                          <p:spTgt spid="15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500"/>
                                        <p:tgtEl>
                                          <p:spTgt spid="160"/>
                                        </p:tgtEl>
                                      </p:cBhvr>
                                    </p:animEffect>
                                  </p:childTnLst>
                                </p:cTn>
                              </p:par>
                              <p:par>
                                <p:cTn fill="hold" nodeType="with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500"/>
                                        <p:tgtEl>
                                          <p:spTgt spid="157"/>
                                        </p:tgtEl>
                                      </p:cBhvr>
                                    </p:animEffect>
                                  </p:childTnLst>
                                </p:cTn>
                              </p:par>
                              <p:par>
                                <p:cTn fill="hold" nodeType="with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0" st="0"/>
                                            </p:txEl>
                                          </p:spTgt>
                                        </p:tgtEl>
                                        <p:attrNameLst>
                                          <p:attrName>style.visibility</p:attrName>
                                        </p:attrNameLst>
                                      </p:cBhvr>
                                      <p:to>
                                        <p:strVal val="visible"/>
                                      </p:to>
                                    </p:set>
                                    <p:anim calcmode="lin" valueType="num">
                                      <p:cBhvr additive="base">
                                        <p:cTn dur="500"/>
                                        <p:tgtEl>
                                          <p:spTgt spid="15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65" name="Shape 165"/>
        <p:cNvGrpSpPr/>
        <p:nvPr/>
      </p:nvGrpSpPr>
      <p:grpSpPr>
        <a:xfrm>
          <a:off x="0" y="0"/>
          <a:ext cx="0" cy="0"/>
          <a:chOff x="0" y="0"/>
          <a:chExt cx="0" cy="0"/>
        </a:xfrm>
      </p:grpSpPr>
      <p:cxnSp>
        <p:nvCxnSpPr>
          <p:cNvPr id="166" name="Shape 166"/>
          <p:cNvCxnSpPr/>
          <p:nvPr/>
        </p:nvCxnSpPr>
        <p:spPr>
          <a:xfrm>
            <a:off x="5620416" y="0"/>
            <a:ext cx="0" cy="6858000"/>
          </a:xfrm>
          <a:prstGeom prst="straightConnector1">
            <a:avLst/>
          </a:prstGeom>
          <a:noFill/>
          <a:ln cap="flat" cmpd="sng" w="76200">
            <a:solidFill>
              <a:schemeClr val="accent6"/>
            </a:solidFill>
            <a:prstDash val="solid"/>
            <a:miter lim="800000"/>
            <a:headEnd len="sm" w="sm" type="none"/>
            <a:tailEnd len="sm" w="sm" type="none"/>
          </a:ln>
        </p:spPr>
      </p:cxnSp>
      <p:sp>
        <p:nvSpPr>
          <p:cNvPr id="167" name="Shape 167"/>
          <p:cNvSpPr/>
          <p:nvPr/>
        </p:nvSpPr>
        <p:spPr>
          <a:xfrm>
            <a:off x="0" y="0"/>
            <a:ext cx="452703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Shape 168"/>
          <p:cNvSpPr txBox="1"/>
          <p:nvPr/>
        </p:nvSpPr>
        <p:spPr>
          <a:xfrm>
            <a:off x="757656" y="3070903"/>
            <a:ext cx="273183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Our Mission</a:t>
            </a:r>
            <a:endParaRPr b="1" sz="3200">
              <a:solidFill>
                <a:schemeClr val="lt1"/>
              </a:solidFill>
              <a:latin typeface="Montserrat"/>
              <a:ea typeface="Montserrat"/>
              <a:cs typeface="Montserrat"/>
              <a:sym typeface="Montserrat"/>
            </a:endParaRPr>
          </a:p>
        </p:txBody>
      </p:sp>
      <p:sp>
        <p:nvSpPr>
          <p:cNvPr id="169" name="Shape 169"/>
          <p:cNvSpPr txBox="1"/>
          <p:nvPr/>
        </p:nvSpPr>
        <p:spPr>
          <a:xfrm>
            <a:off x="722681" y="3726564"/>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170" name="Shape 170"/>
          <p:cNvSpPr/>
          <p:nvPr/>
        </p:nvSpPr>
        <p:spPr>
          <a:xfrm rot="10800000">
            <a:off x="1244697"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 name="Shape 171"/>
          <p:cNvSpPr txBox="1"/>
          <p:nvPr/>
        </p:nvSpPr>
        <p:spPr>
          <a:xfrm>
            <a:off x="1756467"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06</a:t>
            </a:r>
            <a:endParaRPr b="1" sz="3600">
              <a:solidFill>
                <a:schemeClr val="lt1"/>
              </a:solidFill>
              <a:latin typeface="Montserrat"/>
              <a:ea typeface="Montserrat"/>
              <a:cs typeface="Montserrat"/>
              <a:sym typeface="Montserrat"/>
            </a:endParaRPr>
          </a:p>
        </p:txBody>
      </p:sp>
      <p:sp>
        <p:nvSpPr>
          <p:cNvPr id="172" name="Shape 172"/>
          <p:cNvSpPr/>
          <p:nvPr/>
        </p:nvSpPr>
        <p:spPr>
          <a:xfrm>
            <a:off x="5038800" y="491702"/>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 name="Shape 173"/>
          <p:cNvSpPr/>
          <p:nvPr/>
        </p:nvSpPr>
        <p:spPr>
          <a:xfrm>
            <a:off x="5408342" y="842562"/>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Shape 174"/>
          <p:cNvSpPr txBox="1"/>
          <p:nvPr/>
        </p:nvSpPr>
        <p:spPr>
          <a:xfrm>
            <a:off x="6538989" y="499862"/>
            <a:ext cx="1677062"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One</a:t>
            </a:r>
            <a:endParaRPr b="1" sz="1800">
              <a:solidFill>
                <a:srgbClr val="548135"/>
              </a:solidFill>
              <a:latin typeface="Poppins"/>
              <a:ea typeface="Poppins"/>
              <a:cs typeface="Poppins"/>
              <a:sym typeface="Poppins"/>
            </a:endParaRPr>
          </a:p>
        </p:txBody>
      </p:sp>
      <p:sp>
        <p:nvSpPr>
          <p:cNvPr id="175" name="Shape 175"/>
          <p:cNvSpPr txBox="1"/>
          <p:nvPr/>
        </p:nvSpPr>
        <p:spPr>
          <a:xfrm>
            <a:off x="6538988" y="92087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
        <p:nvSpPr>
          <p:cNvPr id="176" name="Shape 176"/>
          <p:cNvSpPr/>
          <p:nvPr/>
        </p:nvSpPr>
        <p:spPr>
          <a:xfrm>
            <a:off x="5038800" y="2532162"/>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Shape 177"/>
          <p:cNvSpPr/>
          <p:nvPr/>
        </p:nvSpPr>
        <p:spPr>
          <a:xfrm>
            <a:off x="5408342" y="2883022"/>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Shape 178"/>
          <p:cNvSpPr txBox="1"/>
          <p:nvPr/>
        </p:nvSpPr>
        <p:spPr>
          <a:xfrm>
            <a:off x="6538989" y="2540322"/>
            <a:ext cx="168026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Two</a:t>
            </a:r>
            <a:endParaRPr b="1" sz="1800">
              <a:solidFill>
                <a:srgbClr val="548135"/>
              </a:solidFill>
              <a:latin typeface="Poppins"/>
              <a:ea typeface="Poppins"/>
              <a:cs typeface="Poppins"/>
              <a:sym typeface="Poppins"/>
            </a:endParaRPr>
          </a:p>
        </p:txBody>
      </p:sp>
      <p:sp>
        <p:nvSpPr>
          <p:cNvPr id="179" name="Shape 179"/>
          <p:cNvSpPr txBox="1"/>
          <p:nvPr/>
        </p:nvSpPr>
        <p:spPr>
          <a:xfrm>
            <a:off x="6538987" y="296861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
        <p:nvSpPr>
          <p:cNvPr id="180" name="Shape 180"/>
          <p:cNvSpPr/>
          <p:nvPr/>
        </p:nvSpPr>
        <p:spPr>
          <a:xfrm>
            <a:off x="5055092" y="4724371"/>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 name="Shape 181"/>
          <p:cNvSpPr/>
          <p:nvPr/>
        </p:nvSpPr>
        <p:spPr>
          <a:xfrm>
            <a:off x="5424634" y="5075231"/>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Shape 182"/>
          <p:cNvSpPr txBox="1"/>
          <p:nvPr/>
        </p:nvSpPr>
        <p:spPr>
          <a:xfrm>
            <a:off x="6555281" y="4732531"/>
            <a:ext cx="188064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Three</a:t>
            </a:r>
            <a:endParaRPr b="1" sz="1800">
              <a:solidFill>
                <a:srgbClr val="548135"/>
              </a:solidFill>
              <a:latin typeface="Poppins"/>
              <a:ea typeface="Poppins"/>
              <a:cs typeface="Poppins"/>
              <a:sym typeface="Poppins"/>
            </a:endParaRPr>
          </a:p>
        </p:txBody>
      </p:sp>
      <p:sp>
        <p:nvSpPr>
          <p:cNvPr id="183" name="Shape 183"/>
          <p:cNvSpPr txBox="1"/>
          <p:nvPr/>
        </p:nvSpPr>
        <p:spPr>
          <a:xfrm>
            <a:off x="6555279" y="513205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5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8"/>
                                        </p:tgtEl>
                                        <p:attrNameLst>
                                          <p:attrName>style.visibility</p:attrName>
                                        </p:attrNameLst>
                                      </p:cBhvr>
                                      <p:to>
                                        <p:strVal val="visible"/>
                                      </p:to>
                                    </p:set>
                                    <p:anim calcmode="lin" valueType="num">
                                      <p:cBhvr additive="base">
                                        <p:cTn dur="500"/>
                                        <p:tgtEl>
                                          <p:spTgt spid="1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69"/>
                                        </p:tgtEl>
                                        <p:attrNameLst>
                                          <p:attrName>style.visibility</p:attrName>
                                        </p:attrNameLst>
                                      </p:cBhvr>
                                      <p:to>
                                        <p:strVal val="visible"/>
                                      </p:to>
                                    </p:set>
                                    <p:anim calcmode="lin" valueType="num">
                                      <p:cBhvr additive="base">
                                        <p:cTn dur="500"/>
                                        <p:tgtEl>
                                          <p:spTgt spid="16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500"/>
                                        <p:tgtEl>
                                          <p:spTgt spid="1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500"/>
                                        <p:tgtEl>
                                          <p:spTgt spid="174"/>
                                        </p:tgtEl>
                                      </p:cBhvr>
                                    </p:animEffect>
                                  </p:childTnLst>
                                </p:cTn>
                              </p:par>
                              <p:par>
                                <p:cTn fill="hold" nodeType="with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500"/>
                                        <p:tgtEl>
                                          <p:spTgt spid="1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500"/>
                                        <p:tgtEl>
                                          <p:spTgt spid="176"/>
                                        </p:tgtEl>
                                      </p:cBhvr>
                                    </p:animEffect>
                                  </p:childTnLst>
                                </p:cTn>
                              </p:par>
                              <p:par>
                                <p:cTn fill="hold" nodeType="with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5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500"/>
                                        <p:tgtEl>
                                          <p:spTgt spid="178"/>
                                        </p:tgtEl>
                                      </p:cBhvr>
                                    </p:animEffect>
                                  </p:childTnLst>
                                </p:cTn>
                              </p:par>
                              <p:par>
                                <p:cTn fill="hold" nodeType="with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500"/>
                                        <p:tgtEl>
                                          <p:spTgt spid="181"/>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500"/>
                                        <p:tgtEl>
                                          <p:spTgt spid="183"/>
                                        </p:tgtEl>
                                      </p:cBhvr>
                                    </p:animEffect>
                                  </p:childTnLst>
                                </p:cTn>
                              </p:par>
                              <p:par>
                                <p:cTn fill="hold" nodeType="with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500"/>
                                        <p:tgtEl>
                                          <p:spTgt spid="1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88" name="Shape 188"/>
        <p:cNvGrpSpPr/>
        <p:nvPr/>
      </p:nvGrpSpPr>
      <p:grpSpPr>
        <a:xfrm>
          <a:off x="0" y="0"/>
          <a:ext cx="0" cy="0"/>
          <a:chOff x="0" y="0"/>
          <a:chExt cx="0" cy="0"/>
        </a:xfrm>
      </p:grpSpPr>
      <p:cxnSp>
        <p:nvCxnSpPr>
          <p:cNvPr id="189" name="Shape 189"/>
          <p:cNvCxnSpPr/>
          <p:nvPr/>
        </p:nvCxnSpPr>
        <p:spPr>
          <a:xfrm>
            <a:off x="5620416" y="0"/>
            <a:ext cx="0" cy="6858000"/>
          </a:xfrm>
          <a:prstGeom prst="straightConnector1">
            <a:avLst/>
          </a:prstGeom>
          <a:noFill/>
          <a:ln cap="flat" cmpd="sng" w="76200">
            <a:solidFill>
              <a:schemeClr val="accent6"/>
            </a:solidFill>
            <a:prstDash val="solid"/>
            <a:miter lim="800000"/>
            <a:headEnd len="sm" w="sm" type="none"/>
            <a:tailEnd len="sm" w="sm" type="none"/>
          </a:ln>
        </p:spPr>
      </p:cxnSp>
      <p:sp>
        <p:nvSpPr>
          <p:cNvPr id="190" name="Shape 190"/>
          <p:cNvSpPr/>
          <p:nvPr/>
        </p:nvSpPr>
        <p:spPr>
          <a:xfrm>
            <a:off x="0" y="0"/>
            <a:ext cx="4527030" cy="68580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Shape 191"/>
          <p:cNvSpPr txBox="1"/>
          <p:nvPr/>
        </p:nvSpPr>
        <p:spPr>
          <a:xfrm>
            <a:off x="757656" y="3070903"/>
            <a:ext cx="273183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Our Mission</a:t>
            </a:r>
            <a:endParaRPr b="1" sz="3200">
              <a:solidFill>
                <a:schemeClr val="lt1"/>
              </a:solidFill>
              <a:latin typeface="Montserrat"/>
              <a:ea typeface="Montserrat"/>
              <a:cs typeface="Montserrat"/>
              <a:sym typeface="Montserrat"/>
            </a:endParaRPr>
          </a:p>
        </p:txBody>
      </p:sp>
      <p:sp>
        <p:nvSpPr>
          <p:cNvPr id="192" name="Shape 192"/>
          <p:cNvSpPr txBox="1"/>
          <p:nvPr/>
        </p:nvSpPr>
        <p:spPr>
          <a:xfrm>
            <a:off x="722681" y="3726564"/>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193" name="Shape 193"/>
          <p:cNvSpPr/>
          <p:nvPr/>
        </p:nvSpPr>
        <p:spPr>
          <a:xfrm rot="10800000">
            <a:off x="1244697" y="0"/>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 name="Shape 194"/>
          <p:cNvSpPr txBox="1"/>
          <p:nvPr/>
        </p:nvSpPr>
        <p:spPr>
          <a:xfrm>
            <a:off x="1756467" y="222863"/>
            <a:ext cx="992989"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06</a:t>
            </a:r>
            <a:endParaRPr b="1" sz="3600">
              <a:solidFill>
                <a:schemeClr val="lt1"/>
              </a:solidFill>
              <a:latin typeface="Montserrat"/>
              <a:ea typeface="Montserrat"/>
              <a:cs typeface="Montserrat"/>
              <a:sym typeface="Montserrat"/>
            </a:endParaRPr>
          </a:p>
        </p:txBody>
      </p:sp>
      <p:sp>
        <p:nvSpPr>
          <p:cNvPr id="195" name="Shape 195"/>
          <p:cNvSpPr/>
          <p:nvPr/>
        </p:nvSpPr>
        <p:spPr>
          <a:xfrm>
            <a:off x="5038800" y="491702"/>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Shape 196"/>
          <p:cNvSpPr/>
          <p:nvPr/>
        </p:nvSpPr>
        <p:spPr>
          <a:xfrm>
            <a:off x="5408342" y="842562"/>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197" name="Shape 197"/>
          <p:cNvSpPr txBox="1"/>
          <p:nvPr/>
        </p:nvSpPr>
        <p:spPr>
          <a:xfrm>
            <a:off x="6538989" y="499862"/>
            <a:ext cx="173156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Four</a:t>
            </a:r>
            <a:endParaRPr b="1" sz="1800">
              <a:solidFill>
                <a:srgbClr val="548135"/>
              </a:solidFill>
              <a:latin typeface="Poppins"/>
              <a:ea typeface="Poppins"/>
              <a:cs typeface="Poppins"/>
              <a:sym typeface="Poppins"/>
            </a:endParaRPr>
          </a:p>
        </p:txBody>
      </p:sp>
      <p:sp>
        <p:nvSpPr>
          <p:cNvPr id="198" name="Shape 198"/>
          <p:cNvSpPr txBox="1"/>
          <p:nvPr/>
        </p:nvSpPr>
        <p:spPr>
          <a:xfrm>
            <a:off x="6538988" y="92087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
        <p:nvSpPr>
          <p:cNvPr id="199" name="Shape 199"/>
          <p:cNvSpPr/>
          <p:nvPr/>
        </p:nvSpPr>
        <p:spPr>
          <a:xfrm>
            <a:off x="5038800" y="2532162"/>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 name="Shape 200"/>
          <p:cNvSpPr/>
          <p:nvPr/>
        </p:nvSpPr>
        <p:spPr>
          <a:xfrm>
            <a:off x="5408342" y="2883022"/>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01" name="Shape 201"/>
          <p:cNvSpPr txBox="1"/>
          <p:nvPr/>
        </p:nvSpPr>
        <p:spPr>
          <a:xfrm>
            <a:off x="6538989" y="2540322"/>
            <a:ext cx="1685077"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Five</a:t>
            </a:r>
            <a:endParaRPr b="1" sz="1800">
              <a:solidFill>
                <a:srgbClr val="548135"/>
              </a:solidFill>
              <a:latin typeface="Poppins"/>
              <a:ea typeface="Poppins"/>
              <a:cs typeface="Poppins"/>
              <a:sym typeface="Poppins"/>
            </a:endParaRPr>
          </a:p>
        </p:txBody>
      </p:sp>
      <p:sp>
        <p:nvSpPr>
          <p:cNvPr id="202" name="Shape 202"/>
          <p:cNvSpPr txBox="1"/>
          <p:nvPr/>
        </p:nvSpPr>
        <p:spPr>
          <a:xfrm>
            <a:off x="6538987" y="296861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
        <p:nvSpPr>
          <p:cNvPr id="203" name="Shape 203"/>
          <p:cNvSpPr/>
          <p:nvPr/>
        </p:nvSpPr>
        <p:spPr>
          <a:xfrm>
            <a:off x="5055092" y="4724371"/>
            <a:ext cx="1130647" cy="113064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Shape 204"/>
          <p:cNvSpPr/>
          <p:nvPr/>
        </p:nvSpPr>
        <p:spPr>
          <a:xfrm>
            <a:off x="5424634" y="5075231"/>
            <a:ext cx="424148" cy="424149"/>
          </a:xfrm>
          <a:custGeom>
            <a:pathLst>
              <a:path extrusionOk="0" h="21600" w="21600">
                <a:moveTo>
                  <a:pt x="21600" y="10800"/>
                </a:moveTo>
                <a:cubicBezTo>
                  <a:pt x="21600" y="13791"/>
                  <a:pt x="20557" y="16330"/>
                  <a:pt x="18435" y="18435"/>
                </a:cubicBezTo>
                <a:cubicBezTo>
                  <a:pt x="16330" y="20539"/>
                  <a:pt x="13791" y="21600"/>
                  <a:pt x="10800" y="21600"/>
                </a:cubicBezTo>
                <a:cubicBezTo>
                  <a:pt x="7826" y="21600"/>
                  <a:pt x="5287" y="20539"/>
                  <a:pt x="3165" y="18435"/>
                </a:cubicBezTo>
                <a:cubicBezTo>
                  <a:pt x="1061" y="16330"/>
                  <a:pt x="0" y="13791"/>
                  <a:pt x="0" y="10800"/>
                </a:cubicBezTo>
                <a:cubicBezTo>
                  <a:pt x="0" y="7826"/>
                  <a:pt x="1061" y="5270"/>
                  <a:pt x="3165" y="3165"/>
                </a:cubicBezTo>
                <a:cubicBezTo>
                  <a:pt x="5287" y="1061"/>
                  <a:pt x="7826" y="0"/>
                  <a:pt x="10800" y="0"/>
                </a:cubicBezTo>
                <a:cubicBezTo>
                  <a:pt x="13791" y="0"/>
                  <a:pt x="16330" y="1061"/>
                  <a:pt x="18435" y="3165"/>
                </a:cubicBezTo>
                <a:cubicBezTo>
                  <a:pt x="20557" y="5270"/>
                  <a:pt x="21600" y="7826"/>
                  <a:pt x="21600" y="10800"/>
                </a:cubicBezTo>
                <a:close/>
                <a:moveTo>
                  <a:pt x="20261" y="10800"/>
                </a:moveTo>
                <a:cubicBezTo>
                  <a:pt x="20261" y="8191"/>
                  <a:pt x="19339" y="5965"/>
                  <a:pt x="17496" y="4122"/>
                </a:cubicBezTo>
                <a:cubicBezTo>
                  <a:pt x="15652" y="2278"/>
                  <a:pt x="13426" y="1357"/>
                  <a:pt x="10800" y="1357"/>
                </a:cubicBezTo>
                <a:cubicBezTo>
                  <a:pt x="8191" y="1357"/>
                  <a:pt x="5965" y="2278"/>
                  <a:pt x="4122" y="4122"/>
                </a:cubicBezTo>
                <a:cubicBezTo>
                  <a:pt x="2278" y="5965"/>
                  <a:pt x="1357" y="8174"/>
                  <a:pt x="1357" y="10800"/>
                </a:cubicBezTo>
                <a:cubicBezTo>
                  <a:pt x="1357" y="13409"/>
                  <a:pt x="2278" y="15652"/>
                  <a:pt x="4122" y="17513"/>
                </a:cubicBezTo>
                <a:cubicBezTo>
                  <a:pt x="5965" y="19374"/>
                  <a:pt x="8191" y="20296"/>
                  <a:pt x="10800" y="20296"/>
                </a:cubicBezTo>
                <a:cubicBezTo>
                  <a:pt x="13426" y="20296"/>
                  <a:pt x="15652" y="19374"/>
                  <a:pt x="17496" y="17513"/>
                </a:cubicBezTo>
                <a:cubicBezTo>
                  <a:pt x="19339" y="15652"/>
                  <a:pt x="20261" y="13426"/>
                  <a:pt x="20261" y="10800"/>
                </a:cubicBezTo>
                <a:close/>
                <a:moveTo>
                  <a:pt x="16052" y="6852"/>
                </a:moveTo>
                <a:cubicBezTo>
                  <a:pt x="16383" y="7183"/>
                  <a:pt x="16383" y="7496"/>
                  <a:pt x="16070" y="7809"/>
                </a:cubicBezTo>
                <a:lnTo>
                  <a:pt x="9322" y="14557"/>
                </a:lnTo>
                <a:cubicBezTo>
                  <a:pt x="9304" y="14609"/>
                  <a:pt x="9287" y="14661"/>
                  <a:pt x="9287" y="14678"/>
                </a:cubicBezTo>
                <a:cubicBezTo>
                  <a:pt x="8957" y="14991"/>
                  <a:pt x="8626" y="14991"/>
                  <a:pt x="8313" y="14678"/>
                </a:cubicBezTo>
                <a:lnTo>
                  <a:pt x="4991" y="11304"/>
                </a:lnTo>
                <a:cubicBezTo>
                  <a:pt x="4643" y="11009"/>
                  <a:pt x="4643" y="10696"/>
                  <a:pt x="4957" y="10383"/>
                </a:cubicBezTo>
                <a:cubicBezTo>
                  <a:pt x="5287" y="10070"/>
                  <a:pt x="5600" y="10070"/>
                  <a:pt x="5913" y="10383"/>
                </a:cubicBezTo>
                <a:lnTo>
                  <a:pt x="8783" y="13200"/>
                </a:lnTo>
                <a:lnTo>
                  <a:pt x="15113" y="6835"/>
                </a:lnTo>
                <a:cubicBezTo>
                  <a:pt x="15409" y="6522"/>
                  <a:pt x="15739" y="6539"/>
                  <a:pt x="16052" y="6852"/>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Shape 205"/>
          <p:cNvSpPr txBox="1"/>
          <p:nvPr/>
        </p:nvSpPr>
        <p:spPr>
          <a:xfrm>
            <a:off x="6555281" y="4732531"/>
            <a:ext cx="153760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Poppins"/>
                <a:ea typeface="Poppins"/>
                <a:cs typeface="Poppins"/>
                <a:sym typeface="Poppins"/>
              </a:rPr>
              <a:t>Mission</a:t>
            </a:r>
            <a:r>
              <a:rPr b="1" lang="en-US" sz="1800">
                <a:solidFill>
                  <a:srgbClr val="548135"/>
                </a:solidFill>
                <a:latin typeface="Poppins"/>
                <a:ea typeface="Poppins"/>
                <a:cs typeface="Poppins"/>
                <a:sym typeface="Poppins"/>
              </a:rPr>
              <a:t> Six</a:t>
            </a:r>
            <a:endParaRPr b="1" sz="1800">
              <a:solidFill>
                <a:srgbClr val="548135"/>
              </a:solidFill>
              <a:latin typeface="Poppins"/>
              <a:ea typeface="Poppins"/>
              <a:cs typeface="Poppins"/>
              <a:sym typeface="Poppins"/>
            </a:endParaRPr>
          </a:p>
        </p:txBody>
      </p:sp>
      <p:sp>
        <p:nvSpPr>
          <p:cNvPr id="206" name="Shape 206"/>
          <p:cNvSpPr txBox="1"/>
          <p:nvPr/>
        </p:nvSpPr>
        <p:spPr>
          <a:xfrm>
            <a:off x="6555279" y="5132056"/>
            <a:ext cx="4926563"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Montserrat"/>
                <a:ea typeface="Montserrat"/>
                <a:cs typeface="Montserrat"/>
                <a:sym typeface="Montserrat"/>
              </a:rPr>
              <a:t>"Sed ut perspiciatis unde omnis iste natus error sit voluptatem accusantium doloremque audantium, totam rem laudantium, totam rem"Sed ut perspiciatis unde omnis</a:t>
            </a:r>
            <a:endParaRPr sz="1200">
              <a:solidFill>
                <a:srgbClr val="3F3F3F"/>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par>
                                <p:cTn fill="hold" nodeType="with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1"/>
                                        </p:tgtEl>
                                        <p:attrNameLst>
                                          <p:attrName>style.visibility</p:attrName>
                                        </p:attrNameLst>
                                      </p:cBhvr>
                                      <p:to>
                                        <p:strVal val="visible"/>
                                      </p:to>
                                    </p:set>
                                    <p:anim calcmode="lin" valueType="num">
                                      <p:cBhvr additive="base">
                                        <p:cTn dur="500"/>
                                        <p:tgtEl>
                                          <p:spTgt spid="19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92"/>
                                        </p:tgtEl>
                                        <p:attrNameLst>
                                          <p:attrName>style.visibility</p:attrName>
                                        </p:attrNameLst>
                                      </p:cBhvr>
                                      <p:to>
                                        <p:strVal val="visible"/>
                                      </p:to>
                                    </p:set>
                                    <p:anim calcmode="lin" valueType="num">
                                      <p:cBhvr additive="base">
                                        <p:cTn dur="500"/>
                                        <p:tgtEl>
                                          <p:spTgt spid="19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par>
                                <p:cTn fill="hold" nodeType="with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500"/>
                                        <p:tgtEl>
                                          <p:spTgt spid="199"/>
                                        </p:tgtEl>
                                      </p:cBhvr>
                                    </p:animEffect>
                                  </p:childTnLst>
                                </p:cTn>
                              </p:par>
                              <p:par>
                                <p:cTn fill="hold" nodeType="with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500"/>
                                        <p:tgtEl>
                                          <p:spTgt spid="2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500"/>
                                        <p:tgtEl>
                                          <p:spTgt spid="201"/>
                                        </p:tgtEl>
                                      </p:cBhvr>
                                    </p:animEffect>
                                  </p:childTnLst>
                                </p:cTn>
                              </p:par>
                              <p:par>
                                <p:cTn fill="hold" nodeType="with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500"/>
                                        <p:tgtEl>
                                          <p:spTgt spid="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par>
                                <p:cTn fill="hold" nodeType="with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548135"/>
        </a:solidFill>
      </p:bgPr>
    </p:bg>
    <p:spTree>
      <p:nvGrpSpPr>
        <p:cNvPr id="210" name="Shape 210"/>
        <p:cNvGrpSpPr/>
        <p:nvPr/>
      </p:nvGrpSpPr>
      <p:grpSpPr>
        <a:xfrm>
          <a:off x="0" y="0"/>
          <a:ext cx="0" cy="0"/>
          <a:chOff x="0" y="0"/>
          <a:chExt cx="0" cy="0"/>
        </a:xfrm>
      </p:grpSpPr>
      <p:sp>
        <p:nvSpPr>
          <p:cNvPr id="211" name="Shape 211"/>
          <p:cNvSpPr/>
          <p:nvPr/>
        </p:nvSpPr>
        <p:spPr>
          <a:xfrm>
            <a:off x="0" y="-26252"/>
            <a:ext cx="12192000" cy="172037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 name="Shape 212"/>
          <p:cNvSpPr txBox="1"/>
          <p:nvPr/>
        </p:nvSpPr>
        <p:spPr>
          <a:xfrm>
            <a:off x="1344516" y="3538505"/>
            <a:ext cx="180690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STRUCTURE</a:t>
            </a:r>
            <a:endParaRPr b="1" sz="2000">
              <a:solidFill>
                <a:schemeClr val="lt1"/>
              </a:solidFill>
              <a:latin typeface="Montserrat"/>
              <a:ea typeface="Montserrat"/>
              <a:cs typeface="Montserrat"/>
              <a:sym typeface="Montserrat"/>
            </a:endParaRPr>
          </a:p>
        </p:txBody>
      </p:sp>
      <p:cxnSp>
        <p:nvCxnSpPr>
          <p:cNvPr id="213" name="Shape 213"/>
          <p:cNvCxnSpPr/>
          <p:nvPr/>
        </p:nvCxnSpPr>
        <p:spPr>
          <a:xfrm>
            <a:off x="799807" y="4265715"/>
            <a:ext cx="2896325" cy="0"/>
          </a:xfrm>
          <a:prstGeom prst="straightConnector1">
            <a:avLst/>
          </a:prstGeom>
          <a:noFill/>
          <a:ln cap="flat" cmpd="sng" w="28575">
            <a:solidFill>
              <a:schemeClr val="accent6"/>
            </a:solidFill>
            <a:prstDash val="solid"/>
            <a:miter lim="800000"/>
            <a:headEnd len="sm" w="sm" type="none"/>
            <a:tailEnd len="sm" w="sm" type="none"/>
          </a:ln>
        </p:spPr>
      </p:cxnSp>
      <p:sp>
        <p:nvSpPr>
          <p:cNvPr id="214" name="Shape 214"/>
          <p:cNvSpPr txBox="1"/>
          <p:nvPr/>
        </p:nvSpPr>
        <p:spPr>
          <a:xfrm>
            <a:off x="614241" y="4519806"/>
            <a:ext cx="3267459" cy="147732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a:t>
            </a:r>
            <a:endParaRPr sz="1200">
              <a:solidFill>
                <a:schemeClr val="lt1"/>
              </a:solidFill>
              <a:latin typeface="Montserrat"/>
              <a:ea typeface="Montserrat"/>
              <a:cs typeface="Montserrat"/>
              <a:sym typeface="Montserrat"/>
            </a:endParaRPr>
          </a:p>
        </p:txBody>
      </p:sp>
      <p:sp>
        <p:nvSpPr>
          <p:cNvPr id="215" name="Shape 215"/>
          <p:cNvSpPr/>
          <p:nvPr/>
        </p:nvSpPr>
        <p:spPr>
          <a:xfrm>
            <a:off x="1831810" y="2468617"/>
            <a:ext cx="853062" cy="678265"/>
          </a:xfrm>
          <a:custGeom>
            <a:pathLst>
              <a:path extrusionOk="0" h="21600" w="21600">
                <a:moveTo>
                  <a:pt x="21503" y="11298"/>
                </a:moveTo>
                <a:lnTo>
                  <a:pt x="20672" y="12537"/>
                </a:lnTo>
                <a:cubicBezTo>
                  <a:pt x="20594" y="12634"/>
                  <a:pt x="20517" y="12707"/>
                  <a:pt x="20401" y="12732"/>
                </a:cubicBezTo>
                <a:lnTo>
                  <a:pt x="20362" y="12732"/>
                </a:lnTo>
                <a:cubicBezTo>
                  <a:pt x="20246" y="12732"/>
                  <a:pt x="20150" y="12683"/>
                  <a:pt x="20072" y="12610"/>
                </a:cubicBezTo>
                <a:lnTo>
                  <a:pt x="10790" y="2891"/>
                </a:lnTo>
                <a:lnTo>
                  <a:pt x="1528" y="12610"/>
                </a:lnTo>
                <a:cubicBezTo>
                  <a:pt x="1412" y="12683"/>
                  <a:pt x="1315" y="12732"/>
                  <a:pt x="1199" y="12732"/>
                </a:cubicBezTo>
                <a:cubicBezTo>
                  <a:pt x="1083" y="12707"/>
                  <a:pt x="986" y="12634"/>
                  <a:pt x="928" y="12537"/>
                </a:cubicBezTo>
                <a:lnTo>
                  <a:pt x="97" y="11298"/>
                </a:lnTo>
                <a:cubicBezTo>
                  <a:pt x="19" y="11177"/>
                  <a:pt x="0" y="11031"/>
                  <a:pt x="0" y="10885"/>
                </a:cubicBezTo>
                <a:cubicBezTo>
                  <a:pt x="0" y="10715"/>
                  <a:pt x="58" y="10618"/>
                  <a:pt x="155" y="10521"/>
                </a:cubicBezTo>
                <a:lnTo>
                  <a:pt x="9785" y="437"/>
                </a:lnTo>
                <a:cubicBezTo>
                  <a:pt x="10075" y="146"/>
                  <a:pt x="10404" y="0"/>
                  <a:pt x="10790" y="0"/>
                </a:cubicBezTo>
                <a:cubicBezTo>
                  <a:pt x="11196" y="0"/>
                  <a:pt x="11525" y="146"/>
                  <a:pt x="11815" y="437"/>
                </a:cubicBezTo>
                <a:lnTo>
                  <a:pt x="15083" y="3888"/>
                </a:lnTo>
                <a:lnTo>
                  <a:pt x="15083" y="607"/>
                </a:lnTo>
                <a:cubicBezTo>
                  <a:pt x="15083" y="437"/>
                  <a:pt x="15122" y="316"/>
                  <a:pt x="15199" y="219"/>
                </a:cubicBezTo>
                <a:cubicBezTo>
                  <a:pt x="15296" y="121"/>
                  <a:pt x="15393" y="49"/>
                  <a:pt x="15509" y="49"/>
                </a:cubicBezTo>
                <a:lnTo>
                  <a:pt x="18081" y="49"/>
                </a:lnTo>
                <a:cubicBezTo>
                  <a:pt x="18216" y="49"/>
                  <a:pt x="18313" y="121"/>
                  <a:pt x="18390" y="219"/>
                </a:cubicBezTo>
                <a:cubicBezTo>
                  <a:pt x="18467" y="316"/>
                  <a:pt x="18525" y="437"/>
                  <a:pt x="18525" y="607"/>
                </a:cubicBezTo>
                <a:lnTo>
                  <a:pt x="18525" y="7459"/>
                </a:lnTo>
                <a:lnTo>
                  <a:pt x="21445" y="10521"/>
                </a:lnTo>
                <a:cubicBezTo>
                  <a:pt x="21542" y="10618"/>
                  <a:pt x="21581" y="10739"/>
                  <a:pt x="21600" y="10885"/>
                </a:cubicBezTo>
                <a:cubicBezTo>
                  <a:pt x="21600" y="11055"/>
                  <a:pt x="21581" y="11177"/>
                  <a:pt x="21503" y="11298"/>
                </a:cubicBezTo>
                <a:close/>
                <a:moveTo>
                  <a:pt x="18525" y="12440"/>
                </a:moveTo>
                <a:lnTo>
                  <a:pt x="18525" y="20531"/>
                </a:lnTo>
                <a:cubicBezTo>
                  <a:pt x="18525" y="20822"/>
                  <a:pt x="18429" y="21065"/>
                  <a:pt x="18255" y="21284"/>
                </a:cubicBezTo>
                <a:cubicBezTo>
                  <a:pt x="18100" y="21503"/>
                  <a:pt x="17887" y="21600"/>
                  <a:pt x="17655" y="21600"/>
                </a:cubicBezTo>
                <a:lnTo>
                  <a:pt x="12511" y="21600"/>
                </a:lnTo>
                <a:lnTo>
                  <a:pt x="12511" y="15137"/>
                </a:lnTo>
                <a:lnTo>
                  <a:pt x="9089" y="15137"/>
                </a:lnTo>
                <a:lnTo>
                  <a:pt x="9089" y="21600"/>
                </a:lnTo>
                <a:lnTo>
                  <a:pt x="3945" y="21600"/>
                </a:lnTo>
                <a:cubicBezTo>
                  <a:pt x="3713" y="21600"/>
                  <a:pt x="3519" y="21503"/>
                  <a:pt x="3345" y="21284"/>
                </a:cubicBezTo>
                <a:cubicBezTo>
                  <a:pt x="3191" y="21065"/>
                  <a:pt x="3075" y="20822"/>
                  <a:pt x="3075" y="20531"/>
                </a:cubicBezTo>
                <a:lnTo>
                  <a:pt x="3075" y="12440"/>
                </a:lnTo>
                <a:cubicBezTo>
                  <a:pt x="3075" y="12440"/>
                  <a:pt x="3075" y="12416"/>
                  <a:pt x="3094" y="12391"/>
                </a:cubicBezTo>
                <a:cubicBezTo>
                  <a:pt x="3094" y="12367"/>
                  <a:pt x="3094" y="12367"/>
                  <a:pt x="3094" y="12343"/>
                </a:cubicBezTo>
                <a:lnTo>
                  <a:pt x="10790" y="4373"/>
                </a:lnTo>
                <a:lnTo>
                  <a:pt x="18506" y="12343"/>
                </a:lnTo>
                <a:cubicBezTo>
                  <a:pt x="18506" y="12367"/>
                  <a:pt x="18525" y="12416"/>
                  <a:pt x="18525" y="12440"/>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Shape 216"/>
          <p:cNvSpPr txBox="1"/>
          <p:nvPr/>
        </p:nvSpPr>
        <p:spPr>
          <a:xfrm>
            <a:off x="5292159" y="3537132"/>
            <a:ext cx="159370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STRATEGY</a:t>
            </a:r>
            <a:endParaRPr b="1" sz="2000">
              <a:solidFill>
                <a:schemeClr val="lt1"/>
              </a:solidFill>
              <a:latin typeface="Montserrat"/>
              <a:ea typeface="Montserrat"/>
              <a:cs typeface="Montserrat"/>
              <a:sym typeface="Montserrat"/>
            </a:endParaRPr>
          </a:p>
        </p:txBody>
      </p:sp>
      <p:cxnSp>
        <p:nvCxnSpPr>
          <p:cNvPr id="217" name="Shape 217"/>
          <p:cNvCxnSpPr/>
          <p:nvPr/>
        </p:nvCxnSpPr>
        <p:spPr>
          <a:xfrm>
            <a:off x="4681961" y="4293960"/>
            <a:ext cx="2896325" cy="0"/>
          </a:xfrm>
          <a:prstGeom prst="straightConnector1">
            <a:avLst/>
          </a:prstGeom>
          <a:noFill/>
          <a:ln cap="flat" cmpd="sng" w="28575">
            <a:solidFill>
              <a:schemeClr val="accent6"/>
            </a:solidFill>
            <a:prstDash val="solid"/>
            <a:miter lim="800000"/>
            <a:headEnd len="sm" w="sm" type="none"/>
            <a:tailEnd len="sm" w="sm" type="none"/>
          </a:ln>
        </p:spPr>
      </p:cxnSp>
      <p:sp>
        <p:nvSpPr>
          <p:cNvPr id="218" name="Shape 218"/>
          <p:cNvSpPr txBox="1"/>
          <p:nvPr/>
        </p:nvSpPr>
        <p:spPr>
          <a:xfrm>
            <a:off x="4496393" y="4519806"/>
            <a:ext cx="3267459" cy="147732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a:t>
            </a:r>
            <a:endParaRPr sz="1200">
              <a:solidFill>
                <a:schemeClr val="lt1"/>
              </a:solidFill>
              <a:latin typeface="Montserrat"/>
              <a:ea typeface="Montserrat"/>
              <a:cs typeface="Montserrat"/>
              <a:sym typeface="Montserrat"/>
            </a:endParaRPr>
          </a:p>
        </p:txBody>
      </p:sp>
      <p:sp>
        <p:nvSpPr>
          <p:cNvPr id="219" name="Shape 219"/>
          <p:cNvSpPr txBox="1"/>
          <p:nvPr/>
        </p:nvSpPr>
        <p:spPr>
          <a:xfrm>
            <a:off x="9068408" y="3537132"/>
            <a:ext cx="2037737"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Montserrat"/>
                <a:ea typeface="Montserrat"/>
                <a:cs typeface="Montserrat"/>
                <a:sym typeface="Montserrat"/>
              </a:rPr>
              <a:t>ADVERTISING</a:t>
            </a:r>
            <a:endParaRPr b="1" sz="2000">
              <a:solidFill>
                <a:schemeClr val="lt1"/>
              </a:solidFill>
              <a:latin typeface="Montserrat"/>
              <a:ea typeface="Montserrat"/>
              <a:cs typeface="Montserrat"/>
              <a:sym typeface="Montserrat"/>
            </a:endParaRPr>
          </a:p>
        </p:txBody>
      </p:sp>
      <p:cxnSp>
        <p:nvCxnSpPr>
          <p:cNvPr id="220" name="Shape 220"/>
          <p:cNvCxnSpPr/>
          <p:nvPr/>
        </p:nvCxnSpPr>
        <p:spPr>
          <a:xfrm>
            <a:off x="8536178" y="4280154"/>
            <a:ext cx="2896325" cy="0"/>
          </a:xfrm>
          <a:prstGeom prst="straightConnector1">
            <a:avLst/>
          </a:prstGeom>
          <a:noFill/>
          <a:ln cap="flat" cmpd="sng" w="28575">
            <a:solidFill>
              <a:schemeClr val="accent6"/>
            </a:solidFill>
            <a:prstDash val="solid"/>
            <a:miter lim="800000"/>
            <a:headEnd len="sm" w="sm" type="none"/>
            <a:tailEnd len="sm" w="sm" type="none"/>
          </a:ln>
        </p:spPr>
      </p:cxnSp>
      <p:sp>
        <p:nvSpPr>
          <p:cNvPr id="221" name="Shape 221"/>
          <p:cNvSpPr txBox="1"/>
          <p:nvPr/>
        </p:nvSpPr>
        <p:spPr>
          <a:xfrm>
            <a:off x="8335965" y="4532548"/>
            <a:ext cx="3267459" cy="147732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200">
                <a:solidFill>
                  <a:schemeClr val="lt1"/>
                </a:solidFill>
                <a:latin typeface="Montserrat"/>
                <a:ea typeface="Montserrat"/>
                <a:cs typeface="Montserrat"/>
                <a:sym typeface="Montserrat"/>
              </a:rPr>
              <a:t>or again is there anyone who loves or pursues or desires to obtain pain of itself, because it is pain, but because occasionally circumstances occur in which toil and pain</a:t>
            </a:r>
            <a:endParaRPr sz="1200">
              <a:solidFill>
                <a:schemeClr val="lt1"/>
              </a:solidFill>
              <a:latin typeface="Montserrat"/>
              <a:ea typeface="Montserrat"/>
              <a:cs typeface="Montserrat"/>
              <a:sym typeface="Montserrat"/>
            </a:endParaRPr>
          </a:p>
        </p:txBody>
      </p:sp>
      <p:sp>
        <p:nvSpPr>
          <p:cNvPr id="222" name="Shape 222"/>
          <p:cNvSpPr/>
          <p:nvPr/>
        </p:nvSpPr>
        <p:spPr>
          <a:xfrm>
            <a:off x="5728389" y="2406015"/>
            <a:ext cx="774397" cy="774399"/>
          </a:xfrm>
          <a:custGeom>
            <a:pathLst>
              <a:path extrusionOk="0" h="21600" w="21600">
                <a:moveTo>
                  <a:pt x="20140" y="5395"/>
                </a:moveTo>
                <a:cubicBezTo>
                  <a:pt x="21113" y="7038"/>
                  <a:pt x="21600" y="8843"/>
                  <a:pt x="21600" y="10810"/>
                </a:cubicBezTo>
                <a:cubicBezTo>
                  <a:pt x="21600" y="12757"/>
                  <a:pt x="21113" y="14562"/>
                  <a:pt x="20140" y="16225"/>
                </a:cubicBezTo>
                <a:cubicBezTo>
                  <a:pt x="19186" y="17868"/>
                  <a:pt x="17868" y="19186"/>
                  <a:pt x="16225" y="20140"/>
                </a:cubicBezTo>
                <a:cubicBezTo>
                  <a:pt x="14562" y="21113"/>
                  <a:pt x="12737" y="21600"/>
                  <a:pt x="10790" y="21600"/>
                </a:cubicBezTo>
                <a:cubicBezTo>
                  <a:pt x="8823" y="21600"/>
                  <a:pt x="7038" y="21113"/>
                  <a:pt x="5375" y="20140"/>
                </a:cubicBezTo>
                <a:cubicBezTo>
                  <a:pt x="3732" y="19186"/>
                  <a:pt x="2414" y="17888"/>
                  <a:pt x="1460" y="16225"/>
                </a:cubicBezTo>
                <a:cubicBezTo>
                  <a:pt x="487" y="14583"/>
                  <a:pt x="0" y="12757"/>
                  <a:pt x="0" y="10810"/>
                </a:cubicBezTo>
                <a:cubicBezTo>
                  <a:pt x="0" y="8843"/>
                  <a:pt x="487" y="7038"/>
                  <a:pt x="1460" y="5395"/>
                </a:cubicBezTo>
                <a:cubicBezTo>
                  <a:pt x="2414" y="3732"/>
                  <a:pt x="3732" y="2414"/>
                  <a:pt x="5375" y="1460"/>
                </a:cubicBezTo>
                <a:cubicBezTo>
                  <a:pt x="7038" y="487"/>
                  <a:pt x="8823" y="0"/>
                  <a:pt x="10790" y="0"/>
                </a:cubicBezTo>
                <a:cubicBezTo>
                  <a:pt x="12737" y="0"/>
                  <a:pt x="14562" y="487"/>
                  <a:pt x="16225" y="1460"/>
                </a:cubicBezTo>
                <a:cubicBezTo>
                  <a:pt x="17868" y="2414"/>
                  <a:pt x="19186" y="3732"/>
                  <a:pt x="20140" y="5395"/>
                </a:cubicBezTo>
                <a:close/>
                <a:moveTo>
                  <a:pt x="19085" y="14299"/>
                </a:moveTo>
                <a:cubicBezTo>
                  <a:pt x="19552" y="13183"/>
                  <a:pt x="19795" y="12027"/>
                  <a:pt x="19795" y="10810"/>
                </a:cubicBezTo>
                <a:cubicBezTo>
                  <a:pt x="19795" y="9593"/>
                  <a:pt x="19552" y="8417"/>
                  <a:pt x="19085" y="7301"/>
                </a:cubicBezTo>
                <a:cubicBezTo>
                  <a:pt x="18598" y="6206"/>
                  <a:pt x="17970" y="5253"/>
                  <a:pt x="17158" y="4442"/>
                </a:cubicBezTo>
                <a:cubicBezTo>
                  <a:pt x="16367" y="3651"/>
                  <a:pt x="15394" y="3002"/>
                  <a:pt x="14299" y="2515"/>
                </a:cubicBezTo>
                <a:cubicBezTo>
                  <a:pt x="13183" y="2048"/>
                  <a:pt x="12007" y="1805"/>
                  <a:pt x="10790" y="1805"/>
                </a:cubicBezTo>
                <a:cubicBezTo>
                  <a:pt x="9553" y="1805"/>
                  <a:pt x="8417" y="2048"/>
                  <a:pt x="7301" y="2515"/>
                </a:cubicBezTo>
                <a:cubicBezTo>
                  <a:pt x="6206" y="3002"/>
                  <a:pt x="5233" y="3651"/>
                  <a:pt x="4442" y="4442"/>
                </a:cubicBezTo>
                <a:cubicBezTo>
                  <a:pt x="3630" y="5253"/>
                  <a:pt x="3002" y="6206"/>
                  <a:pt x="2515" y="7301"/>
                </a:cubicBezTo>
                <a:cubicBezTo>
                  <a:pt x="2048" y="8417"/>
                  <a:pt x="1805" y="9593"/>
                  <a:pt x="1805" y="10810"/>
                </a:cubicBezTo>
                <a:cubicBezTo>
                  <a:pt x="1805" y="12027"/>
                  <a:pt x="2048" y="13183"/>
                  <a:pt x="2515" y="14299"/>
                </a:cubicBezTo>
                <a:cubicBezTo>
                  <a:pt x="3002" y="15414"/>
                  <a:pt x="3630" y="16367"/>
                  <a:pt x="4442" y="17158"/>
                </a:cubicBezTo>
                <a:cubicBezTo>
                  <a:pt x="5233" y="17970"/>
                  <a:pt x="6206" y="18598"/>
                  <a:pt x="7301" y="19085"/>
                </a:cubicBezTo>
                <a:cubicBezTo>
                  <a:pt x="8417" y="19552"/>
                  <a:pt x="9553" y="19795"/>
                  <a:pt x="10790" y="19795"/>
                </a:cubicBezTo>
                <a:cubicBezTo>
                  <a:pt x="12007" y="19795"/>
                  <a:pt x="13183" y="19552"/>
                  <a:pt x="14299" y="19085"/>
                </a:cubicBezTo>
                <a:cubicBezTo>
                  <a:pt x="15394" y="18598"/>
                  <a:pt x="16367" y="17970"/>
                  <a:pt x="17158" y="17158"/>
                </a:cubicBezTo>
                <a:cubicBezTo>
                  <a:pt x="17970" y="16367"/>
                  <a:pt x="18598" y="15414"/>
                  <a:pt x="19085" y="14299"/>
                </a:cubicBezTo>
                <a:close/>
                <a:moveTo>
                  <a:pt x="15881" y="5719"/>
                </a:moveTo>
                <a:cubicBezTo>
                  <a:pt x="17300" y="7119"/>
                  <a:pt x="17990" y="8823"/>
                  <a:pt x="17990" y="10810"/>
                </a:cubicBezTo>
                <a:cubicBezTo>
                  <a:pt x="17990" y="12798"/>
                  <a:pt x="17280" y="14481"/>
                  <a:pt x="15881" y="15881"/>
                </a:cubicBezTo>
                <a:cubicBezTo>
                  <a:pt x="14461" y="17300"/>
                  <a:pt x="12757" y="17990"/>
                  <a:pt x="10790" y="17990"/>
                </a:cubicBezTo>
                <a:cubicBezTo>
                  <a:pt x="8802" y="17990"/>
                  <a:pt x="7119" y="17300"/>
                  <a:pt x="5719" y="15881"/>
                </a:cubicBezTo>
                <a:cubicBezTo>
                  <a:pt x="4300" y="14481"/>
                  <a:pt x="3610" y="12798"/>
                  <a:pt x="3610" y="10810"/>
                </a:cubicBezTo>
                <a:cubicBezTo>
                  <a:pt x="3610" y="8823"/>
                  <a:pt x="4300" y="7119"/>
                  <a:pt x="5719" y="5719"/>
                </a:cubicBezTo>
                <a:cubicBezTo>
                  <a:pt x="7119" y="4320"/>
                  <a:pt x="8802" y="3610"/>
                  <a:pt x="10790" y="3610"/>
                </a:cubicBezTo>
                <a:cubicBezTo>
                  <a:pt x="12757" y="3610"/>
                  <a:pt x="14481" y="4320"/>
                  <a:pt x="15881" y="5719"/>
                </a:cubicBezTo>
                <a:close/>
                <a:moveTo>
                  <a:pt x="14623" y="14623"/>
                </a:moveTo>
                <a:cubicBezTo>
                  <a:pt x="15678" y="13568"/>
                  <a:pt x="16205" y="12291"/>
                  <a:pt x="16205" y="10810"/>
                </a:cubicBezTo>
                <a:cubicBezTo>
                  <a:pt x="16205" y="9309"/>
                  <a:pt x="15678" y="8032"/>
                  <a:pt x="14623" y="6997"/>
                </a:cubicBezTo>
                <a:cubicBezTo>
                  <a:pt x="13568" y="5943"/>
                  <a:pt x="12291" y="5415"/>
                  <a:pt x="10790" y="5415"/>
                </a:cubicBezTo>
                <a:cubicBezTo>
                  <a:pt x="9309" y="5415"/>
                  <a:pt x="8032" y="5943"/>
                  <a:pt x="6977" y="6997"/>
                </a:cubicBezTo>
                <a:cubicBezTo>
                  <a:pt x="5922" y="8032"/>
                  <a:pt x="5395" y="9309"/>
                  <a:pt x="5395" y="10810"/>
                </a:cubicBezTo>
                <a:cubicBezTo>
                  <a:pt x="5395" y="12291"/>
                  <a:pt x="5922" y="13568"/>
                  <a:pt x="6977" y="14623"/>
                </a:cubicBezTo>
                <a:cubicBezTo>
                  <a:pt x="8032" y="15678"/>
                  <a:pt x="9289" y="16205"/>
                  <a:pt x="10790" y="16205"/>
                </a:cubicBezTo>
                <a:cubicBezTo>
                  <a:pt x="12270" y="16205"/>
                  <a:pt x="13568" y="15678"/>
                  <a:pt x="14623" y="14623"/>
                </a:cubicBezTo>
                <a:close/>
                <a:moveTo>
                  <a:pt x="13345" y="8255"/>
                </a:moveTo>
                <a:cubicBezTo>
                  <a:pt x="14055" y="8965"/>
                  <a:pt x="14400" y="9816"/>
                  <a:pt x="14400" y="10810"/>
                </a:cubicBezTo>
                <a:cubicBezTo>
                  <a:pt x="14400" y="11804"/>
                  <a:pt x="14055" y="12635"/>
                  <a:pt x="13345" y="13345"/>
                </a:cubicBezTo>
                <a:cubicBezTo>
                  <a:pt x="12635" y="14055"/>
                  <a:pt x="11763" y="14400"/>
                  <a:pt x="10790" y="14400"/>
                </a:cubicBezTo>
                <a:cubicBezTo>
                  <a:pt x="9796" y="14400"/>
                  <a:pt x="8965" y="14055"/>
                  <a:pt x="8255" y="13345"/>
                </a:cubicBezTo>
                <a:cubicBezTo>
                  <a:pt x="7545" y="12635"/>
                  <a:pt x="7200" y="11804"/>
                  <a:pt x="7200" y="10810"/>
                </a:cubicBezTo>
                <a:cubicBezTo>
                  <a:pt x="7200" y="9816"/>
                  <a:pt x="7545" y="8965"/>
                  <a:pt x="8255" y="8255"/>
                </a:cubicBezTo>
                <a:cubicBezTo>
                  <a:pt x="8965" y="7565"/>
                  <a:pt x="9796" y="7200"/>
                  <a:pt x="10790" y="7200"/>
                </a:cubicBezTo>
                <a:cubicBezTo>
                  <a:pt x="11763" y="7200"/>
                  <a:pt x="12635" y="7565"/>
                  <a:pt x="13345" y="8255"/>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23" name="Shape 223"/>
          <p:cNvSpPr/>
          <p:nvPr/>
        </p:nvSpPr>
        <p:spPr>
          <a:xfrm>
            <a:off x="9771453" y="2705690"/>
            <a:ext cx="797102" cy="598923"/>
          </a:xfrm>
          <a:custGeom>
            <a:pathLst>
              <a:path extrusionOk="0" h="21600" w="21600">
                <a:moveTo>
                  <a:pt x="21600" y="19814"/>
                </a:moveTo>
                <a:lnTo>
                  <a:pt x="21600" y="21600"/>
                </a:lnTo>
                <a:lnTo>
                  <a:pt x="0" y="21600"/>
                </a:lnTo>
                <a:lnTo>
                  <a:pt x="0" y="0"/>
                </a:lnTo>
                <a:lnTo>
                  <a:pt x="1340" y="0"/>
                </a:lnTo>
                <a:lnTo>
                  <a:pt x="1340" y="19814"/>
                </a:lnTo>
                <a:lnTo>
                  <a:pt x="21600" y="19814"/>
                </a:lnTo>
                <a:close/>
                <a:moveTo>
                  <a:pt x="20245" y="2253"/>
                </a:moveTo>
                <a:lnTo>
                  <a:pt x="20245" y="8364"/>
                </a:lnTo>
                <a:cubicBezTo>
                  <a:pt x="20245" y="8567"/>
                  <a:pt x="20184" y="8709"/>
                  <a:pt x="20047" y="8790"/>
                </a:cubicBezTo>
                <a:cubicBezTo>
                  <a:pt x="19910" y="8871"/>
                  <a:pt x="19773" y="8831"/>
                  <a:pt x="19667" y="8668"/>
                </a:cubicBezTo>
                <a:lnTo>
                  <a:pt x="18388" y="6983"/>
                </a:lnTo>
                <a:lnTo>
                  <a:pt x="11721" y="15875"/>
                </a:lnTo>
                <a:cubicBezTo>
                  <a:pt x="11645" y="15977"/>
                  <a:pt x="11569" y="16017"/>
                  <a:pt x="11477" y="16017"/>
                </a:cubicBezTo>
                <a:cubicBezTo>
                  <a:pt x="11386" y="16017"/>
                  <a:pt x="11295" y="15977"/>
                  <a:pt x="11234" y="15875"/>
                </a:cubicBezTo>
                <a:lnTo>
                  <a:pt x="8768" y="12607"/>
                </a:lnTo>
                <a:lnTo>
                  <a:pt x="4384" y="18453"/>
                </a:lnTo>
                <a:lnTo>
                  <a:pt x="2359" y="15753"/>
                </a:lnTo>
                <a:lnTo>
                  <a:pt x="8524" y="7532"/>
                </a:lnTo>
                <a:cubicBezTo>
                  <a:pt x="8600" y="7430"/>
                  <a:pt x="8677" y="7389"/>
                  <a:pt x="8768" y="7389"/>
                </a:cubicBezTo>
                <a:cubicBezTo>
                  <a:pt x="8859" y="7389"/>
                  <a:pt x="8951" y="7430"/>
                  <a:pt x="9011" y="7532"/>
                </a:cubicBezTo>
                <a:lnTo>
                  <a:pt x="11477" y="10800"/>
                </a:lnTo>
                <a:lnTo>
                  <a:pt x="16364" y="4283"/>
                </a:lnTo>
                <a:lnTo>
                  <a:pt x="15085" y="2578"/>
                </a:lnTo>
                <a:cubicBezTo>
                  <a:pt x="14978" y="2416"/>
                  <a:pt x="14948" y="2253"/>
                  <a:pt x="15009" y="2071"/>
                </a:cubicBezTo>
                <a:cubicBezTo>
                  <a:pt x="15070" y="1888"/>
                  <a:pt x="15176" y="1807"/>
                  <a:pt x="15329" y="1807"/>
                </a:cubicBezTo>
                <a:lnTo>
                  <a:pt x="19910" y="1807"/>
                </a:lnTo>
                <a:cubicBezTo>
                  <a:pt x="20002" y="1807"/>
                  <a:pt x="20093" y="1847"/>
                  <a:pt x="20154" y="1929"/>
                </a:cubicBezTo>
                <a:cubicBezTo>
                  <a:pt x="20215" y="2010"/>
                  <a:pt x="20245" y="2111"/>
                  <a:pt x="20245" y="2253"/>
                </a:cubicBezTo>
                <a:close/>
              </a:path>
            </a:pathLst>
          </a:custGeom>
          <a:solidFill>
            <a:schemeClr val="lt1"/>
          </a:solidFill>
          <a:ln>
            <a:noFill/>
          </a:ln>
        </p:spPr>
        <p:txBody>
          <a:bodyPr anchorCtr="0" anchor="ctr" bIns="45700" lIns="45700" spcFirstLastPara="1" rIns="45700" wrap="square" tIns="45700">
            <a:noAutofit/>
          </a:bodyPr>
          <a:lstStyle/>
          <a:p>
            <a:pPr indent="0" lvl="0" marL="0" marR="0" rtl="0" algn="l">
              <a:lnSpc>
                <a:spcPct val="93000"/>
              </a:lnSpc>
              <a:spcBef>
                <a:spcPts val="0"/>
              </a:spcBef>
              <a:spcAft>
                <a:spcPts val="0"/>
              </a:spcAft>
              <a:buNone/>
            </a:pPr>
            <a:r>
              <a:t/>
            </a:r>
            <a:endParaRPr sz="1800">
              <a:solidFill>
                <a:srgbClr val="0195FE"/>
              </a:solidFill>
              <a:latin typeface="Calibri"/>
              <a:ea typeface="Calibri"/>
              <a:cs typeface="Calibri"/>
              <a:sym typeface="Calibri"/>
            </a:endParaRPr>
          </a:p>
        </p:txBody>
      </p:sp>
      <p:sp>
        <p:nvSpPr>
          <p:cNvPr id="224" name="Shape 224"/>
          <p:cNvSpPr txBox="1"/>
          <p:nvPr/>
        </p:nvSpPr>
        <p:spPr>
          <a:xfrm>
            <a:off x="1018820" y="258167"/>
            <a:ext cx="3762568"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Montserrat"/>
                <a:ea typeface="Montserrat"/>
                <a:cs typeface="Montserrat"/>
                <a:sym typeface="Montserrat"/>
              </a:rPr>
              <a:t>Business Models</a:t>
            </a:r>
            <a:endParaRPr b="1" sz="3200">
              <a:solidFill>
                <a:schemeClr val="lt1"/>
              </a:solidFill>
              <a:latin typeface="Montserrat"/>
              <a:ea typeface="Montserrat"/>
              <a:cs typeface="Montserrat"/>
              <a:sym typeface="Montserrat"/>
            </a:endParaRPr>
          </a:p>
        </p:txBody>
      </p:sp>
      <p:sp>
        <p:nvSpPr>
          <p:cNvPr id="225" name="Shape 225"/>
          <p:cNvSpPr txBox="1"/>
          <p:nvPr/>
        </p:nvSpPr>
        <p:spPr>
          <a:xfrm>
            <a:off x="1038745" y="984858"/>
            <a:ext cx="269336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Montserrat"/>
                <a:ea typeface="Montserrat"/>
                <a:cs typeface="Montserrat"/>
                <a:sym typeface="Montserrat"/>
              </a:rPr>
              <a:t>Your Great Subtitle Here</a:t>
            </a:r>
            <a:endParaRPr sz="1600">
              <a:solidFill>
                <a:schemeClr val="lt1"/>
              </a:solidFill>
              <a:latin typeface="Montserrat"/>
              <a:ea typeface="Montserrat"/>
              <a:cs typeface="Montserrat"/>
              <a:sym typeface="Montserrat"/>
            </a:endParaRPr>
          </a:p>
        </p:txBody>
      </p:sp>
      <p:sp>
        <p:nvSpPr>
          <p:cNvPr id="226" name="Shape 226"/>
          <p:cNvSpPr/>
          <p:nvPr/>
        </p:nvSpPr>
        <p:spPr>
          <a:xfrm rot="10800000">
            <a:off x="9984341" y="-26252"/>
            <a:ext cx="2016530" cy="1738388"/>
          </a:xfrm>
          <a:prstGeom prst="triangle">
            <a:avLst>
              <a:gd fmla="val 50000" name="adj"/>
            </a:avLst>
          </a:prstGeom>
          <a:solidFill>
            <a:srgbClr val="54813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 name="Shape 227"/>
          <p:cNvSpPr txBox="1"/>
          <p:nvPr/>
        </p:nvSpPr>
        <p:spPr>
          <a:xfrm>
            <a:off x="10437303" y="196611"/>
            <a:ext cx="1110603"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lt1"/>
                </a:solidFill>
                <a:latin typeface="Montserrat"/>
                <a:ea typeface="Montserrat"/>
                <a:cs typeface="Montserrat"/>
                <a:sym typeface="Montserrat"/>
              </a:rPr>
              <a:t>07</a:t>
            </a:r>
            <a:endParaRPr b="1" sz="3600">
              <a:solidFill>
                <a:schemeClr val="lt1"/>
              </a:solidFill>
              <a:latin typeface="Montserrat"/>
              <a:ea typeface="Montserrat"/>
              <a:cs typeface="Montserrat"/>
              <a:sym typeface="Montserrat"/>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24"/>
                                        </p:tgtEl>
                                        <p:attrNameLst>
                                          <p:attrName>style.visibility</p:attrName>
                                        </p:attrNameLst>
                                      </p:cBhvr>
                                      <p:to>
                                        <p:strVal val="visible"/>
                                      </p:to>
                                    </p:set>
                                    <p:anim calcmode="lin" valueType="num">
                                      <p:cBhvr additive="base">
                                        <p:cTn dur="500"/>
                                        <p:tgtEl>
                                          <p:spTgt spid="22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225"/>
                                        </p:tgtEl>
                                        <p:attrNameLst>
                                          <p:attrName>style.visibility</p:attrName>
                                        </p:attrNameLst>
                                      </p:cBhvr>
                                      <p:to>
                                        <p:strVal val="visible"/>
                                      </p:to>
                                    </p:set>
                                    <p:anim calcmode="lin" valueType="num">
                                      <p:cBhvr additive="base">
                                        <p:cTn dur="500"/>
                                        <p:tgtEl>
                                          <p:spTgt spid="22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500"/>
                                        <p:tgtEl>
                                          <p:spTgt spid="21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500"/>
                                        <p:tgtEl>
                                          <p:spTgt spid="21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gtEl>
                                        <p:attrNameLst>
                                          <p:attrName>style.visibility</p:attrName>
                                        </p:attrNameLst>
                                      </p:cBhvr>
                                      <p:to>
                                        <p:strVal val="visible"/>
                                      </p:to>
                                    </p:set>
                                    <p:anim calcmode="lin" valueType="num">
                                      <p:cBhvr additive="base">
                                        <p:cTn dur="500"/>
                                        <p:tgtEl>
                                          <p:spTgt spid="2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6"/>
                                        </p:tgtEl>
                                        <p:attrNameLst>
                                          <p:attrName>style.visibility</p:attrName>
                                        </p:attrNameLst>
                                      </p:cBhvr>
                                      <p:to>
                                        <p:strVal val="visible"/>
                                      </p:to>
                                    </p:set>
                                    <p:anim calcmode="lin" valueType="num">
                                      <p:cBhvr additive="base">
                                        <p:cTn dur="500"/>
                                        <p:tgtEl>
                                          <p:spTgt spid="2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7"/>
                                        </p:tgtEl>
                                        <p:attrNameLst>
                                          <p:attrName>style.visibility</p:attrName>
                                        </p:attrNameLst>
                                      </p:cBhvr>
                                      <p:to>
                                        <p:strVal val="visible"/>
                                      </p:to>
                                    </p:set>
                                    <p:anim calcmode="lin" valueType="num">
                                      <p:cBhvr additive="base">
                                        <p:cTn dur="500"/>
                                        <p:tgtEl>
                                          <p:spTgt spid="21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8"/>
                                        </p:tgtEl>
                                        <p:attrNameLst>
                                          <p:attrName>style.visibility</p:attrName>
                                        </p:attrNameLst>
                                      </p:cBhvr>
                                      <p:to>
                                        <p:strVal val="visible"/>
                                      </p:to>
                                    </p:set>
                                    <p:anim calcmode="lin" valueType="num">
                                      <p:cBhvr additive="base">
                                        <p:cTn dur="500"/>
                                        <p:tgtEl>
                                          <p:spTgt spid="21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3"/>
                                        </p:tgtEl>
                                        <p:attrNameLst>
                                          <p:attrName>style.visibility</p:attrName>
                                        </p:attrNameLst>
                                      </p:cBhvr>
                                      <p:to>
                                        <p:strVal val="visible"/>
                                      </p:to>
                                    </p:set>
                                    <p:anim calcmode="lin" valueType="num">
                                      <p:cBhvr additive="base">
                                        <p:cTn dur="500"/>
                                        <p:tgtEl>
                                          <p:spTgt spid="2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9"/>
                                        </p:tgtEl>
                                        <p:attrNameLst>
                                          <p:attrName>style.visibility</p:attrName>
                                        </p:attrNameLst>
                                      </p:cBhvr>
                                      <p:to>
                                        <p:strVal val="visible"/>
                                      </p:to>
                                    </p:set>
                                    <p:anim calcmode="lin" valueType="num">
                                      <p:cBhvr additive="base">
                                        <p:cTn dur="500"/>
                                        <p:tgtEl>
                                          <p:spTgt spid="2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1"/>
                                        </p:tgtEl>
                                        <p:attrNameLst>
                                          <p:attrName>style.visibility</p:attrName>
                                        </p:attrNameLst>
                                      </p:cBhvr>
                                      <p:to>
                                        <p:strVal val="visible"/>
                                      </p:to>
                                    </p:set>
                                    <p:anim calcmode="lin" valueType="num">
                                      <p:cBhvr additive="base">
                                        <p:cTn dur="500"/>
                                        <p:tgtEl>
                                          <p:spTgt spid="22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0"/>
                                        </p:tgtEl>
                                        <p:attrNameLst>
                                          <p:attrName>style.visibility</p:attrName>
                                        </p:attrNameLst>
                                      </p:cBhvr>
                                      <p:to>
                                        <p:strVal val="visible"/>
                                      </p:to>
                                    </p:set>
                                    <p:anim calcmode="lin" valueType="num">
                                      <p:cBhvr additive="base">
                                        <p:cTn dur="500"/>
                                        <p:tgtEl>
                                          <p:spTgt spid="22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