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6"/>
  </p:notesMasterIdLst>
  <p:sldIdLst>
    <p:sldId id="391" r:id="rId2"/>
    <p:sldId id="387" r:id="rId3"/>
    <p:sldId id="402" r:id="rId4"/>
    <p:sldId id="401" r:id="rId5"/>
    <p:sldId id="388" r:id="rId6"/>
    <p:sldId id="441" r:id="rId7"/>
    <p:sldId id="389" r:id="rId8"/>
    <p:sldId id="392" r:id="rId9"/>
    <p:sldId id="393" r:id="rId10"/>
    <p:sldId id="396" r:id="rId11"/>
    <p:sldId id="395" r:id="rId12"/>
    <p:sldId id="398" r:id="rId13"/>
    <p:sldId id="399" r:id="rId14"/>
    <p:sldId id="400" r:id="rId15"/>
    <p:sldId id="456" r:id="rId16"/>
    <p:sldId id="408" r:id="rId17"/>
    <p:sldId id="404" r:id="rId18"/>
    <p:sldId id="403" r:id="rId19"/>
    <p:sldId id="405" r:id="rId20"/>
    <p:sldId id="406" r:id="rId21"/>
    <p:sldId id="407" r:id="rId22"/>
    <p:sldId id="409" r:id="rId23"/>
    <p:sldId id="410" r:id="rId24"/>
    <p:sldId id="411" r:id="rId25"/>
    <p:sldId id="413" r:id="rId26"/>
    <p:sldId id="414" r:id="rId27"/>
    <p:sldId id="415" r:id="rId28"/>
    <p:sldId id="416" r:id="rId29"/>
    <p:sldId id="462" r:id="rId30"/>
    <p:sldId id="418" r:id="rId31"/>
    <p:sldId id="419" r:id="rId32"/>
    <p:sldId id="417" r:id="rId33"/>
    <p:sldId id="420" r:id="rId34"/>
    <p:sldId id="421" r:id="rId35"/>
    <p:sldId id="422" r:id="rId36"/>
    <p:sldId id="423" r:id="rId37"/>
    <p:sldId id="424" r:id="rId38"/>
    <p:sldId id="426" r:id="rId39"/>
    <p:sldId id="427" r:id="rId40"/>
    <p:sldId id="428" r:id="rId41"/>
    <p:sldId id="465" r:id="rId42"/>
    <p:sldId id="442" r:id="rId43"/>
    <p:sldId id="431" r:id="rId44"/>
    <p:sldId id="429" r:id="rId45"/>
    <p:sldId id="432" r:id="rId46"/>
    <p:sldId id="433" r:id="rId47"/>
    <p:sldId id="461" r:id="rId48"/>
    <p:sldId id="390" r:id="rId49"/>
    <p:sldId id="394" r:id="rId50"/>
    <p:sldId id="434" r:id="rId51"/>
    <p:sldId id="445" r:id="rId52"/>
    <p:sldId id="440" r:id="rId53"/>
    <p:sldId id="443" r:id="rId54"/>
    <p:sldId id="437" r:id="rId55"/>
    <p:sldId id="438" r:id="rId56"/>
    <p:sldId id="439" r:id="rId57"/>
    <p:sldId id="444" r:id="rId58"/>
    <p:sldId id="464" r:id="rId59"/>
    <p:sldId id="446" r:id="rId60"/>
    <p:sldId id="447" r:id="rId61"/>
    <p:sldId id="448" r:id="rId62"/>
    <p:sldId id="449" r:id="rId63"/>
    <p:sldId id="435" r:id="rId64"/>
    <p:sldId id="463" r:id="rId65"/>
  </p:sldIdLst>
  <p:sldSz cx="24384000" cy="13716000"/>
  <p:notesSz cx="6858000" cy="9144000"/>
  <p:defaultText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1F0F0"/>
    <a:srgbClr val="983A58"/>
    <a:srgbClr val="363636"/>
    <a:srgbClr val="484848"/>
    <a:srgbClr val="333333"/>
    <a:srgbClr val="31181F"/>
    <a:srgbClr val="A73E5C"/>
    <a:srgbClr val="5C2849"/>
    <a:srgbClr val="D96459"/>
    <a:srgbClr val="8C46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846" autoAdjust="0"/>
    <p:restoredTop sz="96370" autoAdjust="0"/>
  </p:normalViewPr>
  <p:slideViewPr>
    <p:cSldViewPr snapToGrid="0">
      <p:cViewPr varScale="1">
        <p:scale>
          <a:sx n="52" d="100"/>
          <a:sy n="52" d="100"/>
        </p:scale>
        <p:origin x="174" y="360"/>
      </p:cViewPr>
      <p:guideLst>
        <p:guide orient="horz" pos="4320"/>
        <p:guide pos="7680"/>
      </p:guideLst>
    </p:cSldViewPr>
  </p:slideViewPr>
  <p:outlineViewPr>
    <p:cViewPr>
      <p:scale>
        <a:sx n="33" d="100"/>
        <a:sy n="33" d="100"/>
      </p:scale>
      <p:origin x="0" y="0"/>
    </p:cViewPr>
  </p:outlineViewPr>
  <p:notesTextViewPr>
    <p:cViewPr>
      <p:scale>
        <a:sx n="1" d="1"/>
        <a:sy n="1" d="1"/>
      </p:scale>
      <p:origin x="0" y="0"/>
    </p:cViewPr>
  </p:notesTextViewPr>
  <p:sorterViewPr>
    <p:cViewPr>
      <p:scale>
        <a:sx n="30" d="100"/>
        <a:sy n="3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200" b="0" i="0" u="none" strike="noStrike" kern="1200" spc="0" baseline="0">
                <a:solidFill>
                  <a:srgbClr val="983A58"/>
                </a:solidFill>
                <a:latin typeface="Open Sans" panose="020B0606030504020204" pitchFamily="34" charset="0"/>
                <a:ea typeface="Open Sans" panose="020B0606030504020204" pitchFamily="34" charset="0"/>
                <a:cs typeface="Open Sans" panose="020B0606030504020204" pitchFamily="34" charset="0"/>
              </a:defRPr>
            </a:pPr>
            <a:r>
              <a:rPr lang="tr-TR" sz="3200">
                <a:solidFill>
                  <a:srgbClr val="983A58"/>
                </a:solidFill>
                <a:latin typeface="Open Sans" panose="020B0606030504020204" pitchFamily="34" charset="0"/>
                <a:ea typeface="Open Sans" panose="020B0606030504020204" pitchFamily="34" charset="0"/>
                <a:cs typeface="Open Sans" panose="020B0606030504020204" pitchFamily="34" charset="0"/>
              </a:rPr>
              <a:t>Sales</a:t>
            </a:r>
          </a:p>
        </c:rich>
      </c:tx>
      <c:overlay val="0"/>
      <c:spPr>
        <a:noFill/>
        <a:ln>
          <a:noFill/>
        </a:ln>
        <a:effectLst/>
      </c:spPr>
      <c:txPr>
        <a:bodyPr rot="0" spcFirstLastPara="1" vertOverflow="ellipsis" vert="horz" wrap="square" anchor="ctr" anchorCtr="1"/>
        <a:lstStyle/>
        <a:p>
          <a:pPr>
            <a:defRPr sz="3200" b="0" i="0" u="none" strike="noStrike" kern="1200" spc="0" baseline="0">
              <a:solidFill>
                <a:srgbClr val="983A58"/>
              </a:solidFill>
              <a:latin typeface="Open Sans" panose="020B0606030504020204" pitchFamily="34" charset="0"/>
              <a:ea typeface="Open Sans" panose="020B0606030504020204" pitchFamily="34" charset="0"/>
              <a:cs typeface="Open Sans" panose="020B0606030504020204" pitchFamily="34" charset="0"/>
            </a:defRPr>
          </a:pPr>
          <a:endParaRPr lang="tr-TR"/>
        </a:p>
      </c:txPr>
    </c:title>
    <c:autoTitleDeleted val="0"/>
    <c:plotArea>
      <c:layout/>
      <c:barChart>
        <c:barDir val="col"/>
        <c:grouping val="clustered"/>
        <c:varyColors val="0"/>
        <c:ser>
          <c:idx val="0"/>
          <c:order val="0"/>
          <c:tx>
            <c:strRef>
              <c:f>Sheet1!$B$1</c:f>
              <c:strCache>
                <c:ptCount val="1"/>
                <c:pt idx="0">
                  <c:v>Series 1</c:v>
                </c:pt>
              </c:strCache>
            </c:strRef>
          </c:tx>
          <c:spPr>
            <a:gradFill>
              <a:gsLst>
                <a:gs pos="0">
                  <a:srgbClr val="5C2849"/>
                </a:gs>
                <a:gs pos="97000">
                  <a:srgbClr val="A73E5C"/>
                </a:gs>
              </a:gsLst>
              <a:path path="circle">
                <a:fillToRect l="100000" t="100000"/>
              </a:path>
            </a:gradFill>
            <a:ln>
              <a:noFill/>
            </a:ln>
            <a:effectLst/>
          </c:spPr>
          <c:invertIfNegative val="0"/>
          <c:cat>
            <c:strRef>
              <c:f>Sheet1!$A$2:$A$8</c:f>
              <c:strCache>
                <c:ptCount val="7"/>
                <c:pt idx="0">
                  <c:v>Category 1</c:v>
                </c:pt>
                <c:pt idx="1">
                  <c:v>Category 2</c:v>
                </c:pt>
                <c:pt idx="2">
                  <c:v>Category 3</c:v>
                </c:pt>
                <c:pt idx="3">
                  <c:v>Category 4</c:v>
                </c:pt>
                <c:pt idx="4">
                  <c:v>Category 5</c:v>
                </c:pt>
                <c:pt idx="5">
                  <c:v>Category 6</c:v>
                </c:pt>
                <c:pt idx="6">
                  <c:v>Category 7</c:v>
                </c:pt>
              </c:strCache>
            </c:strRef>
          </c:cat>
          <c:val>
            <c:numRef>
              <c:f>Sheet1!$B$2:$B$8</c:f>
              <c:numCache>
                <c:formatCode>General</c:formatCode>
                <c:ptCount val="7"/>
                <c:pt idx="0">
                  <c:v>4.3</c:v>
                </c:pt>
                <c:pt idx="1">
                  <c:v>2.5</c:v>
                </c:pt>
                <c:pt idx="2">
                  <c:v>3.5</c:v>
                </c:pt>
                <c:pt idx="3">
                  <c:v>4.5</c:v>
                </c:pt>
                <c:pt idx="4">
                  <c:v>3</c:v>
                </c:pt>
                <c:pt idx="5">
                  <c:v>2</c:v>
                </c:pt>
                <c:pt idx="6">
                  <c:v>3</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484848"/>
            </a:solidFill>
            <a:ln>
              <a:noFill/>
            </a:ln>
            <a:effectLst/>
          </c:spPr>
          <c:invertIfNegative val="0"/>
          <c:cat>
            <c:strRef>
              <c:f>Sheet1!$A$2:$A$8</c:f>
              <c:strCache>
                <c:ptCount val="7"/>
                <c:pt idx="0">
                  <c:v>Category 1</c:v>
                </c:pt>
                <c:pt idx="1">
                  <c:v>Category 2</c:v>
                </c:pt>
                <c:pt idx="2">
                  <c:v>Category 3</c:v>
                </c:pt>
                <c:pt idx="3">
                  <c:v>Category 4</c:v>
                </c:pt>
                <c:pt idx="4">
                  <c:v>Category 5</c:v>
                </c:pt>
                <c:pt idx="5">
                  <c:v>Category 6</c:v>
                </c:pt>
                <c:pt idx="6">
                  <c:v>Category 7</c:v>
                </c:pt>
              </c:strCache>
            </c:strRef>
          </c:cat>
          <c:val>
            <c:numRef>
              <c:f>Sheet1!$C$2:$C$8</c:f>
              <c:numCache>
                <c:formatCode>General</c:formatCode>
                <c:ptCount val="7"/>
                <c:pt idx="0">
                  <c:v>2.4</c:v>
                </c:pt>
                <c:pt idx="1">
                  <c:v>4.4000000000000004</c:v>
                </c:pt>
                <c:pt idx="2">
                  <c:v>1.8</c:v>
                </c:pt>
                <c:pt idx="3">
                  <c:v>2.8</c:v>
                </c:pt>
                <c:pt idx="4">
                  <c:v>5</c:v>
                </c:pt>
                <c:pt idx="5">
                  <c:v>4</c:v>
                </c:pt>
                <c:pt idx="6">
                  <c:v>5</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F1F0F0"/>
            </a:solidFill>
            <a:ln>
              <a:noFill/>
            </a:ln>
            <a:effectLst/>
          </c:spPr>
          <c:invertIfNegative val="0"/>
          <c:cat>
            <c:strRef>
              <c:f>Sheet1!$A$2:$A$8</c:f>
              <c:strCache>
                <c:ptCount val="7"/>
                <c:pt idx="0">
                  <c:v>Category 1</c:v>
                </c:pt>
                <c:pt idx="1">
                  <c:v>Category 2</c:v>
                </c:pt>
                <c:pt idx="2">
                  <c:v>Category 3</c:v>
                </c:pt>
                <c:pt idx="3">
                  <c:v>Category 4</c:v>
                </c:pt>
                <c:pt idx="4">
                  <c:v>Category 5</c:v>
                </c:pt>
                <c:pt idx="5">
                  <c:v>Category 6</c:v>
                </c:pt>
                <c:pt idx="6">
                  <c:v>Category 7</c:v>
                </c:pt>
              </c:strCache>
            </c:strRef>
          </c:cat>
          <c:val>
            <c:numRef>
              <c:f>Sheet1!$D$2:$D$8</c:f>
              <c:numCache>
                <c:formatCode>General</c:formatCode>
                <c:ptCount val="7"/>
                <c:pt idx="0">
                  <c:v>2</c:v>
                </c:pt>
                <c:pt idx="1">
                  <c:v>2</c:v>
                </c:pt>
                <c:pt idx="2">
                  <c:v>3</c:v>
                </c:pt>
                <c:pt idx="3">
                  <c:v>5</c:v>
                </c:pt>
                <c:pt idx="4">
                  <c:v>4</c:v>
                </c:pt>
                <c:pt idx="5">
                  <c:v>3</c:v>
                </c:pt>
                <c:pt idx="6">
                  <c:v>1</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gapWidth val="186"/>
        <c:axId val="450417320"/>
        <c:axId val="450417648"/>
      </c:bar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crossAx val="450417320"/>
        <c:crosses val="autoZero"/>
        <c:crossBetween val="between"/>
      </c:valAx>
      <c:spPr>
        <a:noFill/>
        <a:ln>
          <a:noFill/>
        </a:ln>
        <a:effectLst/>
      </c:spPr>
    </c:plotArea>
    <c:legend>
      <c:legendPos val="b"/>
      <c:layout>
        <c:manualLayout>
          <c:xMode val="edge"/>
          <c:yMode val="edge"/>
          <c:x val="0.39238695196272849"/>
          <c:y val="0.92644903957248115"/>
          <c:w val="0.21522609607454296"/>
          <c:h val="7.3550960427518866E-2"/>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barChart>
        <c:barDir val="bar"/>
        <c:grouping val="clustered"/>
        <c:varyColors val="0"/>
        <c:ser>
          <c:idx val="0"/>
          <c:order val="0"/>
          <c:tx>
            <c:strRef>
              <c:f>Sheet1!$B$1</c:f>
              <c:strCache>
                <c:ptCount val="1"/>
                <c:pt idx="0">
                  <c:v>Series 1</c:v>
                </c:pt>
              </c:strCache>
            </c:strRef>
          </c:tx>
          <c:spPr>
            <a:gradFill>
              <a:gsLst>
                <a:gs pos="0">
                  <a:srgbClr val="5C2849"/>
                </a:gs>
                <a:gs pos="100000">
                  <a:srgbClr val="A73E5C"/>
                </a:gs>
              </a:gsLst>
              <a:lin ang="0" scaled="0"/>
            </a:gradFill>
            <a:ln w="47625">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484848"/>
            </a:solidFill>
            <a:ln w="47625">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F1F0F0"/>
            </a:solidFill>
            <a:ln w="47625">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gapWidth val="286"/>
        <c:overlap val="-63"/>
        <c:axId val="450417320"/>
        <c:axId val="450417648"/>
      </c:barChart>
      <c:catAx>
        <c:axId val="45041732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max val="4.5"/>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areaChart>
        <c:grouping val="standard"/>
        <c:varyColors val="0"/>
        <c:ser>
          <c:idx val="0"/>
          <c:order val="0"/>
          <c:tx>
            <c:strRef>
              <c:f>Sheet1!$B$1</c:f>
              <c:strCache>
                <c:ptCount val="1"/>
                <c:pt idx="0">
                  <c:v>Series 1</c:v>
                </c:pt>
              </c:strCache>
            </c:strRef>
          </c:tx>
          <c:spPr>
            <a:solidFill>
              <a:srgbClr val="983A58"/>
            </a:solidFill>
            <a:ln w="47625">
              <a:noFill/>
            </a:ln>
            <a:effectLst/>
          </c:spPr>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484848"/>
            </a:solidFill>
            <a:ln w="47625">
              <a:noFill/>
            </a:ln>
            <a:effectLst/>
          </c:spPr>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F1F0F0"/>
            </a:solidFill>
            <a:ln w="47625">
              <a:noFill/>
            </a:ln>
            <a:effectLst/>
          </c:spPr>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axId val="450417320"/>
        <c:axId val="450417648"/>
      </c:area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max val="4.5"/>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scatterChart>
        <c:scatterStyle val="smoothMarker"/>
        <c:varyColors val="0"/>
        <c:ser>
          <c:idx val="0"/>
          <c:order val="0"/>
          <c:tx>
            <c:strRef>
              <c:f>Sheet1!$B$1</c:f>
              <c:strCache>
                <c:ptCount val="1"/>
                <c:pt idx="0">
                  <c:v>Series 1</c:v>
                </c:pt>
              </c:strCache>
            </c:strRef>
          </c:tx>
          <c:spPr>
            <a:ln w="47625" cap="rnd">
              <a:solidFill>
                <a:srgbClr val="484848"/>
              </a:solidFill>
              <a:round/>
            </a:ln>
            <a:effectLst/>
          </c:spPr>
          <c:marker>
            <c:symbol val="none"/>
          </c:marker>
          <c:xVal>
            <c:strRef>
              <c:f>Sheet1!$A$2:$A$4</c:f>
              <c:strCache>
                <c:ptCount val="3"/>
                <c:pt idx="0">
                  <c:v>Category 1</c:v>
                </c:pt>
                <c:pt idx="1">
                  <c:v>Category 2</c:v>
                </c:pt>
                <c:pt idx="2">
                  <c:v>Category 3</c:v>
                </c:pt>
              </c:strCache>
            </c:strRef>
          </c:xVal>
          <c:yVal>
            <c:numRef>
              <c:f>Sheet1!$B$2:$B$4</c:f>
              <c:numCache>
                <c:formatCode>General</c:formatCode>
                <c:ptCount val="3"/>
                <c:pt idx="0">
                  <c:v>4.3</c:v>
                </c:pt>
                <c:pt idx="1">
                  <c:v>2.5</c:v>
                </c:pt>
                <c:pt idx="2">
                  <c:v>3.5</c:v>
                </c:pt>
              </c:numCache>
            </c:numRef>
          </c:yVal>
          <c:smooth val="1"/>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ln w="47625" cap="rnd">
              <a:solidFill>
                <a:srgbClr val="983A58"/>
              </a:solidFill>
              <a:round/>
            </a:ln>
            <a:effectLst/>
          </c:spPr>
          <c:marker>
            <c:symbol val="none"/>
          </c:marker>
          <c:xVal>
            <c:strRef>
              <c:f>Sheet1!$A$2:$A$4</c:f>
              <c:strCache>
                <c:ptCount val="3"/>
                <c:pt idx="0">
                  <c:v>Category 1</c:v>
                </c:pt>
                <c:pt idx="1">
                  <c:v>Category 2</c:v>
                </c:pt>
                <c:pt idx="2">
                  <c:v>Category 3</c:v>
                </c:pt>
              </c:strCache>
            </c:strRef>
          </c:xVal>
          <c:yVal>
            <c:numRef>
              <c:f>Sheet1!$C$2:$C$4</c:f>
              <c:numCache>
                <c:formatCode>General</c:formatCode>
                <c:ptCount val="3"/>
                <c:pt idx="0">
                  <c:v>2.4</c:v>
                </c:pt>
                <c:pt idx="1">
                  <c:v>4.4000000000000004</c:v>
                </c:pt>
                <c:pt idx="2">
                  <c:v>1.8</c:v>
                </c:pt>
              </c:numCache>
            </c:numRef>
          </c:yVal>
          <c:smooth val="1"/>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ln w="47625" cap="rnd">
              <a:solidFill>
                <a:srgbClr val="F1F0F0"/>
              </a:solidFill>
              <a:round/>
            </a:ln>
            <a:effectLst/>
          </c:spPr>
          <c:marker>
            <c:symbol val="none"/>
          </c:marker>
          <c:xVal>
            <c:strRef>
              <c:f>Sheet1!$A$2:$A$4</c:f>
              <c:strCache>
                <c:ptCount val="3"/>
                <c:pt idx="0">
                  <c:v>Category 1</c:v>
                </c:pt>
                <c:pt idx="1">
                  <c:v>Category 2</c:v>
                </c:pt>
                <c:pt idx="2">
                  <c:v>Category 3</c:v>
                </c:pt>
              </c:strCache>
            </c:strRef>
          </c:xVal>
          <c:yVal>
            <c:numRef>
              <c:f>Sheet1!$D$2:$D$4</c:f>
              <c:numCache>
                <c:formatCode>General</c:formatCode>
                <c:ptCount val="3"/>
                <c:pt idx="0">
                  <c:v>2</c:v>
                </c:pt>
                <c:pt idx="1">
                  <c:v>2</c:v>
                </c:pt>
                <c:pt idx="2">
                  <c:v>3</c:v>
                </c:pt>
              </c:numCache>
            </c:numRef>
          </c:yVal>
          <c:smooth val="1"/>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axId val="450417320"/>
        <c:axId val="450417648"/>
      </c:scatterChart>
      <c:val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crossBetween val="midCat"/>
      </c:val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barChart>
        <c:barDir val="bar"/>
        <c:grouping val="stacked"/>
        <c:varyColors val="0"/>
        <c:ser>
          <c:idx val="0"/>
          <c:order val="0"/>
          <c:tx>
            <c:strRef>
              <c:f>Sheet1!$B$1</c:f>
              <c:strCache>
                <c:ptCount val="1"/>
                <c:pt idx="0">
                  <c:v>Series 1</c:v>
                </c:pt>
              </c:strCache>
            </c:strRef>
          </c:tx>
          <c:spPr>
            <a:gradFill>
              <a:gsLst>
                <a:gs pos="0">
                  <a:srgbClr val="5C2849"/>
                </a:gs>
                <a:gs pos="97000">
                  <a:srgbClr val="A73E5C"/>
                </a:gs>
              </a:gsLst>
              <a:path path="circle">
                <a:fillToRect l="100000" t="100000"/>
              </a:path>
            </a:gra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484848"/>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F1F0F0"/>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gapWidth val="98"/>
        <c:overlap val="100"/>
        <c:axId val="450417320"/>
        <c:axId val="450417648"/>
      </c:barChart>
      <c:catAx>
        <c:axId val="45041732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max val="9"/>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layout>
        <c:manualLayout>
          <c:xMode val="edge"/>
          <c:yMode val="edge"/>
          <c:x val="0.43205300849337391"/>
          <c:y val="1.2234482036665554E-2"/>
        </c:manualLayout>
      </c:layout>
      <c:overlay val="0"/>
      <c:spPr>
        <a:noFill/>
        <a:ln>
          <a:noFill/>
        </a:ln>
        <a:effectLst/>
      </c:spPr>
      <c:txPr>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radarChart>
        <c:radarStyle val="filled"/>
        <c:varyColors val="0"/>
        <c:ser>
          <c:idx val="0"/>
          <c:order val="0"/>
          <c:tx>
            <c:strRef>
              <c:f>Sheet1!$B$1</c:f>
              <c:strCache>
                <c:ptCount val="1"/>
                <c:pt idx="0">
                  <c:v>Series 1</c:v>
                </c:pt>
              </c:strCache>
            </c:strRef>
          </c:tx>
          <c:spPr>
            <a:solidFill>
              <a:srgbClr val="983A58"/>
            </a:solidFill>
            <a:ln>
              <a:noFill/>
            </a:ln>
            <a:effectLst/>
          </c:spP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5</c:v>
                </c:pt>
                <c:pt idx="1">
                  <c:v>6</c:v>
                </c:pt>
                <c:pt idx="2">
                  <c:v>4</c:v>
                </c:pt>
                <c:pt idx="3">
                  <c:v>4.5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484848"/>
            </a:solidFill>
            <a:ln>
              <a:noFill/>
            </a:ln>
            <a:effectLst/>
          </c:spP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6</c:v>
                </c:pt>
                <c:pt idx="1">
                  <c:v>4</c:v>
                </c:pt>
                <c:pt idx="2">
                  <c:v>4</c:v>
                </c:pt>
                <c:pt idx="3">
                  <c:v>2.8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F1F0F0"/>
            </a:solidFill>
            <a:ln>
              <a:noFill/>
            </a:ln>
            <a:effectLst/>
          </c:spP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3</c:v>
                </c:pt>
                <c:pt idx="1">
                  <c:v>4</c:v>
                </c:pt>
                <c:pt idx="2">
                  <c:v>5</c:v>
                </c:pt>
                <c:pt idx="3">
                  <c:v>5</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axId val="450417320"/>
        <c:axId val="450417648"/>
      </c:radarChart>
      <c:catAx>
        <c:axId val="45041732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r"/>
      <c:layout>
        <c:manualLayout>
          <c:xMode val="edge"/>
          <c:yMode val="edge"/>
          <c:x val="0.65060260617467425"/>
          <c:y val="0.14226872253061751"/>
          <c:w val="7.5559928055008996E-2"/>
          <c:h val="0.18516744060736978"/>
        </c:manualLayout>
      </c:layout>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barChart>
        <c:barDir val="col"/>
        <c:grouping val="clustered"/>
        <c:varyColors val="0"/>
        <c:ser>
          <c:idx val="0"/>
          <c:order val="0"/>
          <c:tx>
            <c:strRef>
              <c:f>Sheet1!$B$1</c:f>
              <c:strCache>
                <c:ptCount val="1"/>
                <c:pt idx="0">
                  <c:v>Series 1</c:v>
                </c:pt>
              </c:strCache>
            </c:strRef>
          </c:tx>
          <c:spPr>
            <a:gradFill>
              <a:gsLst>
                <a:gs pos="0">
                  <a:srgbClr val="5C2849"/>
                </a:gs>
                <a:gs pos="97000">
                  <a:srgbClr val="A73E5C"/>
                </a:gs>
              </a:gsLst>
              <a:path path="circle">
                <a:fillToRect l="100000" t="100000"/>
              </a:path>
            </a:gra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C132-4265-984B-9766FCECFB7A}"/>
            </c:ext>
          </c:extLst>
        </c:ser>
        <c:ser>
          <c:idx val="1"/>
          <c:order val="1"/>
          <c:tx>
            <c:strRef>
              <c:f>Sheet1!$C$1</c:f>
              <c:strCache>
                <c:ptCount val="1"/>
                <c:pt idx="0">
                  <c:v>Series 2</c:v>
                </c:pt>
              </c:strCache>
            </c:strRef>
          </c:tx>
          <c:spPr>
            <a:solidFill>
              <a:srgbClr val="484848"/>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C132-4265-984B-9766FCECFB7A}"/>
            </c:ext>
          </c:extLst>
        </c:ser>
        <c:ser>
          <c:idx val="2"/>
          <c:order val="2"/>
          <c:tx>
            <c:strRef>
              <c:f>Sheet1!$D$1</c:f>
              <c:strCache>
                <c:ptCount val="1"/>
                <c:pt idx="0">
                  <c:v>Series 3</c:v>
                </c:pt>
              </c:strCache>
            </c:strRef>
          </c:tx>
          <c:spPr>
            <a:solidFill>
              <a:srgbClr val="F1F0F0"/>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C132-4265-984B-9766FCECFB7A}"/>
            </c:ext>
          </c:extLst>
        </c:ser>
        <c:dLbls>
          <c:showLegendKey val="0"/>
          <c:showVal val="0"/>
          <c:showCatName val="0"/>
          <c:showSerName val="0"/>
          <c:showPercent val="0"/>
          <c:showBubbleSize val="0"/>
        </c:dLbls>
        <c:gapWidth val="186"/>
        <c:axId val="450417320"/>
        <c:axId val="450417648"/>
      </c:bar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barChart>
        <c:barDir val="col"/>
        <c:grouping val="clustered"/>
        <c:varyColors val="0"/>
        <c:ser>
          <c:idx val="0"/>
          <c:order val="0"/>
          <c:tx>
            <c:strRef>
              <c:f>Sheet1!$B$1</c:f>
              <c:strCache>
                <c:ptCount val="1"/>
                <c:pt idx="0">
                  <c:v>Series 1</c:v>
                </c:pt>
              </c:strCache>
            </c:strRef>
          </c:tx>
          <c:spPr>
            <a:gradFill>
              <a:gsLst>
                <a:gs pos="0">
                  <a:srgbClr val="5C2849"/>
                </a:gs>
                <a:gs pos="97000">
                  <a:srgbClr val="A73E5C"/>
                </a:gs>
              </a:gsLst>
              <a:path path="circle">
                <a:fillToRect l="100000" t="100000"/>
              </a:path>
            </a:gra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484848"/>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F1F0F0"/>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gapWidth val="186"/>
        <c:axId val="450417320"/>
        <c:axId val="450417648"/>
      </c:bar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barChart>
        <c:barDir val="col"/>
        <c:grouping val="clustered"/>
        <c:varyColors val="0"/>
        <c:ser>
          <c:idx val="0"/>
          <c:order val="0"/>
          <c:tx>
            <c:strRef>
              <c:f>Sheet1!$B$1</c:f>
              <c:strCache>
                <c:ptCount val="1"/>
                <c:pt idx="0">
                  <c:v>Series 1</c:v>
                </c:pt>
              </c:strCache>
            </c:strRef>
          </c:tx>
          <c:spPr>
            <a:gradFill>
              <a:gsLst>
                <a:gs pos="0">
                  <a:srgbClr val="5C2849"/>
                </a:gs>
                <a:gs pos="97000">
                  <a:srgbClr val="A73E5C"/>
                </a:gs>
              </a:gsLst>
              <a:path path="circle">
                <a:fillToRect l="100000" t="100000"/>
              </a:path>
            </a:gra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484848"/>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F1F0F0"/>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gapWidth val="186"/>
        <c:axId val="450417320"/>
        <c:axId val="450417648"/>
      </c:bar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layout>
        <c:manualLayout>
          <c:xMode val="edge"/>
          <c:yMode val="edge"/>
          <c:x val="0.40392931603326193"/>
          <c:y val="1.0901162790697675E-2"/>
        </c:manualLayout>
      </c:layout>
      <c:overlay val="0"/>
      <c:spPr>
        <a:noFill/>
        <a:ln>
          <a:noFill/>
        </a:ln>
        <a:effectLst/>
      </c:spPr>
      <c:txPr>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pieChart>
        <c:varyColors val="1"/>
        <c:ser>
          <c:idx val="0"/>
          <c:order val="0"/>
          <c:tx>
            <c:strRef>
              <c:f>Sheet1!$B$1</c:f>
              <c:strCache>
                <c:ptCount val="1"/>
                <c:pt idx="0">
                  <c:v>Series 1</c:v>
                </c:pt>
              </c:strCache>
            </c:strRef>
          </c:tx>
          <c:spPr>
            <a:solidFill>
              <a:srgbClr val="384C5B"/>
            </a:solidFill>
            <a:ln>
              <a:noFill/>
            </a:ln>
          </c:spPr>
          <c:dPt>
            <c:idx val="0"/>
            <c:bubble3D val="0"/>
            <c:spPr>
              <a:solidFill>
                <a:srgbClr val="F1F0F0"/>
              </a:solidFill>
              <a:ln>
                <a:noFill/>
              </a:ln>
              <a:effectLst/>
            </c:spPr>
            <c:extLst>
              <c:ext xmlns:c16="http://schemas.microsoft.com/office/drawing/2014/chart" uri="{C3380CC4-5D6E-409C-BE32-E72D297353CC}">
                <c16:uniqueId val="{00000000-DEC8-46C6-9585-68541FA5DF8A}"/>
              </c:ext>
            </c:extLst>
          </c:dPt>
          <c:dPt>
            <c:idx val="1"/>
            <c:bubble3D val="0"/>
            <c:spPr>
              <a:solidFill>
                <a:srgbClr val="484848"/>
              </a:solidFill>
              <a:ln>
                <a:noFill/>
              </a:ln>
              <a:effectLst/>
            </c:spPr>
            <c:extLst>
              <c:ext xmlns:c16="http://schemas.microsoft.com/office/drawing/2014/chart" uri="{C3380CC4-5D6E-409C-BE32-E72D297353CC}">
                <c16:uniqueId val="{00000001-DEC8-46C6-9585-68541FA5DF8A}"/>
              </c:ext>
            </c:extLst>
          </c:dPt>
          <c:dPt>
            <c:idx val="2"/>
            <c:bubble3D val="0"/>
            <c:spPr>
              <a:gradFill>
                <a:gsLst>
                  <a:gs pos="0">
                    <a:srgbClr val="5C2849"/>
                  </a:gs>
                  <a:gs pos="97000">
                    <a:srgbClr val="A73E5C"/>
                  </a:gs>
                </a:gsLst>
                <a:path path="circle">
                  <a:fillToRect l="100000" t="100000"/>
                </a:path>
              </a:gradFill>
              <a:ln>
                <a:noFill/>
              </a:ln>
              <a:effectLst/>
            </c:spPr>
            <c:extLst>
              <c:ext xmlns:c16="http://schemas.microsoft.com/office/drawing/2014/chart" uri="{C3380CC4-5D6E-409C-BE32-E72D297353CC}">
                <c16:uniqueId val="{00000002-DEC8-46C6-9585-68541FA5DF8A}"/>
              </c:ext>
            </c:extLst>
          </c:dPt>
          <c:dLbls>
            <c:dLbl>
              <c:idx val="0"/>
              <c:layout>
                <c:manualLayout>
                  <c:x val="-0.17242022876698154"/>
                  <c:y val="4.6956102850047671E-2"/>
                </c:manualLayout>
              </c:layout>
              <c:spPr>
                <a:noFill/>
                <a:ln>
                  <a:noFill/>
                </a:ln>
                <a:effectLst/>
              </c:spPr>
              <c:txPr>
                <a:bodyPr rot="0" spcFirstLastPara="1" vertOverflow="ellipsis" vert="horz" wrap="square" lIns="38100" tIns="19050" rIns="38100" bIns="19050" anchor="ctr" anchorCtr="1">
                  <a:spAutoFit/>
                </a:bodyPr>
                <a:lstStyle/>
                <a:p>
                  <a:pPr>
                    <a:defRPr sz="5400" b="0" i="0" u="none" strike="noStrike" kern="1200" baseline="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0-DEC8-46C6-9585-68541FA5DF8A}"/>
                </c:ext>
              </c:extLst>
            </c:dLbl>
            <c:dLbl>
              <c:idx val="1"/>
              <c:layout>
                <c:manualLayout>
                  <c:x val="7.1220223149910597E-2"/>
                  <c:y val="-0.12010582522943698"/>
                </c:manualLayout>
              </c:layout>
              <c:spPr>
                <a:noFill/>
                <a:ln>
                  <a:noFill/>
                </a:ln>
                <a:effectLst/>
              </c:spPr>
              <c:txPr>
                <a:bodyPr rot="0" spcFirstLastPara="1" vertOverflow="ellipsis" vert="horz" wrap="square" lIns="38100" tIns="19050" rIns="38100" bIns="19050" anchor="ctr" anchorCtr="1">
                  <a:spAutoFit/>
                </a:bodyPr>
                <a:lstStyle/>
                <a:p>
                  <a:pPr>
                    <a:defRPr sz="5400" b="0" i="0" u="none" strike="noStrike" kern="1200" baseline="0">
                      <a:solidFill>
                        <a:srgbClr val="F1F0F0"/>
                      </a:solidFill>
                      <a:latin typeface="Open Sans" panose="020B0606030504020204" pitchFamily="34" charset="0"/>
                      <a:ea typeface="Open Sans" panose="020B0606030504020204" pitchFamily="34" charset="0"/>
                      <a:cs typeface="Open Sans" panose="020B0606030504020204" pitchFamily="34" charset="0"/>
                    </a:defRPr>
                  </a:pPr>
                  <a:endParaRPr lang="tr-TR"/>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1-DEC8-46C6-9585-68541FA5DF8A}"/>
                </c:ext>
              </c:extLst>
            </c:dLbl>
            <c:dLbl>
              <c:idx val="2"/>
              <c:layout>
                <c:manualLayout>
                  <c:x val="0.14745595718222931"/>
                  <c:y val="0.16263466209722036"/>
                </c:manualLayout>
              </c:layout>
              <c:spPr>
                <a:noFill/>
                <a:ln>
                  <a:noFill/>
                </a:ln>
                <a:effectLst/>
              </c:spPr>
              <c:txPr>
                <a:bodyPr rot="0" spcFirstLastPara="1" vertOverflow="ellipsis" vert="horz" wrap="square" lIns="38100" tIns="19050" rIns="38100" bIns="19050" anchor="ctr" anchorCtr="1">
                  <a:noAutofit/>
                </a:bodyPr>
                <a:lstStyle/>
                <a:p>
                  <a:pPr>
                    <a:defRPr sz="5400" b="0" i="0" u="none" strike="noStrike" kern="1200" baseline="0">
                      <a:solidFill>
                        <a:srgbClr val="F1F0F0"/>
                      </a:solidFill>
                      <a:latin typeface="Open Sans" panose="020B0606030504020204" pitchFamily="34" charset="0"/>
                      <a:ea typeface="Open Sans" panose="020B0606030504020204" pitchFamily="34" charset="0"/>
                      <a:cs typeface="Open Sans" panose="020B0606030504020204" pitchFamily="34" charset="0"/>
                    </a:defRPr>
                  </a:pPr>
                  <a:endParaRPr lang="tr-TR"/>
                </a:p>
              </c:txPr>
              <c:dLblPos val="bestFit"/>
              <c:showLegendKey val="0"/>
              <c:showVal val="0"/>
              <c:showCatName val="0"/>
              <c:showSerName val="0"/>
              <c:showPercent val="1"/>
              <c:showBubbleSize val="0"/>
              <c:extLst>
                <c:ext xmlns:c15="http://schemas.microsoft.com/office/drawing/2012/chart" uri="{CE6537A1-D6FC-4f65-9D91-7224C49458BB}">
                  <c15:layout>
                    <c:manualLayout>
                      <c:w val="0.12155153227183768"/>
                      <c:h val="0.22253916915328595"/>
                    </c:manualLayout>
                  </c15:layout>
                </c:ext>
                <c:ext xmlns:c16="http://schemas.microsoft.com/office/drawing/2014/chart" uri="{C3380CC4-5D6E-409C-BE32-E72D297353CC}">
                  <c16:uniqueId val="{00000002-DEC8-46C6-9585-68541FA5DF8A}"/>
                </c:ext>
              </c:extLst>
            </c:dLbl>
            <c:spPr>
              <a:noFill/>
              <a:ln>
                <a:noFill/>
              </a:ln>
              <a:effectLst/>
            </c:spPr>
            <c:txPr>
              <a:bodyPr rot="0" spcFirstLastPara="1" vertOverflow="ellipsis" vert="horz" wrap="square" lIns="38100" tIns="19050" rIns="38100" bIns="19050" anchor="ctr" anchorCtr="1">
                <a:spAutoFit/>
              </a:bodyPr>
              <a:lstStyle/>
              <a:p>
                <a:pPr>
                  <a:defRPr sz="6000" b="0" i="0" u="none" strike="noStrike" kern="1200" baseline="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dLblPos val="inEnd"/>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c:spPr>
          <c:dPt>
            <c:idx val="0"/>
            <c:bubble3D val="0"/>
            <c:spPr>
              <a:solidFill>
                <a:srgbClr val="231F20"/>
              </a:solidFill>
              <a:ln>
                <a:noFill/>
              </a:ln>
              <a:effectLst/>
            </c:spPr>
            <c:extLst>
              <c:ext xmlns:c16="http://schemas.microsoft.com/office/drawing/2014/chart" uri="{C3380CC4-5D6E-409C-BE32-E72D297353CC}">
                <c16:uniqueId val="{00000007-08C7-4CD7-BDE7-F732B560F52F}"/>
              </c:ext>
            </c:extLst>
          </c:dPt>
          <c:dPt>
            <c:idx val="1"/>
            <c:bubble3D val="0"/>
            <c:spPr>
              <a:solidFill>
                <a:srgbClr val="231F20"/>
              </a:solidFill>
              <a:ln>
                <a:noFill/>
              </a:ln>
              <a:effectLst/>
            </c:spPr>
            <c:extLst>
              <c:ext xmlns:c16="http://schemas.microsoft.com/office/drawing/2014/chart" uri="{C3380CC4-5D6E-409C-BE32-E72D297353CC}">
                <c16:uniqueId val="{00000009-08C7-4CD7-BDE7-F732B560F52F}"/>
              </c:ext>
            </c:extLst>
          </c:dPt>
          <c:dPt>
            <c:idx val="2"/>
            <c:bubble3D val="0"/>
            <c:spPr>
              <a:solidFill>
                <a:srgbClr val="231F20"/>
              </a:solidFill>
              <a:ln>
                <a:noFill/>
              </a:ln>
              <a:effectLst/>
            </c:spPr>
            <c:extLst>
              <c:ext xmlns:c16="http://schemas.microsoft.com/office/drawing/2014/chart" uri="{C3380CC4-5D6E-409C-BE32-E72D297353CC}">
                <c16:uniqueId val="{0000000B-08C7-4CD7-BDE7-F732B560F52F}"/>
              </c:ext>
            </c:extLst>
          </c:dPt>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9F8E70"/>
            </a:solidFill>
          </c:spPr>
          <c:dPt>
            <c:idx val="0"/>
            <c:bubble3D val="0"/>
            <c:spPr>
              <a:solidFill>
                <a:srgbClr val="9F8E70"/>
              </a:solidFill>
              <a:ln>
                <a:noFill/>
              </a:ln>
              <a:effectLst/>
            </c:spPr>
            <c:extLst>
              <c:ext xmlns:c16="http://schemas.microsoft.com/office/drawing/2014/chart" uri="{C3380CC4-5D6E-409C-BE32-E72D297353CC}">
                <c16:uniqueId val="{0000000D-08C7-4CD7-BDE7-F732B560F52F}"/>
              </c:ext>
            </c:extLst>
          </c:dPt>
          <c:dPt>
            <c:idx val="1"/>
            <c:bubble3D val="0"/>
            <c:spPr>
              <a:solidFill>
                <a:srgbClr val="9F8E70"/>
              </a:solidFill>
              <a:ln>
                <a:noFill/>
              </a:ln>
              <a:effectLst/>
            </c:spPr>
            <c:extLst>
              <c:ext xmlns:c16="http://schemas.microsoft.com/office/drawing/2014/chart" uri="{C3380CC4-5D6E-409C-BE32-E72D297353CC}">
                <c16:uniqueId val="{0000000F-08C7-4CD7-BDE7-F732B560F52F}"/>
              </c:ext>
            </c:extLst>
          </c:dPt>
          <c:dPt>
            <c:idx val="2"/>
            <c:bubble3D val="0"/>
            <c:spPr>
              <a:solidFill>
                <a:srgbClr val="9F8E70"/>
              </a:solidFill>
              <a:ln>
                <a:noFill/>
              </a:ln>
              <a:effectLst/>
            </c:spPr>
            <c:extLst>
              <c:ext xmlns:c16="http://schemas.microsoft.com/office/drawing/2014/chart" uri="{C3380CC4-5D6E-409C-BE32-E72D297353CC}">
                <c16:uniqueId val="{00000011-08C7-4CD7-BDE7-F732B560F52F}"/>
              </c:ext>
            </c:extLst>
          </c:dPt>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showLeaderLines val="1"/>
        </c:dLbls>
        <c:firstSliceAng val="0"/>
      </c:pieChart>
      <c:spPr>
        <a:noFill/>
        <a:ln>
          <a:noFill/>
        </a:ln>
        <a:effectLst/>
      </c:spPr>
    </c:plotArea>
    <c:legend>
      <c:legendPos val="r"/>
      <c:layout>
        <c:manualLayout>
          <c:xMode val="edge"/>
          <c:yMode val="edge"/>
          <c:x val="0.7524120404221305"/>
          <c:y val="0.41853712689983519"/>
          <c:w val="0.13298117331982309"/>
          <c:h val="0.19303866491254523"/>
        </c:manualLayout>
      </c:layout>
      <c:overlay val="0"/>
      <c:spPr>
        <a:noFill/>
        <a:ln>
          <a:noFill/>
        </a:ln>
        <a:effectLst/>
      </c:spPr>
      <c:txPr>
        <a:bodyPr rot="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doughnutChart>
        <c:varyColors val="1"/>
        <c:ser>
          <c:idx val="0"/>
          <c:order val="0"/>
          <c:tx>
            <c:strRef>
              <c:f>Sheet1!$B$1</c:f>
              <c:strCache>
                <c:ptCount val="1"/>
                <c:pt idx="0">
                  <c:v>Series 1</c:v>
                </c:pt>
              </c:strCache>
            </c:strRef>
          </c:tx>
          <c:spPr>
            <a:solidFill>
              <a:srgbClr val="384C5B"/>
            </a:solidFill>
            <a:ln>
              <a:noFill/>
            </a:ln>
          </c:spPr>
          <c:dPt>
            <c:idx val="0"/>
            <c:bubble3D val="0"/>
            <c:spPr>
              <a:solidFill>
                <a:srgbClr val="F1F0F0"/>
              </a:solidFill>
              <a:ln>
                <a:noFill/>
              </a:ln>
              <a:effectLst/>
            </c:spPr>
            <c:extLst>
              <c:ext xmlns:c16="http://schemas.microsoft.com/office/drawing/2014/chart" uri="{C3380CC4-5D6E-409C-BE32-E72D297353CC}">
                <c16:uniqueId val="{00000000-DEC8-46C6-9585-68541FA5DF8A}"/>
              </c:ext>
            </c:extLst>
          </c:dPt>
          <c:dPt>
            <c:idx val="1"/>
            <c:bubble3D val="0"/>
            <c:spPr>
              <a:solidFill>
                <a:srgbClr val="484848"/>
              </a:solidFill>
              <a:ln>
                <a:noFill/>
              </a:ln>
              <a:effectLst/>
            </c:spPr>
            <c:extLst>
              <c:ext xmlns:c16="http://schemas.microsoft.com/office/drawing/2014/chart" uri="{C3380CC4-5D6E-409C-BE32-E72D297353CC}">
                <c16:uniqueId val="{00000001-DEC8-46C6-9585-68541FA5DF8A}"/>
              </c:ext>
            </c:extLst>
          </c:dPt>
          <c:cat>
            <c:strRef>
              <c:f>Sheet1!$A$2:$A$3</c:f>
              <c:strCache>
                <c:ptCount val="2"/>
                <c:pt idx="0">
                  <c:v>Category 1</c:v>
                </c:pt>
                <c:pt idx="1">
                  <c:v>Category 2</c:v>
                </c:pt>
              </c:strCache>
            </c:strRef>
          </c:cat>
          <c:val>
            <c:numRef>
              <c:f>Sheet1!$B$2:$B$3</c:f>
              <c:numCache>
                <c:formatCode>General</c:formatCode>
                <c:ptCount val="2"/>
                <c:pt idx="0">
                  <c:v>4.3</c:v>
                </c:pt>
                <c:pt idx="1">
                  <c:v>2.5</c:v>
                </c:pt>
              </c:numCache>
            </c:numRef>
          </c:val>
          <c:extLst>
            <c:ext xmlns:c16="http://schemas.microsoft.com/office/drawing/2014/chart" uri="{C3380CC4-5D6E-409C-BE32-E72D297353CC}">
              <c16:uniqueId val="{00000000-3B97-42A3-9BE4-CE6005963FFB}"/>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doughnutChart>
        <c:varyColors val="1"/>
        <c:ser>
          <c:idx val="0"/>
          <c:order val="0"/>
          <c:tx>
            <c:strRef>
              <c:f>Sheet1!$B$1</c:f>
              <c:strCache>
                <c:ptCount val="1"/>
                <c:pt idx="0">
                  <c:v>Series 1</c:v>
                </c:pt>
              </c:strCache>
            </c:strRef>
          </c:tx>
          <c:spPr>
            <a:solidFill>
              <a:srgbClr val="384C5B"/>
            </a:solidFill>
            <a:ln>
              <a:noFill/>
            </a:ln>
          </c:spPr>
          <c:dPt>
            <c:idx val="0"/>
            <c:bubble3D val="0"/>
            <c:spPr>
              <a:gradFill>
                <a:gsLst>
                  <a:gs pos="0">
                    <a:srgbClr val="5C2849"/>
                  </a:gs>
                  <a:gs pos="97000">
                    <a:srgbClr val="A73E5C"/>
                  </a:gs>
                </a:gsLst>
                <a:path path="circle">
                  <a:fillToRect l="100000" t="100000"/>
                </a:path>
              </a:gradFill>
              <a:ln>
                <a:noFill/>
              </a:ln>
              <a:effectLst/>
            </c:spPr>
            <c:extLst>
              <c:ext xmlns:c16="http://schemas.microsoft.com/office/drawing/2014/chart" uri="{C3380CC4-5D6E-409C-BE32-E72D297353CC}">
                <c16:uniqueId val="{00000001-7AE8-4E90-AAF1-3BB2924F5283}"/>
              </c:ext>
            </c:extLst>
          </c:dPt>
          <c:dPt>
            <c:idx val="1"/>
            <c:bubble3D val="0"/>
            <c:spPr>
              <a:solidFill>
                <a:srgbClr val="484848"/>
              </a:solidFill>
              <a:ln>
                <a:noFill/>
              </a:ln>
              <a:effectLst/>
            </c:spPr>
            <c:extLst>
              <c:ext xmlns:c16="http://schemas.microsoft.com/office/drawing/2014/chart" uri="{C3380CC4-5D6E-409C-BE32-E72D297353CC}">
                <c16:uniqueId val="{00000003-7AE8-4E90-AAF1-3BB2924F5283}"/>
              </c:ext>
            </c:extLst>
          </c:dPt>
          <c:cat>
            <c:strRef>
              <c:f>Sheet1!$A$2:$A$3</c:f>
              <c:strCache>
                <c:ptCount val="2"/>
                <c:pt idx="0">
                  <c:v>Category 1</c:v>
                </c:pt>
                <c:pt idx="1">
                  <c:v>Category 2</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7AE8-4E90-AAF1-3BB2924F5283}"/>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doughnutChart>
        <c:varyColors val="1"/>
        <c:ser>
          <c:idx val="0"/>
          <c:order val="0"/>
          <c:tx>
            <c:strRef>
              <c:f>Sheet1!$B$1</c:f>
              <c:strCache>
                <c:ptCount val="1"/>
                <c:pt idx="0">
                  <c:v>Series 1</c:v>
                </c:pt>
              </c:strCache>
            </c:strRef>
          </c:tx>
          <c:spPr>
            <a:solidFill>
              <a:srgbClr val="384C5B"/>
            </a:solidFill>
            <a:ln>
              <a:noFill/>
            </a:ln>
          </c:spPr>
          <c:dPt>
            <c:idx val="0"/>
            <c:bubble3D val="0"/>
            <c:spPr>
              <a:solidFill>
                <a:srgbClr val="F1F0F0"/>
              </a:solidFill>
              <a:ln>
                <a:noFill/>
              </a:ln>
              <a:effectLst/>
            </c:spPr>
            <c:extLst>
              <c:ext xmlns:c16="http://schemas.microsoft.com/office/drawing/2014/chart" uri="{C3380CC4-5D6E-409C-BE32-E72D297353CC}">
                <c16:uniqueId val="{00000001-D487-4AC2-B03A-CC544A10725E}"/>
              </c:ext>
            </c:extLst>
          </c:dPt>
          <c:dPt>
            <c:idx val="1"/>
            <c:bubble3D val="0"/>
            <c:spPr>
              <a:gradFill>
                <a:gsLst>
                  <a:gs pos="0">
                    <a:srgbClr val="5C2849"/>
                  </a:gs>
                  <a:gs pos="97000">
                    <a:srgbClr val="A73E5C"/>
                  </a:gs>
                </a:gsLst>
                <a:path path="circle">
                  <a:fillToRect l="100000" t="100000"/>
                </a:path>
              </a:gradFill>
              <a:ln>
                <a:noFill/>
              </a:ln>
              <a:effectLst/>
            </c:spPr>
            <c:extLst>
              <c:ext xmlns:c16="http://schemas.microsoft.com/office/drawing/2014/chart" uri="{C3380CC4-5D6E-409C-BE32-E72D297353CC}">
                <c16:uniqueId val="{00000003-D487-4AC2-B03A-CC544A10725E}"/>
              </c:ext>
            </c:extLst>
          </c:dPt>
          <c:cat>
            <c:strRef>
              <c:f>Sheet1!$A$2:$A$3</c:f>
              <c:strCache>
                <c:ptCount val="2"/>
                <c:pt idx="0">
                  <c:v>Category 1</c:v>
                </c:pt>
                <c:pt idx="1">
                  <c:v>Category 2</c:v>
                </c:pt>
              </c:strCache>
            </c:strRef>
          </c:cat>
          <c:val>
            <c:numRef>
              <c:f>Sheet1!$B$2:$B$3</c:f>
              <c:numCache>
                <c:formatCode>General</c:formatCode>
                <c:ptCount val="2"/>
                <c:pt idx="0">
                  <c:v>3</c:v>
                </c:pt>
                <c:pt idx="1">
                  <c:v>7</c:v>
                </c:pt>
              </c:numCache>
            </c:numRef>
          </c:val>
          <c:extLst>
            <c:ext xmlns:c16="http://schemas.microsoft.com/office/drawing/2014/chart" uri="{C3380CC4-5D6E-409C-BE32-E72D297353CC}">
              <c16:uniqueId val="{00000004-D487-4AC2-B03A-CC544A10725E}"/>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lineChart>
        <c:grouping val="standard"/>
        <c:varyColors val="0"/>
        <c:ser>
          <c:idx val="0"/>
          <c:order val="0"/>
          <c:tx>
            <c:strRef>
              <c:f>Sheet1!$B$1</c:f>
              <c:strCache>
                <c:ptCount val="1"/>
                <c:pt idx="0">
                  <c:v>Series 1</c:v>
                </c:pt>
              </c:strCache>
            </c:strRef>
          </c:tx>
          <c:spPr>
            <a:ln w="47625" cap="rnd">
              <a:solidFill>
                <a:srgbClr val="484848"/>
              </a:solidFill>
              <a:round/>
            </a:ln>
            <a:effectLst/>
          </c:spPr>
          <c:marker>
            <c:symbol val="none"/>
          </c:marker>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smooth val="0"/>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ln w="47625" cap="rnd">
              <a:solidFill>
                <a:srgbClr val="983A58"/>
              </a:solidFill>
              <a:round/>
            </a:ln>
            <a:effectLst/>
          </c:spPr>
          <c:marker>
            <c:symbol val="none"/>
          </c:marker>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smooth val="0"/>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ln w="47625" cap="rnd">
              <a:solidFill>
                <a:srgbClr val="F1F0F0"/>
              </a:solidFill>
              <a:round/>
            </a:ln>
            <a:effectLst/>
          </c:spPr>
          <c:marker>
            <c:symbol val="none"/>
          </c:marker>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smooth val="0"/>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smooth val="0"/>
        <c:axId val="450417320"/>
        <c:axId val="450417648"/>
      </c:line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2F8A477-026C-435F-944A-5CBA722924A6}" type="doc">
      <dgm:prSet loTypeId="urn:microsoft.com/office/officeart/2005/8/layout/chevron1" loCatId="process" qsTypeId="urn:microsoft.com/office/officeart/2005/8/quickstyle/simple1" qsCatId="simple" csTypeId="urn:microsoft.com/office/officeart/2005/8/colors/accent1_2" csCatId="accent1" phldr="1"/>
      <dgm:spPr/>
    </dgm:pt>
    <dgm:pt modelId="{1DD30B05-AB00-4ADA-A322-1218FF77AE08}">
      <dgm:prSet phldrT="[Text]" custT="1"/>
      <dgm:spPr>
        <a:gradFill rotWithShape="0">
          <a:gsLst>
            <a:gs pos="0">
              <a:srgbClr val="5C2849"/>
            </a:gs>
            <a:gs pos="97000">
              <a:srgbClr val="A73E5C"/>
            </a:gs>
          </a:gsLst>
          <a:lin ang="5400000" scaled="0"/>
        </a:gradFill>
        <a:ln>
          <a:noFill/>
        </a:ln>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 1</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93036F7F-552B-4594-8A4F-2A625A4A5493}" type="parTrans" cxnId="{EC864D40-E73B-475F-8CFC-4DE6C8E3ACCC}">
      <dgm:prSet/>
      <dgm:spPr/>
      <dgm:t>
        <a:bodyPr/>
        <a:lstStyle/>
        <a:p>
          <a:endParaRPr lang="en-US" sz="3600"/>
        </a:p>
      </dgm:t>
    </dgm:pt>
    <dgm:pt modelId="{6D42A533-FD97-463F-96D5-98A43C006C25}" type="sibTrans" cxnId="{EC864D40-E73B-475F-8CFC-4DE6C8E3ACCC}">
      <dgm:prSet/>
      <dgm:spPr/>
      <dgm:t>
        <a:bodyPr/>
        <a:lstStyle/>
        <a:p>
          <a:endParaRPr lang="en-US" sz="3600"/>
        </a:p>
      </dgm:t>
    </dgm:pt>
    <dgm:pt modelId="{49EFB58F-39D8-4A9B-89F2-510B74149A0A}">
      <dgm:prSet phldrT="[Text]" custT="1"/>
      <dgm:spPr>
        <a:gradFill rotWithShape="0">
          <a:gsLst>
            <a:gs pos="0">
              <a:srgbClr val="5C2849"/>
            </a:gs>
            <a:gs pos="97000">
              <a:srgbClr val="A73E5C"/>
            </a:gs>
          </a:gsLst>
          <a:lin ang="5400000" scaled="0"/>
        </a:gradFill>
        <a:ln>
          <a:noFill/>
        </a:ln>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Step2</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B248B1CE-14F6-4FC0-83C2-989FF588226F}" type="parTrans" cxnId="{3A607E5B-623E-49BB-9445-788F9EEBC91D}">
      <dgm:prSet/>
      <dgm:spPr/>
      <dgm:t>
        <a:bodyPr/>
        <a:lstStyle/>
        <a:p>
          <a:endParaRPr lang="en-US" sz="3600"/>
        </a:p>
      </dgm:t>
    </dgm:pt>
    <dgm:pt modelId="{352C8292-7F4C-47D2-970F-E7ECADA609EE}" type="sibTrans" cxnId="{3A607E5B-623E-49BB-9445-788F9EEBC91D}">
      <dgm:prSet/>
      <dgm:spPr/>
      <dgm:t>
        <a:bodyPr/>
        <a:lstStyle/>
        <a:p>
          <a:endParaRPr lang="en-US" sz="3600"/>
        </a:p>
      </dgm:t>
    </dgm:pt>
    <dgm:pt modelId="{FAEA2DF9-4A86-4097-9FAC-66735D924462}">
      <dgm:prSet phldrT="[Text]" custT="1"/>
      <dgm:spPr>
        <a:gradFill rotWithShape="0">
          <a:gsLst>
            <a:gs pos="0">
              <a:srgbClr val="5C2849"/>
            </a:gs>
            <a:gs pos="97000">
              <a:srgbClr val="A73E5C"/>
            </a:gs>
          </a:gsLst>
          <a:lin ang="5400000" scaled="0"/>
        </a:gradFill>
        <a:ln>
          <a:noFill/>
        </a:ln>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 3</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59B83239-5FE2-4707-8A36-4B0476456019}" type="parTrans" cxnId="{5D8928AA-FC2A-4B18-96B2-151B02FA2859}">
      <dgm:prSet/>
      <dgm:spPr/>
      <dgm:t>
        <a:bodyPr/>
        <a:lstStyle/>
        <a:p>
          <a:endParaRPr lang="en-US" sz="3600"/>
        </a:p>
      </dgm:t>
    </dgm:pt>
    <dgm:pt modelId="{3EC34D36-6C98-495D-83C5-14723E9E4B3B}" type="sibTrans" cxnId="{5D8928AA-FC2A-4B18-96B2-151B02FA2859}">
      <dgm:prSet/>
      <dgm:spPr/>
      <dgm:t>
        <a:bodyPr/>
        <a:lstStyle/>
        <a:p>
          <a:endParaRPr lang="en-US" sz="3600"/>
        </a:p>
      </dgm:t>
    </dgm:pt>
    <dgm:pt modelId="{6D6B3027-8BF9-4752-9D3A-411DA9E91F9E}">
      <dgm:prSet phldrT="[Text]" custT="1"/>
      <dgm:spPr>
        <a:gradFill rotWithShape="0">
          <a:gsLst>
            <a:gs pos="0">
              <a:srgbClr val="5C2849"/>
            </a:gs>
            <a:gs pos="97000">
              <a:srgbClr val="A73E5C"/>
            </a:gs>
          </a:gsLst>
          <a:lin ang="5400000" scaled="0"/>
        </a:gradFill>
        <a:ln>
          <a:noFill/>
        </a:ln>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 4</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35FBB899-FD6C-42DE-A280-65D21D2D70AB}" type="parTrans" cxnId="{BA895C11-391B-44E4-8943-BBAF2BCA758B}">
      <dgm:prSet/>
      <dgm:spPr/>
      <dgm:t>
        <a:bodyPr/>
        <a:lstStyle/>
        <a:p>
          <a:endParaRPr lang="en-US"/>
        </a:p>
      </dgm:t>
    </dgm:pt>
    <dgm:pt modelId="{487DBB25-1C55-47FD-A89B-DA09C65EA48F}" type="sibTrans" cxnId="{BA895C11-391B-44E4-8943-BBAF2BCA758B}">
      <dgm:prSet/>
      <dgm:spPr/>
      <dgm:t>
        <a:bodyPr/>
        <a:lstStyle/>
        <a:p>
          <a:endParaRPr lang="en-US"/>
        </a:p>
      </dgm:t>
    </dgm:pt>
    <dgm:pt modelId="{139540B0-568E-4F45-A7C2-32834BBF2D08}" type="pres">
      <dgm:prSet presAssocID="{F2F8A477-026C-435F-944A-5CBA722924A6}" presName="Name0" presStyleCnt="0">
        <dgm:presLayoutVars>
          <dgm:dir/>
          <dgm:animLvl val="lvl"/>
          <dgm:resizeHandles val="exact"/>
        </dgm:presLayoutVars>
      </dgm:prSet>
      <dgm:spPr/>
    </dgm:pt>
    <dgm:pt modelId="{47D3A43A-F531-425D-929E-96E0B137B47A}" type="pres">
      <dgm:prSet presAssocID="{1DD30B05-AB00-4ADA-A322-1218FF77AE08}" presName="parTxOnly" presStyleLbl="node1" presStyleIdx="0" presStyleCnt="4" custScaleY="63865">
        <dgm:presLayoutVars>
          <dgm:chMax val="0"/>
          <dgm:chPref val="0"/>
          <dgm:bulletEnabled val="1"/>
        </dgm:presLayoutVars>
      </dgm:prSet>
      <dgm:spPr/>
    </dgm:pt>
    <dgm:pt modelId="{D0DFC620-B007-43BA-A2EB-D95FE7E7BB3B}" type="pres">
      <dgm:prSet presAssocID="{6D42A533-FD97-463F-96D5-98A43C006C25}" presName="parTxOnlySpace" presStyleCnt="0"/>
      <dgm:spPr/>
    </dgm:pt>
    <dgm:pt modelId="{18AB3743-59C3-42C0-888D-BAE7FB968E3A}" type="pres">
      <dgm:prSet presAssocID="{49EFB58F-39D8-4A9B-89F2-510B74149A0A}" presName="parTxOnly" presStyleLbl="node1" presStyleIdx="1" presStyleCnt="4" custScaleY="63865">
        <dgm:presLayoutVars>
          <dgm:chMax val="0"/>
          <dgm:chPref val="0"/>
          <dgm:bulletEnabled val="1"/>
        </dgm:presLayoutVars>
      </dgm:prSet>
      <dgm:spPr/>
    </dgm:pt>
    <dgm:pt modelId="{01EF223C-DEA4-45EE-996A-34E9FD5C3D9A}" type="pres">
      <dgm:prSet presAssocID="{352C8292-7F4C-47D2-970F-E7ECADA609EE}" presName="parTxOnlySpace" presStyleCnt="0"/>
      <dgm:spPr/>
    </dgm:pt>
    <dgm:pt modelId="{D9192388-6A9B-4E83-9721-01E587E47EF2}" type="pres">
      <dgm:prSet presAssocID="{FAEA2DF9-4A86-4097-9FAC-66735D924462}" presName="parTxOnly" presStyleLbl="node1" presStyleIdx="2" presStyleCnt="4" custScaleY="63865">
        <dgm:presLayoutVars>
          <dgm:chMax val="0"/>
          <dgm:chPref val="0"/>
          <dgm:bulletEnabled val="1"/>
        </dgm:presLayoutVars>
      </dgm:prSet>
      <dgm:spPr/>
    </dgm:pt>
    <dgm:pt modelId="{24A012EE-00A3-4416-82C2-81BEC7E66507}" type="pres">
      <dgm:prSet presAssocID="{3EC34D36-6C98-495D-83C5-14723E9E4B3B}" presName="parTxOnlySpace" presStyleCnt="0"/>
      <dgm:spPr/>
    </dgm:pt>
    <dgm:pt modelId="{E11A4CC7-7339-4B6C-9558-988D8AC9CBC2}" type="pres">
      <dgm:prSet presAssocID="{6D6B3027-8BF9-4752-9D3A-411DA9E91F9E}" presName="parTxOnly" presStyleLbl="node1" presStyleIdx="3" presStyleCnt="4" custScaleY="65162">
        <dgm:presLayoutVars>
          <dgm:chMax val="0"/>
          <dgm:chPref val="0"/>
          <dgm:bulletEnabled val="1"/>
        </dgm:presLayoutVars>
      </dgm:prSet>
      <dgm:spPr/>
    </dgm:pt>
  </dgm:ptLst>
  <dgm:cxnLst>
    <dgm:cxn modelId="{FE0FD37E-C331-4625-B9A4-8E83F73DAFF4}" type="presOf" srcId="{F2F8A477-026C-435F-944A-5CBA722924A6}" destId="{139540B0-568E-4F45-A7C2-32834BBF2D08}" srcOrd="0" destOrd="0" presId="urn:microsoft.com/office/officeart/2005/8/layout/chevron1"/>
    <dgm:cxn modelId="{BA895C11-391B-44E4-8943-BBAF2BCA758B}" srcId="{F2F8A477-026C-435F-944A-5CBA722924A6}" destId="{6D6B3027-8BF9-4752-9D3A-411DA9E91F9E}" srcOrd="3" destOrd="0" parTransId="{35FBB899-FD6C-42DE-A280-65D21D2D70AB}" sibTransId="{487DBB25-1C55-47FD-A89B-DA09C65EA48F}"/>
    <dgm:cxn modelId="{3A607E5B-623E-49BB-9445-788F9EEBC91D}" srcId="{F2F8A477-026C-435F-944A-5CBA722924A6}" destId="{49EFB58F-39D8-4A9B-89F2-510B74149A0A}" srcOrd="1" destOrd="0" parTransId="{B248B1CE-14F6-4FC0-83C2-989FF588226F}" sibTransId="{352C8292-7F4C-47D2-970F-E7ECADA609EE}"/>
    <dgm:cxn modelId="{EC864D40-E73B-475F-8CFC-4DE6C8E3ACCC}" srcId="{F2F8A477-026C-435F-944A-5CBA722924A6}" destId="{1DD30B05-AB00-4ADA-A322-1218FF77AE08}" srcOrd="0" destOrd="0" parTransId="{93036F7F-552B-4594-8A4F-2A625A4A5493}" sibTransId="{6D42A533-FD97-463F-96D5-98A43C006C25}"/>
    <dgm:cxn modelId="{5D8928AA-FC2A-4B18-96B2-151B02FA2859}" srcId="{F2F8A477-026C-435F-944A-5CBA722924A6}" destId="{FAEA2DF9-4A86-4097-9FAC-66735D924462}" srcOrd="2" destOrd="0" parTransId="{59B83239-5FE2-4707-8A36-4B0476456019}" sibTransId="{3EC34D36-6C98-495D-83C5-14723E9E4B3B}"/>
    <dgm:cxn modelId="{9F50CA80-EB5C-4594-877F-3AFEB594DEDF}" type="presOf" srcId="{FAEA2DF9-4A86-4097-9FAC-66735D924462}" destId="{D9192388-6A9B-4E83-9721-01E587E47EF2}" srcOrd="0" destOrd="0" presId="urn:microsoft.com/office/officeart/2005/8/layout/chevron1"/>
    <dgm:cxn modelId="{18CCD195-362C-4336-BD0F-715D95D9EF91}" type="presOf" srcId="{1DD30B05-AB00-4ADA-A322-1218FF77AE08}" destId="{47D3A43A-F531-425D-929E-96E0B137B47A}" srcOrd="0" destOrd="0" presId="urn:microsoft.com/office/officeart/2005/8/layout/chevron1"/>
    <dgm:cxn modelId="{82C4477D-D446-4F9E-8BAB-B80A9B293CAD}" type="presOf" srcId="{49EFB58F-39D8-4A9B-89F2-510B74149A0A}" destId="{18AB3743-59C3-42C0-888D-BAE7FB968E3A}" srcOrd="0" destOrd="0" presId="urn:microsoft.com/office/officeart/2005/8/layout/chevron1"/>
    <dgm:cxn modelId="{4AA46DB0-6251-48C7-AE12-132C7CAA39CA}" type="presOf" srcId="{6D6B3027-8BF9-4752-9D3A-411DA9E91F9E}" destId="{E11A4CC7-7339-4B6C-9558-988D8AC9CBC2}" srcOrd="0" destOrd="0" presId="urn:microsoft.com/office/officeart/2005/8/layout/chevron1"/>
    <dgm:cxn modelId="{E6D68F16-A6ED-4FF3-9619-C78749FE7E25}" type="presParOf" srcId="{139540B0-568E-4F45-A7C2-32834BBF2D08}" destId="{47D3A43A-F531-425D-929E-96E0B137B47A}" srcOrd="0" destOrd="0" presId="urn:microsoft.com/office/officeart/2005/8/layout/chevron1"/>
    <dgm:cxn modelId="{1240D415-F6D2-46B0-9840-5B417B8286BE}" type="presParOf" srcId="{139540B0-568E-4F45-A7C2-32834BBF2D08}" destId="{D0DFC620-B007-43BA-A2EB-D95FE7E7BB3B}" srcOrd="1" destOrd="0" presId="urn:microsoft.com/office/officeart/2005/8/layout/chevron1"/>
    <dgm:cxn modelId="{AFA5AB61-59AE-4DA9-89B1-9ECC500EAC03}" type="presParOf" srcId="{139540B0-568E-4F45-A7C2-32834BBF2D08}" destId="{18AB3743-59C3-42C0-888D-BAE7FB968E3A}" srcOrd="2" destOrd="0" presId="urn:microsoft.com/office/officeart/2005/8/layout/chevron1"/>
    <dgm:cxn modelId="{8D0FE1B2-7F60-41C6-AEDD-491BB75B35DB}" type="presParOf" srcId="{139540B0-568E-4F45-A7C2-32834BBF2D08}" destId="{01EF223C-DEA4-45EE-996A-34E9FD5C3D9A}" srcOrd="3" destOrd="0" presId="urn:microsoft.com/office/officeart/2005/8/layout/chevron1"/>
    <dgm:cxn modelId="{BAF4CD94-238F-4F3F-AFE4-7EDFFAB1A521}" type="presParOf" srcId="{139540B0-568E-4F45-A7C2-32834BBF2D08}" destId="{D9192388-6A9B-4E83-9721-01E587E47EF2}" srcOrd="4" destOrd="0" presId="urn:microsoft.com/office/officeart/2005/8/layout/chevron1"/>
    <dgm:cxn modelId="{C1B6F724-C846-4906-AA48-B98C0B04CD92}" type="presParOf" srcId="{139540B0-568E-4F45-A7C2-32834BBF2D08}" destId="{24A012EE-00A3-4416-82C2-81BEC7E66507}" srcOrd="5" destOrd="0" presId="urn:microsoft.com/office/officeart/2005/8/layout/chevron1"/>
    <dgm:cxn modelId="{ECE31F01-CA5D-4319-A1A1-973EAD3F511B}" type="presParOf" srcId="{139540B0-568E-4F45-A7C2-32834BBF2D08}" destId="{E11A4CC7-7339-4B6C-9558-988D8AC9CBC2}" srcOrd="6"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BB198C5-0608-4B05-9064-A061A575747B}" type="doc">
      <dgm:prSet loTypeId="urn:microsoft.com/office/officeart/2005/8/layout/cycle8" loCatId="cycle" qsTypeId="urn:microsoft.com/office/officeart/2005/8/quickstyle/simple1" qsCatId="simple" csTypeId="urn:microsoft.com/office/officeart/2005/8/colors/accent1_2" csCatId="accent1" phldr="1"/>
      <dgm:spPr/>
    </dgm:pt>
    <dgm:pt modelId="{73CAE11B-68A1-4E95-AD0B-261EDFC8052F}">
      <dgm:prSet phldrT="[Text]" custT="1"/>
      <dgm:spPr>
        <a:gradFill rotWithShape="0">
          <a:gsLst>
            <a:gs pos="0">
              <a:srgbClr val="5C2849"/>
            </a:gs>
            <a:gs pos="97000">
              <a:srgbClr val="A73E5C"/>
            </a:gs>
          </a:gsLst>
          <a:lin ang="5400000" scaled="0"/>
        </a:gradFill>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 1</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EF9AA718-8824-4BC6-811B-475265CAC7F1}" type="parTrans" cxnId="{0EB4B00A-84AD-4196-B97D-560AC3BF4D66}">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126D90DA-1747-4421-9E41-20FD1FAAD9B0}" type="sibTrans" cxnId="{0EB4B00A-84AD-4196-B97D-560AC3BF4D66}">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5ADAD994-198A-49DE-8433-723548268EF8}">
      <dgm:prSet phldrT="[Text]" custT="1"/>
      <dgm:spPr>
        <a:gradFill rotWithShape="0">
          <a:gsLst>
            <a:gs pos="0">
              <a:srgbClr val="5C2849"/>
            </a:gs>
            <a:gs pos="97000">
              <a:srgbClr val="A73E5C"/>
            </a:gs>
          </a:gsLst>
          <a:lin ang="5400000" scaled="0"/>
        </a:gradFill>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 2</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5D4E26A8-99C8-4A35-9E62-4052F58E4547}" type="parTrans" cxnId="{27D48339-A455-4B87-8BE3-3BDE5773565F}">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2015778B-F5C0-4A3C-9764-C3A3D2F3ABAC}" type="sibTrans" cxnId="{27D48339-A455-4B87-8BE3-3BDE5773565F}">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416F45A4-C92B-48CC-8AB7-DF5FF4DFA48D}">
      <dgm:prSet phldrT="[Text]" custT="1"/>
      <dgm:spPr>
        <a:gradFill rotWithShape="0">
          <a:gsLst>
            <a:gs pos="0">
              <a:srgbClr val="5C2849"/>
            </a:gs>
            <a:gs pos="97000">
              <a:srgbClr val="A73E5C"/>
            </a:gs>
          </a:gsLst>
          <a:lin ang="5400000" scaled="0"/>
        </a:gradFill>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 3</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42651914-1CA0-492D-8086-9E53A6BD14DD}" type="parTrans" cxnId="{08CFB5E0-10DD-4F88-BDD5-9C1B29AA8E16}">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63086C0B-C928-43C6-8199-A67796505CC8}" type="sibTrans" cxnId="{08CFB5E0-10DD-4F88-BDD5-9C1B29AA8E16}">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ADF6A967-FB76-4AD1-AC5E-F9922BF8B8D5}">
      <dgm:prSet phldrT="[Text]" custT="1"/>
      <dgm:spPr>
        <a:gradFill rotWithShape="0">
          <a:gsLst>
            <a:gs pos="0">
              <a:srgbClr val="5C2849"/>
            </a:gs>
            <a:gs pos="97000">
              <a:srgbClr val="A73E5C"/>
            </a:gs>
          </a:gsLst>
          <a:lin ang="5400000" scaled="0"/>
        </a:gradFill>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Step 4</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24860BCB-7E81-4C51-9E9A-1361CEC26BB6}" type="parTrans" cxnId="{E018D641-ADD0-4415-98B9-9A5ACF1517BE}">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74BA5395-4370-467D-9858-73A919014F71}" type="sibTrans" cxnId="{E018D641-ADD0-4415-98B9-9A5ACF1517BE}">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E31CF84B-1512-4CBF-83C6-B95F2FC8274C}" type="pres">
      <dgm:prSet presAssocID="{DBB198C5-0608-4B05-9064-A061A575747B}" presName="compositeShape" presStyleCnt="0">
        <dgm:presLayoutVars>
          <dgm:chMax val="7"/>
          <dgm:dir/>
          <dgm:resizeHandles val="exact"/>
        </dgm:presLayoutVars>
      </dgm:prSet>
      <dgm:spPr/>
    </dgm:pt>
    <dgm:pt modelId="{7B80B946-0CC5-4249-9A8E-CEA7F0C20266}" type="pres">
      <dgm:prSet presAssocID="{DBB198C5-0608-4B05-9064-A061A575747B}" presName="wedge1" presStyleLbl="node1" presStyleIdx="0" presStyleCnt="4"/>
      <dgm:spPr/>
    </dgm:pt>
    <dgm:pt modelId="{FE5270EB-4CC7-4FA5-A71E-4ED0E280F59B}" type="pres">
      <dgm:prSet presAssocID="{DBB198C5-0608-4B05-9064-A061A575747B}" presName="dummy1a" presStyleCnt="0"/>
      <dgm:spPr/>
    </dgm:pt>
    <dgm:pt modelId="{79945A58-B8BB-4934-B40A-E84876EB6348}" type="pres">
      <dgm:prSet presAssocID="{DBB198C5-0608-4B05-9064-A061A575747B}" presName="dummy1b" presStyleCnt="0"/>
      <dgm:spPr/>
    </dgm:pt>
    <dgm:pt modelId="{B9AA9C88-9C7C-4D87-B303-EA43FBD3C146}" type="pres">
      <dgm:prSet presAssocID="{DBB198C5-0608-4B05-9064-A061A575747B}" presName="wedge1Tx" presStyleLbl="node1" presStyleIdx="0" presStyleCnt="4">
        <dgm:presLayoutVars>
          <dgm:chMax val="0"/>
          <dgm:chPref val="0"/>
          <dgm:bulletEnabled val="1"/>
        </dgm:presLayoutVars>
      </dgm:prSet>
      <dgm:spPr/>
    </dgm:pt>
    <dgm:pt modelId="{1C8A8EB7-0B50-4060-8BC0-7AE75581E06E}" type="pres">
      <dgm:prSet presAssocID="{DBB198C5-0608-4B05-9064-A061A575747B}" presName="wedge2" presStyleLbl="node1" presStyleIdx="1" presStyleCnt="4"/>
      <dgm:spPr/>
    </dgm:pt>
    <dgm:pt modelId="{DD917ACA-AC72-4841-B1D6-ADA936F9D6D5}" type="pres">
      <dgm:prSet presAssocID="{DBB198C5-0608-4B05-9064-A061A575747B}" presName="dummy2a" presStyleCnt="0"/>
      <dgm:spPr/>
    </dgm:pt>
    <dgm:pt modelId="{51C79673-ABE8-4B89-ACBC-FE1222F89AEB}" type="pres">
      <dgm:prSet presAssocID="{DBB198C5-0608-4B05-9064-A061A575747B}" presName="dummy2b" presStyleCnt="0"/>
      <dgm:spPr/>
    </dgm:pt>
    <dgm:pt modelId="{A16F205F-5D68-4DA1-A2DE-550A51D686B9}" type="pres">
      <dgm:prSet presAssocID="{DBB198C5-0608-4B05-9064-A061A575747B}" presName="wedge2Tx" presStyleLbl="node1" presStyleIdx="1" presStyleCnt="4">
        <dgm:presLayoutVars>
          <dgm:chMax val="0"/>
          <dgm:chPref val="0"/>
          <dgm:bulletEnabled val="1"/>
        </dgm:presLayoutVars>
      </dgm:prSet>
      <dgm:spPr/>
    </dgm:pt>
    <dgm:pt modelId="{025AB67B-A4F2-49B5-9ED9-E3399707502F}" type="pres">
      <dgm:prSet presAssocID="{DBB198C5-0608-4B05-9064-A061A575747B}" presName="wedge3" presStyleLbl="node1" presStyleIdx="2" presStyleCnt="4"/>
      <dgm:spPr/>
    </dgm:pt>
    <dgm:pt modelId="{FB53B355-2959-48FE-BDC3-FFCD50F23D76}" type="pres">
      <dgm:prSet presAssocID="{DBB198C5-0608-4B05-9064-A061A575747B}" presName="dummy3a" presStyleCnt="0"/>
      <dgm:spPr/>
    </dgm:pt>
    <dgm:pt modelId="{B6EF7612-2108-48CA-8643-CE6C5A2C3A3A}" type="pres">
      <dgm:prSet presAssocID="{DBB198C5-0608-4B05-9064-A061A575747B}" presName="dummy3b" presStyleCnt="0"/>
      <dgm:spPr/>
    </dgm:pt>
    <dgm:pt modelId="{C92666DA-26EF-4B86-933E-5E693F3FC176}" type="pres">
      <dgm:prSet presAssocID="{DBB198C5-0608-4B05-9064-A061A575747B}" presName="wedge3Tx" presStyleLbl="node1" presStyleIdx="2" presStyleCnt="4">
        <dgm:presLayoutVars>
          <dgm:chMax val="0"/>
          <dgm:chPref val="0"/>
          <dgm:bulletEnabled val="1"/>
        </dgm:presLayoutVars>
      </dgm:prSet>
      <dgm:spPr/>
    </dgm:pt>
    <dgm:pt modelId="{05439331-27EF-4DDA-B45B-32C15CFFA4F1}" type="pres">
      <dgm:prSet presAssocID="{DBB198C5-0608-4B05-9064-A061A575747B}" presName="wedge4" presStyleLbl="node1" presStyleIdx="3" presStyleCnt="4"/>
      <dgm:spPr/>
    </dgm:pt>
    <dgm:pt modelId="{F904FA3C-2F08-45A0-89CC-7B96559AC299}" type="pres">
      <dgm:prSet presAssocID="{DBB198C5-0608-4B05-9064-A061A575747B}" presName="dummy4a" presStyleCnt="0"/>
      <dgm:spPr/>
    </dgm:pt>
    <dgm:pt modelId="{29572A9A-56E9-447A-A930-2C1AEE701D0D}" type="pres">
      <dgm:prSet presAssocID="{DBB198C5-0608-4B05-9064-A061A575747B}" presName="dummy4b" presStyleCnt="0"/>
      <dgm:spPr/>
    </dgm:pt>
    <dgm:pt modelId="{D6963817-D47D-4CFA-A6DD-135F12ECEA25}" type="pres">
      <dgm:prSet presAssocID="{DBB198C5-0608-4B05-9064-A061A575747B}" presName="wedge4Tx" presStyleLbl="node1" presStyleIdx="3" presStyleCnt="4">
        <dgm:presLayoutVars>
          <dgm:chMax val="0"/>
          <dgm:chPref val="0"/>
          <dgm:bulletEnabled val="1"/>
        </dgm:presLayoutVars>
      </dgm:prSet>
      <dgm:spPr/>
    </dgm:pt>
    <dgm:pt modelId="{16D46636-7F8B-4BB7-831E-C440AA42DAD5}" type="pres">
      <dgm:prSet presAssocID="{126D90DA-1747-4421-9E41-20FD1FAAD9B0}" presName="arrowWedge1" presStyleLbl="fgSibTrans2D1" presStyleIdx="0" presStyleCnt="4"/>
      <dgm:spPr>
        <a:solidFill>
          <a:srgbClr val="BCBCBC"/>
        </a:solidFill>
      </dgm:spPr>
    </dgm:pt>
    <dgm:pt modelId="{6416E304-12B8-431F-AE4E-3DC9ED7343C2}" type="pres">
      <dgm:prSet presAssocID="{2015778B-F5C0-4A3C-9764-C3A3D2F3ABAC}" presName="arrowWedge2" presStyleLbl="fgSibTrans2D1" presStyleIdx="1" presStyleCnt="4"/>
      <dgm:spPr>
        <a:solidFill>
          <a:srgbClr val="BCBCBC"/>
        </a:solidFill>
      </dgm:spPr>
    </dgm:pt>
    <dgm:pt modelId="{D662BEF8-2E60-453C-935C-A821FC09CFA0}" type="pres">
      <dgm:prSet presAssocID="{63086C0B-C928-43C6-8199-A67796505CC8}" presName="arrowWedge3" presStyleLbl="fgSibTrans2D1" presStyleIdx="2" presStyleCnt="4"/>
      <dgm:spPr>
        <a:solidFill>
          <a:srgbClr val="BCBCBC"/>
        </a:solidFill>
      </dgm:spPr>
    </dgm:pt>
    <dgm:pt modelId="{75E34A58-E616-4FC7-8FB1-32F0E14FF3ED}" type="pres">
      <dgm:prSet presAssocID="{74BA5395-4370-467D-9858-73A919014F71}" presName="arrowWedge4" presStyleLbl="fgSibTrans2D1" presStyleIdx="3" presStyleCnt="4"/>
      <dgm:spPr>
        <a:solidFill>
          <a:srgbClr val="BCBCBC"/>
        </a:solidFill>
      </dgm:spPr>
    </dgm:pt>
  </dgm:ptLst>
  <dgm:cxnLst>
    <dgm:cxn modelId="{E018D641-ADD0-4415-98B9-9A5ACF1517BE}" srcId="{DBB198C5-0608-4B05-9064-A061A575747B}" destId="{ADF6A967-FB76-4AD1-AC5E-F9922BF8B8D5}" srcOrd="3" destOrd="0" parTransId="{24860BCB-7E81-4C51-9E9A-1361CEC26BB6}" sibTransId="{74BA5395-4370-467D-9858-73A919014F71}"/>
    <dgm:cxn modelId="{0EB4B00A-84AD-4196-B97D-560AC3BF4D66}" srcId="{DBB198C5-0608-4B05-9064-A061A575747B}" destId="{73CAE11B-68A1-4E95-AD0B-261EDFC8052F}" srcOrd="0" destOrd="0" parTransId="{EF9AA718-8824-4BC6-811B-475265CAC7F1}" sibTransId="{126D90DA-1747-4421-9E41-20FD1FAAD9B0}"/>
    <dgm:cxn modelId="{EA106251-DA12-42B3-BA6D-A37DFB65FC87}" type="presOf" srcId="{5ADAD994-198A-49DE-8433-723548268EF8}" destId="{1C8A8EB7-0B50-4060-8BC0-7AE75581E06E}" srcOrd="0" destOrd="0" presId="urn:microsoft.com/office/officeart/2005/8/layout/cycle8"/>
    <dgm:cxn modelId="{B7AA8A80-8AC9-48E2-864C-219C4F468B4E}" type="presOf" srcId="{5ADAD994-198A-49DE-8433-723548268EF8}" destId="{A16F205F-5D68-4DA1-A2DE-550A51D686B9}" srcOrd="1" destOrd="0" presId="urn:microsoft.com/office/officeart/2005/8/layout/cycle8"/>
    <dgm:cxn modelId="{B38A2949-6762-48EA-9469-43B9A6DA7112}" type="presOf" srcId="{416F45A4-C92B-48CC-8AB7-DF5FF4DFA48D}" destId="{025AB67B-A4F2-49B5-9ED9-E3399707502F}" srcOrd="0" destOrd="0" presId="urn:microsoft.com/office/officeart/2005/8/layout/cycle8"/>
    <dgm:cxn modelId="{2F35E0C5-E2CF-4AEC-BEC7-D2868C2F9153}" type="presOf" srcId="{73CAE11B-68A1-4E95-AD0B-261EDFC8052F}" destId="{B9AA9C88-9C7C-4D87-B303-EA43FBD3C146}" srcOrd="1" destOrd="0" presId="urn:microsoft.com/office/officeart/2005/8/layout/cycle8"/>
    <dgm:cxn modelId="{54A95C1A-3FE6-4658-9418-73EA4A59E89B}" type="presOf" srcId="{416F45A4-C92B-48CC-8AB7-DF5FF4DFA48D}" destId="{C92666DA-26EF-4B86-933E-5E693F3FC176}" srcOrd="1" destOrd="0" presId="urn:microsoft.com/office/officeart/2005/8/layout/cycle8"/>
    <dgm:cxn modelId="{08CFB5E0-10DD-4F88-BDD5-9C1B29AA8E16}" srcId="{DBB198C5-0608-4B05-9064-A061A575747B}" destId="{416F45A4-C92B-48CC-8AB7-DF5FF4DFA48D}" srcOrd="2" destOrd="0" parTransId="{42651914-1CA0-492D-8086-9E53A6BD14DD}" sibTransId="{63086C0B-C928-43C6-8199-A67796505CC8}"/>
    <dgm:cxn modelId="{F5F7FDAC-6724-4E62-B471-22930DF03F9D}" type="presOf" srcId="{ADF6A967-FB76-4AD1-AC5E-F9922BF8B8D5}" destId="{05439331-27EF-4DDA-B45B-32C15CFFA4F1}" srcOrd="0" destOrd="0" presId="urn:microsoft.com/office/officeart/2005/8/layout/cycle8"/>
    <dgm:cxn modelId="{27D48339-A455-4B87-8BE3-3BDE5773565F}" srcId="{DBB198C5-0608-4B05-9064-A061A575747B}" destId="{5ADAD994-198A-49DE-8433-723548268EF8}" srcOrd="1" destOrd="0" parTransId="{5D4E26A8-99C8-4A35-9E62-4052F58E4547}" sibTransId="{2015778B-F5C0-4A3C-9764-C3A3D2F3ABAC}"/>
    <dgm:cxn modelId="{6897EF34-7038-45C3-8691-BFC1E2093302}" type="presOf" srcId="{ADF6A967-FB76-4AD1-AC5E-F9922BF8B8D5}" destId="{D6963817-D47D-4CFA-A6DD-135F12ECEA25}" srcOrd="1" destOrd="0" presId="urn:microsoft.com/office/officeart/2005/8/layout/cycle8"/>
    <dgm:cxn modelId="{D7DF0B46-C202-4372-BFF1-44998241A346}" type="presOf" srcId="{73CAE11B-68A1-4E95-AD0B-261EDFC8052F}" destId="{7B80B946-0CC5-4249-9A8E-CEA7F0C20266}" srcOrd="0" destOrd="0" presId="urn:microsoft.com/office/officeart/2005/8/layout/cycle8"/>
    <dgm:cxn modelId="{510AF513-5749-47EF-A54C-BC8BA342C847}" type="presOf" srcId="{DBB198C5-0608-4B05-9064-A061A575747B}" destId="{E31CF84B-1512-4CBF-83C6-B95F2FC8274C}" srcOrd="0" destOrd="0" presId="urn:microsoft.com/office/officeart/2005/8/layout/cycle8"/>
    <dgm:cxn modelId="{0CA99BE8-B619-4FF2-B79B-2EAB075BFE0A}" type="presParOf" srcId="{E31CF84B-1512-4CBF-83C6-B95F2FC8274C}" destId="{7B80B946-0CC5-4249-9A8E-CEA7F0C20266}" srcOrd="0" destOrd="0" presId="urn:microsoft.com/office/officeart/2005/8/layout/cycle8"/>
    <dgm:cxn modelId="{1A5C8F98-2473-4EF7-8DE7-71A0F94D61DF}" type="presParOf" srcId="{E31CF84B-1512-4CBF-83C6-B95F2FC8274C}" destId="{FE5270EB-4CC7-4FA5-A71E-4ED0E280F59B}" srcOrd="1" destOrd="0" presId="urn:microsoft.com/office/officeart/2005/8/layout/cycle8"/>
    <dgm:cxn modelId="{D3D22F51-6CEA-49B8-A58D-8C69EB008FEA}" type="presParOf" srcId="{E31CF84B-1512-4CBF-83C6-B95F2FC8274C}" destId="{79945A58-B8BB-4934-B40A-E84876EB6348}" srcOrd="2" destOrd="0" presId="urn:microsoft.com/office/officeart/2005/8/layout/cycle8"/>
    <dgm:cxn modelId="{A01B3C70-9FE1-4F60-80D2-68DC51836C05}" type="presParOf" srcId="{E31CF84B-1512-4CBF-83C6-B95F2FC8274C}" destId="{B9AA9C88-9C7C-4D87-B303-EA43FBD3C146}" srcOrd="3" destOrd="0" presId="urn:microsoft.com/office/officeart/2005/8/layout/cycle8"/>
    <dgm:cxn modelId="{E24C5B85-349E-4389-9105-2521B8F7107A}" type="presParOf" srcId="{E31CF84B-1512-4CBF-83C6-B95F2FC8274C}" destId="{1C8A8EB7-0B50-4060-8BC0-7AE75581E06E}" srcOrd="4" destOrd="0" presId="urn:microsoft.com/office/officeart/2005/8/layout/cycle8"/>
    <dgm:cxn modelId="{9440B2EB-EAF8-42A9-950D-9C655F65CA27}" type="presParOf" srcId="{E31CF84B-1512-4CBF-83C6-B95F2FC8274C}" destId="{DD917ACA-AC72-4841-B1D6-ADA936F9D6D5}" srcOrd="5" destOrd="0" presId="urn:microsoft.com/office/officeart/2005/8/layout/cycle8"/>
    <dgm:cxn modelId="{042F6FEF-CC5D-4A29-823F-AC3602D377AC}" type="presParOf" srcId="{E31CF84B-1512-4CBF-83C6-B95F2FC8274C}" destId="{51C79673-ABE8-4B89-ACBC-FE1222F89AEB}" srcOrd="6" destOrd="0" presId="urn:microsoft.com/office/officeart/2005/8/layout/cycle8"/>
    <dgm:cxn modelId="{CB54B6B6-1B2C-4D7F-AB5F-CB30F413C79A}" type="presParOf" srcId="{E31CF84B-1512-4CBF-83C6-B95F2FC8274C}" destId="{A16F205F-5D68-4DA1-A2DE-550A51D686B9}" srcOrd="7" destOrd="0" presId="urn:microsoft.com/office/officeart/2005/8/layout/cycle8"/>
    <dgm:cxn modelId="{EE19D64A-3470-404B-80C7-297E0A5B4AC9}" type="presParOf" srcId="{E31CF84B-1512-4CBF-83C6-B95F2FC8274C}" destId="{025AB67B-A4F2-49B5-9ED9-E3399707502F}" srcOrd="8" destOrd="0" presId="urn:microsoft.com/office/officeart/2005/8/layout/cycle8"/>
    <dgm:cxn modelId="{EAEAAE45-566C-4B36-BB3F-068BCC39DB33}" type="presParOf" srcId="{E31CF84B-1512-4CBF-83C6-B95F2FC8274C}" destId="{FB53B355-2959-48FE-BDC3-FFCD50F23D76}" srcOrd="9" destOrd="0" presId="urn:microsoft.com/office/officeart/2005/8/layout/cycle8"/>
    <dgm:cxn modelId="{BDC11F6B-77EC-4912-A1B7-9D59C80B5F8F}" type="presParOf" srcId="{E31CF84B-1512-4CBF-83C6-B95F2FC8274C}" destId="{B6EF7612-2108-48CA-8643-CE6C5A2C3A3A}" srcOrd="10" destOrd="0" presId="urn:microsoft.com/office/officeart/2005/8/layout/cycle8"/>
    <dgm:cxn modelId="{33B8A7B5-F6E5-4E27-ACBC-D7FD1A11A0CC}" type="presParOf" srcId="{E31CF84B-1512-4CBF-83C6-B95F2FC8274C}" destId="{C92666DA-26EF-4B86-933E-5E693F3FC176}" srcOrd="11" destOrd="0" presId="urn:microsoft.com/office/officeart/2005/8/layout/cycle8"/>
    <dgm:cxn modelId="{C33E0FB5-45B3-4069-92B2-3334FB507888}" type="presParOf" srcId="{E31CF84B-1512-4CBF-83C6-B95F2FC8274C}" destId="{05439331-27EF-4DDA-B45B-32C15CFFA4F1}" srcOrd="12" destOrd="0" presId="urn:microsoft.com/office/officeart/2005/8/layout/cycle8"/>
    <dgm:cxn modelId="{EE80DF9E-0CCC-499D-9DCF-7C206F3B4368}" type="presParOf" srcId="{E31CF84B-1512-4CBF-83C6-B95F2FC8274C}" destId="{F904FA3C-2F08-45A0-89CC-7B96559AC299}" srcOrd="13" destOrd="0" presId="urn:microsoft.com/office/officeart/2005/8/layout/cycle8"/>
    <dgm:cxn modelId="{8F48FC63-E416-4413-8F15-75BA52480268}" type="presParOf" srcId="{E31CF84B-1512-4CBF-83C6-B95F2FC8274C}" destId="{29572A9A-56E9-447A-A930-2C1AEE701D0D}" srcOrd="14" destOrd="0" presId="urn:microsoft.com/office/officeart/2005/8/layout/cycle8"/>
    <dgm:cxn modelId="{4931974F-6565-4504-988C-F0EDDEADCA88}" type="presParOf" srcId="{E31CF84B-1512-4CBF-83C6-B95F2FC8274C}" destId="{D6963817-D47D-4CFA-A6DD-135F12ECEA25}" srcOrd="15" destOrd="0" presId="urn:microsoft.com/office/officeart/2005/8/layout/cycle8"/>
    <dgm:cxn modelId="{09795E86-9F77-42BE-8FDF-AD8C293C9523}" type="presParOf" srcId="{E31CF84B-1512-4CBF-83C6-B95F2FC8274C}" destId="{16D46636-7F8B-4BB7-831E-C440AA42DAD5}" srcOrd="16" destOrd="0" presId="urn:microsoft.com/office/officeart/2005/8/layout/cycle8"/>
    <dgm:cxn modelId="{2CB05E23-8809-4B61-B8D5-82F215265855}" type="presParOf" srcId="{E31CF84B-1512-4CBF-83C6-B95F2FC8274C}" destId="{6416E304-12B8-431F-AE4E-3DC9ED7343C2}" srcOrd="17" destOrd="0" presId="urn:microsoft.com/office/officeart/2005/8/layout/cycle8"/>
    <dgm:cxn modelId="{34D0B050-0F72-476A-840B-72F8AEF4BAA1}" type="presParOf" srcId="{E31CF84B-1512-4CBF-83C6-B95F2FC8274C}" destId="{D662BEF8-2E60-453C-935C-A821FC09CFA0}" srcOrd="18" destOrd="0" presId="urn:microsoft.com/office/officeart/2005/8/layout/cycle8"/>
    <dgm:cxn modelId="{918DFF1C-1B5F-446F-8E41-B43CFD237521}" type="presParOf" srcId="{E31CF84B-1512-4CBF-83C6-B95F2FC8274C}" destId="{75E34A58-E616-4FC7-8FB1-32F0E14FF3ED}" srcOrd="19"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CE64325-9CEE-4608-A93E-C915CDCCFB54}"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7D99AB68-16CA-4528-96F2-EC2A952F33A5}">
      <dgm:prSet phldrT="[Text]" custT="1"/>
      <dgm:spPr>
        <a:gradFill rotWithShape="0">
          <a:gsLst>
            <a:gs pos="0">
              <a:srgbClr val="5C2849"/>
            </a:gs>
            <a:gs pos="97000">
              <a:srgbClr val="A73E5C"/>
            </a:gs>
          </a:gsLst>
          <a:lin ang="5400000" scaled="0"/>
        </a:gradFill>
        <a:ln>
          <a:noFill/>
        </a:ln>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CEO</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AC265CAA-4874-40F0-8490-FDBDD5EF0025}" type="parTrans" cxnId="{47BEC0C6-DD26-4850-924E-C731C2283814}">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FAE57CE7-5E73-4E60-9214-14DD75584226}" type="sibTrans" cxnId="{47BEC0C6-DD26-4850-924E-C731C2283814}">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6D1BBB58-55F8-40D1-B550-A3152A9CCEEB}" type="asst">
      <dgm:prSet phldrT="[Text]" custT="1"/>
      <dgm:spPr>
        <a:gradFill rotWithShape="0">
          <a:gsLst>
            <a:gs pos="0">
              <a:srgbClr val="5C2849"/>
            </a:gs>
            <a:gs pos="97000">
              <a:srgbClr val="A73E5C"/>
            </a:gs>
          </a:gsLst>
          <a:lin ang="5400000" scaled="0"/>
        </a:gradFill>
        <a:ln>
          <a:noFill/>
        </a:ln>
      </dgm:spPr>
      <dgm:t>
        <a:bodyPr/>
        <a:lstStyle/>
        <a:p>
          <a:r>
            <a:rPr lang="tr-TR" sz="3600">
              <a:latin typeface="Open Sans Semibold" panose="020B0706030804020204" pitchFamily="34" charset="0"/>
              <a:ea typeface="Open Sans Semibold" panose="020B0706030804020204" pitchFamily="34" charset="0"/>
              <a:cs typeface="Open Sans Semibold" panose="020B0706030804020204" pitchFamily="34" charset="0"/>
            </a:rPr>
            <a:t>GM</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90F126B4-F346-481A-9826-5B00E2AB0859}" type="parTrans" cxnId="{787D1B5A-4D30-4D6E-ACA3-0FBF705E57B4}">
      <dgm:prSet/>
      <dgm:spPr>
        <a:ln>
          <a:solidFill>
            <a:srgbClr val="983A58"/>
          </a:solidFill>
        </a:ln>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BC203BCB-525B-45D3-8FD2-ECD9D4B4F8BD}" type="sibTrans" cxnId="{787D1B5A-4D30-4D6E-ACA3-0FBF705E57B4}">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D0B84763-F1C9-4C47-B171-649673BE060F}">
      <dgm:prSet phldrT="[Text]" custT="1"/>
      <dgm:spPr>
        <a:gradFill rotWithShape="0">
          <a:gsLst>
            <a:gs pos="0">
              <a:srgbClr val="5C2849"/>
            </a:gs>
            <a:gs pos="97000">
              <a:srgbClr val="A73E5C"/>
            </a:gs>
          </a:gsLst>
          <a:lin ang="5400000" scaled="0"/>
        </a:gradFill>
        <a:ln>
          <a:noFill/>
        </a:ln>
      </dgm:spPr>
      <dgm:t>
        <a:bodyPr/>
        <a:lstStyle/>
        <a:p>
          <a:r>
            <a:rPr lang="tr-TR" sz="3200">
              <a:latin typeface="Open Sans Semibold" panose="020B0706030804020204" pitchFamily="34" charset="0"/>
              <a:ea typeface="Open Sans Semibold" panose="020B0706030804020204" pitchFamily="34" charset="0"/>
              <a:cs typeface="Open Sans Semibold" panose="020B0706030804020204" pitchFamily="34" charset="0"/>
            </a:rPr>
            <a:t>Sales Director</a:t>
          </a:r>
          <a:endParaRPr lang="en-US" sz="32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01DED01E-50B0-418A-928C-1C4686BDCE49}" type="parTrans" cxnId="{B2E7FF49-28A5-48FF-B1E9-40EC35D2FBC3}">
      <dgm:prSet/>
      <dgm:spPr>
        <a:ln>
          <a:solidFill>
            <a:srgbClr val="983A58"/>
          </a:solidFill>
        </a:ln>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EFB3EA13-56A4-48DC-90B6-B3BC425ED367}" type="sibTrans" cxnId="{B2E7FF49-28A5-48FF-B1E9-40EC35D2FBC3}">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D6BF6C99-1DFA-49D8-8A3F-B70B0788E6D6}">
      <dgm:prSet phldrT="[Text]" custT="1"/>
      <dgm:spPr>
        <a:gradFill rotWithShape="0">
          <a:gsLst>
            <a:gs pos="0">
              <a:srgbClr val="5C2849"/>
            </a:gs>
            <a:gs pos="97000">
              <a:srgbClr val="A73E5C"/>
            </a:gs>
          </a:gsLst>
          <a:lin ang="5400000" scaled="0"/>
        </a:gradFill>
        <a:ln>
          <a:noFill/>
        </a:ln>
      </dgm:spPr>
      <dgm:t>
        <a:bodyPr/>
        <a:lstStyle/>
        <a:p>
          <a:r>
            <a:rPr lang="tr-TR" sz="3200">
              <a:latin typeface="Open Sans Semibold" panose="020B0706030804020204" pitchFamily="34" charset="0"/>
              <a:ea typeface="Open Sans Semibold" panose="020B0706030804020204" pitchFamily="34" charset="0"/>
              <a:cs typeface="Open Sans Semibold" panose="020B0706030804020204" pitchFamily="34" charset="0"/>
            </a:rPr>
            <a:t>Finance Manager</a:t>
          </a:r>
          <a:endParaRPr lang="en-US" sz="32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56A931AC-7EAF-4E09-A23E-7D1CFB9DE4D5}" type="parTrans" cxnId="{4923CD17-8515-47BD-BDB5-A2AD7FD83968}">
      <dgm:prSet/>
      <dgm:spPr>
        <a:ln>
          <a:solidFill>
            <a:srgbClr val="983A58"/>
          </a:solidFill>
        </a:ln>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7488F875-02BE-46DB-B1A8-2A04A2063A70}" type="sibTrans" cxnId="{4923CD17-8515-47BD-BDB5-A2AD7FD83968}">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60EA82B6-1B12-450F-8DC6-C5BD0DDDBFA6}">
      <dgm:prSet phldrT="[Text]" custT="1"/>
      <dgm:spPr>
        <a:gradFill rotWithShape="0">
          <a:gsLst>
            <a:gs pos="0">
              <a:srgbClr val="5C2849"/>
            </a:gs>
            <a:gs pos="97000">
              <a:srgbClr val="A73E5C"/>
            </a:gs>
          </a:gsLst>
          <a:lin ang="5400000" scaled="0"/>
        </a:gradFill>
        <a:ln>
          <a:noFill/>
        </a:ln>
      </dgm:spPr>
      <dgm:t>
        <a:bodyPr/>
        <a:lstStyle/>
        <a:p>
          <a:r>
            <a:rPr lang="tr-TR" sz="3200">
              <a:latin typeface="Open Sans Semibold" panose="020B0706030804020204" pitchFamily="34" charset="0"/>
              <a:ea typeface="Open Sans Semibold" panose="020B0706030804020204" pitchFamily="34" charset="0"/>
              <a:cs typeface="Open Sans Semibold" panose="020B0706030804020204" pitchFamily="34" charset="0"/>
            </a:rPr>
            <a:t>Lawyer</a:t>
          </a:r>
          <a:endParaRPr lang="en-US" sz="32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373C64A1-D056-480D-BADA-DEB1154A97A1}" type="parTrans" cxnId="{A8E5AE91-263A-4D05-8486-1474D88F9023}">
      <dgm:prSet/>
      <dgm:spPr>
        <a:ln>
          <a:solidFill>
            <a:srgbClr val="983A58"/>
          </a:solidFill>
        </a:ln>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BB0FFFEA-D2B6-4B36-92CD-EA77E4027E1D}" type="sibTrans" cxnId="{A8E5AE91-263A-4D05-8486-1474D88F9023}">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07ECCF0B-926F-4E91-834D-737CBF545177}">
      <dgm:prSet phldrT="[Text]" custT="1"/>
      <dgm:spPr>
        <a:gradFill rotWithShape="0">
          <a:gsLst>
            <a:gs pos="0">
              <a:srgbClr val="5C2849"/>
            </a:gs>
            <a:gs pos="97000">
              <a:srgbClr val="A73E5C"/>
            </a:gs>
          </a:gsLst>
          <a:lin ang="5400000" scaled="0"/>
        </a:gradFill>
        <a:ln>
          <a:noFill/>
        </a:ln>
      </dgm:spPr>
      <dgm:t>
        <a:bodyPr/>
        <a:lstStyle/>
        <a:p>
          <a:r>
            <a:rPr lang="tr-TR" sz="3200">
              <a:latin typeface="Open Sans Semibold" panose="020B0706030804020204" pitchFamily="34" charset="0"/>
              <a:ea typeface="Open Sans Semibold" panose="020B0706030804020204" pitchFamily="34" charset="0"/>
              <a:cs typeface="Open Sans Semibold" panose="020B0706030804020204" pitchFamily="34" charset="0"/>
            </a:rPr>
            <a:t>Marketing Manager</a:t>
          </a:r>
          <a:endParaRPr lang="en-US" sz="32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AC19596D-1931-4302-A290-1870C6FB18BA}" type="parTrans" cxnId="{125B5CB6-60C8-480A-B9DC-AD1CD1E4414D}">
      <dgm:prSet/>
      <dgm:spPr>
        <a:ln>
          <a:solidFill>
            <a:srgbClr val="983A58"/>
          </a:solidFill>
        </a:ln>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AB7CED80-CA33-49EC-80AF-6D743A6EAE2D}" type="sibTrans" cxnId="{125B5CB6-60C8-480A-B9DC-AD1CD1E4414D}">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77D85BAD-4097-40FF-A9AF-3223E07585BA}">
      <dgm:prSet phldrT="[Text]" custT="1"/>
      <dgm:spPr>
        <a:gradFill rotWithShape="0">
          <a:gsLst>
            <a:gs pos="0">
              <a:srgbClr val="5C2849"/>
            </a:gs>
            <a:gs pos="97000">
              <a:srgbClr val="A73E5C"/>
            </a:gs>
          </a:gsLst>
          <a:lin ang="5400000" scaled="0"/>
        </a:gradFill>
        <a:ln>
          <a:noFill/>
        </a:ln>
      </dgm:spPr>
      <dgm:t>
        <a:bodyPr/>
        <a:lstStyle/>
        <a:p>
          <a:r>
            <a:rPr lang="tr-TR" sz="3200">
              <a:latin typeface="Open Sans Semibold" panose="020B0706030804020204" pitchFamily="34" charset="0"/>
              <a:ea typeface="Open Sans Semibold" panose="020B0706030804020204" pitchFamily="34" charset="0"/>
              <a:cs typeface="Open Sans Semibold" panose="020B0706030804020204" pitchFamily="34" charset="0"/>
            </a:rPr>
            <a:t>HR Director</a:t>
          </a:r>
          <a:endParaRPr lang="en-US" sz="32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85A54A26-E42B-4ECD-A4D4-F20DFA292494}" type="parTrans" cxnId="{FE8871DB-19BB-489A-B161-AE91C272B5B5}">
      <dgm:prSet/>
      <dgm:spPr>
        <a:ln>
          <a:solidFill>
            <a:srgbClr val="983A58"/>
          </a:solidFill>
        </a:ln>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D4237EFD-4F8C-40B1-A78D-946D2771919B}" type="sibTrans" cxnId="{FE8871DB-19BB-489A-B161-AE91C272B5B5}">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D4C22E49-52B4-4208-A9B8-6D77FD0A7957}" type="pres">
      <dgm:prSet presAssocID="{ACE64325-9CEE-4608-A93E-C915CDCCFB54}" presName="hierChild1" presStyleCnt="0">
        <dgm:presLayoutVars>
          <dgm:orgChart val="1"/>
          <dgm:chPref val="1"/>
          <dgm:dir/>
          <dgm:animOne val="branch"/>
          <dgm:animLvl val="lvl"/>
          <dgm:resizeHandles/>
        </dgm:presLayoutVars>
      </dgm:prSet>
      <dgm:spPr/>
    </dgm:pt>
    <dgm:pt modelId="{3AAD17CE-F9F2-44C5-A196-DD7637B98C55}" type="pres">
      <dgm:prSet presAssocID="{7D99AB68-16CA-4528-96F2-EC2A952F33A5}" presName="hierRoot1" presStyleCnt="0">
        <dgm:presLayoutVars>
          <dgm:hierBranch val="init"/>
        </dgm:presLayoutVars>
      </dgm:prSet>
      <dgm:spPr/>
    </dgm:pt>
    <dgm:pt modelId="{6EC7CC92-035A-48C1-8137-D26D38710611}" type="pres">
      <dgm:prSet presAssocID="{7D99AB68-16CA-4528-96F2-EC2A952F33A5}" presName="rootComposite1" presStyleCnt="0"/>
      <dgm:spPr/>
    </dgm:pt>
    <dgm:pt modelId="{88248D7B-3E77-469E-868A-AC3C76B3148D}" type="pres">
      <dgm:prSet presAssocID="{7D99AB68-16CA-4528-96F2-EC2A952F33A5}" presName="rootText1" presStyleLbl="node0" presStyleIdx="0" presStyleCnt="1">
        <dgm:presLayoutVars>
          <dgm:chPref val="3"/>
        </dgm:presLayoutVars>
      </dgm:prSet>
      <dgm:spPr/>
    </dgm:pt>
    <dgm:pt modelId="{8A8BDE3C-061C-4646-AFE3-A40D654EA094}" type="pres">
      <dgm:prSet presAssocID="{7D99AB68-16CA-4528-96F2-EC2A952F33A5}" presName="rootConnector1" presStyleLbl="node1" presStyleIdx="0" presStyleCnt="0"/>
      <dgm:spPr/>
    </dgm:pt>
    <dgm:pt modelId="{3DAC29DF-DC0E-4A78-8AEE-642C57A533E3}" type="pres">
      <dgm:prSet presAssocID="{7D99AB68-16CA-4528-96F2-EC2A952F33A5}" presName="hierChild2" presStyleCnt="0"/>
      <dgm:spPr/>
    </dgm:pt>
    <dgm:pt modelId="{C4876A4F-2ECC-4402-83DF-25B916B49204}" type="pres">
      <dgm:prSet presAssocID="{01DED01E-50B0-418A-928C-1C4686BDCE49}" presName="Name37" presStyleLbl="parChTrans1D2" presStyleIdx="0" presStyleCnt="6"/>
      <dgm:spPr/>
    </dgm:pt>
    <dgm:pt modelId="{E33710BD-9594-416E-B81D-0B4E3ED3A6FF}" type="pres">
      <dgm:prSet presAssocID="{D0B84763-F1C9-4C47-B171-649673BE060F}" presName="hierRoot2" presStyleCnt="0">
        <dgm:presLayoutVars>
          <dgm:hierBranch val="init"/>
        </dgm:presLayoutVars>
      </dgm:prSet>
      <dgm:spPr/>
    </dgm:pt>
    <dgm:pt modelId="{2C34FF3D-9456-47D9-85A1-2DFB4605ED39}" type="pres">
      <dgm:prSet presAssocID="{D0B84763-F1C9-4C47-B171-649673BE060F}" presName="rootComposite" presStyleCnt="0"/>
      <dgm:spPr/>
    </dgm:pt>
    <dgm:pt modelId="{024028FF-31BD-426C-B225-D793D973D3CF}" type="pres">
      <dgm:prSet presAssocID="{D0B84763-F1C9-4C47-B171-649673BE060F}" presName="rootText" presStyleLbl="node2" presStyleIdx="0" presStyleCnt="5" custLinFactNeighborX="-40333">
        <dgm:presLayoutVars>
          <dgm:chPref val="3"/>
        </dgm:presLayoutVars>
      </dgm:prSet>
      <dgm:spPr/>
    </dgm:pt>
    <dgm:pt modelId="{00F80C27-E4C9-4325-AEC1-39E9E50D64D4}" type="pres">
      <dgm:prSet presAssocID="{D0B84763-F1C9-4C47-B171-649673BE060F}" presName="rootConnector" presStyleLbl="node2" presStyleIdx="0" presStyleCnt="5"/>
      <dgm:spPr/>
    </dgm:pt>
    <dgm:pt modelId="{9F1E5970-605E-4C97-9A1E-936BCA6D152C}" type="pres">
      <dgm:prSet presAssocID="{D0B84763-F1C9-4C47-B171-649673BE060F}" presName="hierChild4" presStyleCnt="0"/>
      <dgm:spPr/>
    </dgm:pt>
    <dgm:pt modelId="{B097941B-A725-4DAD-9CDE-B1814189AA19}" type="pres">
      <dgm:prSet presAssocID="{D0B84763-F1C9-4C47-B171-649673BE060F}" presName="hierChild5" presStyleCnt="0"/>
      <dgm:spPr/>
    </dgm:pt>
    <dgm:pt modelId="{D31C7B4B-6E9E-4DBF-855D-45FDC070524E}" type="pres">
      <dgm:prSet presAssocID="{56A931AC-7EAF-4E09-A23E-7D1CFB9DE4D5}" presName="Name37" presStyleLbl="parChTrans1D2" presStyleIdx="1" presStyleCnt="6"/>
      <dgm:spPr/>
    </dgm:pt>
    <dgm:pt modelId="{B4832E4F-8BE4-46E6-822C-94EAB6500474}" type="pres">
      <dgm:prSet presAssocID="{D6BF6C99-1DFA-49D8-8A3F-B70B0788E6D6}" presName="hierRoot2" presStyleCnt="0">
        <dgm:presLayoutVars>
          <dgm:hierBranch val="init"/>
        </dgm:presLayoutVars>
      </dgm:prSet>
      <dgm:spPr/>
    </dgm:pt>
    <dgm:pt modelId="{FB9EE7B6-2A99-4AD6-9B03-158D47E06C7C}" type="pres">
      <dgm:prSet presAssocID="{D6BF6C99-1DFA-49D8-8A3F-B70B0788E6D6}" presName="rootComposite" presStyleCnt="0"/>
      <dgm:spPr/>
    </dgm:pt>
    <dgm:pt modelId="{AE2CF17F-5EA0-40AF-B4F3-58F13B30EF62}" type="pres">
      <dgm:prSet presAssocID="{D6BF6C99-1DFA-49D8-8A3F-B70B0788E6D6}" presName="rootText" presStyleLbl="node2" presStyleIdx="1" presStyleCnt="5" custLinFactNeighborX="-20774">
        <dgm:presLayoutVars>
          <dgm:chPref val="3"/>
        </dgm:presLayoutVars>
      </dgm:prSet>
      <dgm:spPr/>
    </dgm:pt>
    <dgm:pt modelId="{2D9E54EF-E8AA-482E-8A87-3B4A33B94033}" type="pres">
      <dgm:prSet presAssocID="{D6BF6C99-1DFA-49D8-8A3F-B70B0788E6D6}" presName="rootConnector" presStyleLbl="node2" presStyleIdx="1" presStyleCnt="5"/>
      <dgm:spPr/>
    </dgm:pt>
    <dgm:pt modelId="{96747211-06D5-481E-97B1-95BCC131FFE9}" type="pres">
      <dgm:prSet presAssocID="{D6BF6C99-1DFA-49D8-8A3F-B70B0788E6D6}" presName="hierChild4" presStyleCnt="0"/>
      <dgm:spPr/>
    </dgm:pt>
    <dgm:pt modelId="{CAAC1B2A-86BF-48D2-979B-900BAAD5191A}" type="pres">
      <dgm:prSet presAssocID="{D6BF6C99-1DFA-49D8-8A3F-B70B0788E6D6}" presName="hierChild5" presStyleCnt="0"/>
      <dgm:spPr/>
    </dgm:pt>
    <dgm:pt modelId="{C13FC5C1-1D94-4311-B6EA-2F3822BCD964}" type="pres">
      <dgm:prSet presAssocID="{373C64A1-D056-480D-BADA-DEB1154A97A1}" presName="Name37" presStyleLbl="parChTrans1D2" presStyleIdx="2" presStyleCnt="6"/>
      <dgm:spPr/>
    </dgm:pt>
    <dgm:pt modelId="{7D12DB8C-CF47-457C-AAE7-EFFA52451F5C}" type="pres">
      <dgm:prSet presAssocID="{60EA82B6-1B12-450F-8DC6-C5BD0DDDBFA6}" presName="hierRoot2" presStyleCnt="0">
        <dgm:presLayoutVars>
          <dgm:hierBranch val="init"/>
        </dgm:presLayoutVars>
      </dgm:prSet>
      <dgm:spPr/>
    </dgm:pt>
    <dgm:pt modelId="{72435DC1-3BE0-4F32-8A87-67E730B61AD1}" type="pres">
      <dgm:prSet presAssocID="{60EA82B6-1B12-450F-8DC6-C5BD0DDDBFA6}" presName="rootComposite" presStyleCnt="0"/>
      <dgm:spPr/>
    </dgm:pt>
    <dgm:pt modelId="{0B304B90-CFAF-429E-B325-9B81DFAA07C5}" type="pres">
      <dgm:prSet presAssocID="{60EA82B6-1B12-450F-8DC6-C5BD0DDDBFA6}" presName="rootText" presStyleLbl="node2" presStyleIdx="2" presStyleCnt="5">
        <dgm:presLayoutVars>
          <dgm:chPref val="3"/>
        </dgm:presLayoutVars>
      </dgm:prSet>
      <dgm:spPr/>
    </dgm:pt>
    <dgm:pt modelId="{B526F89E-42AB-4ADF-AB48-5A00C0663060}" type="pres">
      <dgm:prSet presAssocID="{60EA82B6-1B12-450F-8DC6-C5BD0DDDBFA6}" presName="rootConnector" presStyleLbl="node2" presStyleIdx="2" presStyleCnt="5"/>
      <dgm:spPr/>
    </dgm:pt>
    <dgm:pt modelId="{9FA1E1FA-CC5F-4905-AB5C-06986AAC1BCE}" type="pres">
      <dgm:prSet presAssocID="{60EA82B6-1B12-450F-8DC6-C5BD0DDDBFA6}" presName="hierChild4" presStyleCnt="0"/>
      <dgm:spPr/>
    </dgm:pt>
    <dgm:pt modelId="{D7399980-B15C-40A0-B7CA-914A86804DB1}" type="pres">
      <dgm:prSet presAssocID="{60EA82B6-1B12-450F-8DC6-C5BD0DDDBFA6}" presName="hierChild5" presStyleCnt="0"/>
      <dgm:spPr/>
    </dgm:pt>
    <dgm:pt modelId="{4661486D-9409-4AA5-B6FA-D77F43933CC6}" type="pres">
      <dgm:prSet presAssocID="{85A54A26-E42B-4ECD-A4D4-F20DFA292494}" presName="Name37" presStyleLbl="parChTrans1D2" presStyleIdx="3" presStyleCnt="6"/>
      <dgm:spPr/>
    </dgm:pt>
    <dgm:pt modelId="{CEF47326-1FB4-44AF-914B-FE0FDF392D6D}" type="pres">
      <dgm:prSet presAssocID="{77D85BAD-4097-40FF-A9AF-3223E07585BA}" presName="hierRoot2" presStyleCnt="0">
        <dgm:presLayoutVars>
          <dgm:hierBranch val="init"/>
        </dgm:presLayoutVars>
      </dgm:prSet>
      <dgm:spPr/>
    </dgm:pt>
    <dgm:pt modelId="{B045FE32-5DF8-4EDE-8316-37FF5BBAEF0B}" type="pres">
      <dgm:prSet presAssocID="{77D85BAD-4097-40FF-A9AF-3223E07585BA}" presName="rootComposite" presStyleCnt="0"/>
      <dgm:spPr/>
    </dgm:pt>
    <dgm:pt modelId="{54A6372D-4217-4FC8-976C-8110CF431669}" type="pres">
      <dgm:prSet presAssocID="{77D85BAD-4097-40FF-A9AF-3223E07585BA}" presName="rootText" presStyleLbl="node2" presStyleIdx="3" presStyleCnt="5" custLinFactNeighborX="23744">
        <dgm:presLayoutVars>
          <dgm:chPref val="3"/>
        </dgm:presLayoutVars>
      </dgm:prSet>
      <dgm:spPr/>
    </dgm:pt>
    <dgm:pt modelId="{B13BA6F1-1F47-4A3F-8A20-78F0E3AAA1E8}" type="pres">
      <dgm:prSet presAssocID="{77D85BAD-4097-40FF-A9AF-3223E07585BA}" presName="rootConnector" presStyleLbl="node2" presStyleIdx="3" presStyleCnt="5"/>
      <dgm:spPr/>
    </dgm:pt>
    <dgm:pt modelId="{B19579CB-EBD1-42E7-A338-D35FCEF9BE6D}" type="pres">
      <dgm:prSet presAssocID="{77D85BAD-4097-40FF-A9AF-3223E07585BA}" presName="hierChild4" presStyleCnt="0"/>
      <dgm:spPr/>
    </dgm:pt>
    <dgm:pt modelId="{FD86026B-4E4F-43A9-92B3-AA83CE9B9299}" type="pres">
      <dgm:prSet presAssocID="{77D85BAD-4097-40FF-A9AF-3223E07585BA}" presName="hierChild5" presStyleCnt="0"/>
      <dgm:spPr/>
    </dgm:pt>
    <dgm:pt modelId="{07C1F946-2E97-4594-838F-DC24D69324DD}" type="pres">
      <dgm:prSet presAssocID="{AC19596D-1931-4302-A290-1870C6FB18BA}" presName="Name37" presStyleLbl="parChTrans1D2" presStyleIdx="4" presStyleCnt="6"/>
      <dgm:spPr/>
    </dgm:pt>
    <dgm:pt modelId="{1AA60B1F-BFFE-4359-B49F-36B32F613BB4}" type="pres">
      <dgm:prSet presAssocID="{07ECCF0B-926F-4E91-834D-737CBF545177}" presName="hierRoot2" presStyleCnt="0">
        <dgm:presLayoutVars>
          <dgm:hierBranch val="init"/>
        </dgm:presLayoutVars>
      </dgm:prSet>
      <dgm:spPr/>
    </dgm:pt>
    <dgm:pt modelId="{0E8C3FF0-F868-42D2-9ADE-D0741920F3D3}" type="pres">
      <dgm:prSet presAssocID="{07ECCF0B-926F-4E91-834D-737CBF545177}" presName="rootComposite" presStyleCnt="0"/>
      <dgm:spPr/>
    </dgm:pt>
    <dgm:pt modelId="{ED98B5F9-CC4C-45D6-B165-33A46CFDB6C9}" type="pres">
      <dgm:prSet presAssocID="{07ECCF0B-926F-4E91-834D-737CBF545177}" presName="rootText" presStyleLbl="node2" presStyleIdx="4" presStyleCnt="5" custLinFactNeighborX="40333">
        <dgm:presLayoutVars>
          <dgm:chPref val="3"/>
        </dgm:presLayoutVars>
      </dgm:prSet>
      <dgm:spPr/>
    </dgm:pt>
    <dgm:pt modelId="{16AA2B54-7A47-4D43-B883-C4221F6095BD}" type="pres">
      <dgm:prSet presAssocID="{07ECCF0B-926F-4E91-834D-737CBF545177}" presName="rootConnector" presStyleLbl="node2" presStyleIdx="4" presStyleCnt="5"/>
      <dgm:spPr/>
    </dgm:pt>
    <dgm:pt modelId="{6E2534C5-692D-4E03-B36F-4A992C43B864}" type="pres">
      <dgm:prSet presAssocID="{07ECCF0B-926F-4E91-834D-737CBF545177}" presName="hierChild4" presStyleCnt="0"/>
      <dgm:spPr/>
    </dgm:pt>
    <dgm:pt modelId="{F8561178-10AD-4843-AAD8-A5C08363B1DF}" type="pres">
      <dgm:prSet presAssocID="{07ECCF0B-926F-4E91-834D-737CBF545177}" presName="hierChild5" presStyleCnt="0"/>
      <dgm:spPr/>
    </dgm:pt>
    <dgm:pt modelId="{ACACCFDC-27A0-4A41-8E4E-4465BE4FB0FD}" type="pres">
      <dgm:prSet presAssocID="{7D99AB68-16CA-4528-96F2-EC2A952F33A5}" presName="hierChild3" presStyleCnt="0"/>
      <dgm:spPr/>
    </dgm:pt>
    <dgm:pt modelId="{94F6B78A-DD92-4455-BBDA-B6F98BF363EC}" type="pres">
      <dgm:prSet presAssocID="{90F126B4-F346-481A-9826-5B00E2AB0859}" presName="Name111" presStyleLbl="parChTrans1D2" presStyleIdx="5" presStyleCnt="6"/>
      <dgm:spPr/>
    </dgm:pt>
    <dgm:pt modelId="{F120DF6C-B294-4686-94A9-4A13C132896D}" type="pres">
      <dgm:prSet presAssocID="{6D1BBB58-55F8-40D1-B550-A3152A9CCEEB}" presName="hierRoot3" presStyleCnt="0">
        <dgm:presLayoutVars>
          <dgm:hierBranch val="init"/>
        </dgm:presLayoutVars>
      </dgm:prSet>
      <dgm:spPr/>
    </dgm:pt>
    <dgm:pt modelId="{F7D1A556-BEED-45DA-BFE1-EADD6232A957}" type="pres">
      <dgm:prSet presAssocID="{6D1BBB58-55F8-40D1-B550-A3152A9CCEEB}" presName="rootComposite3" presStyleCnt="0"/>
      <dgm:spPr/>
    </dgm:pt>
    <dgm:pt modelId="{7B8DADE8-AB63-41E9-ABC6-2691EF110364}" type="pres">
      <dgm:prSet presAssocID="{6D1BBB58-55F8-40D1-B550-A3152A9CCEEB}" presName="rootText3" presStyleLbl="asst1" presStyleIdx="0" presStyleCnt="1">
        <dgm:presLayoutVars>
          <dgm:chPref val="3"/>
        </dgm:presLayoutVars>
      </dgm:prSet>
      <dgm:spPr/>
    </dgm:pt>
    <dgm:pt modelId="{4A80B4AD-FB0E-4806-9D67-3991360EC1A8}" type="pres">
      <dgm:prSet presAssocID="{6D1BBB58-55F8-40D1-B550-A3152A9CCEEB}" presName="rootConnector3" presStyleLbl="asst1" presStyleIdx="0" presStyleCnt="1"/>
      <dgm:spPr/>
    </dgm:pt>
    <dgm:pt modelId="{439D2A79-44A0-4D19-A2AA-4567EC3A1217}" type="pres">
      <dgm:prSet presAssocID="{6D1BBB58-55F8-40D1-B550-A3152A9CCEEB}" presName="hierChild6" presStyleCnt="0"/>
      <dgm:spPr/>
    </dgm:pt>
    <dgm:pt modelId="{2F0B793B-66FA-43F5-970C-19BF021E79C1}" type="pres">
      <dgm:prSet presAssocID="{6D1BBB58-55F8-40D1-B550-A3152A9CCEEB}" presName="hierChild7" presStyleCnt="0"/>
      <dgm:spPr/>
    </dgm:pt>
  </dgm:ptLst>
  <dgm:cxnLst>
    <dgm:cxn modelId="{5831E998-AACE-4BA6-B3CB-C0B2AEE2F7D5}" type="presOf" srcId="{373C64A1-D056-480D-BADA-DEB1154A97A1}" destId="{C13FC5C1-1D94-4311-B6EA-2F3822BCD964}" srcOrd="0" destOrd="0" presId="urn:microsoft.com/office/officeart/2005/8/layout/orgChart1"/>
    <dgm:cxn modelId="{74AC9C65-BFD6-457B-A978-B6DE0F375E26}" type="presOf" srcId="{77D85BAD-4097-40FF-A9AF-3223E07585BA}" destId="{54A6372D-4217-4FC8-976C-8110CF431669}" srcOrd="0" destOrd="0" presId="urn:microsoft.com/office/officeart/2005/8/layout/orgChart1"/>
    <dgm:cxn modelId="{80DF7A39-A0EA-48D5-B31D-3653FFCE9F94}" type="presOf" srcId="{56A931AC-7EAF-4E09-A23E-7D1CFB9DE4D5}" destId="{D31C7B4B-6E9E-4DBF-855D-45FDC070524E}" srcOrd="0" destOrd="0" presId="urn:microsoft.com/office/officeart/2005/8/layout/orgChart1"/>
    <dgm:cxn modelId="{787D1B5A-4D30-4D6E-ACA3-0FBF705E57B4}" srcId="{7D99AB68-16CA-4528-96F2-EC2A952F33A5}" destId="{6D1BBB58-55F8-40D1-B550-A3152A9CCEEB}" srcOrd="0" destOrd="0" parTransId="{90F126B4-F346-481A-9826-5B00E2AB0859}" sibTransId="{BC203BCB-525B-45D3-8FD2-ECD9D4B4F8BD}"/>
    <dgm:cxn modelId="{B2E7FF49-28A5-48FF-B1E9-40EC35D2FBC3}" srcId="{7D99AB68-16CA-4528-96F2-EC2A952F33A5}" destId="{D0B84763-F1C9-4C47-B171-649673BE060F}" srcOrd="1" destOrd="0" parTransId="{01DED01E-50B0-418A-928C-1C4686BDCE49}" sibTransId="{EFB3EA13-56A4-48DC-90B6-B3BC425ED367}"/>
    <dgm:cxn modelId="{A655018E-5A8E-4367-84D3-84BE6DC3C80C}" type="presOf" srcId="{90F126B4-F346-481A-9826-5B00E2AB0859}" destId="{94F6B78A-DD92-4455-BBDA-B6F98BF363EC}" srcOrd="0" destOrd="0" presId="urn:microsoft.com/office/officeart/2005/8/layout/orgChart1"/>
    <dgm:cxn modelId="{27697E6B-EB89-47C0-9AE3-74391752EAED}" type="presOf" srcId="{6D1BBB58-55F8-40D1-B550-A3152A9CCEEB}" destId="{4A80B4AD-FB0E-4806-9D67-3991360EC1A8}" srcOrd="1" destOrd="0" presId="urn:microsoft.com/office/officeart/2005/8/layout/orgChart1"/>
    <dgm:cxn modelId="{DC779B00-9E5F-4B98-B193-E648587A29C2}" type="presOf" srcId="{7D99AB68-16CA-4528-96F2-EC2A952F33A5}" destId="{8A8BDE3C-061C-4646-AFE3-A40D654EA094}" srcOrd="1" destOrd="0" presId="urn:microsoft.com/office/officeart/2005/8/layout/orgChart1"/>
    <dgm:cxn modelId="{1EFBCAA3-54AE-478D-857C-28885857E1E6}" type="presOf" srcId="{D0B84763-F1C9-4C47-B171-649673BE060F}" destId="{024028FF-31BD-426C-B225-D793D973D3CF}" srcOrd="0" destOrd="0" presId="urn:microsoft.com/office/officeart/2005/8/layout/orgChart1"/>
    <dgm:cxn modelId="{4D72AAE3-39E9-4362-97A0-C5B86B3B5477}" type="presOf" srcId="{D0B84763-F1C9-4C47-B171-649673BE060F}" destId="{00F80C27-E4C9-4325-AEC1-39E9E50D64D4}" srcOrd="1" destOrd="0" presId="urn:microsoft.com/office/officeart/2005/8/layout/orgChart1"/>
    <dgm:cxn modelId="{FE8871DB-19BB-489A-B161-AE91C272B5B5}" srcId="{7D99AB68-16CA-4528-96F2-EC2A952F33A5}" destId="{77D85BAD-4097-40FF-A9AF-3223E07585BA}" srcOrd="4" destOrd="0" parTransId="{85A54A26-E42B-4ECD-A4D4-F20DFA292494}" sibTransId="{D4237EFD-4F8C-40B1-A78D-946D2771919B}"/>
    <dgm:cxn modelId="{E4D8E8B2-D1A1-4E1F-8774-A1F7E73F5A80}" type="presOf" srcId="{6D1BBB58-55F8-40D1-B550-A3152A9CCEEB}" destId="{7B8DADE8-AB63-41E9-ABC6-2691EF110364}" srcOrd="0" destOrd="0" presId="urn:microsoft.com/office/officeart/2005/8/layout/orgChart1"/>
    <dgm:cxn modelId="{C02A72B2-2B8D-414F-BCB3-9E65453F9FC3}" type="presOf" srcId="{85A54A26-E42B-4ECD-A4D4-F20DFA292494}" destId="{4661486D-9409-4AA5-B6FA-D77F43933CC6}" srcOrd="0" destOrd="0" presId="urn:microsoft.com/office/officeart/2005/8/layout/orgChart1"/>
    <dgm:cxn modelId="{1B9BCAEE-52D4-44D9-87FC-FF56C0971DF8}" type="presOf" srcId="{07ECCF0B-926F-4E91-834D-737CBF545177}" destId="{ED98B5F9-CC4C-45D6-B165-33A46CFDB6C9}" srcOrd="0" destOrd="0" presId="urn:microsoft.com/office/officeart/2005/8/layout/orgChart1"/>
    <dgm:cxn modelId="{3BA9A053-48C4-4899-91DF-C32F78EB36A2}" type="presOf" srcId="{01DED01E-50B0-418A-928C-1C4686BDCE49}" destId="{C4876A4F-2ECC-4402-83DF-25B916B49204}" srcOrd="0" destOrd="0" presId="urn:microsoft.com/office/officeart/2005/8/layout/orgChart1"/>
    <dgm:cxn modelId="{3A0F5118-7714-4E10-8DD2-63CCE0A2FA21}" type="presOf" srcId="{60EA82B6-1B12-450F-8DC6-C5BD0DDDBFA6}" destId="{0B304B90-CFAF-429E-B325-9B81DFAA07C5}" srcOrd="0" destOrd="0" presId="urn:microsoft.com/office/officeart/2005/8/layout/orgChart1"/>
    <dgm:cxn modelId="{47BEC0C6-DD26-4850-924E-C731C2283814}" srcId="{ACE64325-9CEE-4608-A93E-C915CDCCFB54}" destId="{7D99AB68-16CA-4528-96F2-EC2A952F33A5}" srcOrd="0" destOrd="0" parTransId="{AC265CAA-4874-40F0-8490-FDBDD5EF0025}" sibTransId="{FAE57CE7-5E73-4E60-9214-14DD75584226}"/>
    <dgm:cxn modelId="{300BBDD1-585E-403C-AA65-D55A96549CD4}" type="presOf" srcId="{D6BF6C99-1DFA-49D8-8A3F-B70B0788E6D6}" destId="{AE2CF17F-5EA0-40AF-B4F3-58F13B30EF62}" srcOrd="0" destOrd="0" presId="urn:microsoft.com/office/officeart/2005/8/layout/orgChart1"/>
    <dgm:cxn modelId="{B5CAB3AB-AE3A-46F9-BFD5-23AFCCD6A6FD}" type="presOf" srcId="{60EA82B6-1B12-450F-8DC6-C5BD0DDDBFA6}" destId="{B526F89E-42AB-4ADF-AB48-5A00C0663060}" srcOrd="1" destOrd="0" presId="urn:microsoft.com/office/officeart/2005/8/layout/orgChart1"/>
    <dgm:cxn modelId="{7AD76340-77C7-4DD7-B4FD-DEFF4535EB12}" type="presOf" srcId="{7D99AB68-16CA-4528-96F2-EC2A952F33A5}" destId="{88248D7B-3E77-469E-868A-AC3C76B3148D}" srcOrd="0" destOrd="0" presId="urn:microsoft.com/office/officeart/2005/8/layout/orgChart1"/>
    <dgm:cxn modelId="{125B5CB6-60C8-480A-B9DC-AD1CD1E4414D}" srcId="{7D99AB68-16CA-4528-96F2-EC2A952F33A5}" destId="{07ECCF0B-926F-4E91-834D-737CBF545177}" srcOrd="5" destOrd="0" parTransId="{AC19596D-1931-4302-A290-1870C6FB18BA}" sibTransId="{AB7CED80-CA33-49EC-80AF-6D743A6EAE2D}"/>
    <dgm:cxn modelId="{3B826C29-5FE7-4BAC-B1D5-013AE7B9445E}" type="presOf" srcId="{ACE64325-9CEE-4608-A93E-C915CDCCFB54}" destId="{D4C22E49-52B4-4208-A9B8-6D77FD0A7957}" srcOrd="0" destOrd="0" presId="urn:microsoft.com/office/officeart/2005/8/layout/orgChart1"/>
    <dgm:cxn modelId="{F906140F-8705-4232-B8B4-1D12F7917873}" type="presOf" srcId="{07ECCF0B-926F-4E91-834D-737CBF545177}" destId="{16AA2B54-7A47-4D43-B883-C4221F6095BD}" srcOrd="1" destOrd="0" presId="urn:microsoft.com/office/officeart/2005/8/layout/orgChart1"/>
    <dgm:cxn modelId="{F92669C2-B60A-4385-BE58-24D31E607E7A}" type="presOf" srcId="{D6BF6C99-1DFA-49D8-8A3F-B70B0788E6D6}" destId="{2D9E54EF-E8AA-482E-8A87-3B4A33B94033}" srcOrd="1" destOrd="0" presId="urn:microsoft.com/office/officeart/2005/8/layout/orgChart1"/>
    <dgm:cxn modelId="{4923CD17-8515-47BD-BDB5-A2AD7FD83968}" srcId="{7D99AB68-16CA-4528-96F2-EC2A952F33A5}" destId="{D6BF6C99-1DFA-49D8-8A3F-B70B0788E6D6}" srcOrd="2" destOrd="0" parTransId="{56A931AC-7EAF-4E09-A23E-7D1CFB9DE4D5}" sibTransId="{7488F875-02BE-46DB-B1A8-2A04A2063A70}"/>
    <dgm:cxn modelId="{F9DF6D91-66D7-4F50-9E04-A86DC3A7B044}" type="presOf" srcId="{77D85BAD-4097-40FF-A9AF-3223E07585BA}" destId="{B13BA6F1-1F47-4A3F-8A20-78F0E3AAA1E8}" srcOrd="1" destOrd="0" presId="urn:microsoft.com/office/officeart/2005/8/layout/orgChart1"/>
    <dgm:cxn modelId="{4F533E95-D202-448C-B565-78E8139FD076}" type="presOf" srcId="{AC19596D-1931-4302-A290-1870C6FB18BA}" destId="{07C1F946-2E97-4594-838F-DC24D69324DD}" srcOrd="0" destOrd="0" presId="urn:microsoft.com/office/officeart/2005/8/layout/orgChart1"/>
    <dgm:cxn modelId="{A8E5AE91-263A-4D05-8486-1474D88F9023}" srcId="{7D99AB68-16CA-4528-96F2-EC2A952F33A5}" destId="{60EA82B6-1B12-450F-8DC6-C5BD0DDDBFA6}" srcOrd="3" destOrd="0" parTransId="{373C64A1-D056-480D-BADA-DEB1154A97A1}" sibTransId="{BB0FFFEA-D2B6-4B36-92CD-EA77E4027E1D}"/>
    <dgm:cxn modelId="{6CE01C1D-B074-46C2-BA6B-F90C8D31882C}" type="presParOf" srcId="{D4C22E49-52B4-4208-A9B8-6D77FD0A7957}" destId="{3AAD17CE-F9F2-44C5-A196-DD7637B98C55}" srcOrd="0" destOrd="0" presId="urn:microsoft.com/office/officeart/2005/8/layout/orgChart1"/>
    <dgm:cxn modelId="{AAC1736A-85D9-4FC1-B54C-E1BEF9B13BE6}" type="presParOf" srcId="{3AAD17CE-F9F2-44C5-A196-DD7637B98C55}" destId="{6EC7CC92-035A-48C1-8137-D26D38710611}" srcOrd="0" destOrd="0" presId="urn:microsoft.com/office/officeart/2005/8/layout/orgChart1"/>
    <dgm:cxn modelId="{CE9727ED-E68B-4DD1-AC9C-ED840A432324}" type="presParOf" srcId="{6EC7CC92-035A-48C1-8137-D26D38710611}" destId="{88248D7B-3E77-469E-868A-AC3C76B3148D}" srcOrd="0" destOrd="0" presId="urn:microsoft.com/office/officeart/2005/8/layout/orgChart1"/>
    <dgm:cxn modelId="{0296F0DC-B1CA-46D4-B9E7-05EC368C47D1}" type="presParOf" srcId="{6EC7CC92-035A-48C1-8137-D26D38710611}" destId="{8A8BDE3C-061C-4646-AFE3-A40D654EA094}" srcOrd="1" destOrd="0" presId="urn:microsoft.com/office/officeart/2005/8/layout/orgChart1"/>
    <dgm:cxn modelId="{EAF9804F-2C18-4560-A097-06E498FBA7C2}" type="presParOf" srcId="{3AAD17CE-F9F2-44C5-A196-DD7637B98C55}" destId="{3DAC29DF-DC0E-4A78-8AEE-642C57A533E3}" srcOrd="1" destOrd="0" presId="urn:microsoft.com/office/officeart/2005/8/layout/orgChart1"/>
    <dgm:cxn modelId="{34824084-0F80-4B61-B2DD-7AEA30941030}" type="presParOf" srcId="{3DAC29DF-DC0E-4A78-8AEE-642C57A533E3}" destId="{C4876A4F-2ECC-4402-83DF-25B916B49204}" srcOrd="0" destOrd="0" presId="urn:microsoft.com/office/officeart/2005/8/layout/orgChart1"/>
    <dgm:cxn modelId="{ADB1EB08-61DC-474F-96D0-1BC8336749DC}" type="presParOf" srcId="{3DAC29DF-DC0E-4A78-8AEE-642C57A533E3}" destId="{E33710BD-9594-416E-B81D-0B4E3ED3A6FF}" srcOrd="1" destOrd="0" presId="urn:microsoft.com/office/officeart/2005/8/layout/orgChart1"/>
    <dgm:cxn modelId="{4A45B984-E475-410C-ABFE-55F4B1673F42}" type="presParOf" srcId="{E33710BD-9594-416E-B81D-0B4E3ED3A6FF}" destId="{2C34FF3D-9456-47D9-85A1-2DFB4605ED39}" srcOrd="0" destOrd="0" presId="urn:microsoft.com/office/officeart/2005/8/layout/orgChart1"/>
    <dgm:cxn modelId="{8972A5C7-D5F8-4908-99CA-54973D2E4A3F}" type="presParOf" srcId="{2C34FF3D-9456-47D9-85A1-2DFB4605ED39}" destId="{024028FF-31BD-426C-B225-D793D973D3CF}" srcOrd="0" destOrd="0" presId="urn:microsoft.com/office/officeart/2005/8/layout/orgChart1"/>
    <dgm:cxn modelId="{4AECAE07-08FE-4EC8-ACEA-7863B506D5F2}" type="presParOf" srcId="{2C34FF3D-9456-47D9-85A1-2DFB4605ED39}" destId="{00F80C27-E4C9-4325-AEC1-39E9E50D64D4}" srcOrd="1" destOrd="0" presId="urn:microsoft.com/office/officeart/2005/8/layout/orgChart1"/>
    <dgm:cxn modelId="{0E45863D-4013-4AC2-A506-B9BBB694CF6B}" type="presParOf" srcId="{E33710BD-9594-416E-B81D-0B4E3ED3A6FF}" destId="{9F1E5970-605E-4C97-9A1E-936BCA6D152C}" srcOrd="1" destOrd="0" presId="urn:microsoft.com/office/officeart/2005/8/layout/orgChart1"/>
    <dgm:cxn modelId="{4DA96DD6-F732-4E49-BE37-165FCB572BC2}" type="presParOf" srcId="{E33710BD-9594-416E-B81D-0B4E3ED3A6FF}" destId="{B097941B-A725-4DAD-9CDE-B1814189AA19}" srcOrd="2" destOrd="0" presId="urn:microsoft.com/office/officeart/2005/8/layout/orgChart1"/>
    <dgm:cxn modelId="{3844C709-76EB-47BB-B435-E8E57C55E283}" type="presParOf" srcId="{3DAC29DF-DC0E-4A78-8AEE-642C57A533E3}" destId="{D31C7B4B-6E9E-4DBF-855D-45FDC070524E}" srcOrd="2" destOrd="0" presId="urn:microsoft.com/office/officeart/2005/8/layout/orgChart1"/>
    <dgm:cxn modelId="{D959CABA-1E6A-41EF-912D-D96C646BD0CD}" type="presParOf" srcId="{3DAC29DF-DC0E-4A78-8AEE-642C57A533E3}" destId="{B4832E4F-8BE4-46E6-822C-94EAB6500474}" srcOrd="3" destOrd="0" presId="urn:microsoft.com/office/officeart/2005/8/layout/orgChart1"/>
    <dgm:cxn modelId="{FAEAC022-AC8B-446F-9DE2-B0346EA88619}" type="presParOf" srcId="{B4832E4F-8BE4-46E6-822C-94EAB6500474}" destId="{FB9EE7B6-2A99-4AD6-9B03-158D47E06C7C}" srcOrd="0" destOrd="0" presId="urn:microsoft.com/office/officeart/2005/8/layout/orgChart1"/>
    <dgm:cxn modelId="{49A60A0C-DC44-4AA9-B0BF-398AB66422D3}" type="presParOf" srcId="{FB9EE7B6-2A99-4AD6-9B03-158D47E06C7C}" destId="{AE2CF17F-5EA0-40AF-B4F3-58F13B30EF62}" srcOrd="0" destOrd="0" presId="urn:microsoft.com/office/officeart/2005/8/layout/orgChart1"/>
    <dgm:cxn modelId="{522DF5E0-A3B4-44B5-984F-F32EA7CA1C8A}" type="presParOf" srcId="{FB9EE7B6-2A99-4AD6-9B03-158D47E06C7C}" destId="{2D9E54EF-E8AA-482E-8A87-3B4A33B94033}" srcOrd="1" destOrd="0" presId="urn:microsoft.com/office/officeart/2005/8/layout/orgChart1"/>
    <dgm:cxn modelId="{C3625DDC-2C8C-46CB-AD9E-363FED515031}" type="presParOf" srcId="{B4832E4F-8BE4-46E6-822C-94EAB6500474}" destId="{96747211-06D5-481E-97B1-95BCC131FFE9}" srcOrd="1" destOrd="0" presId="urn:microsoft.com/office/officeart/2005/8/layout/orgChart1"/>
    <dgm:cxn modelId="{9DF8E126-FBC1-436E-80F4-2C8945DFFF6F}" type="presParOf" srcId="{B4832E4F-8BE4-46E6-822C-94EAB6500474}" destId="{CAAC1B2A-86BF-48D2-979B-900BAAD5191A}" srcOrd="2" destOrd="0" presId="urn:microsoft.com/office/officeart/2005/8/layout/orgChart1"/>
    <dgm:cxn modelId="{E3F0F7AB-1E02-409C-8FEB-90F4553CF19D}" type="presParOf" srcId="{3DAC29DF-DC0E-4A78-8AEE-642C57A533E3}" destId="{C13FC5C1-1D94-4311-B6EA-2F3822BCD964}" srcOrd="4" destOrd="0" presId="urn:microsoft.com/office/officeart/2005/8/layout/orgChart1"/>
    <dgm:cxn modelId="{C7CA1E48-3B73-49CD-B620-A1FE946D410C}" type="presParOf" srcId="{3DAC29DF-DC0E-4A78-8AEE-642C57A533E3}" destId="{7D12DB8C-CF47-457C-AAE7-EFFA52451F5C}" srcOrd="5" destOrd="0" presId="urn:microsoft.com/office/officeart/2005/8/layout/orgChart1"/>
    <dgm:cxn modelId="{6C3E694B-381F-4B00-83D4-19BF1488459A}" type="presParOf" srcId="{7D12DB8C-CF47-457C-AAE7-EFFA52451F5C}" destId="{72435DC1-3BE0-4F32-8A87-67E730B61AD1}" srcOrd="0" destOrd="0" presId="urn:microsoft.com/office/officeart/2005/8/layout/orgChart1"/>
    <dgm:cxn modelId="{42B9CA07-C1AC-4449-9179-931FD204F060}" type="presParOf" srcId="{72435DC1-3BE0-4F32-8A87-67E730B61AD1}" destId="{0B304B90-CFAF-429E-B325-9B81DFAA07C5}" srcOrd="0" destOrd="0" presId="urn:microsoft.com/office/officeart/2005/8/layout/orgChart1"/>
    <dgm:cxn modelId="{3DAFE095-15AE-4A90-A220-983792B93EB0}" type="presParOf" srcId="{72435DC1-3BE0-4F32-8A87-67E730B61AD1}" destId="{B526F89E-42AB-4ADF-AB48-5A00C0663060}" srcOrd="1" destOrd="0" presId="urn:microsoft.com/office/officeart/2005/8/layout/orgChart1"/>
    <dgm:cxn modelId="{DDC51D9E-F550-470A-9FD3-D8DCE75846A0}" type="presParOf" srcId="{7D12DB8C-CF47-457C-AAE7-EFFA52451F5C}" destId="{9FA1E1FA-CC5F-4905-AB5C-06986AAC1BCE}" srcOrd="1" destOrd="0" presId="urn:microsoft.com/office/officeart/2005/8/layout/orgChart1"/>
    <dgm:cxn modelId="{5E96E325-0BFD-40C8-8F09-6F9C7183C573}" type="presParOf" srcId="{7D12DB8C-CF47-457C-AAE7-EFFA52451F5C}" destId="{D7399980-B15C-40A0-B7CA-914A86804DB1}" srcOrd="2" destOrd="0" presId="urn:microsoft.com/office/officeart/2005/8/layout/orgChart1"/>
    <dgm:cxn modelId="{5B99760E-1675-43E4-81AF-0677CB389777}" type="presParOf" srcId="{3DAC29DF-DC0E-4A78-8AEE-642C57A533E3}" destId="{4661486D-9409-4AA5-B6FA-D77F43933CC6}" srcOrd="6" destOrd="0" presId="urn:microsoft.com/office/officeart/2005/8/layout/orgChart1"/>
    <dgm:cxn modelId="{BFDF8C9C-E26C-4C10-9F49-22D16BA4DA7F}" type="presParOf" srcId="{3DAC29DF-DC0E-4A78-8AEE-642C57A533E3}" destId="{CEF47326-1FB4-44AF-914B-FE0FDF392D6D}" srcOrd="7" destOrd="0" presId="urn:microsoft.com/office/officeart/2005/8/layout/orgChart1"/>
    <dgm:cxn modelId="{4A0CBA54-400C-4597-A7F8-0D5104B2E435}" type="presParOf" srcId="{CEF47326-1FB4-44AF-914B-FE0FDF392D6D}" destId="{B045FE32-5DF8-4EDE-8316-37FF5BBAEF0B}" srcOrd="0" destOrd="0" presId="urn:microsoft.com/office/officeart/2005/8/layout/orgChart1"/>
    <dgm:cxn modelId="{91B02BB9-AAA8-4EB2-AA45-DB5DD7AAE121}" type="presParOf" srcId="{B045FE32-5DF8-4EDE-8316-37FF5BBAEF0B}" destId="{54A6372D-4217-4FC8-976C-8110CF431669}" srcOrd="0" destOrd="0" presId="urn:microsoft.com/office/officeart/2005/8/layout/orgChart1"/>
    <dgm:cxn modelId="{C669B5DB-2939-440E-B042-2D98B456EDC0}" type="presParOf" srcId="{B045FE32-5DF8-4EDE-8316-37FF5BBAEF0B}" destId="{B13BA6F1-1F47-4A3F-8A20-78F0E3AAA1E8}" srcOrd="1" destOrd="0" presId="urn:microsoft.com/office/officeart/2005/8/layout/orgChart1"/>
    <dgm:cxn modelId="{EB281160-49DD-41D7-9438-844F4307135A}" type="presParOf" srcId="{CEF47326-1FB4-44AF-914B-FE0FDF392D6D}" destId="{B19579CB-EBD1-42E7-A338-D35FCEF9BE6D}" srcOrd="1" destOrd="0" presId="urn:microsoft.com/office/officeart/2005/8/layout/orgChart1"/>
    <dgm:cxn modelId="{A5A2A1FD-5D12-4D15-B7BE-7D9573438141}" type="presParOf" srcId="{CEF47326-1FB4-44AF-914B-FE0FDF392D6D}" destId="{FD86026B-4E4F-43A9-92B3-AA83CE9B9299}" srcOrd="2" destOrd="0" presId="urn:microsoft.com/office/officeart/2005/8/layout/orgChart1"/>
    <dgm:cxn modelId="{550FB074-9BCE-406F-8A0B-101B389A6F0A}" type="presParOf" srcId="{3DAC29DF-DC0E-4A78-8AEE-642C57A533E3}" destId="{07C1F946-2E97-4594-838F-DC24D69324DD}" srcOrd="8" destOrd="0" presId="urn:microsoft.com/office/officeart/2005/8/layout/orgChart1"/>
    <dgm:cxn modelId="{1C95666B-B128-4877-8747-9788F9533536}" type="presParOf" srcId="{3DAC29DF-DC0E-4A78-8AEE-642C57A533E3}" destId="{1AA60B1F-BFFE-4359-B49F-36B32F613BB4}" srcOrd="9" destOrd="0" presId="urn:microsoft.com/office/officeart/2005/8/layout/orgChart1"/>
    <dgm:cxn modelId="{ADCDC209-1A15-4E47-97C7-22FACA9B5237}" type="presParOf" srcId="{1AA60B1F-BFFE-4359-B49F-36B32F613BB4}" destId="{0E8C3FF0-F868-42D2-9ADE-D0741920F3D3}" srcOrd="0" destOrd="0" presId="urn:microsoft.com/office/officeart/2005/8/layout/orgChart1"/>
    <dgm:cxn modelId="{F3DE46DA-987B-464D-9911-A6E8C792B9B4}" type="presParOf" srcId="{0E8C3FF0-F868-42D2-9ADE-D0741920F3D3}" destId="{ED98B5F9-CC4C-45D6-B165-33A46CFDB6C9}" srcOrd="0" destOrd="0" presId="urn:microsoft.com/office/officeart/2005/8/layout/orgChart1"/>
    <dgm:cxn modelId="{9791FA0F-59D0-44E8-8733-EED75369C2A6}" type="presParOf" srcId="{0E8C3FF0-F868-42D2-9ADE-D0741920F3D3}" destId="{16AA2B54-7A47-4D43-B883-C4221F6095BD}" srcOrd="1" destOrd="0" presId="urn:microsoft.com/office/officeart/2005/8/layout/orgChart1"/>
    <dgm:cxn modelId="{DAFED307-8918-401A-BC6C-D59A23628C7C}" type="presParOf" srcId="{1AA60B1F-BFFE-4359-B49F-36B32F613BB4}" destId="{6E2534C5-692D-4E03-B36F-4A992C43B864}" srcOrd="1" destOrd="0" presId="urn:microsoft.com/office/officeart/2005/8/layout/orgChart1"/>
    <dgm:cxn modelId="{D4ED69FC-3DE4-4B0B-9404-E029B72110D2}" type="presParOf" srcId="{1AA60B1F-BFFE-4359-B49F-36B32F613BB4}" destId="{F8561178-10AD-4843-AAD8-A5C08363B1DF}" srcOrd="2" destOrd="0" presId="urn:microsoft.com/office/officeart/2005/8/layout/orgChart1"/>
    <dgm:cxn modelId="{8D54F9B6-F7A2-4C2C-8067-020305E26004}" type="presParOf" srcId="{3AAD17CE-F9F2-44C5-A196-DD7637B98C55}" destId="{ACACCFDC-27A0-4A41-8E4E-4465BE4FB0FD}" srcOrd="2" destOrd="0" presId="urn:microsoft.com/office/officeart/2005/8/layout/orgChart1"/>
    <dgm:cxn modelId="{1857F140-B34B-4F01-9C5E-258A50C69A87}" type="presParOf" srcId="{ACACCFDC-27A0-4A41-8E4E-4465BE4FB0FD}" destId="{94F6B78A-DD92-4455-BBDA-B6F98BF363EC}" srcOrd="0" destOrd="0" presId="urn:microsoft.com/office/officeart/2005/8/layout/orgChart1"/>
    <dgm:cxn modelId="{A7AEBB4E-249A-424B-A344-29DC6472A621}" type="presParOf" srcId="{ACACCFDC-27A0-4A41-8E4E-4465BE4FB0FD}" destId="{F120DF6C-B294-4686-94A9-4A13C132896D}" srcOrd="1" destOrd="0" presId="urn:microsoft.com/office/officeart/2005/8/layout/orgChart1"/>
    <dgm:cxn modelId="{E84EFAAC-B6AE-44B8-91F9-D6AFB30B88C0}" type="presParOf" srcId="{F120DF6C-B294-4686-94A9-4A13C132896D}" destId="{F7D1A556-BEED-45DA-BFE1-EADD6232A957}" srcOrd="0" destOrd="0" presId="urn:microsoft.com/office/officeart/2005/8/layout/orgChart1"/>
    <dgm:cxn modelId="{AC54A801-2411-49A9-B258-532C1F34A755}" type="presParOf" srcId="{F7D1A556-BEED-45DA-BFE1-EADD6232A957}" destId="{7B8DADE8-AB63-41E9-ABC6-2691EF110364}" srcOrd="0" destOrd="0" presId="urn:microsoft.com/office/officeart/2005/8/layout/orgChart1"/>
    <dgm:cxn modelId="{5B046C21-0679-4F66-B7D8-AE6EF1B8235D}" type="presParOf" srcId="{F7D1A556-BEED-45DA-BFE1-EADD6232A957}" destId="{4A80B4AD-FB0E-4806-9D67-3991360EC1A8}" srcOrd="1" destOrd="0" presId="urn:microsoft.com/office/officeart/2005/8/layout/orgChart1"/>
    <dgm:cxn modelId="{D68711B7-D9EA-4617-8E23-0A84F5F488BE}" type="presParOf" srcId="{F120DF6C-B294-4686-94A9-4A13C132896D}" destId="{439D2A79-44A0-4D19-A2AA-4567EC3A1217}" srcOrd="1" destOrd="0" presId="urn:microsoft.com/office/officeart/2005/8/layout/orgChart1"/>
    <dgm:cxn modelId="{393FD75B-D924-40D0-A83D-EA6EA9C32B6F}" type="presParOf" srcId="{F120DF6C-B294-4686-94A9-4A13C132896D}" destId="{2F0B793B-66FA-43F5-970C-19BF021E79C1}"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08F79E6-3CEE-46E9-9451-BF38C2A1ACDA}" type="doc">
      <dgm:prSet loTypeId="urn:microsoft.com/office/officeart/2005/8/layout/matrix2" loCatId="matrix" qsTypeId="urn:microsoft.com/office/officeart/2005/8/quickstyle/simple1" qsCatId="simple" csTypeId="urn:microsoft.com/office/officeart/2005/8/colors/accent1_2" csCatId="accent1" phldr="1"/>
      <dgm:spPr/>
      <dgm:t>
        <a:bodyPr/>
        <a:lstStyle/>
        <a:p>
          <a:endParaRPr lang="en-US"/>
        </a:p>
      </dgm:t>
    </dgm:pt>
    <dgm:pt modelId="{8562D826-8FBF-44A6-8C12-0599C6D9E9F0}">
      <dgm:prSet phldrT="[Text]"/>
      <dgm:spPr>
        <a:gradFill rotWithShape="0">
          <a:gsLst>
            <a:gs pos="0">
              <a:srgbClr val="5C2849"/>
            </a:gs>
            <a:gs pos="97000">
              <a:srgbClr val="A73E5C"/>
            </a:gs>
          </a:gsLst>
          <a:lin ang="5400000" scaled="0"/>
        </a:gradFill>
        <a:ln>
          <a:noFill/>
        </a:ln>
      </dgm:spPr>
      <dgm:t>
        <a:bodyPr/>
        <a:lstStyle/>
        <a:p>
          <a:endParaRPr lang="en-US"/>
        </a:p>
      </dgm:t>
    </dgm:pt>
    <dgm:pt modelId="{5C6235E7-B979-4FE3-A1E8-AF6582958B47}" type="parTrans" cxnId="{04AA2A17-D744-4DF9-8DE6-C0B126112798}">
      <dgm:prSet/>
      <dgm:spPr/>
      <dgm:t>
        <a:bodyPr/>
        <a:lstStyle/>
        <a:p>
          <a:endParaRPr lang="en-US"/>
        </a:p>
      </dgm:t>
    </dgm:pt>
    <dgm:pt modelId="{4E2E4A86-274A-498D-9165-5C12B0F56A3D}" type="sibTrans" cxnId="{04AA2A17-D744-4DF9-8DE6-C0B126112798}">
      <dgm:prSet/>
      <dgm:spPr/>
      <dgm:t>
        <a:bodyPr/>
        <a:lstStyle/>
        <a:p>
          <a:endParaRPr lang="en-US"/>
        </a:p>
      </dgm:t>
    </dgm:pt>
    <dgm:pt modelId="{C286D216-FBBF-4E57-A3DC-1A390959F892}">
      <dgm:prSet phldrT="[Text]"/>
      <dgm:spPr>
        <a:gradFill rotWithShape="0">
          <a:gsLst>
            <a:gs pos="0">
              <a:srgbClr val="5C2849"/>
            </a:gs>
            <a:gs pos="97000">
              <a:srgbClr val="A73E5C"/>
            </a:gs>
          </a:gsLst>
          <a:lin ang="5400000" scaled="0"/>
        </a:gradFill>
        <a:ln>
          <a:noFill/>
        </a:ln>
      </dgm:spPr>
      <dgm:t>
        <a:bodyPr/>
        <a:lstStyle/>
        <a:p>
          <a:endParaRPr lang="en-US"/>
        </a:p>
      </dgm:t>
    </dgm:pt>
    <dgm:pt modelId="{B0E16A39-626F-48F3-93FA-FFA4952F4660}" type="parTrans" cxnId="{2231A3A3-E6BD-42E6-9EA3-C7B421217E60}">
      <dgm:prSet/>
      <dgm:spPr/>
      <dgm:t>
        <a:bodyPr/>
        <a:lstStyle/>
        <a:p>
          <a:endParaRPr lang="en-US"/>
        </a:p>
      </dgm:t>
    </dgm:pt>
    <dgm:pt modelId="{21728EB8-74D3-468D-ADD8-4E0C631F0021}" type="sibTrans" cxnId="{2231A3A3-E6BD-42E6-9EA3-C7B421217E60}">
      <dgm:prSet/>
      <dgm:spPr/>
      <dgm:t>
        <a:bodyPr/>
        <a:lstStyle/>
        <a:p>
          <a:endParaRPr lang="en-US"/>
        </a:p>
      </dgm:t>
    </dgm:pt>
    <dgm:pt modelId="{C5D3BE48-AAC1-4D66-BA22-F79B69F5B6A5}">
      <dgm:prSet phldrT="[Text]"/>
      <dgm:spPr>
        <a:gradFill rotWithShape="0">
          <a:gsLst>
            <a:gs pos="0">
              <a:srgbClr val="5C2849"/>
            </a:gs>
            <a:gs pos="97000">
              <a:srgbClr val="A73E5C"/>
            </a:gs>
          </a:gsLst>
          <a:lin ang="5400000" scaled="0"/>
        </a:gradFill>
        <a:ln>
          <a:noFill/>
        </a:ln>
      </dgm:spPr>
      <dgm:t>
        <a:bodyPr/>
        <a:lstStyle/>
        <a:p>
          <a:endParaRPr lang="en-US"/>
        </a:p>
      </dgm:t>
    </dgm:pt>
    <dgm:pt modelId="{1B3C8D20-C5D5-44CB-B190-FCEE25FB92A3}" type="parTrans" cxnId="{0CDB0D93-1170-426E-874A-B0FBFC57936A}">
      <dgm:prSet/>
      <dgm:spPr/>
      <dgm:t>
        <a:bodyPr/>
        <a:lstStyle/>
        <a:p>
          <a:endParaRPr lang="en-US"/>
        </a:p>
      </dgm:t>
    </dgm:pt>
    <dgm:pt modelId="{F4FC7B6F-F6FF-45C9-9C20-F77E612962BC}" type="sibTrans" cxnId="{0CDB0D93-1170-426E-874A-B0FBFC57936A}">
      <dgm:prSet/>
      <dgm:spPr/>
      <dgm:t>
        <a:bodyPr/>
        <a:lstStyle/>
        <a:p>
          <a:endParaRPr lang="en-US"/>
        </a:p>
      </dgm:t>
    </dgm:pt>
    <dgm:pt modelId="{23238209-EB45-42F1-A996-5A94208F4CAF}">
      <dgm:prSet phldrT="[Text]"/>
      <dgm:spPr>
        <a:gradFill rotWithShape="0">
          <a:gsLst>
            <a:gs pos="0">
              <a:srgbClr val="5C2849"/>
            </a:gs>
            <a:gs pos="97000">
              <a:srgbClr val="A73E5C"/>
            </a:gs>
          </a:gsLst>
          <a:lin ang="5400000" scaled="0"/>
        </a:gradFill>
        <a:ln>
          <a:noFill/>
        </a:ln>
      </dgm:spPr>
      <dgm:t>
        <a:bodyPr/>
        <a:lstStyle/>
        <a:p>
          <a:endParaRPr lang="en-US"/>
        </a:p>
      </dgm:t>
    </dgm:pt>
    <dgm:pt modelId="{FF1E86A7-D41E-4B35-9F01-53BB70C14FC4}" type="sibTrans" cxnId="{45018783-68CD-4FFA-93FE-B5AF58D893B9}">
      <dgm:prSet/>
      <dgm:spPr/>
      <dgm:t>
        <a:bodyPr/>
        <a:lstStyle/>
        <a:p>
          <a:endParaRPr lang="en-US"/>
        </a:p>
      </dgm:t>
    </dgm:pt>
    <dgm:pt modelId="{2D99FCEB-5116-49E1-9CA4-F150011E4B4E}" type="parTrans" cxnId="{45018783-68CD-4FFA-93FE-B5AF58D893B9}">
      <dgm:prSet/>
      <dgm:spPr/>
      <dgm:t>
        <a:bodyPr/>
        <a:lstStyle/>
        <a:p>
          <a:endParaRPr lang="en-US"/>
        </a:p>
      </dgm:t>
    </dgm:pt>
    <dgm:pt modelId="{73E019B0-5109-4F59-959A-4B4A81AE58B8}" type="pres">
      <dgm:prSet presAssocID="{708F79E6-3CEE-46E9-9451-BF38C2A1ACDA}" presName="matrix" presStyleCnt="0">
        <dgm:presLayoutVars>
          <dgm:chMax val="1"/>
          <dgm:dir/>
          <dgm:resizeHandles val="exact"/>
        </dgm:presLayoutVars>
      </dgm:prSet>
      <dgm:spPr/>
    </dgm:pt>
    <dgm:pt modelId="{ADB4090C-C0DF-49A3-9E3B-4B16295E25EB}" type="pres">
      <dgm:prSet presAssocID="{708F79E6-3CEE-46E9-9451-BF38C2A1ACDA}" presName="axisShape" presStyleLbl="bgShp" presStyleIdx="0" presStyleCnt="1"/>
      <dgm:spPr/>
    </dgm:pt>
    <dgm:pt modelId="{1770A1BD-987D-472D-A141-51722991131F}" type="pres">
      <dgm:prSet presAssocID="{708F79E6-3CEE-46E9-9451-BF38C2A1ACDA}" presName="rect1" presStyleLbl="node1" presStyleIdx="0" presStyleCnt="4">
        <dgm:presLayoutVars>
          <dgm:chMax val="0"/>
          <dgm:chPref val="0"/>
          <dgm:bulletEnabled val="1"/>
        </dgm:presLayoutVars>
      </dgm:prSet>
      <dgm:spPr/>
    </dgm:pt>
    <dgm:pt modelId="{36627FF2-7848-48D5-BBF6-F682A74CF331}" type="pres">
      <dgm:prSet presAssocID="{708F79E6-3CEE-46E9-9451-BF38C2A1ACDA}" presName="rect2" presStyleLbl="node1" presStyleIdx="1" presStyleCnt="4">
        <dgm:presLayoutVars>
          <dgm:chMax val="0"/>
          <dgm:chPref val="0"/>
          <dgm:bulletEnabled val="1"/>
        </dgm:presLayoutVars>
      </dgm:prSet>
      <dgm:spPr/>
    </dgm:pt>
    <dgm:pt modelId="{114DED51-8DCA-4A7B-A56D-D0E88FA06D18}" type="pres">
      <dgm:prSet presAssocID="{708F79E6-3CEE-46E9-9451-BF38C2A1ACDA}" presName="rect3" presStyleLbl="node1" presStyleIdx="2" presStyleCnt="4">
        <dgm:presLayoutVars>
          <dgm:chMax val="0"/>
          <dgm:chPref val="0"/>
          <dgm:bulletEnabled val="1"/>
        </dgm:presLayoutVars>
      </dgm:prSet>
      <dgm:spPr/>
    </dgm:pt>
    <dgm:pt modelId="{1BADF831-4B58-4D9F-B9CE-E9AE1543C6A4}" type="pres">
      <dgm:prSet presAssocID="{708F79E6-3CEE-46E9-9451-BF38C2A1ACDA}" presName="rect4" presStyleLbl="node1" presStyleIdx="3" presStyleCnt="4">
        <dgm:presLayoutVars>
          <dgm:chMax val="0"/>
          <dgm:chPref val="0"/>
          <dgm:bulletEnabled val="1"/>
        </dgm:presLayoutVars>
      </dgm:prSet>
      <dgm:spPr/>
    </dgm:pt>
  </dgm:ptLst>
  <dgm:cxnLst>
    <dgm:cxn modelId="{7BC83A6E-E3E1-4E74-8C1E-40A4448B2429}" type="presOf" srcId="{23238209-EB45-42F1-A996-5A94208F4CAF}" destId="{1770A1BD-987D-472D-A141-51722991131F}" srcOrd="0" destOrd="0" presId="urn:microsoft.com/office/officeart/2005/8/layout/matrix2"/>
    <dgm:cxn modelId="{E51DFF96-3CEB-446E-90F0-AD76DEB3450E}" type="presOf" srcId="{708F79E6-3CEE-46E9-9451-BF38C2A1ACDA}" destId="{73E019B0-5109-4F59-959A-4B4A81AE58B8}" srcOrd="0" destOrd="0" presId="urn:microsoft.com/office/officeart/2005/8/layout/matrix2"/>
    <dgm:cxn modelId="{2231A3A3-E6BD-42E6-9EA3-C7B421217E60}" srcId="{708F79E6-3CEE-46E9-9451-BF38C2A1ACDA}" destId="{C286D216-FBBF-4E57-A3DC-1A390959F892}" srcOrd="2" destOrd="0" parTransId="{B0E16A39-626F-48F3-93FA-FFA4952F4660}" sibTransId="{21728EB8-74D3-468D-ADD8-4E0C631F0021}"/>
    <dgm:cxn modelId="{16E614F1-3EF7-430F-9E53-C04BADFCE5B3}" type="presOf" srcId="{C286D216-FBBF-4E57-A3DC-1A390959F892}" destId="{114DED51-8DCA-4A7B-A56D-D0E88FA06D18}" srcOrd="0" destOrd="0" presId="urn:microsoft.com/office/officeart/2005/8/layout/matrix2"/>
    <dgm:cxn modelId="{566AF4A7-EB1E-4989-A99B-9C7ADE56C7D4}" type="presOf" srcId="{8562D826-8FBF-44A6-8C12-0599C6D9E9F0}" destId="{36627FF2-7848-48D5-BBF6-F682A74CF331}" srcOrd="0" destOrd="0" presId="urn:microsoft.com/office/officeart/2005/8/layout/matrix2"/>
    <dgm:cxn modelId="{45018783-68CD-4FFA-93FE-B5AF58D893B9}" srcId="{708F79E6-3CEE-46E9-9451-BF38C2A1ACDA}" destId="{23238209-EB45-42F1-A996-5A94208F4CAF}" srcOrd="0" destOrd="0" parTransId="{2D99FCEB-5116-49E1-9CA4-F150011E4B4E}" sibTransId="{FF1E86A7-D41E-4B35-9F01-53BB70C14FC4}"/>
    <dgm:cxn modelId="{424883C4-54BC-4303-87EF-A4589CE7516A}" type="presOf" srcId="{C5D3BE48-AAC1-4D66-BA22-F79B69F5B6A5}" destId="{1BADF831-4B58-4D9F-B9CE-E9AE1543C6A4}" srcOrd="0" destOrd="0" presId="urn:microsoft.com/office/officeart/2005/8/layout/matrix2"/>
    <dgm:cxn modelId="{04AA2A17-D744-4DF9-8DE6-C0B126112798}" srcId="{708F79E6-3CEE-46E9-9451-BF38C2A1ACDA}" destId="{8562D826-8FBF-44A6-8C12-0599C6D9E9F0}" srcOrd="1" destOrd="0" parTransId="{5C6235E7-B979-4FE3-A1E8-AF6582958B47}" sibTransId="{4E2E4A86-274A-498D-9165-5C12B0F56A3D}"/>
    <dgm:cxn modelId="{0CDB0D93-1170-426E-874A-B0FBFC57936A}" srcId="{708F79E6-3CEE-46E9-9451-BF38C2A1ACDA}" destId="{C5D3BE48-AAC1-4D66-BA22-F79B69F5B6A5}" srcOrd="3" destOrd="0" parTransId="{1B3C8D20-C5D5-44CB-B190-FCEE25FB92A3}" sibTransId="{F4FC7B6F-F6FF-45C9-9C20-F77E612962BC}"/>
    <dgm:cxn modelId="{4AF687B9-364E-48A7-A70B-D7B571F25D2C}" type="presParOf" srcId="{73E019B0-5109-4F59-959A-4B4A81AE58B8}" destId="{ADB4090C-C0DF-49A3-9E3B-4B16295E25EB}" srcOrd="0" destOrd="0" presId="urn:microsoft.com/office/officeart/2005/8/layout/matrix2"/>
    <dgm:cxn modelId="{E7B79070-1C4C-4786-BF3D-98D4506CB735}" type="presParOf" srcId="{73E019B0-5109-4F59-959A-4B4A81AE58B8}" destId="{1770A1BD-987D-472D-A141-51722991131F}" srcOrd="1" destOrd="0" presId="urn:microsoft.com/office/officeart/2005/8/layout/matrix2"/>
    <dgm:cxn modelId="{FBD9325A-A945-4482-88B0-A016FD9C7867}" type="presParOf" srcId="{73E019B0-5109-4F59-959A-4B4A81AE58B8}" destId="{36627FF2-7848-48D5-BBF6-F682A74CF331}" srcOrd="2" destOrd="0" presId="urn:microsoft.com/office/officeart/2005/8/layout/matrix2"/>
    <dgm:cxn modelId="{CA18F720-0897-413D-BB1B-E3E0782228B6}" type="presParOf" srcId="{73E019B0-5109-4F59-959A-4B4A81AE58B8}" destId="{114DED51-8DCA-4A7B-A56D-D0E88FA06D18}" srcOrd="3" destOrd="0" presId="urn:microsoft.com/office/officeart/2005/8/layout/matrix2"/>
    <dgm:cxn modelId="{E51299CD-4C1B-402B-9BD6-BD9C0B1A6796}" type="presParOf" srcId="{73E019B0-5109-4F59-959A-4B4A81AE58B8}" destId="{1BADF831-4B58-4D9F-B9CE-E9AE1543C6A4}"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D3A43A-F531-425D-929E-96E0B137B47A}">
      <dsp:nvSpPr>
        <dsp:cNvPr id="0" name=""/>
        <dsp:cNvSpPr/>
      </dsp:nvSpPr>
      <dsp:spPr>
        <a:xfrm>
          <a:off x="9287" y="1001576"/>
          <a:ext cx="5406210" cy="1381070"/>
        </a:xfrm>
        <a:prstGeom prst="chevron">
          <a:avLst/>
        </a:prstGeom>
        <a:gradFill rotWithShape="0">
          <a:gsLst>
            <a:gs pos="0">
              <a:srgbClr val="5C2849"/>
            </a:gs>
            <a:gs pos="97000">
              <a:srgbClr val="A73E5C"/>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 1</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699822" y="1001576"/>
        <a:ext cx="4025140" cy="1381070"/>
      </dsp:txXfrm>
    </dsp:sp>
    <dsp:sp modelId="{18AB3743-59C3-42C0-888D-BAE7FB968E3A}">
      <dsp:nvSpPr>
        <dsp:cNvPr id="0" name=""/>
        <dsp:cNvSpPr/>
      </dsp:nvSpPr>
      <dsp:spPr>
        <a:xfrm>
          <a:off x="4874876" y="1001576"/>
          <a:ext cx="5406210" cy="1381070"/>
        </a:xfrm>
        <a:prstGeom prst="chevron">
          <a:avLst/>
        </a:prstGeom>
        <a:gradFill rotWithShape="0">
          <a:gsLst>
            <a:gs pos="0">
              <a:srgbClr val="5C2849"/>
            </a:gs>
            <a:gs pos="97000">
              <a:srgbClr val="A73E5C"/>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Step2</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5565411" y="1001576"/>
        <a:ext cx="4025140" cy="1381070"/>
      </dsp:txXfrm>
    </dsp:sp>
    <dsp:sp modelId="{D9192388-6A9B-4E83-9721-01E587E47EF2}">
      <dsp:nvSpPr>
        <dsp:cNvPr id="0" name=""/>
        <dsp:cNvSpPr/>
      </dsp:nvSpPr>
      <dsp:spPr>
        <a:xfrm>
          <a:off x="9740465" y="1001576"/>
          <a:ext cx="5406210" cy="1381070"/>
        </a:xfrm>
        <a:prstGeom prst="chevron">
          <a:avLst/>
        </a:prstGeom>
        <a:gradFill rotWithShape="0">
          <a:gsLst>
            <a:gs pos="0">
              <a:srgbClr val="5C2849"/>
            </a:gs>
            <a:gs pos="97000">
              <a:srgbClr val="A73E5C"/>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 3</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0431000" y="1001576"/>
        <a:ext cx="4025140" cy="1381070"/>
      </dsp:txXfrm>
    </dsp:sp>
    <dsp:sp modelId="{E11A4CC7-7339-4B6C-9558-988D8AC9CBC2}">
      <dsp:nvSpPr>
        <dsp:cNvPr id="0" name=""/>
        <dsp:cNvSpPr/>
      </dsp:nvSpPr>
      <dsp:spPr>
        <a:xfrm>
          <a:off x="14606054" y="987553"/>
          <a:ext cx="5406210" cy="1409117"/>
        </a:xfrm>
        <a:prstGeom prst="chevron">
          <a:avLst/>
        </a:prstGeom>
        <a:gradFill rotWithShape="0">
          <a:gsLst>
            <a:gs pos="0">
              <a:srgbClr val="5C2849"/>
            </a:gs>
            <a:gs pos="97000">
              <a:srgbClr val="A73E5C"/>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 4</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5310613" y="987553"/>
        <a:ext cx="3997093" cy="140911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80B946-0CC5-4249-9A8E-CEA7F0C20266}">
      <dsp:nvSpPr>
        <dsp:cNvPr id="0" name=""/>
        <dsp:cNvSpPr/>
      </dsp:nvSpPr>
      <dsp:spPr>
        <a:xfrm>
          <a:off x="1568779" y="420273"/>
          <a:ext cx="5586488" cy="5586488"/>
        </a:xfrm>
        <a:prstGeom prst="pie">
          <a:avLst>
            <a:gd name="adj1" fmla="val 16200000"/>
            <a:gd name="adj2" fmla="val 0"/>
          </a:avLst>
        </a:prstGeom>
        <a:gradFill rotWithShape="0">
          <a:gsLst>
            <a:gs pos="0">
              <a:srgbClr val="5C2849"/>
            </a:gs>
            <a:gs pos="97000">
              <a:srgbClr val="A73E5C"/>
            </a:gs>
          </a:gsLst>
          <a:lin ang="5400000" scaled="0"/>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 1</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4534273" y="1578139"/>
        <a:ext cx="2061680" cy="1529633"/>
      </dsp:txXfrm>
    </dsp:sp>
    <dsp:sp modelId="{1C8A8EB7-0B50-4060-8BC0-7AE75581E06E}">
      <dsp:nvSpPr>
        <dsp:cNvPr id="0" name=""/>
        <dsp:cNvSpPr/>
      </dsp:nvSpPr>
      <dsp:spPr>
        <a:xfrm>
          <a:off x="1568779" y="607819"/>
          <a:ext cx="5586488" cy="5586488"/>
        </a:xfrm>
        <a:prstGeom prst="pie">
          <a:avLst>
            <a:gd name="adj1" fmla="val 0"/>
            <a:gd name="adj2" fmla="val 5400000"/>
          </a:avLst>
        </a:prstGeom>
        <a:gradFill rotWithShape="0">
          <a:gsLst>
            <a:gs pos="0">
              <a:srgbClr val="5C2849"/>
            </a:gs>
            <a:gs pos="97000">
              <a:srgbClr val="A73E5C"/>
            </a:gs>
          </a:gsLst>
          <a:lin ang="5400000" scaled="0"/>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 2</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4534273" y="3506807"/>
        <a:ext cx="2061680" cy="1529633"/>
      </dsp:txXfrm>
    </dsp:sp>
    <dsp:sp modelId="{025AB67B-A4F2-49B5-9ED9-E3399707502F}">
      <dsp:nvSpPr>
        <dsp:cNvPr id="0" name=""/>
        <dsp:cNvSpPr/>
      </dsp:nvSpPr>
      <dsp:spPr>
        <a:xfrm>
          <a:off x="1381232" y="607819"/>
          <a:ext cx="5586488" cy="5586488"/>
        </a:xfrm>
        <a:prstGeom prst="pie">
          <a:avLst>
            <a:gd name="adj1" fmla="val 5400000"/>
            <a:gd name="adj2" fmla="val 10800000"/>
          </a:avLst>
        </a:prstGeom>
        <a:gradFill rotWithShape="0">
          <a:gsLst>
            <a:gs pos="0">
              <a:srgbClr val="5C2849"/>
            </a:gs>
            <a:gs pos="97000">
              <a:srgbClr val="A73E5C"/>
            </a:gs>
          </a:gsLst>
          <a:lin ang="5400000" scaled="0"/>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 3</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940546" y="3506807"/>
        <a:ext cx="2061680" cy="1529633"/>
      </dsp:txXfrm>
    </dsp:sp>
    <dsp:sp modelId="{05439331-27EF-4DDA-B45B-32C15CFFA4F1}">
      <dsp:nvSpPr>
        <dsp:cNvPr id="0" name=""/>
        <dsp:cNvSpPr/>
      </dsp:nvSpPr>
      <dsp:spPr>
        <a:xfrm>
          <a:off x="1381232" y="420273"/>
          <a:ext cx="5586488" cy="5586488"/>
        </a:xfrm>
        <a:prstGeom prst="pie">
          <a:avLst>
            <a:gd name="adj1" fmla="val 10800000"/>
            <a:gd name="adj2" fmla="val 16200000"/>
          </a:avLst>
        </a:prstGeom>
        <a:gradFill rotWithShape="0">
          <a:gsLst>
            <a:gs pos="0">
              <a:srgbClr val="5C2849"/>
            </a:gs>
            <a:gs pos="97000">
              <a:srgbClr val="A73E5C"/>
            </a:gs>
          </a:gsLst>
          <a:lin ang="5400000" scaled="0"/>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Step 4</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940546" y="1578139"/>
        <a:ext cx="2061680" cy="1529633"/>
      </dsp:txXfrm>
    </dsp:sp>
    <dsp:sp modelId="{16D46636-7F8B-4BB7-831E-C440AA42DAD5}">
      <dsp:nvSpPr>
        <dsp:cNvPr id="0" name=""/>
        <dsp:cNvSpPr/>
      </dsp:nvSpPr>
      <dsp:spPr>
        <a:xfrm>
          <a:off x="1222948" y="74443"/>
          <a:ext cx="6278148" cy="6278148"/>
        </a:xfrm>
        <a:prstGeom prst="circularArrow">
          <a:avLst>
            <a:gd name="adj1" fmla="val 5085"/>
            <a:gd name="adj2" fmla="val 327528"/>
            <a:gd name="adj3" fmla="val 21272472"/>
            <a:gd name="adj4" fmla="val 16200000"/>
            <a:gd name="adj5" fmla="val 5932"/>
          </a:avLst>
        </a:prstGeom>
        <a:solidFill>
          <a:srgbClr val="BCBCBC"/>
        </a:solidFill>
        <a:ln>
          <a:noFill/>
        </a:ln>
        <a:effectLst/>
      </dsp:spPr>
      <dsp:style>
        <a:lnRef idx="0">
          <a:scrgbClr r="0" g="0" b="0"/>
        </a:lnRef>
        <a:fillRef idx="1">
          <a:scrgbClr r="0" g="0" b="0"/>
        </a:fillRef>
        <a:effectRef idx="0">
          <a:scrgbClr r="0" g="0" b="0"/>
        </a:effectRef>
        <a:fontRef idx="minor">
          <a:schemeClr val="lt1"/>
        </a:fontRef>
      </dsp:style>
    </dsp:sp>
    <dsp:sp modelId="{6416E304-12B8-431F-AE4E-3DC9ED7343C2}">
      <dsp:nvSpPr>
        <dsp:cNvPr id="0" name=""/>
        <dsp:cNvSpPr/>
      </dsp:nvSpPr>
      <dsp:spPr>
        <a:xfrm>
          <a:off x="1222948" y="261989"/>
          <a:ext cx="6278148" cy="6278148"/>
        </a:xfrm>
        <a:prstGeom prst="circularArrow">
          <a:avLst>
            <a:gd name="adj1" fmla="val 5085"/>
            <a:gd name="adj2" fmla="val 327528"/>
            <a:gd name="adj3" fmla="val 5072472"/>
            <a:gd name="adj4" fmla="val 0"/>
            <a:gd name="adj5" fmla="val 5932"/>
          </a:avLst>
        </a:prstGeom>
        <a:solidFill>
          <a:srgbClr val="BCBCBC"/>
        </a:solidFill>
        <a:ln>
          <a:noFill/>
        </a:ln>
        <a:effectLst/>
      </dsp:spPr>
      <dsp:style>
        <a:lnRef idx="0">
          <a:scrgbClr r="0" g="0" b="0"/>
        </a:lnRef>
        <a:fillRef idx="1">
          <a:scrgbClr r="0" g="0" b="0"/>
        </a:fillRef>
        <a:effectRef idx="0">
          <a:scrgbClr r="0" g="0" b="0"/>
        </a:effectRef>
        <a:fontRef idx="minor">
          <a:schemeClr val="lt1"/>
        </a:fontRef>
      </dsp:style>
    </dsp:sp>
    <dsp:sp modelId="{D662BEF8-2E60-453C-935C-A821FC09CFA0}">
      <dsp:nvSpPr>
        <dsp:cNvPr id="0" name=""/>
        <dsp:cNvSpPr/>
      </dsp:nvSpPr>
      <dsp:spPr>
        <a:xfrm>
          <a:off x="1035402" y="261989"/>
          <a:ext cx="6278148" cy="6278148"/>
        </a:xfrm>
        <a:prstGeom prst="circularArrow">
          <a:avLst>
            <a:gd name="adj1" fmla="val 5085"/>
            <a:gd name="adj2" fmla="val 327528"/>
            <a:gd name="adj3" fmla="val 10472472"/>
            <a:gd name="adj4" fmla="val 5400000"/>
            <a:gd name="adj5" fmla="val 5932"/>
          </a:avLst>
        </a:prstGeom>
        <a:solidFill>
          <a:srgbClr val="BCBCBC"/>
        </a:solidFill>
        <a:ln>
          <a:noFill/>
        </a:ln>
        <a:effectLst/>
      </dsp:spPr>
      <dsp:style>
        <a:lnRef idx="0">
          <a:scrgbClr r="0" g="0" b="0"/>
        </a:lnRef>
        <a:fillRef idx="1">
          <a:scrgbClr r="0" g="0" b="0"/>
        </a:fillRef>
        <a:effectRef idx="0">
          <a:scrgbClr r="0" g="0" b="0"/>
        </a:effectRef>
        <a:fontRef idx="minor">
          <a:schemeClr val="lt1"/>
        </a:fontRef>
      </dsp:style>
    </dsp:sp>
    <dsp:sp modelId="{75E34A58-E616-4FC7-8FB1-32F0E14FF3ED}">
      <dsp:nvSpPr>
        <dsp:cNvPr id="0" name=""/>
        <dsp:cNvSpPr/>
      </dsp:nvSpPr>
      <dsp:spPr>
        <a:xfrm>
          <a:off x="1035402" y="74443"/>
          <a:ext cx="6278148" cy="6278148"/>
        </a:xfrm>
        <a:prstGeom prst="circularArrow">
          <a:avLst>
            <a:gd name="adj1" fmla="val 5085"/>
            <a:gd name="adj2" fmla="val 327528"/>
            <a:gd name="adj3" fmla="val 15872472"/>
            <a:gd name="adj4" fmla="val 10800000"/>
            <a:gd name="adj5" fmla="val 5932"/>
          </a:avLst>
        </a:prstGeom>
        <a:solidFill>
          <a:srgbClr val="BCBCBC"/>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F6B78A-DD92-4455-BBDA-B6F98BF363EC}">
      <dsp:nvSpPr>
        <dsp:cNvPr id="0" name=""/>
        <dsp:cNvSpPr/>
      </dsp:nvSpPr>
      <dsp:spPr>
        <a:xfrm>
          <a:off x="9714409" y="1511931"/>
          <a:ext cx="316938" cy="1388494"/>
        </a:xfrm>
        <a:custGeom>
          <a:avLst/>
          <a:gdLst/>
          <a:ahLst/>
          <a:cxnLst/>
          <a:rect l="0" t="0" r="0" b="0"/>
          <a:pathLst>
            <a:path>
              <a:moveTo>
                <a:pt x="316938" y="0"/>
              </a:moveTo>
              <a:lnTo>
                <a:pt x="316938" y="1388494"/>
              </a:lnTo>
              <a:lnTo>
                <a:pt x="0" y="1388494"/>
              </a:lnTo>
            </a:path>
          </a:pathLst>
        </a:custGeom>
        <a:noFill/>
        <a:ln w="12700" cap="flat" cmpd="sng" algn="ctr">
          <a:solidFill>
            <a:srgbClr val="983A58"/>
          </a:solidFill>
          <a:prstDash val="solid"/>
          <a:miter lim="800000"/>
        </a:ln>
        <a:effectLst/>
      </dsp:spPr>
      <dsp:style>
        <a:lnRef idx="2">
          <a:scrgbClr r="0" g="0" b="0"/>
        </a:lnRef>
        <a:fillRef idx="0">
          <a:scrgbClr r="0" g="0" b="0"/>
        </a:fillRef>
        <a:effectRef idx="0">
          <a:scrgbClr r="0" g="0" b="0"/>
        </a:effectRef>
        <a:fontRef idx="minor"/>
      </dsp:style>
    </dsp:sp>
    <dsp:sp modelId="{07C1F946-2E97-4594-838F-DC24D69324DD}">
      <dsp:nvSpPr>
        <dsp:cNvPr id="0" name=""/>
        <dsp:cNvSpPr/>
      </dsp:nvSpPr>
      <dsp:spPr>
        <a:xfrm>
          <a:off x="10031348" y="1511931"/>
          <a:ext cx="8522115" cy="2776988"/>
        </a:xfrm>
        <a:custGeom>
          <a:avLst/>
          <a:gdLst/>
          <a:ahLst/>
          <a:cxnLst/>
          <a:rect l="0" t="0" r="0" b="0"/>
          <a:pathLst>
            <a:path>
              <a:moveTo>
                <a:pt x="0" y="0"/>
              </a:moveTo>
              <a:lnTo>
                <a:pt x="0" y="2460049"/>
              </a:lnTo>
              <a:lnTo>
                <a:pt x="8522115" y="2460049"/>
              </a:lnTo>
              <a:lnTo>
                <a:pt x="8522115" y="2776988"/>
              </a:lnTo>
            </a:path>
          </a:pathLst>
        </a:custGeom>
        <a:noFill/>
        <a:ln w="12700" cap="flat" cmpd="sng" algn="ctr">
          <a:solidFill>
            <a:srgbClr val="983A58"/>
          </a:solidFill>
          <a:prstDash val="solid"/>
          <a:miter lim="800000"/>
        </a:ln>
        <a:effectLst/>
      </dsp:spPr>
      <dsp:style>
        <a:lnRef idx="2">
          <a:scrgbClr r="0" g="0" b="0"/>
        </a:lnRef>
        <a:fillRef idx="0">
          <a:scrgbClr r="0" g="0" b="0"/>
        </a:fillRef>
        <a:effectRef idx="0">
          <a:scrgbClr r="0" g="0" b="0"/>
        </a:effectRef>
        <a:fontRef idx="minor"/>
      </dsp:style>
    </dsp:sp>
    <dsp:sp modelId="{4661486D-9409-4AA5-B6FA-D77F43933CC6}">
      <dsp:nvSpPr>
        <dsp:cNvPr id="0" name=""/>
        <dsp:cNvSpPr/>
      </dsp:nvSpPr>
      <dsp:spPr>
        <a:xfrm>
          <a:off x="10031348" y="1511931"/>
          <a:ext cx="4369048" cy="2776988"/>
        </a:xfrm>
        <a:custGeom>
          <a:avLst/>
          <a:gdLst/>
          <a:ahLst/>
          <a:cxnLst/>
          <a:rect l="0" t="0" r="0" b="0"/>
          <a:pathLst>
            <a:path>
              <a:moveTo>
                <a:pt x="0" y="0"/>
              </a:moveTo>
              <a:lnTo>
                <a:pt x="0" y="2460049"/>
              </a:lnTo>
              <a:lnTo>
                <a:pt x="4369048" y="2460049"/>
              </a:lnTo>
              <a:lnTo>
                <a:pt x="4369048" y="2776988"/>
              </a:lnTo>
            </a:path>
          </a:pathLst>
        </a:custGeom>
        <a:noFill/>
        <a:ln w="12700" cap="flat" cmpd="sng" algn="ctr">
          <a:solidFill>
            <a:srgbClr val="983A58"/>
          </a:solidFill>
          <a:prstDash val="solid"/>
          <a:miter lim="800000"/>
        </a:ln>
        <a:effectLst/>
      </dsp:spPr>
      <dsp:style>
        <a:lnRef idx="2">
          <a:scrgbClr r="0" g="0" b="0"/>
        </a:lnRef>
        <a:fillRef idx="0">
          <a:scrgbClr r="0" g="0" b="0"/>
        </a:fillRef>
        <a:effectRef idx="0">
          <a:scrgbClr r="0" g="0" b="0"/>
        </a:effectRef>
        <a:fontRef idx="minor"/>
      </dsp:style>
    </dsp:sp>
    <dsp:sp modelId="{C13FC5C1-1D94-4311-B6EA-2F3822BCD964}">
      <dsp:nvSpPr>
        <dsp:cNvPr id="0" name=""/>
        <dsp:cNvSpPr/>
      </dsp:nvSpPr>
      <dsp:spPr>
        <a:xfrm>
          <a:off x="9985628" y="1511931"/>
          <a:ext cx="91440" cy="2776988"/>
        </a:xfrm>
        <a:custGeom>
          <a:avLst/>
          <a:gdLst/>
          <a:ahLst/>
          <a:cxnLst/>
          <a:rect l="0" t="0" r="0" b="0"/>
          <a:pathLst>
            <a:path>
              <a:moveTo>
                <a:pt x="45720" y="0"/>
              </a:moveTo>
              <a:lnTo>
                <a:pt x="45720" y="2776988"/>
              </a:lnTo>
            </a:path>
          </a:pathLst>
        </a:custGeom>
        <a:noFill/>
        <a:ln w="12700" cap="flat" cmpd="sng" algn="ctr">
          <a:solidFill>
            <a:srgbClr val="983A58"/>
          </a:solidFill>
          <a:prstDash val="solid"/>
          <a:miter lim="800000"/>
        </a:ln>
        <a:effectLst/>
      </dsp:spPr>
      <dsp:style>
        <a:lnRef idx="2">
          <a:scrgbClr r="0" g="0" b="0"/>
        </a:lnRef>
        <a:fillRef idx="0">
          <a:scrgbClr r="0" g="0" b="0"/>
        </a:fillRef>
        <a:effectRef idx="0">
          <a:scrgbClr r="0" g="0" b="0"/>
        </a:effectRef>
        <a:fontRef idx="minor"/>
      </dsp:style>
    </dsp:sp>
    <dsp:sp modelId="{D31C7B4B-6E9E-4DBF-855D-45FDC070524E}">
      <dsp:nvSpPr>
        <dsp:cNvPr id="0" name=""/>
        <dsp:cNvSpPr/>
      </dsp:nvSpPr>
      <dsp:spPr>
        <a:xfrm>
          <a:off x="5751948" y="1511931"/>
          <a:ext cx="4279399" cy="2776988"/>
        </a:xfrm>
        <a:custGeom>
          <a:avLst/>
          <a:gdLst/>
          <a:ahLst/>
          <a:cxnLst/>
          <a:rect l="0" t="0" r="0" b="0"/>
          <a:pathLst>
            <a:path>
              <a:moveTo>
                <a:pt x="4279399" y="0"/>
              </a:moveTo>
              <a:lnTo>
                <a:pt x="4279399" y="2460049"/>
              </a:lnTo>
              <a:lnTo>
                <a:pt x="0" y="2460049"/>
              </a:lnTo>
              <a:lnTo>
                <a:pt x="0" y="2776988"/>
              </a:lnTo>
            </a:path>
          </a:pathLst>
        </a:custGeom>
        <a:noFill/>
        <a:ln w="12700" cap="flat" cmpd="sng" algn="ctr">
          <a:solidFill>
            <a:srgbClr val="983A58"/>
          </a:solidFill>
          <a:prstDash val="solid"/>
          <a:miter lim="800000"/>
        </a:ln>
        <a:effectLst/>
      </dsp:spPr>
      <dsp:style>
        <a:lnRef idx="2">
          <a:scrgbClr r="0" g="0" b="0"/>
        </a:lnRef>
        <a:fillRef idx="0">
          <a:scrgbClr r="0" g="0" b="0"/>
        </a:fillRef>
        <a:effectRef idx="0">
          <a:scrgbClr r="0" g="0" b="0"/>
        </a:effectRef>
        <a:fontRef idx="minor"/>
      </dsp:style>
    </dsp:sp>
    <dsp:sp modelId="{C4876A4F-2ECC-4402-83DF-25B916B49204}">
      <dsp:nvSpPr>
        <dsp:cNvPr id="0" name=""/>
        <dsp:cNvSpPr/>
      </dsp:nvSpPr>
      <dsp:spPr>
        <a:xfrm>
          <a:off x="1509232" y="1511931"/>
          <a:ext cx="8522115" cy="2776988"/>
        </a:xfrm>
        <a:custGeom>
          <a:avLst/>
          <a:gdLst/>
          <a:ahLst/>
          <a:cxnLst/>
          <a:rect l="0" t="0" r="0" b="0"/>
          <a:pathLst>
            <a:path>
              <a:moveTo>
                <a:pt x="8522115" y="0"/>
              </a:moveTo>
              <a:lnTo>
                <a:pt x="8522115" y="2460049"/>
              </a:lnTo>
              <a:lnTo>
                <a:pt x="0" y="2460049"/>
              </a:lnTo>
              <a:lnTo>
                <a:pt x="0" y="2776988"/>
              </a:lnTo>
            </a:path>
          </a:pathLst>
        </a:custGeom>
        <a:noFill/>
        <a:ln w="12700" cap="flat" cmpd="sng" algn="ctr">
          <a:solidFill>
            <a:srgbClr val="983A58"/>
          </a:solidFill>
          <a:prstDash val="solid"/>
          <a:miter lim="800000"/>
        </a:ln>
        <a:effectLst/>
      </dsp:spPr>
      <dsp:style>
        <a:lnRef idx="2">
          <a:scrgbClr r="0" g="0" b="0"/>
        </a:lnRef>
        <a:fillRef idx="0">
          <a:scrgbClr r="0" g="0" b="0"/>
        </a:fillRef>
        <a:effectRef idx="0">
          <a:scrgbClr r="0" g="0" b="0"/>
        </a:effectRef>
        <a:fontRef idx="minor"/>
      </dsp:style>
    </dsp:sp>
    <dsp:sp modelId="{88248D7B-3E77-469E-868A-AC3C76B3148D}">
      <dsp:nvSpPr>
        <dsp:cNvPr id="0" name=""/>
        <dsp:cNvSpPr/>
      </dsp:nvSpPr>
      <dsp:spPr>
        <a:xfrm>
          <a:off x="8522115" y="2698"/>
          <a:ext cx="3018465" cy="1509232"/>
        </a:xfrm>
        <a:prstGeom prst="rect">
          <a:avLst/>
        </a:prstGeom>
        <a:gradFill rotWithShape="0">
          <a:gsLst>
            <a:gs pos="0">
              <a:srgbClr val="5C2849"/>
            </a:gs>
            <a:gs pos="97000">
              <a:srgbClr val="A73E5C"/>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CEO</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8522115" y="2698"/>
        <a:ext cx="3018465" cy="1509232"/>
      </dsp:txXfrm>
    </dsp:sp>
    <dsp:sp modelId="{024028FF-31BD-426C-B225-D793D973D3CF}">
      <dsp:nvSpPr>
        <dsp:cNvPr id="0" name=""/>
        <dsp:cNvSpPr/>
      </dsp:nvSpPr>
      <dsp:spPr>
        <a:xfrm>
          <a:off x="0" y="4288920"/>
          <a:ext cx="3018465" cy="1509232"/>
        </a:xfrm>
        <a:prstGeom prst="rect">
          <a:avLst/>
        </a:prstGeom>
        <a:gradFill rotWithShape="0">
          <a:gsLst>
            <a:gs pos="0">
              <a:srgbClr val="5C2849"/>
            </a:gs>
            <a:gs pos="97000">
              <a:srgbClr val="A73E5C"/>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tr-TR" sz="3200" kern="1200">
              <a:latin typeface="Open Sans Semibold" panose="020B0706030804020204" pitchFamily="34" charset="0"/>
              <a:ea typeface="Open Sans Semibold" panose="020B0706030804020204" pitchFamily="34" charset="0"/>
              <a:cs typeface="Open Sans Semibold" panose="020B0706030804020204" pitchFamily="34" charset="0"/>
            </a:rPr>
            <a:t>Sales Director</a:t>
          </a:r>
          <a:endParaRPr lang="en-US" sz="32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0" y="4288920"/>
        <a:ext cx="3018465" cy="1509232"/>
      </dsp:txXfrm>
    </dsp:sp>
    <dsp:sp modelId="{AE2CF17F-5EA0-40AF-B4F3-58F13B30EF62}">
      <dsp:nvSpPr>
        <dsp:cNvPr id="0" name=""/>
        <dsp:cNvSpPr/>
      </dsp:nvSpPr>
      <dsp:spPr>
        <a:xfrm>
          <a:off x="4242715" y="4288920"/>
          <a:ext cx="3018465" cy="1509232"/>
        </a:xfrm>
        <a:prstGeom prst="rect">
          <a:avLst/>
        </a:prstGeom>
        <a:gradFill rotWithShape="0">
          <a:gsLst>
            <a:gs pos="0">
              <a:srgbClr val="5C2849"/>
            </a:gs>
            <a:gs pos="97000">
              <a:srgbClr val="A73E5C"/>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tr-TR" sz="3200" kern="1200">
              <a:latin typeface="Open Sans Semibold" panose="020B0706030804020204" pitchFamily="34" charset="0"/>
              <a:ea typeface="Open Sans Semibold" panose="020B0706030804020204" pitchFamily="34" charset="0"/>
              <a:cs typeface="Open Sans Semibold" panose="020B0706030804020204" pitchFamily="34" charset="0"/>
            </a:rPr>
            <a:t>Finance Manager</a:t>
          </a:r>
          <a:endParaRPr lang="en-US" sz="32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4242715" y="4288920"/>
        <a:ext cx="3018465" cy="1509232"/>
      </dsp:txXfrm>
    </dsp:sp>
    <dsp:sp modelId="{0B304B90-CFAF-429E-B325-9B81DFAA07C5}">
      <dsp:nvSpPr>
        <dsp:cNvPr id="0" name=""/>
        <dsp:cNvSpPr/>
      </dsp:nvSpPr>
      <dsp:spPr>
        <a:xfrm>
          <a:off x="8522115" y="4288920"/>
          <a:ext cx="3018465" cy="1509232"/>
        </a:xfrm>
        <a:prstGeom prst="rect">
          <a:avLst/>
        </a:prstGeom>
        <a:gradFill rotWithShape="0">
          <a:gsLst>
            <a:gs pos="0">
              <a:srgbClr val="5C2849"/>
            </a:gs>
            <a:gs pos="97000">
              <a:srgbClr val="A73E5C"/>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tr-TR" sz="3200" kern="1200">
              <a:latin typeface="Open Sans Semibold" panose="020B0706030804020204" pitchFamily="34" charset="0"/>
              <a:ea typeface="Open Sans Semibold" panose="020B0706030804020204" pitchFamily="34" charset="0"/>
              <a:cs typeface="Open Sans Semibold" panose="020B0706030804020204" pitchFamily="34" charset="0"/>
            </a:rPr>
            <a:t>Lawyer</a:t>
          </a:r>
          <a:endParaRPr lang="en-US" sz="32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8522115" y="4288920"/>
        <a:ext cx="3018465" cy="1509232"/>
      </dsp:txXfrm>
    </dsp:sp>
    <dsp:sp modelId="{54A6372D-4217-4FC8-976C-8110CF431669}">
      <dsp:nvSpPr>
        <dsp:cNvPr id="0" name=""/>
        <dsp:cNvSpPr/>
      </dsp:nvSpPr>
      <dsp:spPr>
        <a:xfrm>
          <a:off x="12891163" y="4288920"/>
          <a:ext cx="3018465" cy="1509232"/>
        </a:xfrm>
        <a:prstGeom prst="rect">
          <a:avLst/>
        </a:prstGeom>
        <a:gradFill rotWithShape="0">
          <a:gsLst>
            <a:gs pos="0">
              <a:srgbClr val="5C2849"/>
            </a:gs>
            <a:gs pos="97000">
              <a:srgbClr val="A73E5C"/>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tr-TR" sz="3200" kern="1200">
              <a:latin typeface="Open Sans Semibold" panose="020B0706030804020204" pitchFamily="34" charset="0"/>
              <a:ea typeface="Open Sans Semibold" panose="020B0706030804020204" pitchFamily="34" charset="0"/>
              <a:cs typeface="Open Sans Semibold" panose="020B0706030804020204" pitchFamily="34" charset="0"/>
            </a:rPr>
            <a:t>HR Director</a:t>
          </a:r>
          <a:endParaRPr lang="en-US" sz="32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2891163" y="4288920"/>
        <a:ext cx="3018465" cy="1509232"/>
      </dsp:txXfrm>
    </dsp:sp>
    <dsp:sp modelId="{ED98B5F9-CC4C-45D6-B165-33A46CFDB6C9}">
      <dsp:nvSpPr>
        <dsp:cNvPr id="0" name=""/>
        <dsp:cNvSpPr/>
      </dsp:nvSpPr>
      <dsp:spPr>
        <a:xfrm>
          <a:off x="17044230" y="4288920"/>
          <a:ext cx="3018465" cy="1509232"/>
        </a:xfrm>
        <a:prstGeom prst="rect">
          <a:avLst/>
        </a:prstGeom>
        <a:gradFill rotWithShape="0">
          <a:gsLst>
            <a:gs pos="0">
              <a:srgbClr val="5C2849"/>
            </a:gs>
            <a:gs pos="97000">
              <a:srgbClr val="A73E5C"/>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tr-TR" sz="3200" kern="1200">
              <a:latin typeface="Open Sans Semibold" panose="020B0706030804020204" pitchFamily="34" charset="0"/>
              <a:ea typeface="Open Sans Semibold" panose="020B0706030804020204" pitchFamily="34" charset="0"/>
              <a:cs typeface="Open Sans Semibold" panose="020B0706030804020204" pitchFamily="34" charset="0"/>
            </a:rPr>
            <a:t>Marketing Manager</a:t>
          </a:r>
          <a:endParaRPr lang="en-US" sz="32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7044230" y="4288920"/>
        <a:ext cx="3018465" cy="1509232"/>
      </dsp:txXfrm>
    </dsp:sp>
    <dsp:sp modelId="{7B8DADE8-AB63-41E9-ABC6-2691EF110364}">
      <dsp:nvSpPr>
        <dsp:cNvPr id="0" name=""/>
        <dsp:cNvSpPr/>
      </dsp:nvSpPr>
      <dsp:spPr>
        <a:xfrm>
          <a:off x="6695943" y="2145809"/>
          <a:ext cx="3018465" cy="1509232"/>
        </a:xfrm>
        <a:prstGeom prst="rect">
          <a:avLst/>
        </a:prstGeom>
        <a:gradFill rotWithShape="0">
          <a:gsLst>
            <a:gs pos="0">
              <a:srgbClr val="5C2849"/>
            </a:gs>
            <a:gs pos="97000">
              <a:srgbClr val="A73E5C"/>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1600200">
            <a:lnSpc>
              <a:spcPct val="90000"/>
            </a:lnSpc>
            <a:spcBef>
              <a:spcPct val="0"/>
            </a:spcBef>
            <a:spcAft>
              <a:spcPct val="35000"/>
            </a:spcAft>
            <a:buNone/>
          </a:pPr>
          <a:r>
            <a:rPr lang="tr-TR" sz="3600" kern="1200">
              <a:latin typeface="Open Sans Semibold" panose="020B0706030804020204" pitchFamily="34" charset="0"/>
              <a:ea typeface="Open Sans Semibold" panose="020B0706030804020204" pitchFamily="34" charset="0"/>
              <a:cs typeface="Open Sans Semibold" panose="020B0706030804020204" pitchFamily="34" charset="0"/>
            </a:rPr>
            <a:t>GM</a:t>
          </a:r>
          <a:endParaRPr lang="en-US" sz="3600" kern="1200">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6695943" y="2145809"/>
        <a:ext cx="3018465" cy="150923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B4090C-C0DF-49A3-9E3B-4B16295E25EB}">
      <dsp:nvSpPr>
        <dsp:cNvPr id="0" name=""/>
        <dsp:cNvSpPr/>
      </dsp:nvSpPr>
      <dsp:spPr>
        <a:xfrm>
          <a:off x="1955839" y="0"/>
          <a:ext cx="6299120" cy="6299120"/>
        </a:xfrm>
        <a:prstGeom prst="quadArrow">
          <a:avLst>
            <a:gd name="adj1" fmla="val 2000"/>
            <a:gd name="adj2" fmla="val 4000"/>
            <a:gd name="adj3" fmla="val 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770A1BD-987D-472D-A141-51722991131F}">
      <dsp:nvSpPr>
        <dsp:cNvPr id="0" name=""/>
        <dsp:cNvSpPr/>
      </dsp:nvSpPr>
      <dsp:spPr>
        <a:xfrm>
          <a:off x="2365282" y="409442"/>
          <a:ext cx="2519648" cy="2519648"/>
        </a:xfrm>
        <a:prstGeom prst="roundRect">
          <a:avLst/>
        </a:prstGeom>
        <a:gradFill rotWithShape="0">
          <a:gsLst>
            <a:gs pos="0">
              <a:srgbClr val="5C2849"/>
            </a:gs>
            <a:gs pos="97000">
              <a:srgbClr val="A73E5C"/>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a:p>
      </dsp:txBody>
      <dsp:txXfrm>
        <a:off x="2488281" y="532441"/>
        <a:ext cx="2273650" cy="2273650"/>
      </dsp:txXfrm>
    </dsp:sp>
    <dsp:sp modelId="{36627FF2-7848-48D5-BBF6-F682A74CF331}">
      <dsp:nvSpPr>
        <dsp:cNvPr id="0" name=""/>
        <dsp:cNvSpPr/>
      </dsp:nvSpPr>
      <dsp:spPr>
        <a:xfrm>
          <a:off x="5325869" y="409442"/>
          <a:ext cx="2519648" cy="2519648"/>
        </a:xfrm>
        <a:prstGeom prst="roundRect">
          <a:avLst/>
        </a:prstGeom>
        <a:gradFill rotWithShape="0">
          <a:gsLst>
            <a:gs pos="0">
              <a:srgbClr val="5C2849"/>
            </a:gs>
            <a:gs pos="97000">
              <a:srgbClr val="A73E5C"/>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a:p>
      </dsp:txBody>
      <dsp:txXfrm>
        <a:off x="5448868" y="532441"/>
        <a:ext cx="2273650" cy="2273650"/>
      </dsp:txXfrm>
    </dsp:sp>
    <dsp:sp modelId="{114DED51-8DCA-4A7B-A56D-D0E88FA06D18}">
      <dsp:nvSpPr>
        <dsp:cNvPr id="0" name=""/>
        <dsp:cNvSpPr/>
      </dsp:nvSpPr>
      <dsp:spPr>
        <a:xfrm>
          <a:off x="2365282" y="3370029"/>
          <a:ext cx="2519648" cy="2519648"/>
        </a:xfrm>
        <a:prstGeom prst="roundRect">
          <a:avLst/>
        </a:prstGeom>
        <a:gradFill rotWithShape="0">
          <a:gsLst>
            <a:gs pos="0">
              <a:srgbClr val="5C2849"/>
            </a:gs>
            <a:gs pos="97000">
              <a:srgbClr val="A73E5C"/>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a:p>
      </dsp:txBody>
      <dsp:txXfrm>
        <a:off x="2488281" y="3493028"/>
        <a:ext cx="2273650" cy="2273650"/>
      </dsp:txXfrm>
    </dsp:sp>
    <dsp:sp modelId="{1BADF831-4B58-4D9F-B9CE-E9AE1543C6A4}">
      <dsp:nvSpPr>
        <dsp:cNvPr id="0" name=""/>
        <dsp:cNvSpPr/>
      </dsp:nvSpPr>
      <dsp:spPr>
        <a:xfrm>
          <a:off x="5325869" y="3370029"/>
          <a:ext cx="2519648" cy="2519648"/>
        </a:xfrm>
        <a:prstGeom prst="roundRect">
          <a:avLst/>
        </a:prstGeom>
        <a:gradFill rotWithShape="0">
          <a:gsLst>
            <a:gs pos="0">
              <a:srgbClr val="5C2849"/>
            </a:gs>
            <a:gs pos="97000">
              <a:srgbClr val="A73E5C"/>
            </a:gs>
          </a:gsLst>
          <a:lin ang="54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a:p>
      </dsp:txBody>
      <dsp:txXfrm>
        <a:off x="5448868" y="3493028"/>
        <a:ext cx="2273650" cy="2273650"/>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051A69-C562-4FC5-92DC-994CDC1376A2}" type="datetimeFigureOut">
              <a:rPr lang="en-US" smtClean="0"/>
              <a:pPr/>
              <a:t>7/16/2016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747B73-6B03-4EF3-AD40-683CE00DABF6}" type="slidenum">
              <a:rPr lang="en-US" smtClean="0"/>
              <a:pPr/>
              <a:t>‹#›</a:t>
            </a:fld>
            <a:endParaRPr lang="en-US"/>
          </a:p>
        </p:txBody>
      </p:sp>
    </p:spTree>
    <p:extLst>
      <p:ext uri="{BB962C8B-B14F-4D97-AF65-F5344CB8AC3E}">
        <p14:creationId xmlns:p14="http://schemas.microsoft.com/office/powerpoint/2010/main" val="13006327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bg>
      <p:bgPr>
        <a:solidFill>
          <a:schemeClr val="bg1"/>
        </a:solidFill>
        <a:effectLst/>
      </p:bgPr>
    </p:bg>
    <p:spTree>
      <p:nvGrpSpPr>
        <p:cNvPr id="1" name=""/>
        <p:cNvGrpSpPr/>
        <p:nvPr/>
      </p:nvGrpSpPr>
      <p:grpSpPr>
        <a:xfrm>
          <a:off x="0" y="0"/>
          <a:ext cx="0" cy="0"/>
          <a:chOff x="0" y="0"/>
          <a:chExt cx="0" cy="0"/>
        </a:xfrm>
      </p:grpSpPr>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chemeClr val="bg2">
                    <a:lumMod val="10000"/>
                  </a:schemeClr>
                </a:solidFill>
                <a:effectLst/>
                <a:latin typeface="FontAwesome" pitchFamily="2" charset="0"/>
              </a:rPr>
              <a:t></a:t>
            </a:r>
            <a:endParaRPr lang="tr-TR" sz="3200">
              <a:solidFill>
                <a:schemeClr val="bg2">
                  <a:lumMod val="10000"/>
                </a:schemeClr>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14" name="Freeform 13"/>
          <p:cNvSpPr/>
          <p:nvPr userDrawn="1"/>
        </p:nvSpPr>
        <p:spPr>
          <a:xfrm>
            <a:off x="1237486" y="1049118"/>
            <a:ext cx="3286148" cy="245608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Tree>
    <p:extLst>
      <p:ext uri="{BB962C8B-B14F-4D97-AF65-F5344CB8AC3E}">
        <p14:creationId xmlns:p14="http://schemas.microsoft.com/office/powerpoint/2010/main" val="10971292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gradFill flip="none" rotWithShape="1">
            <a:gsLst>
              <a:gs pos="0">
                <a:srgbClr val="5C2849"/>
              </a:gs>
              <a:gs pos="97000">
                <a:srgbClr val="A73E5C"/>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chemeClr val="bg1"/>
                </a:solidFill>
                <a:effectLst/>
                <a:latin typeface="FontAwesome" pitchFamily="2" charset="0"/>
              </a:rPr>
              <a:t></a:t>
            </a:r>
            <a:endParaRPr lang="tr-TR" sz="3200">
              <a:solidFill>
                <a:schemeClr val="bg1"/>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chemeClr val="bg1"/>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15" name="Freeform 14"/>
          <p:cNvSpPr/>
          <p:nvPr userDrawn="1"/>
        </p:nvSpPr>
        <p:spPr>
          <a:xfrm>
            <a:off x="1237486" y="1049118"/>
            <a:ext cx="1208304" cy="90309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gradFill flip="none" rotWithShape="1">
            <a:gsLst>
              <a:gs pos="0">
                <a:srgbClr val="5C2849"/>
              </a:gs>
              <a:gs pos="97000">
                <a:srgbClr val="A73E5C"/>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Tree>
    <p:extLst>
      <p:ext uri="{BB962C8B-B14F-4D97-AF65-F5344CB8AC3E}">
        <p14:creationId xmlns:p14="http://schemas.microsoft.com/office/powerpoint/2010/main" val="3244808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ower Half Page Photo Master Slide">
    <p:spTree>
      <p:nvGrpSpPr>
        <p:cNvPr id="1" name=""/>
        <p:cNvGrpSpPr/>
        <p:nvPr/>
      </p:nvGrpSpPr>
      <p:grpSpPr>
        <a:xfrm>
          <a:off x="0" y="0"/>
          <a:ext cx="0" cy="0"/>
          <a:chOff x="0" y="0"/>
          <a:chExt cx="0" cy="0"/>
        </a:xfrm>
      </p:grpSpPr>
      <p:sp>
        <p:nvSpPr>
          <p:cNvPr id="14" name="Rectangle 13"/>
          <p:cNvSpPr/>
          <p:nvPr userDrawn="1"/>
        </p:nvSpPr>
        <p:spPr>
          <a:xfrm>
            <a:off x="0" y="7414073"/>
            <a:ext cx="24384000" cy="54483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gradFill flip="none" rotWithShape="1">
            <a:gsLst>
              <a:gs pos="0">
                <a:srgbClr val="5C2849"/>
              </a:gs>
              <a:gs pos="97000">
                <a:srgbClr val="A73E5C"/>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chemeClr val="bg1"/>
                </a:solidFill>
                <a:effectLst/>
                <a:latin typeface="FontAwesome" pitchFamily="2" charset="0"/>
              </a:rPr>
              <a:t></a:t>
            </a:r>
            <a:endParaRPr lang="tr-TR" sz="3200">
              <a:solidFill>
                <a:schemeClr val="bg1"/>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chemeClr val="bg1"/>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15" name="Freeform 14"/>
          <p:cNvSpPr/>
          <p:nvPr userDrawn="1"/>
        </p:nvSpPr>
        <p:spPr>
          <a:xfrm>
            <a:off x="1237486" y="1049118"/>
            <a:ext cx="1208304" cy="90309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gradFill flip="none" rotWithShape="1">
            <a:gsLst>
              <a:gs pos="0">
                <a:srgbClr val="5C2849"/>
              </a:gs>
              <a:gs pos="97000">
                <a:srgbClr val="A73E5C"/>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Tree>
    <p:extLst>
      <p:ext uri="{BB962C8B-B14F-4D97-AF65-F5344CB8AC3E}">
        <p14:creationId xmlns:p14="http://schemas.microsoft.com/office/powerpoint/2010/main" val="16641320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Upper Half Page Photo Master Slide">
    <p:spTree>
      <p:nvGrpSpPr>
        <p:cNvPr id="1" name=""/>
        <p:cNvGrpSpPr/>
        <p:nvPr/>
      </p:nvGrpSpPr>
      <p:grpSpPr>
        <a:xfrm>
          <a:off x="0" y="0"/>
          <a:ext cx="0" cy="0"/>
          <a:chOff x="0" y="0"/>
          <a:chExt cx="0" cy="0"/>
        </a:xfrm>
      </p:grpSpPr>
      <p:sp>
        <p:nvSpPr>
          <p:cNvPr id="14" name="Rectangle 13"/>
          <p:cNvSpPr/>
          <p:nvPr userDrawn="1"/>
        </p:nvSpPr>
        <p:spPr>
          <a:xfrm>
            <a:off x="0" y="0"/>
            <a:ext cx="24384000" cy="54483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gradFill flip="none" rotWithShape="1">
            <a:gsLst>
              <a:gs pos="0">
                <a:srgbClr val="5C2849"/>
              </a:gs>
              <a:gs pos="97000">
                <a:srgbClr val="A73E5C"/>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chemeClr val="bg1"/>
                </a:solidFill>
                <a:effectLst/>
                <a:latin typeface="FontAwesome" pitchFamily="2" charset="0"/>
              </a:rPr>
              <a:t></a:t>
            </a:r>
            <a:endParaRPr lang="tr-TR" sz="3200">
              <a:solidFill>
                <a:schemeClr val="bg1"/>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chemeClr val="bg1"/>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15" name="Freeform 14"/>
          <p:cNvSpPr/>
          <p:nvPr userDrawn="1"/>
        </p:nvSpPr>
        <p:spPr>
          <a:xfrm>
            <a:off x="1237486" y="1049118"/>
            <a:ext cx="1208304" cy="90309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gradFill flip="none" rotWithShape="1">
            <a:gsLst>
              <a:gs pos="0">
                <a:srgbClr val="F1F0F0"/>
              </a:gs>
              <a:gs pos="97000">
                <a:srgbClr val="F1F0F0"/>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Tree>
    <p:extLst>
      <p:ext uri="{BB962C8B-B14F-4D97-AF65-F5344CB8AC3E}">
        <p14:creationId xmlns:p14="http://schemas.microsoft.com/office/powerpoint/2010/main" val="30579886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gradFill flip="none" rotWithShape="1">
            <a:gsLst>
              <a:gs pos="0">
                <a:srgbClr val="5C2849"/>
              </a:gs>
              <a:gs pos="97000">
                <a:srgbClr val="A73E5C"/>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chemeClr val="bg1"/>
                </a:solidFill>
                <a:effectLst/>
                <a:latin typeface="FontAwesome" pitchFamily="2" charset="0"/>
              </a:rPr>
              <a:t></a:t>
            </a:r>
            <a:endParaRPr lang="tr-TR" sz="3200">
              <a:solidFill>
                <a:schemeClr val="bg1"/>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chemeClr val="bg1"/>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chemeClr val="bg1"/>
                </a:solidFill>
                <a:effectLst/>
                <a:latin typeface="FontAwesome" pitchFamily="2" charset="0"/>
              </a:rPr>
              <a:t></a:t>
            </a:r>
            <a:endParaRPr lang="tr-TR" sz="2400">
              <a:solidFill>
                <a:schemeClr val="bg1"/>
              </a:solidFill>
            </a:endParaRPr>
          </a:p>
        </p:txBody>
      </p:sp>
    </p:spTree>
    <p:extLst>
      <p:ext uri="{BB962C8B-B14F-4D97-AF65-F5344CB8AC3E}">
        <p14:creationId xmlns:p14="http://schemas.microsoft.com/office/powerpoint/2010/main" val="1459799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Break">
    <p:bg>
      <p:bgPr>
        <a:solidFill>
          <a:schemeClr val="bg1"/>
        </a:solidFill>
        <a:effectLst/>
      </p:bgPr>
    </p:bg>
    <p:spTree>
      <p:nvGrpSpPr>
        <p:cNvPr id="1" name=""/>
        <p:cNvGrpSpPr/>
        <p:nvPr/>
      </p:nvGrpSpPr>
      <p:grpSpPr>
        <a:xfrm>
          <a:off x="0" y="0"/>
          <a:ext cx="0" cy="0"/>
          <a:chOff x="0" y="0"/>
          <a:chExt cx="0" cy="0"/>
        </a:xfrm>
      </p:grpSpPr>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gradFill flip="none" rotWithShape="1">
            <a:gsLst>
              <a:gs pos="0">
                <a:srgbClr val="5C2849"/>
              </a:gs>
              <a:gs pos="97000">
                <a:srgbClr val="A73E5C"/>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rgbClr val="F1F0F0"/>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rgbClr val="F1F0F0"/>
                </a:solidFill>
                <a:effectLst/>
                <a:latin typeface="FontAwesome" pitchFamily="2" charset="0"/>
              </a:rPr>
              <a:t></a:t>
            </a:r>
            <a:endParaRPr lang="tr-TR" sz="2400">
              <a:solidFill>
                <a:srgbClr val="F1F0F0"/>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rgbClr val="F1F0F0"/>
                </a:solidFill>
                <a:effectLst/>
                <a:latin typeface="FontAwesome" pitchFamily="2" charset="0"/>
              </a:rPr>
              <a:t></a:t>
            </a:r>
            <a:endParaRPr lang="tr-TR" sz="3200">
              <a:solidFill>
                <a:srgbClr val="F1F0F0"/>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rgbClr val="F1F0F0"/>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rgbClr val="F1F0F0"/>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rgbClr val="F1F0F0"/>
                </a:solidFill>
                <a:effectLst/>
                <a:latin typeface="FontAwesome" pitchFamily="2" charset="0"/>
              </a:rPr>
              <a:t></a:t>
            </a:r>
            <a:endParaRPr lang="tr-TR" sz="2400">
              <a:solidFill>
                <a:srgbClr val="F1F0F0"/>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rgbClr val="F1F0F0"/>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rgbClr val="F1F0F0"/>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rgbClr val="F1F0F0"/>
                </a:solidFill>
                <a:effectLst/>
                <a:latin typeface="FontAwesome" pitchFamily="2" charset="0"/>
              </a:rPr>
              <a:t></a:t>
            </a:r>
            <a:endParaRPr lang="tr-TR" sz="2400">
              <a:solidFill>
                <a:srgbClr val="F1F0F0"/>
              </a:solidFill>
            </a:endParaRPr>
          </a:p>
        </p:txBody>
      </p:sp>
      <p:sp>
        <p:nvSpPr>
          <p:cNvPr id="15" name="Freeform 14"/>
          <p:cNvSpPr/>
          <p:nvPr userDrawn="1"/>
        </p:nvSpPr>
        <p:spPr>
          <a:xfrm>
            <a:off x="1237486" y="1049118"/>
            <a:ext cx="1208304" cy="90309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14" name="Freeform 13"/>
          <p:cNvSpPr/>
          <p:nvPr userDrawn="1"/>
        </p:nvSpPr>
        <p:spPr>
          <a:xfrm>
            <a:off x="1237486" y="1049118"/>
            <a:ext cx="3286148" cy="245608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gradFill flip="none" rotWithShape="1">
            <a:gsLst>
              <a:gs pos="0">
                <a:srgbClr val="5C2849"/>
              </a:gs>
              <a:gs pos="97000">
                <a:srgbClr val="A73E5C"/>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Tree>
    <p:extLst>
      <p:ext uri="{BB962C8B-B14F-4D97-AF65-F5344CB8AC3E}">
        <p14:creationId xmlns:p14="http://schemas.microsoft.com/office/powerpoint/2010/main" val="147782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860060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9246760"/>
      </p:ext>
    </p:extLst>
  </p:cSld>
  <p:clrMap bg1="lt1" tx1="dk1" bg2="lt2" tx2="dk2" accent1="accent1" accent2="accent2" accent3="accent3" accent4="accent4" accent5="accent5" accent6="accent6" hlink="hlink" folHlink="folHlink"/>
  <p:sldLayoutIdLst>
    <p:sldLayoutId id="2147483664" r:id="rId1"/>
    <p:sldLayoutId id="2147483661" r:id="rId2"/>
    <p:sldLayoutId id="2147483668" r:id="rId3"/>
    <p:sldLayoutId id="2147483667" r:id="rId4"/>
    <p:sldLayoutId id="2147483666" r:id="rId5"/>
    <p:sldLayoutId id="2147483665" r:id="rId6"/>
    <p:sldLayoutId id="2147483662" r:id="rId7"/>
  </p:sldLayoutIdLst>
  <p:txStyles>
    <p:titleStyle>
      <a:lvl1pPr algn="l" defTabSz="1828800" rtl="0" eaLnBrk="1" latinLnBrk="0" hangingPunct="1">
        <a:lnSpc>
          <a:spcPct val="90000"/>
        </a:lnSpc>
        <a:spcBef>
          <a:spcPct val="0"/>
        </a:spcBef>
        <a:buNone/>
        <a:defRPr sz="8800" kern="1200">
          <a:solidFill>
            <a:schemeClr val="tx1"/>
          </a:solidFill>
          <a:latin typeface="+mj-lt"/>
          <a:ea typeface="+mj-ea"/>
          <a:cs typeface="+mj-cs"/>
        </a:defRPr>
      </a:lvl1pPr>
    </p:titleStyle>
    <p:body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xml"/><Relationship Id="rId4" Type="http://schemas.openxmlformats.org/officeDocument/2006/relationships/chart" Target="../charts/chart8.xml"/></Relationships>
</file>

<file path=ppt/slides/_rels/slide3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9" name="TextBox 8"/>
          <p:cNvSpPr txBox="1"/>
          <p:nvPr/>
        </p:nvSpPr>
        <p:spPr>
          <a:xfrm>
            <a:off x="6564498" y="4888230"/>
            <a:ext cx="11255004" cy="3939540"/>
          </a:xfrm>
          <a:prstGeom prst="rect">
            <a:avLst/>
          </a:prstGeom>
          <a:noFill/>
        </p:spPr>
        <p:txBody>
          <a:bodyPr wrap="none" rtlCol="0">
            <a:spAutoFit/>
          </a:bodyPr>
          <a:lstStyle/>
          <a:p>
            <a:pPr algn="ctr"/>
            <a:r>
              <a:rPr lang="tr-TR" sz="2500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ORION</a:t>
            </a:r>
          </a:p>
        </p:txBody>
      </p:sp>
    </p:spTree>
    <p:extLst>
      <p:ext uri="{BB962C8B-B14F-4D97-AF65-F5344CB8AC3E}">
        <p14:creationId xmlns:p14="http://schemas.microsoft.com/office/powerpoint/2010/main" val="657923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5" name="Rectangle 24"/>
          <p:cNvSpPr/>
          <p:nvPr/>
        </p:nvSpPr>
        <p:spPr>
          <a:xfrm>
            <a:off x="2076450" y="5779532"/>
            <a:ext cx="5330637"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Listen First</a:t>
            </a:r>
          </a:p>
        </p:txBody>
      </p:sp>
      <p:sp>
        <p:nvSpPr>
          <p:cNvPr id="2" name="TextBox 1"/>
          <p:cNvSpPr txBox="1"/>
          <p:nvPr/>
        </p:nvSpPr>
        <p:spPr>
          <a:xfrm>
            <a:off x="4245664" y="4558396"/>
            <a:ext cx="954108" cy="1015663"/>
          </a:xfrm>
          <a:prstGeom prst="rect">
            <a:avLst/>
          </a:prstGeom>
          <a:noFill/>
        </p:spPr>
        <p:txBody>
          <a:bodyPr wrap="none" rtlCol="0">
            <a:spAutoFit/>
          </a:bodyPr>
          <a:lstStyle/>
          <a:p>
            <a:pPr algn="ctr"/>
            <a:r>
              <a:rPr lang="tr-TR" sz="6000">
                <a:solidFill>
                  <a:srgbClr val="983A58"/>
                </a:solidFill>
                <a:latin typeface="FontAwesome" pitchFamily="2" charset="0"/>
              </a:rPr>
              <a:t></a:t>
            </a:r>
            <a:endPar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OUR PRINCIPLES</a:t>
            </a:r>
          </a:p>
        </p:txBody>
      </p:sp>
      <p:sp>
        <p:nvSpPr>
          <p:cNvPr id="22" name="TextBox 21"/>
          <p:cNvSpPr txBox="1"/>
          <p:nvPr/>
        </p:nvSpPr>
        <p:spPr>
          <a:xfrm>
            <a:off x="2076450" y="3018889"/>
            <a:ext cx="9750170"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TEXT WITH ICONS</a:t>
            </a:r>
          </a:p>
        </p:txBody>
      </p:sp>
      <p:sp>
        <p:nvSpPr>
          <p:cNvPr id="16" name="Rectangle 15"/>
          <p:cNvSpPr/>
          <p:nvPr/>
        </p:nvSpPr>
        <p:spPr>
          <a:xfrm>
            <a:off x="2000249" y="6406682"/>
            <a:ext cx="5494477" cy="4247317"/>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Etiam fermentum lectus suscipit vehicula dictum. Sed ultricies nulla at scelerisque dictum. Sed tristique consectetur dictum. Pellentesque ullamcorper, nunc quis.</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Rectangle 23"/>
          <p:cNvSpPr/>
          <p:nvPr/>
        </p:nvSpPr>
        <p:spPr>
          <a:xfrm>
            <a:off x="17078717" y="5779532"/>
            <a:ext cx="5330637"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Be Decisive</a:t>
            </a:r>
          </a:p>
        </p:txBody>
      </p:sp>
      <p:sp>
        <p:nvSpPr>
          <p:cNvPr id="28" name="TextBox 27"/>
          <p:cNvSpPr txBox="1"/>
          <p:nvPr/>
        </p:nvSpPr>
        <p:spPr>
          <a:xfrm>
            <a:off x="19404038" y="4558396"/>
            <a:ext cx="679994" cy="1015663"/>
          </a:xfrm>
          <a:prstGeom prst="rect">
            <a:avLst/>
          </a:prstGeom>
          <a:noFill/>
        </p:spPr>
        <p:txBody>
          <a:bodyPr wrap="none" rtlCol="0">
            <a:spAutoFit/>
          </a:bodyPr>
          <a:lstStyle/>
          <a:p>
            <a:pPr algn="ctr"/>
            <a:r>
              <a:rPr lang="tr-TR" sz="6000">
                <a:solidFill>
                  <a:srgbClr val="983A58"/>
                </a:solidFill>
                <a:latin typeface="FontAwesome" pitchFamily="2" charset="0"/>
              </a:rPr>
              <a:t></a:t>
            </a:r>
            <a:endPar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9" name="Rectangle 28"/>
          <p:cNvSpPr/>
          <p:nvPr/>
        </p:nvSpPr>
        <p:spPr>
          <a:xfrm>
            <a:off x="17002516" y="6406682"/>
            <a:ext cx="5494477" cy="4247317"/>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Etiam fermentum lectus suscipit vehicula dictum. Sed ultricies nulla at scelerisque dictum. Sed tristique consectetur dictum. Pellentesque ullamcorper, nunc quis.</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Rectangle 29"/>
          <p:cNvSpPr/>
          <p:nvPr/>
        </p:nvSpPr>
        <p:spPr>
          <a:xfrm>
            <a:off x="9572118" y="5779532"/>
            <a:ext cx="5330637"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Empower and Excite</a:t>
            </a:r>
          </a:p>
        </p:txBody>
      </p:sp>
      <p:sp>
        <p:nvSpPr>
          <p:cNvPr id="31" name="TextBox 30"/>
          <p:cNvSpPr txBox="1"/>
          <p:nvPr/>
        </p:nvSpPr>
        <p:spPr>
          <a:xfrm>
            <a:off x="11815685" y="4558396"/>
            <a:ext cx="843501" cy="1015663"/>
          </a:xfrm>
          <a:prstGeom prst="rect">
            <a:avLst/>
          </a:prstGeom>
          <a:noFill/>
        </p:spPr>
        <p:txBody>
          <a:bodyPr wrap="none" rtlCol="0">
            <a:spAutoFit/>
          </a:bodyPr>
          <a:lstStyle/>
          <a:p>
            <a:pPr algn="ctr"/>
            <a:r>
              <a:rPr lang="tr-TR" sz="6000">
                <a:solidFill>
                  <a:srgbClr val="983A58"/>
                </a:solidFill>
                <a:latin typeface="FontAwesome" pitchFamily="2" charset="0"/>
              </a:rPr>
              <a:t></a:t>
            </a:r>
            <a:endPar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2" name="Rectangle 31"/>
          <p:cNvSpPr/>
          <p:nvPr/>
        </p:nvSpPr>
        <p:spPr>
          <a:xfrm>
            <a:off x="9495917" y="6406682"/>
            <a:ext cx="5494477" cy="4247317"/>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Etiam fermentum lectus suscipit vehicula dictum. Sed ultricies nulla at scelerisque dictum. Sed tristique consectetur dictum. Pellentesque ullamcorper, nunc quis.</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1643828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5" name="Rectangle 24"/>
          <p:cNvSpPr/>
          <p:nvPr/>
        </p:nvSpPr>
        <p:spPr>
          <a:xfrm>
            <a:off x="3153499" y="4789228"/>
            <a:ext cx="5330637"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Innovative</a:t>
            </a:r>
          </a:p>
        </p:txBody>
      </p:sp>
      <p:sp>
        <p:nvSpPr>
          <p:cNvPr id="2" name="TextBox 1"/>
          <p:cNvSpPr txBox="1"/>
          <p:nvPr/>
        </p:nvSpPr>
        <p:spPr>
          <a:xfrm>
            <a:off x="1974323" y="4607479"/>
            <a:ext cx="877163" cy="923330"/>
          </a:xfrm>
          <a:prstGeom prst="rect">
            <a:avLst/>
          </a:prstGeom>
          <a:noFill/>
        </p:spPr>
        <p:txBody>
          <a:bodyPr wrap="none" rtlCol="0">
            <a:spAutoFit/>
          </a:bodyPr>
          <a:lstStyle/>
          <a:p>
            <a:pPr algn="ctr"/>
            <a:r>
              <a:rPr lang="tr-TR" sz="5400">
                <a:solidFill>
                  <a:srgbClr val="983A58"/>
                </a:solidFill>
                <a:latin typeface="FontAwesome" pitchFamily="2" charset="0"/>
              </a:rPr>
              <a:t></a:t>
            </a:r>
            <a:endParaRPr lang="tr-TR" sz="54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COMPANY VALUES</a:t>
            </a:r>
          </a:p>
        </p:txBody>
      </p:sp>
      <p:sp>
        <p:nvSpPr>
          <p:cNvPr id="22" name="TextBox 21"/>
          <p:cNvSpPr txBox="1"/>
          <p:nvPr/>
        </p:nvSpPr>
        <p:spPr>
          <a:xfrm>
            <a:off x="2076450" y="3018889"/>
            <a:ext cx="9750170"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TEXT WITH ICONS</a:t>
            </a:r>
          </a:p>
        </p:txBody>
      </p:sp>
      <p:sp>
        <p:nvSpPr>
          <p:cNvPr id="16" name="Rectangle 15"/>
          <p:cNvSpPr/>
          <p:nvPr/>
        </p:nvSpPr>
        <p:spPr>
          <a:xfrm>
            <a:off x="3153499" y="5343226"/>
            <a:ext cx="5494477" cy="1938992"/>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Etiam fermentum lectus suscipit.</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Rectangle 33"/>
          <p:cNvSpPr/>
          <p:nvPr/>
        </p:nvSpPr>
        <p:spPr>
          <a:xfrm>
            <a:off x="3153499" y="8270737"/>
            <a:ext cx="5330637"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Satisfaction</a:t>
            </a:r>
          </a:p>
        </p:txBody>
      </p:sp>
      <p:sp>
        <p:nvSpPr>
          <p:cNvPr id="35" name="TextBox 34"/>
          <p:cNvSpPr txBox="1"/>
          <p:nvPr/>
        </p:nvSpPr>
        <p:spPr>
          <a:xfrm>
            <a:off x="2049199" y="8039905"/>
            <a:ext cx="623890" cy="1015663"/>
          </a:xfrm>
          <a:prstGeom prst="rect">
            <a:avLst/>
          </a:prstGeom>
          <a:noFill/>
        </p:spPr>
        <p:txBody>
          <a:bodyPr wrap="none" rtlCol="0">
            <a:spAutoFit/>
          </a:bodyPr>
          <a:lstStyle/>
          <a:p>
            <a:pPr algn="ctr"/>
            <a:r>
              <a:rPr lang="tr-TR" sz="6000">
                <a:solidFill>
                  <a:srgbClr val="983A58"/>
                </a:solidFill>
                <a:latin typeface="FontAwesome" pitchFamily="2" charset="0"/>
              </a:rPr>
              <a:t></a:t>
            </a:r>
            <a:endPar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6" name="Rectangle 35"/>
          <p:cNvSpPr/>
          <p:nvPr/>
        </p:nvSpPr>
        <p:spPr>
          <a:xfrm>
            <a:off x="3153499" y="8824735"/>
            <a:ext cx="5494477" cy="1938992"/>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Etiam fermentum lectus suscipit.</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Rectangle 36"/>
          <p:cNvSpPr/>
          <p:nvPr/>
        </p:nvSpPr>
        <p:spPr>
          <a:xfrm>
            <a:off x="17242557" y="4789228"/>
            <a:ext cx="5330637"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Logic</a:t>
            </a:r>
          </a:p>
        </p:txBody>
      </p:sp>
      <p:sp>
        <p:nvSpPr>
          <p:cNvPr id="38" name="TextBox 37"/>
          <p:cNvSpPr txBox="1"/>
          <p:nvPr/>
        </p:nvSpPr>
        <p:spPr>
          <a:xfrm>
            <a:off x="16011620" y="4612924"/>
            <a:ext cx="877163" cy="923330"/>
          </a:xfrm>
          <a:prstGeom prst="rect">
            <a:avLst/>
          </a:prstGeom>
          <a:noFill/>
        </p:spPr>
        <p:txBody>
          <a:bodyPr wrap="none" rtlCol="0">
            <a:spAutoFit/>
          </a:bodyPr>
          <a:lstStyle/>
          <a:p>
            <a:pPr algn="ctr"/>
            <a:r>
              <a:rPr lang="tr-TR" sz="5400">
                <a:solidFill>
                  <a:srgbClr val="983A58"/>
                </a:solidFill>
                <a:latin typeface="FontAwesome" pitchFamily="2" charset="0"/>
              </a:rPr>
              <a:t></a:t>
            </a:r>
            <a:endParaRPr lang="tr-TR" sz="54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9" name="Rectangle 38"/>
          <p:cNvSpPr/>
          <p:nvPr/>
        </p:nvSpPr>
        <p:spPr>
          <a:xfrm>
            <a:off x="17242557" y="5343226"/>
            <a:ext cx="5494477" cy="1938992"/>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Etiam fermentum lectus suscipit.</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Rectangle 39"/>
          <p:cNvSpPr/>
          <p:nvPr/>
        </p:nvSpPr>
        <p:spPr>
          <a:xfrm>
            <a:off x="17242557" y="8270737"/>
            <a:ext cx="5330637"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Exploration</a:t>
            </a:r>
          </a:p>
        </p:txBody>
      </p:sp>
      <p:sp>
        <p:nvSpPr>
          <p:cNvPr id="41" name="TextBox 40"/>
          <p:cNvSpPr txBox="1"/>
          <p:nvPr/>
        </p:nvSpPr>
        <p:spPr>
          <a:xfrm>
            <a:off x="16165508" y="8039905"/>
            <a:ext cx="569387" cy="1015663"/>
          </a:xfrm>
          <a:prstGeom prst="rect">
            <a:avLst/>
          </a:prstGeom>
          <a:noFill/>
        </p:spPr>
        <p:txBody>
          <a:bodyPr wrap="none" rtlCol="0">
            <a:spAutoFit/>
          </a:bodyPr>
          <a:lstStyle/>
          <a:p>
            <a:pPr algn="ctr"/>
            <a:r>
              <a:rPr lang="tr-TR" sz="6000">
                <a:solidFill>
                  <a:srgbClr val="983A58"/>
                </a:solidFill>
                <a:latin typeface="FontAwesome" pitchFamily="2" charset="0"/>
              </a:rPr>
              <a:t></a:t>
            </a:r>
            <a:endPar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2" name="Rectangle 41"/>
          <p:cNvSpPr/>
          <p:nvPr/>
        </p:nvSpPr>
        <p:spPr>
          <a:xfrm>
            <a:off x="17242557" y="8824735"/>
            <a:ext cx="5494477" cy="1938992"/>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Etiam fermentum lectus suscipit.</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Rectangle 42"/>
          <p:cNvSpPr/>
          <p:nvPr/>
        </p:nvSpPr>
        <p:spPr>
          <a:xfrm>
            <a:off x="10042516" y="4789228"/>
            <a:ext cx="5330637"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Discipline</a:t>
            </a:r>
          </a:p>
        </p:txBody>
      </p:sp>
      <p:sp>
        <p:nvSpPr>
          <p:cNvPr id="44" name="TextBox 43"/>
          <p:cNvSpPr txBox="1"/>
          <p:nvPr/>
        </p:nvSpPr>
        <p:spPr>
          <a:xfrm>
            <a:off x="8828410" y="4650728"/>
            <a:ext cx="843501" cy="830997"/>
          </a:xfrm>
          <a:prstGeom prst="rect">
            <a:avLst/>
          </a:prstGeom>
          <a:noFill/>
        </p:spPr>
        <p:txBody>
          <a:bodyPr wrap="none" rtlCol="0">
            <a:spAutoFit/>
          </a:bodyPr>
          <a:lstStyle/>
          <a:p>
            <a:pPr algn="ctr"/>
            <a:r>
              <a:rPr lang="tr-TR" sz="4800">
                <a:solidFill>
                  <a:srgbClr val="983A58"/>
                </a:solidFill>
                <a:latin typeface="FontAwesome" pitchFamily="2" charset="0"/>
              </a:rPr>
              <a:t></a:t>
            </a:r>
            <a:endParaRPr lang="tr-TR" sz="48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5" name="Rectangle 44"/>
          <p:cNvSpPr/>
          <p:nvPr/>
        </p:nvSpPr>
        <p:spPr>
          <a:xfrm>
            <a:off x="10042516" y="5343226"/>
            <a:ext cx="5494477" cy="1938992"/>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Etiam fermentum lectus suscipit.</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6" name="Rectangle 45"/>
          <p:cNvSpPr/>
          <p:nvPr/>
        </p:nvSpPr>
        <p:spPr>
          <a:xfrm>
            <a:off x="10042516" y="8270737"/>
            <a:ext cx="5330637"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Ethical</a:t>
            </a:r>
          </a:p>
        </p:txBody>
      </p:sp>
      <p:sp>
        <p:nvSpPr>
          <p:cNvPr id="59" name="TextBox 58"/>
          <p:cNvSpPr txBox="1"/>
          <p:nvPr/>
        </p:nvSpPr>
        <p:spPr>
          <a:xfrm>
            <a:off x="8850051" y="8132237"/>
            <a:ext cx="800219" cy="830997"/>
          </a:xfrm>
          <a:prstGeom prst="rect">
            <a:avLst/>
          </a:prstGeom>
          <a:noFill/>
        </p:spPr>
        <p:txBody>
          <a:bodyPr wrap="none" rtlCol="0">
            <a:spAutoFit/>
          </a:bodyPr>
          <a:lstStyle/>
          <a:p>
            <a:pPr algn="ctr"/>
            <a:r>
              <a:rPr lang="tr-TR" sz="4800">
                <a:solidFill>
                  <a:srgbClr val="983A58"/>
                </a:solidFill>
                <a:latin typeface="FontAwesome" pitchFamily="2" charset="0"/>
              </a:rPr>
              <a:t></a:t>
            </a:r>
            <a:endParaRPr lang="tr-TR" sz="48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60" name="Rectangle 59"/>
          <p:cNvSpPr/>
          <p:nvPr/>
        </p:nvSpPr>
        <p:spPr>
          <a:xfrm>
            <a:off x="10042516" y="8824735"/>
            <a:ext cx="5494477" cy="1938992"/>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Etiam fermentum lectus suscipit.</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5793646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2381250" y="7693045"/>
            <a:ext cx="22002750" cy="0"/>
          </a:xfrm>
          <a:prstGeom prst="line">
            <a:avLst/>
          </a:prstGeom>
          <a:ln w="47625">
            <a:solidFill>
              <a:srgbClr val="983A58"/>
            </a:solidFill>
            <a:prstDash val="solid"/>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COMPANY TIMELINE</a:t>
            </a:r>
          </a:p>
        </p:txBody>
      </p:sp>
      <p:sp>
        <p:nvSpPr>
          <p:cNvPr id="22" name="TextBox 21"/>
          <p:cNvSpPr txBox="1"/>
          <p:nvPr/>
        </p:nvSpPr>
        <p:spPr>
          <a:xfrm>
            <a:off x="2076450" y="3018889"/>
            <a:ext cx="9025035"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STARTING SLIDE</a:t>
            </a:r>
          </a:p>
        </p:txBody>
      </p:sp>
      <p:sp>
        <p:nvSpPr>
          <p:cNvPr id="3" name="Oval 2"/>
          <p:cNvSpPr/>
          <p:nvPr/>
        </p:nvSpPr>
        <p:spPr>
          <a:xfrm>
            <a:off x="2076450" y="7445395"/>
            <a:ext cx="514350" cy="51435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 name="Oval 25"/>
          <p:cNvSpPr/>
          <p:nvPr/>
        </p:nvSpPr>
        <p:spPr>
          <a:xfrm flipV="1">
            <a:off x="7641336" y="7616845"/>
            <a:ext cx="171450" cy="17145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TextBox 6"/>
          <p:cNvSpPr txBox="1"/>
          <p:nvPr/>
        </p:nvSpPr>
        <p:spPr>
          <a:xfrm>
            <a:off x="7166651" y="6647261"/>
            <a:ext cx="1120820" cy="584775"/>
          </a:xfrm>
          <a:prstGeom prst="rect">
            <a:avLst/>
          </a:prstGeom>
          <a:noFill/>
        </p:spPr>
        <p:txBody>
          <a:bodyPr wrap="none" rtlCol="0">
            <a:spAutoFit/>
          </a:bodyPr>
          <a:lstStyle/>
          <a:p>
            <a:pPr algn="ctr"/>
            <a:r>
              <a:rPr lang="tr-TR" sz="32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2008</a:t>
            </a:r>
          </a:p>
        </p:txBody>
      </p:sp>
      <p:sp>
        <p:nvSpPr>
          <p:cNvPr id="32" name="Rectangle 31"/>
          <p:cNvSpPr/>
          <p:nvPr/>
        </p:nvSpPr>
        <p:spPr>
          <a:xfrm>
            <a:off x="4979822" y="8662630"/>
            <a:ext cx="5494477" cy="2400657"/>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Etiam fermentum lectus suscipit vehicula dictum.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Oval 46"/>
          <p:cNvSpPr/>
          <p:nvPr/>
        </p:nvSpPr>
        <p:spPr>
          <a:xfrm flipV="1">
            <a:off x="19760411" y="7616845"/>
            <a:ext cx="171450" cy="17145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8" name="TextBox 47"/>
          <p:cNvSpPr txBox="1"/>
          <p:nvPr/>
        </p:nvSpPr>
        <p:spPr>
          <a:xfrm>
            <a:off x="19285726" y="6647261"/>
            <a:ext cx="1120820" cy="584775"/>
          </a:xfrm>
          <a:prstGeom prst="rect">
            <a:avLst/>
          </a:prstGeom>
          <a:noFill/>
        </p:spPr>
        <p:txBody>
          <a:bodyPr wrap="none" rtlCol="0">
            <a:spAutoFit/>
          </a:bodyPr>
          <a:lstStyle/>
          <a:p>
            <a:pPr algn="ctr"/>
            <a:r>
              <a:rPr lang="tr-TR" sz="32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2010</a:t>
            </a:r>
          </a:p>
        </p:txBody>
      </p:sp>
      <p:sp>
        <p:nvSpPr>
          <p:cNvPr id="49" name="Oval 48"/>
          <p:cNvSpPr/>
          <p:nvPr/>
        </p:nvSpPr>
        <p:spPr>
          <a:xfrm flipV="1">
            <a:off x="13700873" y="7616845"/>
            <a:ext cx="171450" cy="17145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1" name="TextBox 50"/>
          <p:cNvSpPr txBox="1"/>
          <p:nvPr/>
        </p:nvSpPr>
        <p:spPr>
          <a:xfrm>
            <a:off x="13226188" y="8077855"/>
            <a:ext cx="1120820" cy="584775"/>
          </a:xfrm>
          <a:prstGeom prst="rect">
            <a:avLst/>
          </a:prstGeom>
          <a:noFill/>
        </p:spPr>
        <p:txBody>
          <a:bodyPr wrap="none" rtlCol="0">
            <a:spAutoFit/>
          </a:bodyPr>
          <a:lstStyle/>
          <a:p>
            <a:pPr algn="ctr"/>
            <a:r>
              <a:rPr lang="tr-TR" sz="32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2009</a:t>
            </a:r>
          </a:p>
        </p:txBody>
      </p:sp>
      <p:sp>
        <p:nvSpPr>
          <p:cNvPr id="16" name="Rectangle 15"/>
          <p:cNvSpPr/>
          <p:nvPr/>
        </p:nvSpPr>
        <p:spPr>
          <a:xfrm>
            <a:off x="5061741" y="8093243"/>
            <a:ext cx="5330637"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Exploration</a:t>
            </a:r>
          </a:p>
        </p:txBody>
      </p:sp>
      <p:sp>
        <p:nvSpPr>
          <p:cNvPr id="17" name="Rectangle 16"/>
          <p:cNvSpPr/>
          <p:nvPr/>
        </p:nvSpPr>
        <p:spPr>
          <a:xfrm>
            <a:off x="17098897" y="8662630"/>
            <a:ext cx="5494477" cy="2400657"/>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Etiam fermentum lectus suscipit vehicula dictum.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17180816" y="8093243"/>
            <a:ext cx="5330637"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Standardization</a:t>
            </a:r>
          </a:p>
        </p:txBody>
      </p:sp>
      <p:sp>
        <p:nvSpPr>
          <p:cNvPr id="19" name="Rectangle 18"/>
          <p:cNvSpPr/>
          <p:nvPr/>
        </p:nvSpPr>
        <p:spPr>
          <a:xfrm>
            <a:off x="11121279" y="6666810"/>
            <a:ext cx="5330637"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Foundation</a:t>
            </a:r>
          </a:p>
        </p:txBody>
      </p:sp>
      <p:sp>
        <p:nvSpPr>
          <p:cNvPr id="21" name="Rectangle 20"/>
          <p:cNvSpPr/>
          <p:nvPr/>
        </p:nvSpPr>
        <p:spPr>
          <a:xfrm>
            <a:off x="11039358" y="4170904"/>
            <a:ext cx="5494477" cy="2400657"/>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Etiam fermentum lectus suscipit vehicula dictum.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6109549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0" y="7693045"/>
            <a:ext cx="24384000" cy="0"/>
          </a:xfrm>
          <a:prstGeom prst="line">
            <a:avLst/>
          </a:prstGeom>
          <a:ln w="47625">
            <a:solidFill>
              <a:srgbClr val="983A58"/>
            </a:solidFill>
            <a:prstDash val="solid"/>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17180818" y="6666810"/>
            <a:ext cx="5330637"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Growth</a:t>
            </a: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COMPANY TIMELINE</a:t>
            </a:r>
          </a:p>
        </p:txBody>
      </p:sp>
      <p:sp>
        <p:nvSpPr>
          <p:cNvPr id="22" name="TextBox 21"/>
          <p:cNvSpPr txBox="1"/>
          <p:nvPr/>
        </p:nvSpPr>
        <p:spPr>
          <a:xfrm>
            <a:off x="2076450" y="3018889"/>
            <a:ext cx="9094156"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MIDDLE OF LINE</a:t>
            </a:r>
          </a:p>
        </p:txBody>
      </p:sp>
      <p:sp>
        <p:nvSpPr>
          <p:cNvPr id="26" name="Oval 25"/>
          <p:cNvSpPr/>
          <p:nvPr/>
        </p:nvSpPr>
        <p:spPr>
          <a:xfrm flipV="1">
            <a:off x="11608079" y="7616845"/>
            <a:ext cx="171450" cy="17145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 name="Rectangle 29"/>
          <p:cNvSpPr/>
          <p:nvPr/>
        </p:nvSpPr>
        <p:spPr>
          <a:xfrm>
            <a:off x="33755838" y="0"/>
            <a:ext cx="2076450" cy="1371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TextBox 6"/>
          <p:cNvSpPr txBox="1"/>
          <p:nvPr/>
        </p:nvSpPr>
        <p:spPr>
          <a:xfrm>
            <a:off x="11133394" y="6647261"/>
            <a:ext cx="1120820" cy="584775"/>
          </a:xfrm>
          <a:prstGeom prst="rect">
            <a:avLst/>
          </a:prstGeom>
          <a:noFill/>
        </p:spPr>
        <p:txBody>
          <a:bodyPr wrap="none" rtlCol="0">
            <a:spAutoFit/>
          </a:bodyPr>
          <a:lstStyle/>
          <a:p>
            <a:pPr algn="ctr"/>
            <a:r>
              <a:rPr lang="tr-TR" sz="32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2012</a:t>
            </a:r>
          </a:p>
        </p:txBody>
      </p:sp>
      <p:sp>
        <p:nvSpPr>
          <p:cNvPr id="32" name="Rectangle 31"/>
          <p:cNvSpPr/>
          <p:nvPr/>
        </p:nvSpPr>
        <p:spPr>
          <a:xfrm>
            <a:off x="8946565" y="8662630"/>
            <a:ext cx="5494477" cy="2400657"/>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Etiam fermentum lectus suscipit vehicula dictum.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Oval 46"/>
          <p:cNvSpPr/>
          <p:nvPr/>
        </p:nvSpPr>
        <p:spPr>
          <a:xfrm flipV="1">
            <a:off x="19760411" y="7616845"/>
            <a:ext cx="171450" cy="171450"/>
          </a:xfrm>
          <a:prstGeom prst="ellipse">
            <a:avLst/>
          </a:pr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9" name="Oval 48"/>
          <p:cNvSpPr/>
          <p:nvPr/>
        </p:nvSpPr>
        <p:spPr>
          <a:xfrm flipV="1">
            <a:off x="4610365" y="7616845"/>
            <a:ext cx="171450" cy="17145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1" name="TextBox 50"/>
          <p:cNvSpPr txBox="1"/>
          <p:nvPr/>
        </p:nvSpPr>
        <p:spPr>
          <a:xfrm>
            <a:off x="4135680" y="8077855"/>
            <a:ext cx="1120820" cy="584775"/>
          </a:xfrm>
          <a:prstGeom prst="rect">
            <a:avLst/>
          </a:prstGeom>
          <a:noFill/>
        </p:spPr>
        <p:txBody>
          <a:bodyPr wrap="none" rtlCol="0">
            <a:spAutoFit/>
          </a:bodyPr>
          <a:lstStyle/>
          <a:p>
            <a:pPr algn="ctr"/>
            <a:r>
              <a:rPr lang="tr-TR" sz="32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2011</a:t>
            </a:r>
          </a:p>
        </p:txBody>
      </p:sp>
      <p:sp>
        <p:nvSpPr>
          <p:cNvPr id="16" name="Rectangle 15"/>
          <p:cNvSpPr/>
          <p:nvPr/>
        </p:nvSpPr>
        <p:spPr>
          <a:xfrm>
            <a:off x="9028484" y="8093243"/>
            <a:ext cx="5330637"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Performance</a:t>
            </a:r>
          </a:p>
        </p:txBody>
      </p:sp>
      <p:sp>
        <p:nvSpPr>
          <p:cNvPr id="19" name="Rectangle 18"/>
          <p:cNvSpPr/>
          <p:nvPr/>
        </p:nvSpPr>
        <p:spPr>
          <a:xfrm>
            <a:off x="2030771" y="6666810"/>
            <a:ext cx="5330637"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Competition</a:t>
            </a:r>
          </a:p>
        </p:txBody>
      </p:sp>
      <p:sp>
        <p:nvSpPr>
          <p:cNvPr id="21" name="Rectangle 20"/>
          <p:cNvSpPr/>
          <p:nvPr/>
        </p:nvSpPr>
        <p:spPr>
          <a:xfrm>
            <a:off x="1948850" y="4170904"/>
            <a:ext cx="5494477" cy="2400657"/>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Etiam fermentum lectus suscipit vehicula dictum.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Oval 22"/>
          <p:cNvSpPr/>
          <p:nvPr/>
        </p:nvSpPr>
        <p:spPr>
          <a:xfrm flipV="1">
            <a:off x="19760412" y="7616845"/>
            <a:ext cx="171450" cy="17145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TextBox 23"/>
          <p:cNvSpPr txBox="1"/>
          <p:nvPr/>
        </p:nvSpPr>
        <p:spPr>
          <a:xfrm>
            <a:off x="19285727" y="8077855"/>
            <a:ext cx="1120820" cy="584775"/>
          </a:xfrm>
          <a:prstGeom prst="rect">
            <a:avLst/>
          </a:prstGeom>
          <a:noFill/>
        </p:spPr>
        <p:txBody>
          <a:bodyPr wrap="none" rtlCol="0">
            <a:spAutoFit/>
          </a:bodyPr>
          <a:lstStyle/>
          <a:p>
            <a:pPr algn="ctr"/>
            <a:r>
              <a:rPr lang="tr-TR" sz="32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2013</a:t>
            </a:r>
          </a:p>
        </p:txBody>
      </p:sp>
      <p:sp>
        <p:nvSpPr>
          <p:cNvPr id="27" name="Rectangle 26"/>
          <p:cNvSpPr/>
          <p:nvPr/>
        </p:nvSpPr>
        <p:spPr>
          <a:xfrm>
            <a:off x="17098897" y="4170904"/>
            <a:ext cx="5494477" cy="2400657"/>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Etiam fermentum lectus suscipit vehicula dictum.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454746238"/>
      </p:ext>
    </p:extLst>
  </p:cSld>
  <p:clrMapOvr>
    <a:masterClrMapping/>
  </p:clrMapOvr>
  <p:transition spd="slow">
    <p:push/>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19" name="Rectangle 18"/>
          <p:cNvSpPr/>
          <p:nvPr/>
        </p:nvSpPr>
        <p:spPr>
          <a:xfrm>
            <a:off x="9026656" y="6666810"/>
            <a:ext cx="5330637"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Quality</a:t>
            </a:r>
          </a:p>
        </p:txBody>
      </p:sp>
      <p:sp>
        <p:nvSpPr>
          <p:cNvPr id="34" name="Rectangle 33"/>
          <p:cNvSpPr/>
          <p:nvPr/>
        </p:nvSpPr>
        <p:spPr>
          <a:xfrm>
            <a:off x="2030769" y="8093243"/>
            <a:ext cx="5330637"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History</a:t>
            </a:r>
          </a:p>
        </p:txBody>
      </p:sp>
      <p:sp>
        <p:nvSpPr>
          <p:cNvPr id="28" name="Oval 27"/>
          <p:cNvSpPr/>
          <p:nvPr/>
        </p:nvSpPr>
        <p:spPr>
          <a:xfrm>
            <a:off x="19588960" y="7445395"/>
            <a:ext cx="514350" cy="51435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cxnSp>
        <p:nvCxnSpPr>
          <p:cNvPr id="5" name="Straight Connector 4"/>
          <p:cNvCxnSpPr/>
          <p:nvPr/>
        </p:nvCxnSpPr>
        <p:spPr>
          <a:xfrm>
            <a:off x="0" y="7693045"/>
            <a:ext cx="19931861" cy="0"/>
          </a:xfrm>
          <a:prstGeom prst="line">
            <a:avLst/>
          </a:prstGeom>
          <a:ln w="47625">
            <a:solidFill>
              <a:srgbClr val="983A58"/>
            </a:solidFill>
            <a:prstDash val="solid"/>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COMPANY TIMELINE</a:t>
            </a:r>
          </a:p>
        </p:txBody>
      </p:sp>
      <p:sp>
        <p:nvSpPr>
          <p:cNvPr id="22" name="TextBox 21"/>
          <p:cNvSpPr txBox="1"/>
          <p:nvPr/>
        </p:nvSpPr>
        <p:spPr>
          <a:xfrm>
            <a:off x="2076450" y="3018889"/>
            <a:ext cx="7167347"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END OF LINE</a:t>
            </a:r>
          </a:p>
        </p:txBody>
      </p:sp>
      <p:sp>
        <p:nvSpPr>
          <p:cNvPr id="26" name="Oval 25"/>
          <p:cNvSpPr/>
          <p:nvPr/>
        </p:nvSpPr>
        <p:spPr>
          <a:xfrm flipV="1">
            <a:off x="11608079" y="7616845"/>
            <a:ext cx="171450" cy="17145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 name="Rectangle 29"/>
          <p:cNvSpPr/>
          <p:nvPr/>
        </p:nvSpPr>
        <p:spPr>
          <a:xfrm>
            <a:off x="33755838" y="0"/>
            <a:ext cx="2076450" cy="1371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7" name="Oval 46"/>
          <p:cNvSpPr/>
          <p:nvPr/>
        </p:nvSpPr>
        <p:spPr>
          <a:xfrm flipV="1">
            <a:off x="19760411" y="7616845"/>
            <a:ext cx="171450" cy="17145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9" name="Oval 48"/>
          <p:cNvSpPr/>
          <p:nvPr/>
        </p:nvSpPr>
        <p:spPr>
          <a:xfrm flipV="1">
            <a:off x="4610365" y="7616845"/>
            <a:ext cx="171450" cy="17145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1" name="TextBox 50"/>
          <p:cNvSpPr txBox="1"/>
          <p:nvPr/>
        </p:nvSpPr>
        <p:spPr>
          <a:xfrm>
            <a:off x="11131565" y="8077855"/>
            <a:ext cx="1120820" cy="584775"/>
          </a:xfrm>
          <a:prstGeom prst="rect">
            <a:avLst/>
          </a:prstGeom>
          <a:noFill/>
        </p:spPr>
        <p:txBody>
          <a:bodyPr wrap="none" rtlCol="0">
            <a:spAutoFit/>
          </a:bodyPr>
          <a:lstStyle/>
          <a:p>
            <a:pPr algn="ctr"/>
            <a:r>
              <a:rPr lang="tr-TR" sz="32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2015</a:t>
            </a:r>
          </a:p>
        </p:txBody>
      </p:sp>
      <p:sp>
        <p:nvSpPr>
          <p:cNvPr id="21" name="Rectangle 20"/>
          <p:cNvSpPr/>
          <p:nvPr/>
        </p:nvSpPr>
        <p:spPr>
          <a:xfrm>
            <a:off x="8944735" y="4170904"/>
            <a:ext cx="5494477" cy="2400657"/>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Etiam fermentum lectus suscipit vehicula dictum.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Oval 28"/>
          <p:cNvSpPr/>
          <p:nvPr/>
        </p:nvSpPr>
        <p:spPr>
          <a:xfrm flipV="1">
            <a:off x="11606249" y="7616845"/>
            <a:ext cx="171450" cy="17145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1" name="TextBox 30"/>
          <p:cNvSpPr txBox="1"/>
          <p:nvPr/>
        </p:nvSpPr>
        <p:spPr>
          <a:xfrm>
            <a:off x="4135679" y="6647261"/>
            <a:ext cx="1120820" cy="584775"/>
          </a:xfrm>
          <a:prstGeom prst="rect">
            <a:avLst/>
          </a:prstGeom>
          <a:noFill/>
        </p:spPr>
        <p:txBody>
          <a:bodyPr wrap="none" rtlCol="0">
            <a:spAutoFit/>
          </a:bodyPr>
          <a:lstStyle/>
          <a:p>
            <a:pPr algn="ctr"/>
            <a:r>
              <a:rPr lang="tr-TR" sz="32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2014</a:t>
            </a:r>
          </a:p>
        </p:txBody>
      </p:sp>
      <p:sp>
        <p:nvSpPr>
          <p:cNvPr id="33" name="Rectangle 32"/>
          <p:cNvSpPr/>
          <p:nvPr/>
        </p:nvSpPr>
        <p:spPr>
          <a:xfrm>
            <a:off x="1948850" y="8662630"/>
            <a:ext cx="5494477" cy="2400657"/>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Etiam fermentum lectus suscipit vehicula dictum.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Rectangle 34"/>
          <p:cNvSpPr/>
          <p:nvPr/>
        </p:nvSpPr>
        <p:spPr>
          <a:xfrm>
            <a:off x="17140160" y="8093243"/>
            <a:ext cx="5330637"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Independence</a:t>
            </a:r>
          </a:p>
        </p:txBody>
      </p:sp>
      <p:sp>
        <p:nvSpPr>
          <p:cNvPr id="36" name="TextBox 35"/>
          <p:cNvSpPr txBox="1"/>
          <p:nvPr/>
        </p:nvSpPr>
        <p:spPr>
          <a:xfrm>
            <a:off x="19245070" y="6647261"/>
            <a:ext cx="1120820" cy="584775"/>
          </a:xfrm>
          <a:prstGeom prst="rect">
            <a:avLst/>
          </a:prstGeom>
          <a:noFill/>
        </p:spPr>
        <p:txBody>
          <a:bodyPr wrap="none" rtlCol="0">
            <a:spAutoFit/>
          </a:bodyPr>
          <a:lstStyle/>
          <a:p>
            <a:pPr algn="ctr"/>
            <a:r>
              <a:rPr lang="tr-TR" sz="32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2016</a:t>
            </a:r>
          </a:p>
        </p:txBody>
      </p:sp>
      <p:sp>
        <p:nvSpPr>
          <p:cNvPr id="37" name="Rectangle 36"/>
          <p:cNvSpPr/>
          <p:nvPr/>
        </p:nvSpPr>
        <p:spPr>
          <a:xfrm>
            <a:off x="17058241" y="8662630"/>
            <a:ext cx="5494477" cy="2400657"/>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Etiam fermentum lectus suscipit vehicula dictum.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681911718"/>
      </p:ext>
    </p:extLst>
  </p:cSld>
  <p:clrMapOvr>
    <a:masterClrMapping/>
  </p:clrMapOvr>
  <p:transition spd="slow">
    <p:push/>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9" name="Right Triangle 8"/>
          <p:cNvSpPr/>
          <p:nvPr/>
        </p:nvSpPr>
        <p:spPr>
          <a:xfrm rot="5400000">
            <a:off x="7891459" y="-3462337"/>
            <a:ext cx="8058153" cy="19173827"/>
          </a:xfrm>
          <a:prstGeom prst="rtTriangle">
            <a:avLst/>
          </a:prstGeom>
          <a:solidFill>
            <a:srgbClr val="F1F0F0">
              <a:alpha val="60000"/>
            </a:srgbClr>
          </a:solidFill>
          <a:ln w="666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 name="TextBox 9"/>
          <p:cNvSpPr txBox="1"/>
          <p:nvPr/>
        </p:nvSpPr>
        <p:spPr>
          <a:xfrm>
            <a:off x="3543300" y="3028950"/>
            <a:ext cx="13754100" cy="1631216"/>
          </a:xfrm>
          <a:prstGeom prst="rect">
            <a:avLst/>
          </a:prstGeom>
          <a:noFill/>
        </p:spPr>
        <p:txBody>
          <a:bodyPr wrap="square" rtlCol="0">
            <a:spAutoFit/>
          </a:bodyPr>
          <a:lstStyle/>
          <a:p>
            <a:r>
              <a:rPr lang="tr-TR" sz="10000">
                <a:solidFill>
                  <a:schemeClr val="bg2">
                    <a:lumMod val="10000"/>
                  </a:schemeClr>
                </a:solidFill>
                <a:latin typeface="Open Sans Extrabold" panose="020B0906030804020204" pitchFamily="34" charset="0"/>
                <a:ea typeface="Open Sans Extrabold" panose="020B0906030804020204" pitchFamily="34" charset="0"/>
                <a:cs typeface="Open Sans Extrabold" panose="020B0906030804020204" pitchFamily="34" charset="0"/>
              </a:rPr>
              <a:t>SECTION BREAK</a:t>
            </a:r>
          </a:p>
        </p:txBody>
      </p:sp>
      <p:sp>
        <p:nvSpPr>
          <p:cNvPr id="11" name="TextBox 10"/>
          <p:cNvSpPr txBox="1"/>
          <p:nvPr/>
        </p:nvSpPr>
        <p:spPr>
          <a:xfrm>
            <a:off x="3543300" y="4644776"/>
            <a:ext cx="13754100" cy="830997"/>
          </a:xfrm>
          <a:prstGeom prst="rect">
            <a:avLst/>
          </a:prstGeom>
          <a:noFill/>
        </p:spPr>
        <p:txBody>
          <a:bodyPr wrap="square" rtlCol="0">
            <a:spAutoFit/>
          </a:bodyPr>
          <a:lstStyle/>
          <a:p>
            <a:r>
              <a:rPr lang="tr-TR" sz="4800"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YOUR TITLE</a:t>
            </a:r>
          </a:p>
        </p:txBody>
      </p:sp>
    </p:spTree>
    <p:extLst>
      <p:ext uri="{BB962C8B-B14F-4D97-AF65-F5344CB8AC3E}">
        <p14:creationId xmlns:p14="http://schemas.microsoft.com/office/powerpoint/2010/main" val="2637081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PROJECT PAGE</a:t>
            </a:r>
          </a:p>
        </p:txBody>
      </p:sp>
      <p:sp>
        <p:nvSpPr>
          <p:cNvPr id="22" name="TextBox 21"/>
          <p:cNvSpPr txBox="1"/>
          <p:nvPr/>
        </p:nvSpPr>
        <p:spPr>
          <a:xfrm>
            <a:off x="2076450" y="3018889"/>
            <a:ext cx="10170669"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RECTANGLE PHOTO</a:t>
            </a:r>
          </a:p>
        </p:txBody>
      </p:sp>
      <p:sp>
        <p:nvSpPr>
          <p:cNvPr id="3" name="Rectangle 2"/>
          <p:cNvSpPr/>
          <p:nvPr/>
        </p:nvSpPr>
        <p:spPr>
          <a:xfrm>
            <a:off x="2080487" y="4754879"/>
            <a:ext cx="20227063" cy="594360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2076450" y="10873019"/>
            <a:ext cx="20231099"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Tree>
    <p:extLst>
      <p:ext uri="{BB962C8B-B14F-4D97-AF65-F5344CB8AC3E}">
        <p14:creationId xmlns:p14="http://schemas.microsoft.com/office/powerpoint/2010/main" val="1755506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14" name="Rectangle 13"/>
          <p:cNvSpPr/>
          <p:nvPr/>
        </p:nvSpPr>
        <p:spPr>
          <a:xfrm>
            <a:off x="12697963" y="4754879"/>
            <a:ext cx="9605545" cy="4041649"/>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PROJECT GALLERY</a:t>
            </a:r>
          </a:p>
        </p:txBody>
      </p:sp>
      <p:sp>
        <p:nvSpPr>
          <p:cNvPr id="22" name="TextBox 21"/>
          <p:cNvSpPr txBox="1"/>
          <p:nvPr/>
        </p:nvSpPr>
        <p:spPr>
          <a:xfrm>
            <a:off x="2076450" y="3018889"/>
            <a:ext cx="10584436"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TEXT WITH PHOTOS</a:t>
            </a:r>
          </a:p>
        </p:txBody>
      </p:sp>
      <p:sp>
        <p:nvSpPr>
          <p:cNvPr id="3" name="Rectangle 2"/>
          <p:cNvSpPr/>
          <p:nvPr/>
        </p:nvSpPr>
        <p:spPr>
          <a:xfrm>
            <a:off x="2080487" y="4754879"/>
            <a:ext cx="9605545" cy="4041649"/>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9" name="Rectangle 38"/>
          <p:cNvSpPr/>
          <p:nvPr/>
        </p:nvSpPr>
        <p:spPr>
          <a:xfrm>
            <a:off x="12697963" y="9062507"/>
            <a:ext cx="9605545"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40" name="Rectangle 39"/>
          <p:cNvSpPr/>
          <p:nvPr/>
        </p:nvSpPr>
        <p:spPr>
          <a:xfrm>
            <a:off x="12697963" y="9631894"/>
            <a:ext cx="9605545" cy="1015663"/>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Rectangle 14"/>
          <p:cNvSpPr/>
          <p:nvPr/>
        </p:nvSpPr>
        <p:spPr>
          <a:xfrm>
            <a:off x="2076450" y="9062507"/>
            <a:ext cx="9609582"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16" name="Rectangle 15"/>
          <p:cNvSpPr/>
          <p:nvPr/>
        </p:nvSpPr>
        <p:spPr>
          <a:xfrm>
            <a:off x="2076450" y="9631894"/>
            <a:ext cx="9609582" cy="1015663"/>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775548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35" name="Rectangle 34"/>
          <p:cNvSpPr/>
          <p:nvPr/>
        </p:nvSpPr>
        <p:spPr>
          <a:xfrm>
            <a:off x="16195013" y="4754880"/>
            <a:ext cx="6112536" cy="404164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PROJECT GALLERY</a:t>
            </a:r>
          </a:p>
        </p:txBody>
      </p:sp>
      <p:sp>
        <p:nvSpPr>
          <p:cNvPr id="22" name="TextBox 21"/>
          <p:cNvSpPr txBox="1"/>
          <p:nvPr/>
        </p:nvSpPr>
        <p:spPr>
          <a:xfrm>
            <a:off x="2076450" y="3018889"/>
            <a:ext cx="10584436"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TEXT WITH PHOTOS</a:t>
            </a:r>
          </a:p>
        </p:txBody>
      </p:sp>
      <p:sp>
        <p:nvSpPr>
          <p:cNvPr id="3" name="Rectangle 2"/>
          <p:cNvSpPr/>
          <p:nvPr/>
        </p:nvSpPr>
        <p:spPr>
          <a:xfrm>
            <a:off x="2080488" y="4754880"/>
            <a:ext cx="6112536" cy="404164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ectangle 20"/>
          <p:cNvSpPr/>
          <p:nvPr/>
        </p:nvSpPr>
        <p:spPr>
          <a:xfrm>
            <a:off x="2076450" y="9062507"/>
            <a:ext cx="6116574"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3" name="Rectangle 22"/>
          <p:cNvSpPr/>
          <p:nvPr/>
        </p:nvSpPr>
        <p:spPr>
          <a:xfrm>
            <a:off x="2076450" y="9631894"/>
            <a:ext cx="6116574" cy="1477328"/>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Rectangle 35"/>
          <p:cNvSpPr/>
          <p:nvPr/>
        </p:nvSpPr>
        <p:spPr>
          <a:xfrm>
            <a:off x="9135730" y="4754880"/>
            <a:ext cx="6112536" cy="404164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7" name="Rectangle 36"/>
          <p:cNvSpPr/>
          <p:nvPr/>
        </p:nvSpPr>
        <p:spPr>
          <a:xfrm>
            <a:off x="9131692" y="9062507"/>
            <a:ext cx="6116574"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38" name="Rectangle 37"/>
          <p:cNvSpPr/>
          <p:nvPr/>
        </p:nvSpPr>
        <p:spPr>
          <a:xfrm>
            <a:off x="9131692" y="9631894"/>
            <a:ext cx="6116574" cy="1477328"/>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Rectangle 38"/>
          <p:cNvSpPr/>
          <p:nvPr/>
        </p:nvSpPr>
        <p:spPr>
          <a:xfrm>
            <a:off x="16186934" y="9062507"/>
            <a:ext cx="6116574"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40" name="Rectangle 39"/>
          <p:cNvSpPr/>
          <p:nvPr/>
        </p:nvSpPr>
        <p:spPr>
          <a:xfrm>
            <a:off x="16186934" y="9631894"/>
            <a:ext cx="6116574" cy="1477328"/>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064879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PROJECT GALLERY</a:t>
            </a:r>
          </a:p>
        </p:txBody>
      </p:sp>
      <p:sp>
        <p:nvSpPr>
          <p:cNvPr id="22" name="TextBox 21"/>
          <p:cNvSpPr txBox="1"/>
          <p:nvPr/>
        </p:nvSpPr>
        <p:spPr>
          <a:xfrm>
            <a:off x="2076450" y="3018889"/>
            <a:ext cx="10584436"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TEXT WITH PHOTOS</a:t>
            </a:r>
          </a:p>
        </p:txBody>
      </p:sp>
      <p:sp>
        <p:nvSpPr>
          <p:cNvPr id="18" name="Rectangle 17"/>
          <p:cNvSpPr/>
          <p:nvPr/>
        </p:nvSpPr>
        <p:spPr>
          <a:xfrm>
            <a:off x="17250784" y="4754879"/>
            <a:ext cx="5056766" cy="3255265"/>
          </a:xfrm>
          <a:prstGeom prst="rect">
            <a:avLst/>
          </a:prstGeom>
          <a:solidFill>
            <a:srgbClr val="3118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Rectangle 18"/>
          <p:cNvSpPr/>
          <p:nvPr/>
        </p:nvSpPr>
        <p:spPr>
          <a:xfrm>
            <a:off x="17250784" y="8010143"/>
            <a:ext cx="5056766" cy="325526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 name="Rectangle 2"/>
          <p:cNvSpPr/>
          <p:nvPr/>
        </p:nvSpPr>
        <p:spPr>
          <a:xfrm>
            <a:off x="2080487" y="4754879"/>
            <a:ext cx="5056766" cy="325526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 name="Rectangle 9"/>
          <p:cNvSpPr/>
          <p:nvPr/>
        </p:nvSpPr>
        <p:spPr>
          <a:xfrm>
            <a:off x="2080487" y="8010143"/>
            <a:ext cx="5056766" cy="3255265"/>
          </a:xfrm>
          <a:prstGeom prst="rect">
            <a:avLst/>
          </a:prstGeom>
          <a:solidFill>
            <a:srgbClr val="3118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1" name="Rectangle 10"/>
          <p:cNvSpPr/>
          <p:nvPr/>
        </p:nvSpPr>
        <p:spPr>
          <a:xfrm>
            <a:off x="7137253" y="4754879"/>
            <a:ext cx="5056766" cy="3255265"/>
          </a:xfrm>
          <a:prstGeom prst="rect">
            <a:avLst/>
          </a:prstGeom>
          <a:solidFill>
            <a:srgbClr val="3118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Rectangle 11"/>
          <p:cNvSpPr/>
          <p:nvPr/>
        </p:nvSpPr>
        <p:spPr>
          <a:xfrm>
            <a:off x="7137253" y="8010143"/>
            <a:ext cx="5056766" cy="325526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 name="Rectangle 12"/>
          <p:cNvSpPr/>
          <p:nvPr/>
        </p:nvSpPr>
        <p:spPr>
          <a:xfrm>
            <a:off x="12194019" y="4754879"/>
            <a:ext cx="5056766" cy="325526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Rectangle 16"/>
          <p:cNvSpPr/>
          <p:nvPr/>
        </p:nvSpPr>
        <p:spPr>
          <a:xfrm>
            <a:off x="12194019" y="8010143"/>
            <a:ext cx="5056766" cy="3255265"/>
          </a:xfrm>
          <a:prstGeom prst="rect">
            <a:avLst/>
          </a:prstGeom>
          <a:solidFill>
            <a:srgbClr val="3118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Rectangle 22"/>
          <p:cNvSpPr/>
          <p:nvPr/>
        </p:nvSpPr>
        <p:spPr>
          <a:xfrm>
            <a:off x="7504652" y="5273194"/>
            <a:ext cx="4321968"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4" name="Rectangle 23"/>
          <p:cNvSpPr/>
          <p:nvPr/>
        </p:nvSpPr>
        <p:spPr>
          <a:xfrm>
            <a:off x="7828120" y="5842581"/>
            <a:ext cx="3675032" cy="1569660"/>
          </a:xfrm>
          <a:prstGeom prst="rect">
            <a:avLst/>
          </a:prstGeom>
        </p:spPr>
        <p:txBody>
          <a:bodyPr wrap="square">
            <a:spAutoFit/>
          </a:bodyPr>
          <a:lstStyle/>
          <a:p>
            <a:pPr algn="ctr"/>
            <a:r>
              <a:rPr lang="tr-TR" sz="2400">
                <a:solidFill>
                  <a:srgbClr val="F1F0F0"/>
                </a:solidFill>
                <a:latin typeface="Open Sans" panose="020B0606030504020204" pitchFamily="34" charset="0"/>
              </a:rPr>
              <a:t>Lorem ipsum dolor sit amet, consectetur adipiscing elit. Nam porttitor augue. </a:t>
            </a:r>
            <a:endParaRPr lang="tr-TR" sz="24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Rectangle 24"/>
          <p:cNvSpPr/>
          <p:nvPr/>
        </p:nvSpPr>
        <p:spPr>
          <a:xfrm>
            <a:off x="17618183" y="5273194"/>
            <a:ext cx="4321968"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6" name="Rectangle 25"/>
          <p:cNvSpPr/>
          <p:nvPr/>
        </p:nvSpPr>
        <p:spPr>
          <a:xfrm>
            <a:off x="17941651" y="5842581"/>
            <a:ext cx="3675032" cy="1569660"/>
          </a:xfrm>
          <a:prstGeom prst="rect">
            <a:avLst/>
          </a:prstGeom>
        </p:spPr>
        <p:txBody>
          <a:bodyPr wrap="square">
            <a:spAutoFit/>
          </a:bodyPr>
          <a:lstStyle/>
          <a:p>
            <a:pPr algn="ctr"/>
            <a:r>
              <a:rPr lang="tr-TR" sz="2400">
                <a:solidFill>
                  <a:srgbClr val="F1F0F0"/>
                </a:solidFill>
                <a:latin typeface="Open Sans" panose="020B0606030504020204" pitchFamily="34" charset="0"/>
              </a:rPr>
              <a:t>Lorem ipsum dolor sit amet, consectetur adipiscing elit. Nam porttitor augue. </a:t>
            </a:r>
            <a:endParaRPr lang="tr-TR" sz="24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Rectangle 26"/>
          <p:cNvSpPr/>
          <p:nvPr/>
        </p:nvSpPr>
        <p:spPr>
          <a:xfrm>
            <a:off x="12561417" y="8629366"/>
            <a:ext cx="4321968"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8" name="Rectangle 27"/>
          <p:cNvSpPr/>
          <p:nvPr/>
        </p:nvSpPr>
        <p:spPr>
          <a:xfrm>
            <a:off x="12884885" y="9198753"/>
            <a:ext cx="3675032" cy="1569660"/>
          </a:xfrm>
          <a:prstGeom prst="rect">
            <a:avLst/>
          </a:prstGeom>
        </p:spPr>
        <p:txBody>
          <a:bodyPr wrap="square">
            <a:spAutoFit/>
          </a:bodyPr>
          <a:lstStyle/>
          <a:p>
            <a:pPr algn="ctr"/>
            <a:r>
              <a:rPr lang="tr-TR" sz="2400">
                <a:solidFill>
                  <a:srgbClr val="F1F0F0"/>
                </a:solidFill>
                <a:latin typeface="Open Sans" panose="020B0606030504020204" pitchFamily="34" charset="0"/>
              </a:rPr>
              <a:t>Lorem ipsum dolor sit amet, consectetur adipiscing elit. Nam porttitor augue. </a:t>
            </a:r>
            <a:endParaRPr lang="tr-TR" sz="24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Rectangle 28"/>
          <p:cNvSpPr/>
          <p:nvPr/>
        </p:nvSpPr>
        <p:spPr>
          <a:xfrm>
            <a:off x="2447886" y="8629366"/>
            <a:ext cx="4321968"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30" name="Rectangle 29"/>
          <p:cNvSpPr/>
          <p:nvPr/>
        </p:nvSpPr>
        <p:spPr>
          <a:xfrm>
            <a:off x="2771354" y="9198753"/>
            <a:ext cx="3675032" cy="1569660"/>
          </a:xfrm>
          <a:prstGeom prst="rect">
            <a:avLst/>
          </a:prstGeom>
        </p:spPr>
        <p:txBody>
          <a:bodyPr wrap="square">
            <a:spAutoFit/>
          </a:bodyPr>
          <a:lstStyle/>
          <a:p>
            <a:pPr algn="ctr"/>
            <a:r>
              <a:rPr lang="tr-TR" sz="2400">
                <a:solidFill>
                  <a:srgbClr val="F1F0F0"/>
                </a:solidFill>
                <a:latin typeface="Open Sans" panose="020B0606030504020204" pitchFamily="34" charset="0"/>
              </a:rPr>
              <a:t>Lorem ipsum dolor sit amet, consectetur adipiscing elit. Nam porttitor augue. </a:t>
            </a:r>
            <a:endParaRPr lang="tr-TR" sz="24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Isosceles Triangle 4"/>
          <p:cNvSpPr/>
          <p:nvPr/>
        </p:nvSpPr>
        <p:spPr>
          <a:xfrm rot="16200000">
            <a:off x="6631495" y="5298733"/>
            <a:ext cx="640080" cy="502920"/>
          </a:xfrm>
          <a:prstGeom prst="triangle">
            <a:avLst/>
          </a:prstGeom>
          <a:solidFill>
            <a:srgbClr val="3118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1" name="Isosceles Triangle 30"/>
          <p:cNvSpPr/>
          <p:nvPr/>
        </p:nvSpPr>
        <p:spPr>
          <a:xfrm rot="5400000">
            <a:off x="7060708" y="8649332"/>
            <a:ext cx="640080" cy="502920"/>
          </a:xfrm>
          <a:prstGeom prst="triangle">
            <a:avLst/>
          </a:prstGeom>
          <a:solidFill>
            <a:srgbClr val="3118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2" name="Isosceles Triangle 31"/>
          <p:cNvSpPr/>
          <p:nvPr/>
        </p:nvSpPr>
        <p:spPr>
          <a:xfrm rot="5400000">
            <a:off x="17173916" y="8649332"/>
            <a:ext cx="640080" cy="502920"/>
          </a:xfrm>
          <a:prstGeom prst="triangle">
            <a:avLst/>
          </a:prstGeom>
          <a:solidFill>
            <a:srgbClr val="3118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3" name="Isosceles Triangle 32"/>
          <p:cNvSpPr/>
          <p:nvPr/>
        </p:nvSpPr>
        <p:spPr>
          <a:xfrm rot="16200000">
            <a:off x="16701250" y="5298733"/>
            <a:ext cx="640080" cy="502920"/>
          </a:xfrm>
          <a:prstGeom prst="triangle">
            <a:avLst/>
          </a:prstGeom>
          <a:solidFill>
            <a:srgbClr val="3118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1329418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5453737" cy="1323439"/>
          </a:xfrm>
          <a:prstGeom prst="rect">
            <a:avLst/>
          </a:prstGeom>
          <a:noFill/>
        </p:spPr>
        <p:txBody>
          <a:bodyPr wrap="non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ABOUT US</a:t>
            </a:r>
          </a:p>
        </p:txBody>
      </p:sp>
      <p:sp>
        <p:nvSpPr>
          <p:cNvPr id="22" name="TextBox 21"/>
          <p:cNvSpPr txBox="1"/>
          <p:nvPr/>
        </p:nvSpPr>
        <p:spPr>
          <a:xfrm>
            <a:off x="2076450" y="3018889"/>
            <a:ext cx="6917278"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WHO WE ARE</a:t>
            </a:r>
          </a:p>
        </p:txBody>
      </p:sp>
      <p:sp>
        <p:nvSpPr>
          <p:cNvPr id="29" name="Rectangle 28"/>
          <p:cNvSpPr/>
          <p:nvPr/>
        </p:nvSpPr>
        <p:spPr>
          <a:xfrm>
            <a:off x="2076450" y="4609028"/>
            <a:ext cx="20231100" cy="6093976"/>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a:t>
            </a:r>
          </a:p>
          <a:p>
            <a:endParaRPr lang="tr-TR" sz="3000">
              <a:solidFill>
                <a:srgbClr val="F1F0F0"/>
              </a:solidFill>
              <a:latin typeface="Open Sans" panose="020B0606030504020204" pitchFamily="34" charset="0"/>
            </a:endParaRPr>
          </a:p>
          <a:p>
            <a:r>
              <a:rPr lang="tr-TR" sz="3000">
                <a:solidFill>
                  <a:srgbClr val="F1F0F0"/>
                </a:solidFill>
                <a:latin typeface="Open Sans" panose="020B0606030504020204" pitchFamily="34" charset="0"/>
              </a:rPr>
              <a:t>Pellentesque ullamcorper, nunc quis mollis faucibus, neque felis dictum risus, vitae aliquet mi eros et ligula. Fusce quis ante sit amet quam laoreet placerat sed id leo. Ut eget ligula ut turpis gravida congue. Cum sociis natoque penatibus et magnis dis parturient montes, nascetur ridiculus mus. Ut vulputate, magna eu venenatis gravida, arcu arcu porta augue, quis accumsan eros sapien quis mauris. Suspendisse potenti. </a:t>
            </a:r>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Morbi in venenatis ligula. Duis nec elementum nisi, at dictum ex. Vestibulum id erat in magna placerat molestie. Ut dignissim at nunc et eleifend. Sed elementum sagittis risus, vitae luctus mauris. Cras eget risus et enim dapibus dignissim. Aenean vestibulum ligula enim, sit amet rhoncus sapien pretium ac. Interdum et malesuada fames ac ante ipsum primis in faucibus. In rhoncus nisl in blandit malesuada.</a:t>
            </a:r>
          </a:p>
        </p:txBody>
      </p:sp>
    </p:spTree>
    <p:extLst>
      <p:ext uri="{BB962C8B-B14F-4D97-AF65-F5344CB8AC3E}">
        <p14:creationId xmlns:p14="http://schemas.microsoft.com/office/powerpoint/2010/main" val="38625222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PROJECT PAGE</a:t>
            </a:r>
          </a:p>
        </p:txBody>
      </p:sp>
      <p:sp>
        <p:nvSpPr>
          <p:cNvPr id="22" name="TextBox 21"/>
          <p:cNvSpPr txBox="1"/>
          <p:nvPr/>
        </p:nvSpPr>
        <p:spPr>
          <a:xfrm>
            <a:off x="2076450" y="3018889"/>
            <a:ext cx="9946441"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3" name="Rounded Rectangle 2"/>
          <p:cNvSpPr/>
          <p:nvPr/>
        </p:nvSpPr>
        <p:spPr>
          <a:xfrm>
            <a:off x="2080487" y="4754879"/>
            <a:ext cx="9605545" cy="579729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 name="Rectangle 9"/>
          <p:cNvSpPr/>
          <p:nvPr/>
        </p:nvSpPr>
        <p:spPr>
          <a:xfrm>
            <a:off x="12606411" y="4754879"/>
            <a:ext cx="9997556" cy="707886"/>
          </a:xfrm>
          <a:prstGeom prst="rect">
            <a:avLst/>
          </a:prstGeom>
        </p:spPr>
        <p:txBody>
          <a:bodyPr wrap="square">
            <a:spAutoFit/>
          </a:bodyPr>
          <a:lstStyle/>
          <a:p>
            <a:r>
              <a:rPr lang="tr-TR" sz="4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11" name="Rectangle 10"/>
          <p:cNvSpPr/>
          <p:nvPr/>
        </p:nvSpPr>
        <p:spPr>
          <a:xfrm>
            <a:off x="12606412" y="8151519"/>
            <a:ext cx="9997556" cy="2400657"/>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Etiam fermentum lectus suscipit vehicula dictum. Sed ultricies nulla at scelerisque dictum. Sed tristique consectetur dictum. Pellentesque ullamcorper, nunc quis.</a:t>
            </a:r>
          </a:p>
        </p:txBody>
      </p:sp>
      <p:sp>
        <p:nvSpPr>
          <p:cNvPr id="12" name="Rectangle 11"/>
          <p:cNvSpPr/>
          <p:nvPr/>
        </p:nvSpPr>
        <p:spPr>
          <a:xfrm>
            <a:off x="12606412" y="5976145"/>
            <a:ext cx="2737220"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Year:</a:t>
            </a:r>
          </a:p>
        </p:txBody>
      </p:sp>
      <p:sp>
        <p:nvSpPr>
          <p:cNvPr id="13" name="Rectangle 12"/>
          <p:cNvSpPr/>
          <p:nvPr/>
        </p:nvSpPr>
        <p:spPr>
          <a:xfrm>
            <a:off x="12606412" y="6530143"/>
            <a:ext cx="2737220"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Cost:</a:t>
            </a:r>
          </a:p>
        </p:txBody>
      </p:sp>
      <p:sp>
        <p:nvSpPr>
          <p:cNvPr id="17" name="Rectangle 16"/>
          <p:cNvSpPr/>
          <p:nvPr/>
        </p:nvSpPr>
        <p:spPr>
          <a:xfrm>
            <a:off x="12606412" y="7084141"/>
            <a:ext cx="3871838"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Location:</a:t>
            </a:r>
          </a:p>
        </p:txBody>
      </p:sp>
      <p:sp>
        <p:nvSpPr>
          <p:cNvPr id="4" name="TextBox 3"/>
          <p:cNvSpPr txBox="1"/>
          <p:nvPr/>
        </p:nvSpPr>
        <p:spPr>
          <a:xfrm>
            <a:off x="14601587" y="5976145"/>
            <a:ext cx="8002380" cy="553998"/>
          </a:xfrm>
          <a:prstGeom prst="rect">
            <a:avLst/>
          </a:prstGeom>
        </p:spPr>
        <p:txBody>
          <a:bodyPr wrap="square">
            <a:spAutoFit/>
          </a:bodyPr>
          <a:lstStyle>
            <a:defPPr>
              <a:defRPr lang="en-US"/>
            </a:defPPr>
            <a:lvl1pPr>
              <a:defRPr sz="3000">
                <a:solidFill>
                  <a:schemeClr val="bg2">
                    <a:lumMod val="10000"/>
                  </a:schemeClr>
                </a:solidFill>
                <a:latin typeface="Open Sans" panose="020B0606030504020204" pitchFamily="34" charset="0"/>
              </a:defRPr>
            </a:lvl1pPr>
          </a:lstStyle>
          <a:p>
            <a:r>
              <a:rPr lang="tr-TR">
                <a:solidFill>
                  <a:srgbClr val="F1F0F0"/>
                </a:solidFill>
              </a:rPr>
              <a:t>2015</a:t>
            </a:r>
          </a:p>
        </p:txBody>
      </p:sp>
      <p:sp>
        <p:nvSpPr>
          <p:cNvPr id="19" name="TextBox 18"/>
          <p:cNvSpPr txBox="1"/>
          <p:nvPr/>
        </p:nvSpPr>
        <p:spPr>
          <a:xfrm>
            <a:off x="14601586" y="6530143"/>
            <a:ext cx="8002381" cy="553998"/>
          </a:xfrm>
          <a:prstGeom prst="rect">
            <a:avLst/>
          </a:prstGeom>
        </p:spPr>
        <p:txBody>
          <a:bodyPr wrap="square">
            <a:spAutoFit/>
          </a:bodyPr>
          <a:lstStyle>
            <a:defPPr>
              <a:defRPr lang="en-US"/>
            </a:defPPr>
            <a:lvl1pPr>
              <a:defRPr sz="3000">
                <a:solidFill>
                  <a:schemeClr val="bg2">
                    <a:lumMod val="10000"/>
                  </a:schemeClr>
                </a:solidFill>
                <a:latin typeface="Open Sans" panose="020B0606030504020204" pitchFamily="34" charset="0"/>
              </a:defRPr>
            </a:lvl1pPr>
          </a:lstStyle>
          <a:p>
            <a:r>
              <a:rPr lang="tr-TR">
                <a:solidFill>
                  <a:srgbClr val="F1F0F0"/>
                </a:solidFill>
              </a:rPr>
              <a:t>$250.000.000</a:t>
            </a:r>
          </a:p>
        </p:txBody>
      </p:sp>
      <p:sp>
        <p:nvSpPr>
          <p:cNvPr id="21" name="TextBox 20"/>
          <p:cNvSpPr txBox="1"/>
          <p:nvPr/>
        </p:nvSpPr>
        <p:spPr>
          <a:xfrm>
            <a:off x="14601586" y="7084141"/>
            <a:ext cx="8002381" cy="553998"/>
          </a:xfrm>
          <a:prstGeom prst="rect">
            <a:avLst/>
          </a:prstGeom>
        </p:spPr>
        <p:txBody>
          <a:bodyPr wrap="square">
            <a:spAutoFit/>
          </a:bodyPr>
          <a:lstStyle>
            <a:defPPr>
              <a:defRPr lang="en-US"/>
            </a:defPPr>
            <a:lvl1pPr>
              <a:defRPr sz="3000">
                <a:solidFill>
                  <a:schemeClr val="bg2">
                    <a:lumMod val="10000"/>
                  </a:schemeClr>
                </a:solidFill>
                <a:latin typeface="Open Sans" panose="020B0606030504020204" pitchFamily="34" charset="0"/>
              </a:defRPr>
            </a:lvl1pPr>
          </a:lstStyle>
          <a:p>
            <a:r>
              <a:rPr lang="tr-TR">
                <a:solidFill>
                  <a:srgbClr val="F1F0F0"/>
                </a:solidFill>
              </a:rPr>
              <a:t>New York City</a:t>
            </a:r>
          </a:p>
        </p:txBody>
      </p:sp>
    </p:spTree>
    <p:extLst>
      <p:ext uri="{BB962C8B-B14F-4D97-AF65-F5344CB8AC3E}">
        <p14:creationId xmlns:p14="http://schemas.microsoft.com/office/powerpoint/2010/main" val="2650498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15" name="Rectangle 14"/>
          <p:cNvSpPr/>
          <p:nvPr/>
        </p:nvSpPr>
        <p:spPr>
          <a:xfrm>
            <a:off x="15563850" y="4754879"/>
            <a:ext cx="6743700" cy="5797297"/>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Rectangle 23"/>
          <p:cNvSpPr/>
          <p:nvPr/>
        </p:nvSpPr>
        <p:spPr>
          <a:xfrm>
            <a:off x="15563851" y="5346114"/>
            <a:ext cx="6743700" cy="707886"/>
          </a:xfrm>
          <a:prstGeom prst="rect">
            <a:avLst/>
          </a:prstGeom>
        </p:spPr>
        <p:txBody>
          <a:bodyPr wrap="square">
            <a:spAutoFit/>
          </a:bodyPr>
          <a:lstStyle/>
          <a:p>
            <a:pPr algn="ctr"/>
            <a:r>
              <a:rPr lang="tr-TR" sz="4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Features</a:t>
            </a:r>
          </a:p>
        </p:txBody>
      </p:sp>
      <p:sp>
        <p:nvSpPr>
          <p:cNvPr id="25" name="TextBox 24"/>
          <p:cNvSpPr txBox="1"/>
          <p:nvPr/>
        </p:nvSpPr>
        <p:spPr>
          <a:xfrm>
            <a:off x="17812847" y="6552903"/>
            <a:ext cx="646331" cy="646331"/>
          </a:xfrm>
          <a:prstGeom prst="rect">
            <a:avLst/>
          </a:prstGeom>
          <a:noFill/>
        </p:spPr>
        <p:txBody>
          <a:bodyPr wrap="none" rtlCol="0">
            <a:spAutoFit/>
          </a:bodyPr>
          <a:lstStyle/>
          <a:p>
            <a:pPr algn="ctr"/>
            <a:r>
              <a:rPr lang="tr-TR">
                <a:solidFill>
                  <a:srgbClr val="983A58"/>
                </a:solidFill>
                <a:latin typeface="FontAwesome" pitchFamily="2" charset="0"/>
              </a:rPr>
              <a:t></a:t>
            </a:r>
            <a:endParaRPr lang="tr-TR">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6" name="TextBox 25"/>
          <p:cNvSpPr txBox="1"/>
          <p:nvPr/>
        </p:nvSpPr>
        <p:spPr>
          <a:xfrm>
            <a:off x="17842502" y="7357549"/>
            <a:ext cx="587020" cy="707886"/>
          </a:xfrm>
          <a:prstGeom prst="rect">
            <a:avLst/>
          </a:prstGeom>
          <a:noFill/>
        </p:spPr>
        <p:txBody>
          <a:bodyPr wrap="none" rtlCol="0">
            <a:spAutoFit/>
          </a:bodyPr>
          <a:lstStyle/>
          <a:p>
            <a:pPr algn="ctr"/>
            <a:r>
              <a:rPr lang="tr-TR" sz="4000">
                <a:solidFill>
                  <a:srgbClr val="983A58"/>
                </a:solidFill>
                <a:latin typeface="FontAwesome" pitchFamily="2" charset="0"/>
              </a:rPr>
              <a:t></a:t>
            </a:r>
            <a:endParaRPr lang="tr-TR" sz="4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7" name="TextBox 26"/>
          <p:cNvSpPr txBox="1"/>
          <p:nvPr/>
        </p:nvSpPr>
        <p:spPr>
          <a:xfrm>
            <a:off x="17812847" y="8162195"/>
            <a:ext cx="646331" cy="646331"/>
          </a:xfrm>
          <a:prstGeom prst="rect">
            <a:avLst/>
          </a:prstGeom>
          <a:noFill/>
        </p:spPr>
        <p:txBody>
          <a:bodyPr wrap="none" rtlCol="0">
            <a:spAutoFit/>
          </a:bodyPr>
          <a:lstStyle/>
          <a:p>
            <a:pPr algn="ctr"/>
            <a:r>
              <a:rPr lang="tr-TR">
                <a:solidFill>
                  <a:srgbClr val="983A58"/>
                </a:solidFill>
                <a:latin typeface="FontAwesome" pitchFamily="2" charset="0"/>
              </a:rPr>
              <a:t></a:t>
            </a:r>
            <a:endParaRPr lang="tr-TR">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8" name="TextBox 27"/>
          <p:cNvSpPr txBox="1"/>
          <p:nvPr/>
        </p:nvSpPr>
        <p:spPr>
          <a:xfrm>
            <a:off x="17812847" y="8966841"/>
            <a:ext cx="646331" cy="646331"/>
          </a:xfrm>
          <a:prstGeom prst="rect">
            <a:avLst/>
          </a:prstGeom>
          <a:noFill/>
        </p:spPr>
        <p:txBody>
          <a:bodyPr wrap="none" rtlCol="0">
            <a:spAutoFit/>
          </a:bodyPr>
          <a:lstStyle/>
          <a:p>
            <a:pPr algn="ctr"/>
            <a:r>
              <a:rPr lang="tr-TR">
                <a:solidFill>
                  <a:srgbClr val="983A58"/>
                </a:solidFill>
                <a:latin typeface="FontAwesome" pitchFamily="2" charset="0"/>
              </a:rPr>
              <a:t></a:t>
            </a:r>
            <a:endParaRPr lang="tr-TR">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PROJECT PAGE</a:t>
            </a:r>
          </a:p>
        </p:txBody>
      </p:sp>
      <p:sp>
        <p:nvSpPr>
          <p:cNvPr id="22" name="TextBox 21"/>
          <p:cNvSpPr txBox="1"/>
          <p:nvPr/>
        </p:nvSpPr>
        <p:spPr>
          <a:xfrm>
            <a:off x="2076450" y="3018889"/>
            <a:ext cx="9946441"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3" name="Rectangle 2"/>
          <p:cNvSpPr/>
          <p:nvPr/>
        </p:nvSpPr>
        <p:spPr>
          <a:xfrm>
            <a:off x="8820150" y="4754879"/>
            <a:ext cx="6743700" cy="579729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Rectangle 17"/>
          <p:cNvSpPr/>
          <p:nvPr/>
        </p:nvSpPr>
        <p:spPr>
          <a:xfrm>
            <a:off x="1952757" y="4779185"/>
            <a:ext cx="6867393" cy="707886"/>
          </a:xfrm>
          <a:prstGeom prst="rect">
            <a:avLst/>
          </a:prstGeom>
        </p:spPr>
        <p:txBody>
          <a:bodyPr wrap="square">
            <a:spAutoFit/>
          </a:bodyPr>
          <a:lstStyle/>
          <a:p>
            <a:r>
              <a:rPr lang="tr-TR" sz="4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3" name="Rectangle 22"/>
          <p:cNvSpPr/>
          <p:nvPr/>
        </p:nvSpPr>
        <p:spPr>
          <a:xfrm>
            <a:off x="1952757" y="5681977"/>
            <a:ext cx="6597663" cy="4708981"/>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Etiam fermentum lectus suscipit vehicula dictum. Sed ultricies nulla at scelerisque dictum. Sed tristique consectetur dictum. Pellentesque ullamcorper, nunc quis. Etiam fermentum lectus suscipit vehicula dictum. Sed ultricies nulla at scelerisque dictum. </a:t>
            </a:r>
          </a:p>
        </p:txBody>
      </p:sp>
      <p:sp>
        <p:nvSpPr>
          <p:cNvPr id="6" name="Rectangle 5"/>
          <p:cNvSpPr/>
          <p:nvPr/>
        </p:nvSpPr>
        <p:spPr>
          <a:xfrm>
            <a:off x="18699252" y="6645235"/>
            <a:ext cx="1555234" cy="523220"/>
          </a:xfrm>
          <a:prstGeom prst="rect">
            <a:avLst/>
          </a:prstGeom>
        </p:spPr>
        <p:txBody>
          <a:bodyPr wrap="none">
            <a:spAutoFit/>
          </a:bodyPr>
          <a:lstStyle/>
          <a:p>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Decisive</a:t>
            </a:r>
          </a:p>
        </p:txBody>
      </p:sp>
      <p:sp>
        <p:nvSpPr>
          <p:cNvPr id="29" name="Rectangle 28"/>
          <p:cNvSpPr/>
          <p:nvPr/>
        </p:nvSpPr>
        <p:spPr>
          <a:xfrm>
            <a:off x="18699252" y="7449881"/>
            <a:ext cx="1555234" cy="523220"/>
          </a:xfrm>
          <a:prstGeom prst="rect">
            <a:avLst/>
          </a:prstGeom>
        </p:spPr>
        <p:txBody>
          <a:bodyPr wrap="none">
            <a:spAutoFit/>
          </a:bodyPr>
          <a:lstStyle/>
          <a:p>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Hopeful</a:t>
            </a:r>
          </a:p>
        </p:txBody>
      </p:sp>
      <p:sp>
        <p:nvSpPr>
          <p:cNvPr id="30" name="Rectangle 29"/>
          <p:cNvSpPr/>
          <p:nvPr/>
        </p:nvSpPr>
        <p:spPr>
          <a:xfrm>
            <a:off x="18699252" y="8254527"/>
            <a:ext cx="1727589" cy="523220"/>
          </a:xfrm>
          <a:prstGeom prst="rect">
            <a:avLst/>
          </a:prstGeom>
        </p:spPr>
        <p:txBody>
          <a:bodyPr wrap="none">
            <a:spAutoFit/>
          </a:bodyPr>
          <a:lstStyle/>
          <a:p>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Proactive</a:t>
            </a:r>
          </a:p>
        </p:txBody>
      </p:sp>
      <p:sp>
        <p:nvSpPr>
          <p:cNvPr id="31" name="Rectangle 30"/>
          <p:cNvSpPr/>
          <p:nvPr/>
        </p:nvSpPr>
        <p:spPr>
          <a:xfrm>
            <a:off x="18699252" y="9059173"/>
            <a:ext cx="1747594" cy="523220"/>
          </a:xfrm>
          <a:prstGeom prst="rect">
            <a:avLst/>
          </a:prstGeom>
        </p:spPr>
        <p:txBody>
          <a:bodyPr wrap="none">
            <a:spAutoFit/>
          </a:bodyPr>
          <a:lstStyle/>
          <a:p>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Universal</a:t>
            </a:r>
          </a:p>
        </p:txBody>
      </p:sp>
    </p:spTree>
    <p:extLst>
      <p:ext uri="{BB962C8B-B14F-4D97-AF65-F5344CB8AC3E}">
        <p14:creationId xmlns:p14="http://schemas.microsoft.com/office/powerpoint/2010/main" val="2172767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 name="Rounded Rectangle 1"/>
          <p:cNvSpPr/>
          <p:nvPr/>
        </p:nvSpPr>
        <p:spPr>
          <a:xfrm>
            <a:off x="2076450"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4" name="Rounded Rectangle 33"/>
          <p:cNvSpPr/>
          <p:nvPr/>
        </p:nvSpPr>
        <p:spPr>
          <a:xfrm>
            <a:off x="5460730"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6" name="Rounded Rectangle 35"/>
          <p:cNvSpPr/>
          <p:nvPr/>
        </p:nvSpPr>
        <p:spPr>
          <a:xfrm>
            <a:off x="8870319"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7" name="Rounded Rectangle 36"/>
          <p:cNvSpPr/>
          <p:nvPr/>
        </p:nvSpPr>
        <p:spPr>
          <a:xfrm>
            <a:off x="12254599"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8" name="Rounded Rectangle 37"/>
          <p:cNvSpPr/>
          <p:nvPr/>
        </p:nvSpPr>
        <p:spPr>
          <a:xfrm>
            <a:off x="15638646"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9" name="Rounded Rectangle 38"/>
          <p:cNvSpPr/>
          <p:nvPr/>
        </p:nvSpPr>
        <p:spPr>
          <a:xfrm>
            <a:off x="19022926"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0" name="Rounded Rectangle 39"/>
          <p:cNvSpPr/>
          <p:nvPr/>
        </p:nvSpPr>
        <p:spPr>
          <a:xfrm>
            <a:off x="2076450"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1" name="Rounded Rectangle 40"/>
          <p:cNvSpPr/>
          <p:nvPr/>
        </p:nvSpPr>
        <p:spPr>
          <a:xfrm>
            <a:off x="5460730"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2" name="Rounded Rectangle 41"/>
          <p:cNvSpPr/>
          <p:nvPr/>
        </p:nvSpPr>
        <p:spPr>
          <a:xfrm>
            <a:off x="8870319"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3" name="Rounded Rectangle 42"/>
          <p:cNvSpPr/>
          <p:nvPr/>
        </p:nvSpPr>
        <p:spPr>
          <a:xfrm>
            <a:off x="12254599"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4" name="Rounded Rectangle 43"/>
          <p:cNvSpPr/>
          <p:nvPr/>
        </p:nvSpPr>
        <p:spPr>
          <a:xfrm>
            <a:off x="15638646"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5" name="Rounded Rectangle 44"/>
          <p:cNvSpPr/>
          <p:nvPr/>
        </p:nvSpPr>
        <p:spPr>
          <a:xfrm>
            <a:off x="19022926"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PHOTO GALLERY</a:t>
            </a:r>
          </a:p>
        </p:txBody>
      </p:sp>
      <p:sp>
        <p:nvSpPr>
          <p:cNvPr id="22" name="TextBox 21"/>
          <p:cNvSpPr txBox="1"/>
          <p:nvPr/>
        </p:nvSpPr>
        <p:spPr>
          <a:xfrm>
            <a:off x="2076450" y="3018889"/>
            <a:ext cx="8904810"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SQUARE PHOTOS</a:t>
            </a:r>
          </a:p>
        </p:txBody>
      </p:sp>
    </p:spTree>
    <p:extLst>
      <p:ext uri="{BB962C8B-B14F-4D97-AF65-F5344CB8AC3E}">
        <p14:creationId xmlns:p14="http://schemas.microsoft.com/office/powerpoint/2010/main" val="2956019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43" name="Rectangle 42"/>
          <p:cNvSpPr/>
          <p:nvPr/>
        </p:nvSpPr>
        <p:spPr>
          <a:xfrm>
            <a:off x="12133964" y="8018525"/>
            <a:ext cx="10031973" cy="326364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Rectangle 1"/>
          <p:cNvSpPr/>
          <p:nvPr/>
        </p:nvSpPr>
        <p:spPr>
          <a:xfrm>
            <a:off x="2076449" y="4754879"/>
            <a:ext cx="10057515" cy="326364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PROJECT GALLERY</a:t>
            </a:r>
          </a:p>
        </p:txBody>
      </p:sp>
      <p:sp>
        <p:nvSpPr>
          <p:cNvPr id="22" name="TextBox 21"/>
          <p:cNvSpPr txBox="1"/>
          <p:nvPr/>
        </p:nvSpPr>
        <p:spPr>
          <a:xfrm>
            <a:off x="2076450" y="3018889"/>
            <a:ext cx="10584436"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TEXT WITH PHOTOS</a:t>
            </a:r>
          </a:p>
        </p:txBody>
      </p:sp>
      <p:sp>
        <p:nvSpPr>
          <p:cNvPr id="16" name="Rectangle 15"/>
          <p:cNvSpPr/>
          <p:nvPr/>
        </p:nvSpPr>
        <p:spPr>
          <a:xfrm>
            <a:off x="4046920" y="8626990"/>
            <a:ext cx="6116574"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17" name="Rectangle 16"/>
          <p:cNvSpPr/>
          <p:nvPr/>
        </p:nvSpPr>
        <p:spPr>
          <a:xfrm>
            <a:off x="4046920" y="9196377"/>
            <a:ext cx="6116574" cy="1477328"/>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14091663" y="5321823"/>
            <a:ext cx="6116574"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19" name="Rectangle 18"/>
          <p:cNvSpPr/>
          <p:nvPr/>
        </p:nvSpPr>
        <p:spPr>
          <a:xfrm>
            <a:off x="14091663" y="5891210"/>
            <a:ext cx="6116574" cy="1477328"/>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443464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PHOTO GALLERY</a:t>
            </a:r>
          </a:p>
        </p:txBody>
      </p:sp>
      <p:sp>
        <p:nvSpPr>
          <p:cNvPr id="22" name="TextBox 21"/>
          <p:cNvSpPr txBox="1"/>
          <p:nvPr/>
        </p:nvSpPr>
        <p:spPr>
          <a:xfrm>
            <a:off x="2076450" y="3018889"/>
            <a:ext cx="10808665"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RECTANGLE PHOTOS</a:t>
            </a:r>
          </a:p>
        </p:txBody>
      </p:sp>
      <p:sp>
        <p:nvSpPr>
          <p:cNvPr id="2" name="Rounded Rectangle 1"/>
          <p:cNvSpPr/>
          <p:nvPr/>
        </p:nvSpPr>
        <p:spPr>
          <a:xfrm>
            <a:off x="2076449" y="4754879"/>
            <a:ext cx="3935255" cy="652729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 name="Rounded Rectangle 12"/>
          <p:cNvSpPr/>
          <p:nvPr/>
        </p:nvSpPr>
        <p:spPr>
          <a:xfrm>
            <a:off x="6135196" y="4754879"/>
            <a:ext cx="3935255" cy="652729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ounded Rectangle 13"/>
          <p:cNvSpPr/>
          <p:nvPr/>
        </p:nvSpPr>
        <p:spPr>
          <a:xfrm>
            <a:off x="10193943" y="4754879"/>
            <a:ext cx="3935255" cy="652729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ounded Rectangle 14"/>
          <p:cNvSpPr/>
          <p:nvPr/>
        </p:nvSpPr>
        <p:spPr>
          <a:xfrm>
            <a:off x="14252690" y="4754879"/>
            <a:ext cx="3935255" cy="652729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ounded Rectangle 20"/>
          <p:cNvSpPr/>
          <p:nvPr/>
        </p:nvSpPr>
        <p:spPr>
          <a:xfrm>
            <a:off x="18308289" y="4754879"/>
            <a:ext cx="3935255" cy="652729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455069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PROJECT GALLERY</a:t>
            </a:r>
          </a:p>
        </p:txBody>
      </p:sp>
      <p:sp>
        <p:nvSpPr>
          <p:cNvPr id="22" name="TextBox 21"/>
          <p:cNvSpPr txBox="1"/>
          <p:nvPr/>
        </p:nvSpPr>
        <p:spPr>
          <a:xfrm>
            <a:off x="2076450" y="3018889"/>
            <a:ext cx="9770110"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ROUNDED PHOTOS</a:t>
            </a:r>
          </a:p>
        </p:txBody>
      </p:sp>
      <p:sp>
        <p:nvSpPr>
          <p:cNvPr id="2" name="Oval 1"/>
          <p:cNvSpPr/>
          <p:nvPr/>
        </p:nvSpPr>
        <p:spPr>
          <a:xfrm>
            <a:off x="2076450" y="4754879"/>
            <a:ext cx="4664690" cy="4498849"/>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Oval 11"/>
          <p:cNvSpPr/>
          <p:nvPr/>
        </p:nvSpPr>
        <p:spPr>
          <a:xfrm>
            <a:off x="17642861" y="4754879"/>
            <a:ext cx="4664690" cy="4498849"/>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Oval 15"/>
          <p:cNvSpPr/>
          <p:nvPr/>
        </p:nvSpPr>
        <p:spPr>
          <a:xfrm>
            <a:off x="9859654" y="4754879"/>
            <a:ext cx="4664690" cy="4498849"/>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Rectangle 16"/>
          <p:cNvSpPr/>
          <p:nvPr/>
        </p:nvSpPr>
        <p:spPr>
          <a:xfrm>
            <a:off x="2076449" y="9619503"/>
            <a:ext cx="4990065"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18" name="Rectangle 17"/>
          <p:cNvSpPr/>
          <p:nvPr/>
        </p:nvSpPr>
        <p:spPr>
          <a:xfrm>
            <a:off x="2076449" y="10188890"/>
            <a:ext cx="4990065" cy="1477328"/>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Rectangle 18"/>
          <p:cNvSpPr/>
          <p:nvPr/>
        </p:nvSpPr>
        <p:spPr>
          <a:xfrm>
            <a:off x="9696967" y="9619503"/>
            <a:ext cx="4990065"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3" name="Rectangle 22"/>
          <p:cNvSpPr/>
          <p:nvPr/>
        </p:nvSpPr>
        <p:spPr>
          <a:xfrm>
            <a:off x="9696967" y="10188890"/>
            <a:ext cx="4990065" cy="1477328"/>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Rectangle 23"/>
          <p:cNvSpPr/>
          <p:nvPr/>
        </p:nvSpPr>
        <p:spPr>
          <a:xfrm>
            <a:off x="17317486" y="9619503"/>
            <a:ext cx="4990065"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5" name="Rectangle 24"/>
          <p:cNvSpPr/>
          <p:nvPr/>
        </p:nvSpPr>
        <p:spPr>
          <a:xfrm>
            <a:off x="17317486" y="10188890"/>
            <a:ext cx="4990065" cy="1477328"/>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6233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2381250" y="7693045"/>
            <a:ext cx="22002750" cy="0"/>
          </a:xfrm>
          <a:prstGeom prst="line">
            <a:avLst/>
          </a:prstGeom>
          <a:ln w="47625">
            <a:solidFill>
              <a:srgbClr val="983A58"/>
            </a:solidFill>
            <a:prstDash val="solid"/>
          </a:ln>
        </p:spPr>
        <p:style>
          <a:lnRef idx="1">
            <a:schemeClr val="accent1"/>
          </a:lnRef>
          <a:fillRef idx="0">
            <a:schemeClr val="accent1"/>
          </a:fillRef>
          <a:effectRef idx="0">
            <a:schemeClr val="accent1"/>
          </a:effectRef>
          <a:fontRef idx="minor">
            <a:schemeClr val="tx1"/>
          </a:fontRef>
        </p:style>
      </p:cxnSp>
      <p:sp>
        <p:nvSpPr>
          <p:cNvPr id="23" name="Oval 22"/>
          <p:cNvSpPr/>
          <p:nvPr/>
        </p:nvSpPr>
        <p:spPr>
          <a:xfrm>
            <a:off x="7024060" y="6999571"/>
            <a:ext cx="1405997" cy="1405997"/>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PROJECT TIMELINE</a:t>
            </a:r>
          </a:p>
        </p:txBody>
      </p:sp>
      <p:sp>
        <p:nvSpPr>
          <p:cNvPr id="22" name="TextBox 21"/>
          <p:cNvSpPr txBox="1"/>
          <p:nvPr/>
        </p:nvSpPr>
        <p:spPr>
          <a:xfrm>
            <a:off x="2076450" y="3018889"/>
            <a:ext cx="9025035"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STARTING SLIDE</a:t>
            </a:r>
          </a:p>
        </p:txBody>
      </p:sp>
      <p:sp>
        <p:nvSpPr>
          <p:cNvPr id="3" name="Oval 2"/>
          <p:cNvSpPr/>
          <p:nvPr/>
        </p:nvSpPr>
        <p:spPr>
          <a:xfrm>
            <a:off x="2076449" y="6752295"/>
            <a:ext cx="1910335" cy="1910335"/>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2" name="Rectangle 31"/>
          <p:cNvSpPr/>
          <p:nvPr/>
        </p:nvSpPr>
        <p:spPr>
          <a:xfrm>
            <a:off x="4979822" y="8665333"/>
            <a:ext cx="5494477" cy="1477328"/>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Rectangle 15"/>
          <p:cNvSpPr/>
          <p:nvPr/>
        </p:nvSpPr>
        <p:spPr>
          <a:xfrm>
            <a:off x="5061741" y="6172491"/>
            <a:ext cx="5330637"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Research</a:t>
            </a:r>
          </a:p>
        </p:txBody>
      </p:sp>
      <p:sp>
        <p:nvSpPr>
          <p:cNvPr id="17" name="Rectangle 16"/>
          <p:cNvSpPr/>
          <p:nvPr/>
        </p:nvSpPr>
        <p:spPr>
          <a:xfrm>
            <a:off x="17098897" y="8666589"/>
            <a:ext cx="5494477" cy="1477328"/>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17180816" y="6198297"/>
            <a:ext cx="5330637"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Comparison</a:t>
            </a:r>
          </a:p>
        </p:txBody>
      </p:sp>
      <p:sp>
        <p:nvSpPr>
          <p:cNvPr id="19" name="Rectangle 18"/>
          <p:cNvSpPr/>
          <p:nvPr/>
        </p:nvSpPr>
        <p:spPr>
          <a:xfrm>
            <a:off x="11121279" y="8659602"/>
            <a:ext cx="5330637"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Analysis</a:t>
            </a:r>
          </a:p>
        </p:txBody>
      </p:sp>
      <p:sp>
        <p:nvSpPr>
          <p:cNvPr id="21" name="Rectangle 20"/>
          <p:cNvSpPr/>
          <p:nvPr/>
        </p:nvSpPr>
        <p:spPr>
          <a:xfrm>
            <a:off x="11039358" y="5243430"/>
            <a:ext cx="5494477" cy="1477328"/>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Oval 23"/>
          <p:cNvSpPr/>
          <p:nvPr/>
        </p:nvSpPr>
        <p:spPr>
          <a:xfrm>
            <a:off x="13154893" y="6999571"/>
            <a:ext cx="1405997" cy="1405997"/>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Rectangle 1"/>
          <p:cNvSpPr/>
          <p:nvPr/>
        </p:nvSpPr>
        <p:spPr>
          <a:xfrm>
            <a:off x="7403892" y="7379403"/>
            <a:ext cx="646331" cy="646331"/>
          </a:xfrm>
          <a:prstGeom prst="rect">
            <a:avLst/>
          </a:prstGeom>
        </p:spPr>
        <p:txBody>
          <a:bodyPr wrap="none">
            <a:spAutoFit/>
          </a:bodyPr>
          <a:lstStyle/>
          <a:p>
            <a:r>
              <a:rPr lang="tr-TR">
                <a:solidFill>
                  <a:srgbClr val="F1F0F0"/>
                </a:solidFill>
                <a:latin typeface="FontAwesome" pitchFamily="2" charset="0"/>
              </a:rPr>
              <a:t></a:t>
            </a:r>
            <a:endParaRPr lang="tr-TR">
              <a:solidFill>
                <a:srgbClr val="F1F0F0"/>
              </a:solidFill>
            </a:endParaRPr>
          </a:p>
        </p:txBody>
      </p:sp>
      <p:sp>
        <p:nvSpPr>
          <p:cNvPr id="4" name="Rectangle 3"/>
          <p:cNvSpPr/>
          <p:nvPr/>
        </p:nvSpPr>
        <p:spPr>
          <a:xfrm>
            <a:off x="13527512" y="7348623"/>
            <a:ext cx="660758" cy="707886"/>
          </a:xfrm>
          <a:prstGeom prst="rect">
            <a:avLst/>
          </a:prstGeom>
        </p:spPr>
        <p:txBody>
          <a:bodyPr wrap="none">
            <a:spAutoFit/>
          </a:bodyPr>
          <a:lstStyle/>
          <a:p>
            <a:r>
              <a:rPr lang="tr-TR" sz="4000">
                <a:solidFill>
                  <a:srgbClr val="F1F0F0"/>
                </a:solidFill>
                <a:latin typeface="FontAwesome" pitchFamily="2" charset="0"/>
              </a:rPr>
              <a:t></a:t>
            </a:r>
            <a:endParaRPr lang="tr-TR" sz="4000">
              <a:solidFill>
                <a:srgbClr val="F1F0F0"/>
              </a:solidFill>
            </a:endParaRPr>
          </a:p>
        </p:txBody>
      </p:sp>
      <p:sp>
        <p:nvSpPr>
          <p:cNvPr id="25" name="Oval 24"/>
          <p:cNvSpPr/>
          <p:nvPr/>
        </p:nvSpPr>
        <p:spPr>
          <a:xfrm>
            <a:off x="19143135" y="6999571"/>
            <a:ext cx="1405997" cy="1405997"/>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Rectangle 5"/>
          <p:cNvSpPr/>
          <p:nvPr/>
        </p:nvSpPr>
        <p:spPr>
          <a:xfrm>
            <a:off x="19548615" y="7369879"/>
            <a:ext cx="595035" cy="646331"/>
          </a:xfrm>
          <a:prstGeom prst="rect">
            <a:avLst/>
          </a:prstGeom>
        </p:spPr>
        <p:txBody>
          <a:bodyPr wrap="square">
            <a:spAutoFit/>
          </a:bodyPr>
          <a:lstStyle/>
          <a:p>
            <a:r>
              <a:rPr lang="tr-TR">
                <a:solidFill>
                  <a:srgbClr val="F1F0F0"/>
                </a:solidFill>
                <a:latin typeface="FontAwesome" pitchFamily="2" charset="0"/>
              </a:rPr>
              <a:t></a:t>
            </a:r>
            <a:endParaRPr lang="tr-TR">
              <a:solidFill>
                <a:srgbClr val="F1F0F0"/>
              </a:solidFill>
            </a:endParaRPr>
          </a:p>
        </p:txBody>
      </p:sp>
      <p:sp>
        <p:nvSpPr>
          <p:cNvPr id="8" name="Rectangle 7"/>
          <p:cNvSpPr/>
          <p:nvPr/>
        </p:nvSpPr>
        <p:spPr>
          <a:xfrm>
            <a:off x="2691619" y="7379401"/>
            <a:ext cx="679994" cy="646331"/>
          </a:xfrm>
          <a:prstGeom prst="rect">
            <a:avLst/>
          </a:prstGeom>
        </p:spPr>
        <p:txBody>
          <a:bodyPr wrap="none">
            <a:spAutoFit/>
          </a:bodyPr>
          <a:lstStyle/>
          <a:p>
            <a:r>
              <a:rPr lang="tr-TR">
                <a:solidFill>
                  <a:srgbClr val="F1F0F0"/>
                </a:solidFill>
                <a:latin typeface="FontAwesome" pitchFamily="2" charset="0"/>
              </a:rPr>
              <a:t></a:t>
            </a:r>
            <a:endParaRPr lang="tr-TR">
              <a:solidFill>
                <a:srgbClr val="F1F0F0"/>
              </a:solidFill>
            </a:endParaRPr>
          </a:p>
        </p:txBody>
      </p:sp>
    </p:spTree>
    <p:extLst>
      <p:ext uri="{BB962C8B-B14F-4D97-AF65-F5344CB8AC3E}">
        <p14:creationId xmlns:p14="http://schemas.microsoft.com/office/powerpoint/2010/main" val="618402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0" y="7693045"/>
            <a:ext cx="24384000" cy="0"/>
          </a:xfrm>
          <a:prstGeom prst="line">
            <a:avLst/>
          </a:prstGeom>
          <a:ln w="47625">
            <a:solidFill>
              <a:srgbClr val="983A58"/>
            </a:solidFill>
            <a:prstDash val="solid"/>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PROJECT TIMELINE</a:t>
            </a:r>
          </a:p>
        </p:txBody>
      </p:sp>
      <p:sp>
        <p:nvSpPr>
          <p:cNvPr id="22" name="TextBox 21"/>
          <p:cNvSpPr txBox="1"/>
          <p:nvPr/>
        </p:nvSpPr>
        <p:spPr>
          <a:xfrm>
            <a:off x="2076450" y="3018889"/>
            <a:ext cx="7848623"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MIDDLE SLIDE</a:t>
            </a:r>
          </a:p>
        </p:txBody>
      </p:sp>
      <p:sp>
        <p:nvSpPr>
          <p:cNvPr id="17" name="Rectangle 16"/>
          <p:cNvSpPr/>
          <p:nvPr/>
        </p:nvSpPr>
        <p:spPr>
          <a:xfrm>
            <a:off x="9506904" y="8666589"/>
            <a:ext cx="5494477" cy="1477328"/>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9526681" y="6198297"/>
            <a:ext cx="5330637"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Maximizing</a:t>
            </a:r>
          </a:p>
        </p:txBody>
      </p:sp>
      <p:sp>
        <p:nvSpPr>
          <p:cNvPr id="19" name="Rectangle 18"/>
          <p:cNvSpPr/>
          <p:nvPr/>
        </p:nvSpPr>
        <p:spPr>
          <a:xfrm>
            <a:off x="2048849" y="8659602"/>
            <a:ext cx="5330637"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Anticipation</a:t>
            </a:r>
          </a:p>
        </p:txBody>
      </p:sp>
      <p:sp>
        <p:nvSpPr>
          <p:cNvPr id="21" name="Rectangle 20"/>
          <p:cNvSpPr/>
          <p:nvPr/>
        </p:nvSpPr>
        <p:spPr>
          <a:xfrm>
            <a:off x="1966928" y="5243430"/>
            <a:ext cx="5494477" cy="1477328"/>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Oval 23"/>
          <p:cNvSpPr/>
          <p:nvPr/>
        </p:nvSpPr>
        <p:spPr>
          <a:xfrm>
            <a:off x="11577151" y="6999571"/>
            <a:ext cx="1405997" cy="1405997"/>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 name="Rectangle 3"/>
          <p:cNvSpPr/>
          <p:nvPr/>
        </p:nvSpPr>
        <p:spPr>
          <a:xfrm>
            <a:off x="11894466" y="7417068"/>
            <a:ext cx="771365" cy="707886"/>
          </a:xfrm>
          <a:prstGeom prst="rect">
            <a:avLst/>
          </a:prstGeom>
        </p:spPr>
        <p:txBody>
          <a:bodyPr wrap="none">
            <a:spAutoFit/>
          </a:bodyPr>
          <a:lstStyle/>
          <a:p>
            <a:r>
              <a:rPr lang="tr-TR" sz="4000">
                <a:solidFill>
                  <a:srgbClr val="F1F0F0"/>
                </a:solidFill>
                <a:latin typeface="FontAwesome" pitchFamily="2" charset="0"/>
              </a:rPr>
              <a:t></a:t>
            </a:r>
            <a:endParaRPr lang="tr-TR" sz="4000">
              <a:solidFill>
                <a:srgbClr val="F1F0F0"/>
              </a:solidFill>
            </a:endParaRPr>
          </a:p>
        </p:txBody>
      </p:sp>
      <p:sp>
        <p:nvSpPr>
          <p:cNvPr id="25" name="Oval 24"/>
          <p:cNvSpPr/>
          <p:nvPr/>
        </p:nvSpPr>
        <p:spPr>
          <a:xfrm>
            <a:off x="19143135" y="6999571"/>
            <a:ext cx="1405997" cy="1405997"/>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Rectangle 5"/>
          <p:cNvSpPr/>
          <p:nvPr/>
        </p:nvSpPr>
        <p:spPr>
          <a:xfrm>
            <a:off x="19548615" y="7379399"/>
            <a:ext cx="595035" cy="646331"/>
          </a:xfrm>
          <a:prstGeom prst="rect">
            <a:avLst/>
          </a:prstGeom>
        </p:spPr>
        <p:txBody>
          <a:bodyPr wrap="square">
            <a:spAutoFit/>
          </a:bodyPr>
          <a:lstStyle/>
          <a:p>
            <a:r>
              <a:rPr lang="tr-TR">
                <a:solidFill>
                  <a:srgbClr val="F1F0F0"/>
                </a:solidFill>
                <a:latin typeface="FontAwesome" pitchFamily="2" charset="0"/>
              </a:rPr>
              <a:t></a:t>
            </a:r>
            <a:endParaRPr lang="tr-TR">
              <a:solidFill>
                <a:srgbClr val="F1F0F0"/>
              </a:solidFill>
            </a:endParaRPr>
          </a:p>
        </p:txBody>
      </p:sp>
      <p:sp>
        <p:nvSpPr>
          <p:cNvPr id="27" name="Oval 26"/>
          <p:cNvSpPr/>
          <p:nvPr/>
        </p:nvSpPr>
        <p:spPr>
          <a:xfrm>
            <a:off x="4011167" y="6999571"/>
            <a:ext cx="1405997" cy="1405997"/>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 name="Rectangle 27"/>
          <p:cNvSpPr/>
          <p:nvPr/>
        </p:nvSpPr>
        <p:spPr>
          <a:xfrm>
            <a:off x="17104802" y="8659602"/>
            <a:ext cx="5330637"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Self-Motivation</a:t>
            </a:r>
          </a:p>
        </p:txBody>
      </p:sp>
      <p:sp>
        <p:nvSpPr>
          <p:cNvPr id="29" name="Rectangle 28"/>
          <p:cNvSpPr/>
          <p:nvPr/>
        </p:nvSpPr>
        <p:spPr>
          <a:xfrm>
            <a:off x="17022881" y="5243430"/>
            <a:ext cx="5494477" cy="1477328"/>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Rectangle 8"/>
          <p:cNvSpPr/>
          <p:nvPr/>
        </p:nvSpPr>
        <p:spPr>
          <a:xfrm>
            <a:off x="4276171" y="7348622"/>
            <a:ext cx="697627" cy="707886"/>
          </a:xfrm>
          <a:prstGeom prst="rect">
            <a:avLst/>
          </a:prstGeom>
        </p:spPr>
        <p:txBody>
          <a:bodyPr wrap="none">
            <a:spAutoFit/>
          </a:bodyPr>
          <a:lstStyle/>
          <a:p>
            <a:r>
              <a:rPr lang="tr-TR" sz="4000">
                <a:solidFill>
                  <a:srgbClr val="F1F0F0"/>
                </a:solidFill>
                <a:latin typeface="FontAwesome" pitchFamily="2" charset="0"/>
              </a:rPr>
              <a:t></a:t>
            </a:r>
            <a:endParaRPr lang="tr-TR" sz="4000">
              <a:solidFill>
                <a:srgbClr val="F1F0F0"/>
              </a:solidFill>
            </a:endParaRPr>
          </a:p>
        </p:txBody>
      </p:sp>
    </p:spTree>
    <p:extLst>
      <p:ext uri="{BB962C8B-B14F-4D97-AF65-F5344CB8AC3E}">
        <p14:creationId xmlns:p14="http://schemas.microsoft.com/office/powerpoint/2010/main" val="592637875"/>
      </p:ext>
    </p:extLst>
  </p:cSld>
  <p:clrMapOvr>
    <a:masterClrMapping/>
  </p:clrMapOvr>
  <p:transition spd="slow">
    <p:push/>
  </p:transition>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1" name="Rectangle 20"/>
          <p:cNvSpPr/>
          <p:nvPr/>
        </p:nvSpPr>
        <p:spPr>
          <a:xfrm>
            <a:off x="1966928" y="8666589"/>
            <a:ext cx="5494477" cy="1477328"/>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p:cNvCxnSpPr>
            <a:endCxn id="25" idx="6"/>
          </p:cNvCxnSpPr>
          <p:nvPr/>
        </p:nvCxnSpPr>
        <p:spPr>
          <a:xfrm>
            <a:off x="0" y="7693045"/>
            <a:ext cx="20549132" cy="9525"/>
          </a:xfrm>
          <a:prstGeom prst="line">
            <a:avLst/>
          </a:prstGeom>
          <a:ln w="47625">
            <a:solidFill>
              <a:srgbClr val="983A58"/>
            </a:solidFill>
            <a:prstDash val="solid"/>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PROJECT TIMELINE</a:t>
            </a:r>
          </a:p>
        </p:txBody>
      </p:sp>
      <p:sp>
        <p:nvSpPr>
          <p:cNvPr id="22" name="TextBox 21"/>
          <p:cNvSpPr txBox="1"/>
          <p:nvPr/>
        </p:nvSpPr>
        <p:spPr>
          <a:xfrm>
            <a:off x="2076450" y="3018889"/>
            <a:ext cx="9677649"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END OF THE LINE</a:t>
            </a:r>
          </a:p>
        </p:txBody>
      </p:sp>
      <p:sp>
        <p:nvSpPr>
          <p:cNvPr id="17" name="Rectangle 16"/>
          <p:cNvSpPr/>
          <p:nvPr/>
        </p:nvSpPr>
        <p:spPr>
          <a:xfrm>
            <a:off x="17183757" y="8666589"/>
            <a:ext cx="5494477" cy="1477328"/>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17265678" y="6198297"/>
            <a:ext cx="5330637"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Excellence</a:t>
            </a:r>
          </a:p>
        </p:txBody>
      </p:sp>
      <p:sp>
        <p:nvSpPr>
          <p:cNvPr id="19" name="Rectangle 18"/>
          <p:cNvSpPr/>
          <p:nvPr/>
        </p:nvSpPr>
        <p:spPr>
          <a:xfrm>
            <a:off x="2048849" y="6175028"/>
            <a:ext cx="5330637"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Motivation</a:t>
            </a:r>
          </a:p>
        </p:txBody>
      </p:sp>
      <p:sp>
        <p:nvSpPr>
          <p:cNvPr id="24" name="Oval 23"/>
          <p:cNvSpPr/>
          <p:nvPr/>
        </p:nvSpPr>
        <p:spPr>
          <a:xfrm>
            <a:off x="11577151" y="6999571"/>
            <a:ext cx="1405997" cy="1405997"/>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 name="Rectangle 3"/>
          <p:cNvSpPr/>
          <p:nvPr/>
        </p:nvSpPr>
        <p:spPr>
          <a:xfrm>
            <a:off x="12039538" y="7369879"/>
            <a:ext cx="514885" cy="707886"/>
          </a:xfrm>
          <a:prstGeom prst="rect">
            <a:avLst/>
          </a:prstGeom>
        </p:spPr>
        <p:txBody>
          <a:bodyPr wrap="none">
            <a:spAutoFit/>
          </a:bodyPr>
          <a:lstStyle/>
          <a:p>
            <a:r>
              <a:rPr lang="tr-TR" sz="4000">
                <a:solidFill>
                  <a:srgbClr val="F1F0F0"/>
                </a:solidFill>
                <a:latin typeface="FontAwesome" pitchFamily="2" charset="0"/>
              </a:rPr>
              <a:t></a:t>
            </a:r>
            <a:endParaRPr lang="tr-TR" sz="4000">
              <a:solidFill>
                <a:srgbClr val="F1F0F0"/>
              </a:solidFill>
            </a:endParaRPr>
          </a:p>
        </p:txBody>
      </p:sp>
      <p:sp>
        <p:nvSpPr>
          <p:cNvPr id="25" name="Oval 24"/>
          <p:cNvSpPr/>
          <p:nvPr/>
        </p:nvSpPr>
        <p:spPr>
          <a:xfrm>
            <a:off x="19143135" y="6999571"/>
            <a:ext cx="1405997" cy="1405997"/>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Rectangle 5"/>
          <p:cNvSpPr/>
          <p:nvPr/>
        </p:nvSpPr>
        <p:spPr>
          <a:xfrm>
            <a:off x="19548615" y="7369879"/>
            <a:ext cx="595035" cy="707886"/>
          </a:xfrm>
          <a:prstGeom prst="rect">
            <a:avLst/>
          </a:prstGeom>
        </p:spPr>
        <p:txBody>
          <a:bodyPr wrap="square">
            <a:spAutoFit/>
          </a:bodyPr>
          <a:lstStyle/>
          <a:p>
            <a:r>
              <a:rPr lang="tr-TR" sz="4000">
                <a:solidFill>
                  <a:srgbClr val="F1F0F0"/>
                </a:solidFill>
                <a:latin typeface="FontAwesome" pitchFamily="2" charset="0"/>
              </a:rPr>
              <a:t></a:t>
            </a:r>
            <a:endParaRPr lang="tr-TR" sz="4000">
              <a:solidFill>
                <a:srgbClr val="F1F0F0"/>
              </a:solidFill>
            </a:endParaRPr>
          </a:p>
        </p:txBody>
      </p:sp>
      <p:sp>
        <p:nvSpPr>
          <p:cNvPr id="27" name="Oval 26"/>
          <p:cNvSpPr/>
          <p:nvPr/>
        </p:nvSpPr>
        <p:spPr>
          <a:xfrm>
            <a:off x="4011167" y="6999571"/>
            <a:ext cx="1405997" cy="1405997"/>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 name="Rectangle 27"/>
          <p:cNvSpPr/>
          <p:nvPr/>
        </p:nvSpPr>
        <p:spPr>
          <a:xfrm>
            <a:off x="9615924" y="8643320"/>
            <a:ext cx="5330637"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Realization</a:t>
            </a:r>
          </a:p>
        </p:txBody>
      </p:sp>
      <p:sp>
        <p:nvSpPr>
          <p:cNvPr id="29" name="Rectangle 28"/>
          <p:cNvSpPr/>
          <p:nvPr/>
        </p:nvSpPr>
        <p:spPr>
          <a:xfrm>
            <a:off x="9534003" y="5243430"/>
            <a:ext cx="5494477" cy="1477328"/>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Rectangle 8"/>
          <p:cNvSpPr/>
          <p:nvPr/>
        </p:nvSpPr>
        <p:spPr>
          <a:xfrm>
            <a:off x="4423861" y="7379401"/>
            <a:ext cx="580608" cy="646331"/>
          </a:xfrm>
          <a:prstGeom prst="rect">
            <a:avLst/>
          </a:prstGeom>
        </p:spPr>
        <p:txBody>
          <a:bodyPr wrap="none">
            <a:spAutoFit/>
          </a:bodyPr>
          <a:lstStyle/>
          <a:p>
            <a:r>
              <a:rPr lang="tr-TR">
                <a:solidFill>
                  <a:srgbClr val="F1F0F0"/>
                </a:solidFill>
                <a:latin typeface="FontAwesome" pitchFamily="2" charset="0"/>
              </a:rPr>
              <a:t></a:t>
            </a:r>
            <a:endParaRPr lang="tr-TR">
              <a:solidFill>
                <a:srgbClr val="F1F0F0"/>
              </a:solidFill>
            </a:endParaRPr>
          </a:p>
        </p:txBody>
      </p:sp>
    </p:spTree>
    <p:extLst>
      <p:ext uri="{BB962C8B-B14F-4D97-AF65-F5344CB8AC3E}">
        <p14:creationId xmlns:p14="http://schemas.microsoft.com/office/powerpoint/2010/main" val="2901716760"/>
      </p:ext>
    </p:extLst>
  </p:cSld>
  <p:clrMapOvr>
    <a:masterClrMapping/>
  </p:clrMapOvr>
  <p:transition spd="slow">
    <p:push/>
  </p:transition>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0" y="6120913"/>
            <a:ext cx="24384000" cy="1015663"/>
          </a:xfrm>
          <a:prstGeom prst="rect">
            <a:avLst/>
          </a:prstGeom>
          <a:noFill/>
        </p:spPr>
        <p:txBody>
          <a:bodyPr wrap="square" rtlCol="0">
            <a:spAutoFit/>
          </a:bodyPr>
          <a:lstStyle/>
          <a:p>
            <a:pPr algn="ctr"/>
            <a:r>
              <a:rPr lang="tr-TR" sz="6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INTERMISSION</a:t>
            </a:r>
          </a:p>
        </p:txBody>
      </p:sp>
      <p:sp>
        <p:nvSpPr>
          <p:cNvPr id="22" name="TextBox 21"/>
          <p:cNvSpPr txBox="1"/>
          <p:nvPr/>
        </p:nvSpPr>
        <p:spPr>
          <a:xfrm>
            <a:off x="11605140" y="4920584"/>
            <a:ext cx="1173719" cy="1200329"/>
          </a:xfrm>
          <a:prstGeom prst="rect">
            <a:avLst/>
          </a:prstGeom>
          <a:noFill/>
        </p:spPr>
        <p:txBody>
          <a:bodyPr wrap="none" rtlCol="0">
            <a:spAutoFit/>
          </a:bodyPr>
          <a:lstStyle/>
          <a:p>
            <a:r>
              <a:rPr lang="tr-TR" sz="7200">
                <a:solidFill>
                  <a:srgbClr val="983A58"/>
                </a:solidFill>
                <a:latin typeface="FontAwesome" pitchFamily="2" charset="0"/>
              </a:rPr>
              <a:t></a:t>
            </a:r>
            <a:endParaRPr lang="tr-TR" sz="7200" spc="3000">
              <a:solidFill>
                <a:srgbClr val="983A58"/>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225121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pic>
        <p:nvPicPr>
          <p:cNvPr id="60" name="Picture 59"/>
          <p:cNvPicPr>
            <a:picLocks noChangeAspect="1"/>
          </p:cNvPicPr>
          <p:nvPr/>
        </p:nvPicPr>
        <p:blipFill>
          <a:blip r:embed="rId2" cstate="print">
            <a:biLevel thresh="75000"/>
          </a:blip>
          <a:stretch>
            <a:fillRect/>
          </a:stretch>
        </p:blipFill>
        <p:spPr>
          <a:xfrm>
            <a:off x="4142776" y="3264051"/>
            <a:ext cx="15781402" cy="8959270"/>
          </a:xfrm>
          <a:prstGeom prst="rect">
            <a:avLst/>
          </a:prstGeom>
        </p:spPr>
      </p:pic>
      <p:sp>
        <p:nvSpPr>
          <p:cNvPr id="20" name="TextBox 19"/>
          <p:cNvSpPr txBox="1"/>
          <p:nvPr/>
        </p:nvSpPr>
        <p:spPr>
          <a:xfrm>
            <a:off x="2076450" y="1695450"/>
            <a:ext cx="6147067" cy="1323439"/>
          </a:xfrm>
          <a:prstGeom prst="rect">
            <a:avLst/>
          </a:prstGeom>
          <a:noFill/>
        </p:spPr>
        <p:txBody>
          <a:bodyPr wrap="non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LOCATIONS</a:t>
            </a:r>
          </a:p>
        </p:txBody>
      </p:sp>
      <p:sp>
        <p:nvSpPr>
          <p:cNvPr id="22" name="TextBox 21"/>
          <p:cNvSpPr txBox="1"/>
          <p:nvPr/>
        </p:nvSpPr>
        <p:spPr>
          <a:xfrm>
            <a:off x="2076450" y="3018889"/>
            <a:ext cx="8125942"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WHERE WE ARE</a:t>
            </a:r>
          </a:p>
        </p:txBody>
      </p:sp>
      <p:sp>
        <p:nvSpPr>
          <p:cNvPr id="61" name="Oval 60"/>
          <p:cNvSpPr/>
          <p:nvPr/>
        </p:nvSpPr>
        <p:spPr>
          <a:xfrm>
            <a:off x="6601968" y="6181344"/>
            <a:ext cx="164592" cy="164592"/>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p:cNvSpPr/>
          <p:nvPr/>
        </p:nvSpPr>
        <p:spPr>
          <a:xfrm>
            <a:off x="8595360" y="10753344"/>
            <a:ext cx="164592" cy="164592"/>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p:cNvSpPr/>
          <p:nvPr/>
        </p:nvSpPr>
        <p:spPr>
          <a:xfrm>
            <a:off x="13679424" y="7743686"/>
            <a:ext cx="164592" cy="164592"/>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p:cNvSpPr/>
          <p:nvPr/>
        </p:nvSpPr>
        <p:spPr>
          <a:xfrm>
            <a:off x="11443213" y="8310614"/>
            <a:ext cx="164592" cy="164592"/>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p:cNvSpPr/>
          <p:nvPr/>
        </p:nvSpPr>
        <p:spPr>
          <a:xfrm>
            <a:off x="16751808" y="5055350"/>
            <a:ext cx="164592" cy="164592"/>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TextBox 76"/>
          <p:cNvSpPr txBox="1"/>
          <p:nvPr/>
        </p:nvSpPr>
        <p:spPr>
          <a:xfrm>
            <a:off x="5492653" y="5402822"/>
            <a:ext cx="2417650" cy="553998"/>
          </a:xfrm>
          <a:prstGeom prst="rect">
            <a:avLst/>
          </a:prstGeom>
          <a:noFill/>
        </p:spPr>
        <p:txBody>
          <a:bodyPr wrap="none" rtlCol="0">
            <a:spAutoFit/>
          </a:bodyPr>
          <a:lstStyle/>
          <a:p>
            <a:r>
              <a:rPr lang="tr-TR" sz="3000" dirty="0">
                <a:solidFill>
                  <a:srgbClr val="983A58"/>
                </a:solidFill>
                <a:latin typeface="Open Sans" panose="020B0606030504020204" pitchFamily="34" charset="0"/>
                <a:ea typeface="Open Sans" panose="020B0606030504020204" pitchFamily="34" charset="0"/>
                <a:cs typeface="Open Sans" panose="020B0606030504020204" pitchFamily="34" charset="0"/>
              </a:rPr>
              <a:t>Main Offices</a:t>
            </a:r>
          </a:p>
        </p:txBody>
      </p:sp>
      <p:sp>
        <p:nvSpPr>
          <p:cNvPr id="78" name="TextBox 77"/>
          <p:cNvSpPr txBox="1"/>
          <p:nvPr/>
        </p:nvSpPr>
        <p:spPr>
          <a:xfrm>
            <a:off x="10832851" y="7432993"/>
            <a:ext cx="1467068" cy="553998"/>
          </a:xfrm>
          <a:prstGeom prst="rect">
            <a:avLst/>
          </a:prstGeom>
          <a:noFill/>
        </p:spPr>
        <p:txBody>
          <a:bodyPr wrap="none" rtlCol="0">
            <a:spAutoFit/>
          </a:bodyPr>
          <a:lstStyle/>
          <a:p>
            <a:r>
              <a:rPr lang="tr-TR" sz="3000" dirty="0">
                <a:solidFill>
                  <a:srgbClr val="983A58"/>
                </a:solidFill>
                <a:latin typeface="Open Sans" panose="020B0606030504020204" pitchFamily="34" charset="0"/>
                <a:ea typeface="Open Sans" panose="020B0606030504020204" pitchFamily="34" charset="0"/>
                <a:cs typeface="Open Sans" panose="020B0606030504020204" pitchFamily="34" charset="0"/>
              </a:rPr>
              <a:t>Agency</a:t>
            </a:r>
          </a:p>
        </p:txBody>
      </p:sp>
      <p:sp>
        <p:nvSpPr>
          <p:cNvPr id="79" name="TextBox 78"/>
          <p:cNvSpPr txBox="1"/>
          <p:nvPr/>
        </p:nvSpPr>
        <p:spPr>
          <a:xfrm>
            <a:off x="15081701" y="4196159"/>
            <a:ext cx="3384260" cy="553998"/>
          </a:xfrm>
          <a:prstGeom prst="rect">
            <a:avLst/>
          </a:prstGeom>
          <a:noFill/>
        </p:spPr>
        <p:txBody>
          <a:bodyPr wrap="none" rtlCol="0">
            <a:spAutoFit/>
          </a:bodyPr>
          <a:lstStyle/>
          <a:p>
            <a:r>
              <a:rPr lang="tr-TR" sz="3000" dirty="0">
                <a:solidFill>
                  <a:srgbClr val="983A58"/>
                </a:solidFill>
                <a:latin typeface="Open Sans" panose="020B0606030504020204" pitchFamily="34" charset="0"/>
                <a:ea typeface="Open Sans" panose="020B0606030504020204" pitchFamily="34" charset="0"/>
                <a:cs typeface="Open Sans" panose="020B0606030504020204" pitchFamily="34" charset="0"/>
              </a:rPr>
              <a:t>Subsidiary Offices</a:t>
            </a:r>
          </a:p>
        </p:txBody>
      </p:sp>
      <p:sp>
        <p:nvSpPr>
          <p:cNvPr id="84" name="TextBox 83"/>
          <p:cNvSpPr txBox="1"/>
          <p:nvPr/>
        </p:nvSpPr>
        <p:spPr>
          <a:xfrm>
            <a:off x="7906771" y="9858390"/>
            <a:ext cx="1467068" cy="553998"/>
          </a:xfrm>
          <a:prstGeom prst="rect">
            <a:avLst/>
          </a:prstGeom>
          <a:noFill/>
        </p:spPr>
        <p:txBody>
          <a:bodyPr wrap="none" rtlCol="0">
            <a:spAutoFit/>
          </a:bodyPr>
          <a:lstStyle/>
          <a:p>
            <a:r>
              <a:rPr lang="tr-TR" sz="3000" dirty="0">
                <a:solidFill>
                  <a:srgbClr val="983A58"/>
                </a:solidFill>
                <a:latin typeface="Open Sans" panose="020B0606030504020204" pitchFamily="34" charset="0"/>
                <a:ea typeface="Open Sans" panose="020B0606030504020204" pitchFamily="34" charset="0"/>
                <a:cs typeface="Open Sans" panose="020B0606030504020204" pitchFamily="34" charset="0"/>
              </a:rPr>
              <a:t>Agency</a:t>
            </a:r>
          </a:p>
        </p:txBody>
      </p:sp>
      <p:sp>
        <p:nvSpPr>
          <p:cNvPr id="85" name="TextBox 84"/>
          <p:cNvSpPr txBox="1"/>
          <p:nvPr/>
        </p:nvSpPr>
        <p:spPr>
          <a:xfrm>
            <a:off x="12990835" y="6848732"/>
            <a:ext cx="1467068" cy="553998"/>
          </a:xfrm>
          <a:prstGeom prst="rect">
            <a:avLst/>
          </a:prstGeom>
          <a:noFill/>
        </p:spPr>
        <p:txBody>
          <a:bodyPr wrap="none" rtlCol="0">
            <a:spAutoFit/>
          </a:bodyPr>
          <a:lstStyle/>
          <a:p>
            <a:r>
              <a:rPr lang="tr-TR" sz="3000" dirty="0">
                <a:solidFill>
                  <a:srgbClr val="983A58"/>
                </a:solidFill>
                <a:latin typeface="Open Sans" panose="020B0606030504020204" pitchFamily="34" charset="0"/>
                <a:ea typeface="Open Sans" panose="020B0606030504020204" pitchFamily="34" charset="0"/>
                <a:cs typeface="Open Sans" panose="020B0606030504020204" pitchFamily="34" charset="0"/>
              </a:rPr>
              <a:t>Agency</a:t>
            </a:r>
          </a:p>
        </p:txBody>
      </p:sp>
    </p:spTree>
    <p:extLst>
      <p:ext uri="{BB962C8B-B14F-4D97-AF65-F5344CB8AC3E}">
        <p14:creationId xmlns:p14="http://schemas.microsoft.com/office/powerpoint/2010/main" val="421263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COLUMN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1197444588"/>
              </p:ext>
            </p:extLst>
          </p:nvPr>
        </p:nvGraphicFramePr>
        <p:xfrm>
          <a:off x="2076450" y="4677664"/>
          <a:ext cx="20673822" cy="569163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099703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graphicFrame>
        <p:nvGraphicFramePr>
          <p:cNvPr id="13" name="Chart 12"/>
          <p:cNvGraphicFramePr/>
          <p:nvPr>
            <p:extLst>
              <p:ext uri="{D42A27DB-BD31-4B8C-83A1-F6EECF244321}">
                <p14:modId xmlns:p14="http://schemas.microsoft.com/office/powerpoint/2010/main" val="2906234812"/>
              </p:ext>
            </p:extLst>
          </p:nvPr>
        </p:nvGraphicFramePr>
        <p:xfrm>
          <a:off x="12561570" y="4609028"/>
          <a:ext cx="9950958" cy="5691632"/>
        </p:xfrm>
        <a:graphic>
          <a:graphicData uri="http://schemas.openxmlformats.org/drawingml/2006/chart">
            <c:chart xmlns:c="http://schemas.openxmlformats.org/drawingml/2006/chart" xmlns:r="http://schemas.openxmlformats.org/officeDocument/2006/relationships" r:id="rId2"/>
          </a:graphicData>
        </a:graphic>
      </p:graphicFrame>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COLUMN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1712964648"/>
              </p:ext>
            </p:extLst>
          </p:nvPr>
        </p:nvGraphicFramePr>
        <p:xfrm>
          <a:off x="2076450" y="4677664"/>
          <a:ext cx="9682734" cy="569163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588468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COLUMN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1476604520"/>
              </p:ext>
            </p:extLst>
          </p:nvPr>
        </p:nvGraphicFramePr>
        <p:xfrm>
          <a:off x="2076450" y="4677664"/>
          <a:ext cx="11151616" cy="5691632"/>
        </p:xfrm>
        <a:graphic>
          <a:graphicData uri="http://schemas.openxmlformats.org/drawingml/2006/chart">
            <c:chart xmlns:c="http://schemas.openxmlformats.org/drawingml/2006/chart" xmlns:r="http://schemas.openxmlformats.org/officeDocument/2006/relationships" r:id="rId2"/>
          </a:graphicData>
        </a:graphic>
      </p:graphicFrame>
      <p:sp>
        <p:nvSpPr>
          <p:cNvPr id="21" name="TextBox 20"/>
          <p:cNvSpPr txBox="1"/>
          <p:nvPr/>
        </p:nvSpPr>
        <p:spPr>
          <a:xfrm>
            <a:off x="14621210" y="7161334"/>
            <a:ext cx="546945" cy="769441"/>
          </a:xfrm>
          <a:prstGeom prst="rect">
            <a:avLst/>
          </a:prstGeom>
          <a:noFill/>
        </p:spPr>
        <p:txBody>
          <a:bodyPr wrap="none" rtlCol="0">
            <a:spAutoFit/>
          </a:bodyPr>
          <a:lstStyle/>
          <a:p>
            <a:pPr algn="ctr"/>
            <a:r>
              <a:rPr lang="tr-TR" sz="4400">
                <a:solidFill>
                  <a:srgbClr val="983A58"/>
                </a:solidFill>
                <a:latin typeface="FontAwesome" pitchFamily="2" charset="0"/>
              </a:rPr>
              <a:t></a:t>
            </a:r>
            <a:endParaRPr lang="tr-TR" sz="44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9" name="Rectangle 28"/>
          <p:cNvSpPr/>
          <p:nvPr/>
        </p:nvSpPr>
        <p:spPr>
          <a:xfrm>
            <a:off x="14560296" y="5311109"/>
            <a:ext cx="9231225" cy="1477328"/>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Etiam fermentum lectus suscipit vehicula dictum. </a:t>
            </a:r>
          </a:p>
        </p:txBody>
      </p:sp>
      <p:sp>
        <p:nvSpPr>
          <p:cNvPr id="30" name="TextBox 29"/>
          <p:cNvSpPr txBox="1"/>
          <p:nvPr/>
        </p:nvSpPr>
        <p:spPr>
          <a:xfrm>
            <a:off x="14560296" y="8199763"/>
            <a:ext cx="668773" cy="769441"/>
          </a:xfrm>
          <a:prstGeom prst="rect">
            <a:avLst/>
          </a:prstGeom>
          <a:noFill/>
        </p:spPr>
        <p:txBody>
          <a:bodyPr wrap="none" rtlCol="0">
            <a:spAutoFit/>
          </a:bodyPr>
          <a:lstStyle/>
          <a:p>
            <a:pPr algn="ctr"/>
            <a:r>
              <a:rPr lang="tr-TR" sz="4400">
                <a:solidFill>
                  <a:srgbClr val="484848"/>
                </a:solidFill>
                <a:latin typeface="FontAwesome" pitchFamily="2" charset="0"/>
              </a:rPr>
              <a:t></a:t>
            </a:r>
            <a:endParaRPr lang="tr-TR" sz="4400">
              <a:solidFill>
                <a:srgbClr val="48484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1" name="TextBox 30"/>
          <p:cNvSpPr txBox="1"/>
          <p:nvPr/>
        </p:nvSpPr>
        <p:spPr>
          <a:xfrm>
            <a:off x="14641247" y="9238192"/>
            <a:ext cx="506870" cy="769441"/>
          </a:xfrm>
          <a:prstGeom prst="rect">
            <a:avLst/>
          </a:prstGeom>
          <a:noFill/>
        </p:spPr>
        <p:txBody>
          <a:bodyPr wrap="none" rtlCol="0">
            <a:spAutoFit/>
          </a:bodyPr>
          <a:lstStyle/>
          <a:p>
            <a:pPr algn="ctr"/>
            <a:r>
              <a:rPr lang="tr-TR" sz="4400">
                <a:solidFill>
                  <a:srgbClr val="F1F0F0"/>
                </a:solidFill>
                <a:latin typeface="FontAwesome" pitchFamily="2" charset="0"/>
              </a:rPr>
              <a:t></a:t>
            </a:r>
            <a:endParaRPr lang="tr-TR" sz="44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2" name="Rectangle 31"/>
          <p:cNvSpPr/>
          <p:nvPr/>
        </p:nvSpPr>
        <p:spPr>
          <a:xfrm>
            <a:off x="14560296" y="4755332"/>
            <a:ext cx="10134600"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33" name="Rectangle 32"/>
          <p:cNvSpPr/>
          <p:nvPr/>
        </p:nvSpPr>
        <p:spPr>
          <a:xfrm>
            <a:off x="15491173" y="7269055"/>
            <a:ext cx="5330637"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Modesty</a:t>
            </a:r>
          </a:p>
        </p:txBody>
      </p:sp>
      <p:sp>
        <p:nvSpPr>
          <p:cNvPr id="36" name="Rectangle 35"/>
          <p:cNvSpPr/>
          <p:nvPr/>
        </p:nvSpPr>
        <p:spPr>
          <a:xfrm>
            <a:off x="15491173" y="8307484"/>
            <a:ext cx="5330637" cy="553998"/>
          </a:xfrm>
          <a:prstGeom prst="rect">
            <a:avLst/>
          </a:prstGeom>
        </p:spPr>
        <p:txBody>
          <a:bodyPr wrap="square">
            <a:spAutoFit/>
          </a:bodyPr>
          <a:lstStyle/>
          <a:p>
            <a:r>
              <a:rPr lang="tr-TR" sz="3000">
                <a:solidFill>
                  <a:srgbClr val="484848"/>
                </a:solidFill>
                <a:latin typeface="Open Sans Semibold" panose="020B0706030804020204" pitchFamily="34" charset="0"/>
                <a:ea typeface="Open Sans Semibold" panose="020B0706030804020204" pitchFamily="34" charset="0"/>
                <a:cs typeface="Open Sans Semibold" panose="020B0706030804020204" pitchFamily="34" charset="0"/>
              </a:rPr>
              <a:t>Excitement</a:t>
            </a:r>
          </a:p>
        </p:txBody>
      </p:sp>
      <p:sp>
        <p:nvSpPr>
          <p:cNvPr id="37" name="Rectangle 36"/>
          <p:cNvSpPr/>
          <p:nvPr/>
        </p:nvSpPr>
        <p:spPr>
          <a:xfrm>
            <a:off x="15491173" y="9345913"/>
            <a:ext cx="5330637" cy="553998"/>
          </a:xfrm>
          <a:prstGeom prst="rect">
            <a:avLst/>
          </a:prstGeom>
        </p:spPr>
        <p:txBody>
          <a:bodyPr wrap="square">
            <a:spAutoFit/>
          </a:bodyPr>
          <a:lstStyle/>
          <a:p>
            <a:r>
              <a:rPr lang="tr-TR" sz="30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Brilliant</a:t>
            </a:r>
          </a:p>
        </p:txBody>
      </p:sp>
    </p:spTree>
    <p:extLst>
      <p:ext uri="{BB962C8B-B14F-4D97-AF65-F5344CB8AC3E}">
        <p14:creationId xmlns:p14="http://schemas.microsoft.com/office/powerpoint/2010/main" val="2256513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PIE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601189991"/>
              </p:ext>
            </p:extLst>
          </p:nvPr>
        </p:nvGraphicFramePr>
        <p:xfrm>
          <a:off x="10788528" y="4704723"/>
          <a:ext cx="12746857" cy="6505821"/>
        </p:xfrm>
        <a:graphic>
          <a:graphicData uri="http://schemas.openxmlformats.org/drawingml/2006/chart">
            <c:chart xmlns:c="http://schemas.openxmlformats.org/drawingml/2006/chart" xmlns:r="http://schemas.openxmlformats.org/officeDocument/2006/relationships" r:id="rId2"/>
          </a:graphicData>
        </a:graphic>
      </p:graphicFrame>
      <p:sp>
        <p:nvSpPr>
          <p:cNvPr id="21" name="TextBox 20"/>
          <p:cNvSpPr txBox="1"/>
          <p:nvPr/>
        </p:nvSpPr>
        <p:spPr>
          <a:xfrm>
            <a:off x="2036375" y="7161334"/>
            <a:ext cx="748924" cy="769441"/>
          </a:xfrm>
          <a:prstGeom prst="rect">
            <a:avLst/>
          </a:prstGeom>
          <a:noFill/>
        </p:spPr>
        <p:txBody>
          <a:bodyPr wrap="none" rtlCol="0">
            <a:spAutoFit/>
          </a:bodyPr>
          <a:lstStyle/>
          <a:p>
            <a:pPr algn="ctr"/>
            <a:r>
              <a:rPr lang="tr-TR" sz="4400">
                <a:solidFill>
                  <a:srgbClr val="983A58"/>
                </a:solidFill>
                <a:latin typeface="FontAwesome" pitchFamily="2" charset="0"/>
              </a:rPr>
              <a:t></a:t>
            </a:r>
            <a:endParaRPr lang="tr-TR" sz="44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9" name="Rectangle 28"/>
          <p:cNvSpPr/>
          <p:nvPr/>
        </p:nvSpPr>
        <p:spPr>
          <a:xfrm>
            <a:off x="2076450" y="5311109"/>
            <a:ext cx="10304526" cy="1477328"/>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Etiam fermentum lectus suscipit vehicula dictum. </a:t>
            </a:r>
          </a:p>
        </p:txBody>
      </p:sp>
      <p:sp>
        <p:nvSpPr>
          <p:cNvPr id="30" name="TextBox 29"/>
          <p:cNvSpPr txBox="1"/>
          <p:nvPr/>
        </p:nvSpPr>
        <p:spPr>
          <a:xfrm>
            <a:off x="2036375" y="8199763"/>
            <a:ext cx="748924" cy="769441"/>
          </a:xfrm>
          <a:prstGeom prst="rect">
            <a:avLst/>
          </a:prstGeom>
          <a:noFill/>
        </p:spPr>
        <p:txBody>
          <a:bodyPr wrap="none" rtlCol="0">
            <a:spAutoFit/>
          </a:bodyPr>
          <a:lstStyle/>
          <a:p>
            <a:pPr algn="ctr"/>
            <a:r>
              <a:rPr lang="tr-TR" sz="4400">
                <a:solidFill>
                  <a:srgbClr val="484848"/>
                </a:solidFill>
                <a:latin typeface="FontAwesome" pitchFamily="2" charset="0"/>
              </a:rPr>
              <a:t></a:t>
            </a:r>
            <a:endParaRPr lang="tr-TR" sz="4400">
              <a:solidFill>
                <a:srgbClr val="48484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1" name="TextBox 30"/>
          <p:cNvSpPr txBox="1"/>
          <p:nvPr/>
        </p:nvSpPr>
        <p:spPr>
          <a:xfrm>
            <a:off x="2036375" y="9238192"/>
            <a:ext cx="748923" cy="769441"/>
          </a:xfrm>
          <a:prstGeom prst="rect">
            <a:avLst/>
          </a:prstGeom>
          <a:noFill/>
        </p:spPr>
        <p:txBody>
          <a:bodyPr wrap="none" rtlCol="0">
            <a:spAutoFit/>
          </a:bodyPr>
          <a:lstStyle/>
          <a:p>
            <a:pPr algn="ctr"/>
            <a:r>
              <a:rPr lang="tr-TR" sz="4400">
                <a:solidFill>
                  <a:srgbClr val="F1F0F0"/>
                </a:solidFill>
                <a:latin typeface="FontAwesome" pitchFamily="2" charset="0"/>
              </a:rPr>
              <a:t></a:t>
            </a:r>
            <a:endParaRPr lang="tr-TR" sz="44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2" name="Rectangle 31"/>
          <p:cNvSpPr/>
          <p:nvPr/>
        </p:nvSpPr>
        <p:spPr>
          <a:xfrm>
            <a:off x="2076450" y="4755332"/>
            <a:ext cx="10134600"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33" name="Rectangle 32"/>
          <p:cNvSpPr/>
          <p:nvPr/>
        </p:nvSpPr>
        <p:spPr>
          <a:xfrm>
            <a:off x="3007327" y="7269055"/>
            <a:ext cx="9203723" cy="553998"/>
          </a:xfrm>
          <a:prstGeom prst="rect">
            <a:avLst/>
          </a:prstGeom>
        </p:spPr>
        <p:txBody>
          <a:bodyPr wrap="square">
            <a:spAutoFit/>
          </a:bodyPr>
          <a:lstStyle/>
          <a:p>
            <a:r>
              <a:rPr lang="fr-F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Vivamus nec interdum turpis. Sed tristique cons</a:t>
            </a: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a:t>
            </a:r>
          </a:p>
        </p:txBody>
      </p:sp>
      <p:sp>
        <p:nvSpPr>
          <p:cNvPr id="36" name="Rectangle 35"/>
          <p:cNvSpPr/>
          <p:nvPr/>
        </p:nvSpPr>
        <p:spPr>
          <a:xfrm>
            <a:off x="3007327" y="8307484"/>
            <a:ext cx="9203723" cy="553998"/>
          </a:xfrm>
          <a:prstGeom prst="rect">
            <a:avLst/>
          </a:prstGeom>
        </p:spPr>
        <p:txBody>
          <a:bodyPr wrap="square">
            <a:spAutoFit/>
          </a:bodyPr>
          <a:lstStyle/>
          <a:p>
            <a:r>
              <a:rPr lang="fr-FR" sz="3000">
                <a:solidFill>
                  <a:srgbClr val="484848"/>
                </a:solidFill>
                <a:latin typeface="Open Sans Semibold" panose="020B0706030804020204" pitchFamily="34" charset="0"/>
                <a:ea typeface="Open Sans Semibold" panose="020B0706030804020204" pitchFamily="34" charset="0"/>
                <a:cs typeface="Open Sans Semibold" panose="020B0706030804020204" pitchFamily="34" charset="0"/>
              </a:rPr>
              <a:t>Vivamus nec interdum turpis. Sed tristique cons.</a:t>
            </a:r>
          </a:p>
        </p:txBody>
      </p:sp>
      <p:sp>
        <p:nvSpPr>
          <p:cNvPr id="37" name="Rectangle 36"/>
          <p:cNvSpPr/>
          <p:nvPr/>
        </p:nvSpPr>
        <p:spPr>
          <a:xfrm>
            <a:off x="3007327" y="9345913"/>
            <a:ext cx="9203723" cy="553998"/>
          </a:xfrm>
          <a:prstGeom prst="rect">
            <a:avLst/>
          </a:prstGeom>
        </p:spPr>
        <p:txBody>
          <a:bodyPr wrap="square">
            <a:spAutoFit/>
          </a:bodyPr>
          <a:lstStyle/>
          <a:p>
            <a:r>
              <a:rPr lang="fr-FR" sz="30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Vivamus nec interdum turpis. Sed tristique cons.</a:t>
            </a:r>
          </a:p>
        </p:txBody>
      </p:sp>
    </p:spTree>
    <p:extLst>
      <p:ext uri="{BB962C8B-B14F-4D97-AF65-F5344CB8AC3E}">
        <p14:creationId xmlns:p14="http://schemas.microsoft.com/office/powerpoint/2010/main" val="1818603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DOUGHNUT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1982666920"/>
              </p:ext>
            </p:extLst>
          </p:nvPr>
        </p:nvGraphicFramePr>
        <p:xfrm>
          <a:off x="-1921632" y="4704724"/>
          <a:ext cx="12746857" cy="594634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5" name="Chart 14"/>
          <p:cNvGraphicFramePr/>
          <p:nvPr>
            <p:extLst>
              <p:ext uri="{D42A27DB-BD31-4B8C-83A1-F6EECF244321}">
                <p14:modId xmlns:p14="http://schemas.microsoft.com/office/powerpoint/2010/main" val="2336986236"/>
              </p:ext>
            </p:extLst>
          </p:nvPr>
        </p:nvGraphicFramePr>
        <p:xfrm>
          <a:off x="13223118" y="4704724"/>
          <a:ext cx="12746857" cy="594634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6" name="Chart 15"/>
          <p:cNvGraphicFramePr/>
          <p:nvPr>
            <p:extLst>
              <p:ext uri="{D42A27DB-BD31-4B8C-83A1-F6EECF244321}">
                <p14:modId xmlns:p14="http://schemas.microsoft.com/office/powerpoint/2010/main" val="161865209"/>
              </p:ext>
            </p:extLst>
          </p:nvPr>
        </p:nvGraphicFramePr>
        <p:xfrm>
          <a:off x="5650743" y="4704724"/>
          <a:ext cx="12746857" cy="5946344"/>
        </p:xfrm>
        <a:graphic>
          <a:graphicData uri="http://schemas.openxmlformats.org/drawingml/2006/chart">
            <c:chart xmlns:c="http://schemas.openxmlformats.org/drawingml/2006/chart" xmlns:r="http://schemas.openxmlformats.org/officeDocument/2006/relationships" r:id="rId4"/>
          </a:graphicData>
        </a:graphic>
      </p:graphicFrame>
      <p:sp>
        <p:nvSpPr>
          <p:cNvPr id="4" name="TextBox 3"/>
          <p:cNvSpPr txBox="1"/>
          <p:nvPr/>
        </p:nvSpPr>
        <p:spPr>
          <a:xfrm>
            <a:off x="3588418" y="7170064"/>
            <a:ext cx="1726755" cy="1015663"/>
          </a:xfrm>
          <a:prstGeom prst="rect">
            <a:avLst/>
          </a:prstGeom>
          <a:noFill/>
        </p:spPr>
        <p:txBody>
          <a:bodyPr wrap="none" rtlCol="0">
            <a:spAutoFit/>
          </a:bodyPr>
          <a:lstStyle/>
          <a:p>
            <a:r>
              <a:rPr lang="tr-TR" sz="6000">
                <a:solidFill>
                  <a:srgbClr val="484848"/>
                </a:solidFill>
                <a:latin typeface="Open Sans Semibold" panose="020B0706030804020204" pitchFamily="34" charset="0"/>
                <a:ea typeface="Open Sans Semibold" panose="020B0706030804020204" pitchFamily="34" charset="0"/>
                <a:cs typeface="Open Sans Semibold" panose="020B0706030804020204" pitchFamily="34" charset="0"/>
              </a:rPr>
              <a:t>63%</a:t>
            </a:r>
          </a:p>
        </p:txBody>
      </p:sp>
      <p:sp>
        <p:nvSpPr>
          <p:cNvPr id="23" name="TextBox 22"/>
          <p:cNvSpPr txBox="1"/>
          <p:nvPr/>
        </p:nvSpPr>
        <p:spPr>
          <a:xfrm>
            <a:off x="11160793" y="7170064"/>
            <a:ext cx="1726755" cy="1015663"/>
          </a:xfrm>
          <a:prstGeom prst="rect">
            <a:avLst/>
          </a:prstGeom>
          <a:noFill/>
        </p:spPr>
        <p:txBody>
          <a:bodyPr wrap="none" rtlCol="0">
            <a:spAutoFit/>
          </a:bodyPr>
          <a:lstStyle/>
          <a:p>
            <a:r>
              <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70%</a:t>
            </a:r>
          </a:p>
        </p:txBody>
      </p:sp>
      <p:sp>
        <p:nvSpPr>
          <p:cNvPr id="24" name="TextBox 23"/>
          <p:cNvSpPr txBox="1"/>
          <p:nvPr/>
        </p:nvSpPr>
        <p:spPr>
          <a:xfrm>
            <a:off x="18733168" y="7170063"/>
            <a:ext cx="1726755" cy="1015663"/>
          </a:xfrm>
          <a:prstGeom prst="rect">
            <a:avLst/>
          </a:prstGeom>
          <a:noFill/>
        </p:spPr>
        <p:txBody>
          <a:bodyPr wrap="none" rtlCol="0">
            <a:spAutoFit/>
          </a:bodyPr>
          <a:lstStyle/>
          <a:p>
            <a:r>
              <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55%</a:t>
            </a:r>
          </a:p>
        </p:txBody>
      </p:sp>
    </p:spTree>
    <p:extLst>
      <p:ext uri="{BB962C8B-B14F-4D97-AF65-F5344CB8AC3E}">
        <p14:creationId xmlns:p14="http://schemas.microsoft.com/office/powerpoint/2010/main" val="26234963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LINE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3877545710"/>
              </p:ext>
            </p:extLst>
          </p:nvPr>
        </p:nvGraphicFramePr>
        <p:xfrm>
          <a:off x="12127484" y="4677664"/>
          <a:ext cx="11151616" cy="6265756"/>
        </p:xfrm>
        <a:graphic>
          <a:graphicData uri="http://schemas.openxmlformats.org/drawingml/2006/chart">
            <c:chart xmlns:c="http://schemas.openxmlformats.org/drawingml/2006/chart" xmlns:r="http://schemas.openxmlformats.org/officeDocument/2006/relationships" r:id="rId2"/>
          </a:graphicData>
        </a:graphic>
      </p:graphicFrame>
      <p:sp>
        <p:nvSpPr>
          <p:cNvPr id="15" name="Rectangle 14"/>
          <p:cNvSpPr/>
          <p:nvPr/>
        </p:nvSpPr>
        <p:spPr>
          <a:xfrm>
            <a:off x="2121916" y="5311109"/>
            <a:ext cx="9231225" cy="1938992"/>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16" name="Rectangle 15"/>
          <p:cNvSpPr/>
          <p:nvPr/>
        </p:nvSpPr>
        <p:spPr>
          <a:xfrm>
            <a:off x="2121916" y="4755332"/>
            <a:ext cx="9231225"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9" name="Rectangle 8"/>
          <p:cNvSpPr/>
          <p:nvPr/>
        </p:nvSpPr>
        <p:spPr>
          <a:xfrm>
            <a:off x="2121916" y="8483835"/>
            <a:ext cx="9231225" cy="1938992"/>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10" name="Rectangle 9"/>
          <p:cNvSpPr/>
          <p:nvPr/>
        </p:nvSpPr>
        <p:spPr>
          <a:xfrm>
            <a:off x="2121916" y="7928058"/>
            <a:ext cx="9231225"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321843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CLUSTERED BAR</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1560644599"/>
              </p:ext>
            </p:extLst>
          </p:nvPr>
        </p:nvGraphicFramePr>
        <p:xfrm>
          <a:off x="12127484" y="4677664"/>
          <a:ext cx="10134600" cy="6265756"/>
        </p:xfrm>
        <a:graphic>
          <a:graphicData uri="http://schemas.openxmlformats.org/drawingml/2006/chart">
            <c:chart xmlns:c="http://schemas.openxmlformats.org/drawingml/2006/chart" xmlns:r="http://schemas.openxmlformats.org/officeDocument/2006/relationships" r:id="rId2"/>
          </a:graphicData>
        </a:graphic>
      </p:graphicFrame>
      <p:sp>
        <p:nvSpPr>
          <p:cNvPr id="15" name="Rectangle 14"/>
          <p:cNvSpPr/>
          <p:nvPr/>
        </p:nvSpPr>
        <p:spPr>
          <a:xfrm>
            <a:off x="2121916" y="5311109"/>
            <a:ext cx="9231225" cy="1938992"/>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16" name="Rectangle 15"/>
          <p:cNvSpPr/>
          <p:nvPr/>
        </p:nvSpPr>
        <p:spPr>
          <a:xfrm>
            <a:off x="2121916" y="4755332"/>
            <a:ext cx="9231225"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7" name="Rectangle 6"/>
          <p:cNvSpPr/>
          <p:nvPr/>
        </p:nvSpPr>
        <p:spPr>
          <a:xfrm>
            <a:off x="2121916" y="8483835"/>
            <a:ext cx="9231225" cy="1938992"/>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8" name="Rectangle 7"/>
          <p:cNvSpPr/>
          <p:nvPr/>
        </p:nvSpPr>
        <p:spPr>
          <a:xfrm>
            <a:off x="2121916" y="7928058"/>
            <a:ext cx="9231225"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131834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AREA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3566108359"/>
              </p:ext>
            </p:extLst>
          </p:nvPr>
        </p:nvGraphicFramePr>
        <p:xfrm>
          <a:off x="7124700" y="4677664"/>
          <a:ext cx="10134600" cy="6265756"/>
        </p:xfrm>
        <a:graphic>
          <a:graphicData uri="http://schemas.openxmlformats.org/drawingml/2006/chart">
            <c:chart xmlns:c="http://schemas.openxmlformats.org/drawingml/2006/chart" xmlns:r="http://schemas.openxmlformats.org/officeDocument/2006/relationships" r:id="rId2"/>
          </a:graphicData>
        </a:graphic>
      </p:graphicFrame>
      <p:sp>
        <p:nvSpPr>
          <p:cNvPr id="15" name="Rectangle 14"/>
          <p:cNvSpPr/>
          <p:nvPr/>
        </p:nvSpPr>
        <p:spPr>
          <a:xfrm>
            <a:off x="2121917" y="5311109"/>
            <a:ext cx="4850384" cy="2400657"/>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a:t>
            </a:r>
          </a:p>
        </p:txBody>
      </p:sp>
      <p:sp>
        <p:nvSpPr>
          <p:cNvPr id="16" name="Rectangle 15"/>
          <p:cNvSpPr/>
          <p:nvPr/>
        </p:nvSpPr>
        <p:spPr>
          <a:xfrm>
            <a:off x="2121916" y="4755332"/>
            <a:ext cx="4850385"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8" name="Rectangle 17"/>
          <p:cNvSpPr/>
          <p:nvPr/>
        </p:nvSpPr>
        <p:spPr>
          <a:xfrm>
            <a:off x="17411700" y="5311109"/>
            <a:ext cx="4850384" cy="2400657"/>
          </a:xfrm>
          <a:prstGeom prst="rect">
            <a:avLst/>
          </a:prstGeom>
        </p:spPr>
        <p:txBody>
          <a:bodyPr wrap="square">
            <a:spAutoFit/>
          </a:bodyPr>
          <a:lstStyle/>
          <a:p>
            <a:pPr algn="r"/>
            <a:r>
              <a:rPr lang="tr-TR" sz="3000">
                <a:solidFill>
                  <a:srgbClr val="F1F0F0"/>
                </a:solidFill>
                <a:latin typeface="Open Sans" panose="020B0606030504020204" pitchFamily="34" charset="0"/>
              </a:rPr>
              <a:t>Lorem ipsum dolor sit amet, consectetur adipiscing elit. Nam porttitor augue non purus ultrices pretium</a:t>
            </a:r>
          </a:p>
        </p:txBody>
      </p:sp>
      <p:sp>
        <p:nvSpPr>
          <p:cNvPr id="19" name="Rectangle 18"/>
          <p:cNvSpPr/>
          <p:nvPr/>
        </p:nvSpPr>
        <p:spPr>
          <a:xfrm>
            <a:off x="17411699" y="4755332"/>
            <a:ext cx="4850385" cy="553998"/>
          </a:xfrm>
          <a:prstGeom prst="rect">
            <a:avLst/>
          </a:prstGeom>
        </p:spPr>
        <p:txBody>
          <a:bodyPr wrap="square">
            <a:spAutoFit/>
          </a:bodyPr>
          <a:lstStyle/>
          <a:p>
            <a:pPr algn="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21" name="Rectangle 20"/>
          <p:cNvSpPr/>
          <p:nvPr/>
        </p:nvSpPr>
        <p:spPr>
          <a:xfrm>
            <a:off x="2121917" y="8543215"/>
            <a:ext cx="4850384" cy="2400657"/>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a:t>
            </a:r>
          </a:p>
        </p:txBody>
      </p:sp>
      <p:sp>
        <p:nvSpPr>
          <p:cNvPr id="23" name="Rectangle 22"/>
          <p:cNvSpPr/>
          <p:nvPr/>
        </p:nvSpPr>
        <p:spPr>
          <a:xfrm>
            <a:off x="2121916" y="7987438"/>
            <a:ext cx="4850385"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24" name="Rectangle 23"/>
          <p:cNvSpPr/>
          <p:nvPr/>
        </p:nvSpPr>
        <p:spPr>
          <a:xfrm>
            <a:off x="17411700" y="8543215"/>
            <a:ext cx="4850384" cy="2400657"/>
          </a:xfrm>
          <a:prstGeom prst="rect">
            <a:avLst/>
          </a:prstGeom>
        </p:spPr>
        <p:txBody>
          <a:bodyPr wrap="square">
            <a:spAutoFit/>
          </a:bodyPr>
          <a:lstStyle/>
          <a:p>
            <a:pPr algn="r"/>
            <a:r>
              <a:rPr lang="tr-TR" sz="3000">
                <a:solidFill>
                  <a:srgbClr val="F1F0F0"/>
                </a:solidFill>
                <a:latin typeface="Open Sans" panose="020B0606030504020204" pitchFamily="34" charset="0"/>
              </a:rPr>
              <a:t>Lorem ipsum dolor sit amet, consectetur adipiscing elit. Nam porttitor augue non purus ultrices pretium</a:t>
            </a:r>
          </a:p>
        </p:txBody>
      </p:sp>
      <p:sp>
        <p:nvSpPr>
          <p:cNvPr id="25" name="Rectangle 24"/>
          <p:cNvSpPr/>
          <p:nvPr/>
        </p:nvSpPr>
        <p:spPr>
          <a:xfrm>
            <a:off x="17411699" y="7987438"/>
            <a:ext cx="4850385" cy="553998"/>
          </a:xfrm>
          <a:prstGeom prst="rect">
            <a:avLst/>
          </a:prstGeom>
        </p:spPr>
        <p:txBody>
          <a:bodyPr wrap="square">
            <a:spAutoFit/>
          </a:bodyPr>
          <a:lstStyle/>
          <a:p>
            <a:pPr algn="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2566683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graphicFrame>
        <p:nvGraphicFramePr>
          <p:cNvPr id="5" name="Chart 4"/>
          <p:cNvGraphicFramePr/>
          <p:nvPr>
            <p:extLst>
              <p:ext uri="{D42A27DB-BD31-4B8C-83A1-F6EECF244321}">
                <p14:modId xmlns:p14="http://schemas.microsoft.com/office/powerpoint/2010/main" val="1248932080"/>
              </p:ext>
            </p:extLst>
          </p:nvPr>
        </p:nvGraphicFramePr>
        <p:xfrm>
          <a:off x="2076450" y="4677664"/>
          <a:ext cx="11151616" cy="6265756"/>
        </p:xfrm>
        <a:graphic>
          <a:graphicData uri="http://schemas.openxmlformats.org/drawingml/2006/chart">
            <c:chart xmlns:c="http://schemas.openxmlformats.org/drawingml/2006/chart" xmlns:r="http://schemas.openxmlformats.org/officeDocument/2006/relationships" r:id="rId2"/>
          </a:graphicData>
        </a:graphic>
      </p:graphicFrame>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LINE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GRAPH</a:t>
            </a:r>
          </a:p>
        </p:txBody>
      </p:sp>
      <p:sp>
        <p:nvSpPr>
          <p:cNvPr id="15" name="Rectangle 14"/>
          <p:cNvSpPr/>
          <p:nvPr/>
        </p:nvSpPr>
        <p:spPr>
          <a:xfrm>
            <a:off x="13319506" y="5311109"/>
            <a:ext cx="9231225" cy="1938992"/>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16" name="Rectangle 15"/>
          <p:cNvSpPr/>
          <p:nvPr/>
        </p:nvSpPr>
        <p:spPr>
          <a:xfrm>
            <a:off x="13319506" y="4755332"/>
            <a:ext cx="9231225"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8" name="Rectangle 7"/>
          <p:cNvSpPr/>
          <p:nvPr/>
        </p:nvSpPr>
        <p:spPr>
          <a:xfrm>
            <a:off x="13319506" y="8128154"/>
            <a:ext cx="9231225" cy="1938992"/>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9" name="Rectangle 8"/>
          <p:cNvSpPr/>
          <p:nvPr/>
        </p:nvSpPr>
        <p:spPr>
          <a:xfrm>
            <a:off x="13319506" y="7572377"/>
            <a:ext cx="9231225"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4139559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STACKED BAR</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1396269306"/>
              </p:ext>
            </p:extLst>
          </p:nvPr>
        </p:nvGraphicFramePr>
        <p:xfrm>
          <a:off x="2076449" y="4677664"/>
          <a:ext cx="9231224" cy="3761486"/>
        </p:xfrm>
        <a:graphic>
          <a:graphicData uri="http://schemas.openxmlformats.org/drawingml/2006/chart">
            <c:chart xmlns:c="http://schemas.openxmlformats.org/drawingml/2006/chart" xmlns:r="http://schemas.openxmlformats.org/officeDocument/2006/relationships" r:id="rId2"/>
          </a:graphicData>
        </a:graphic>
      </p:graphicFrame>
      <p:sp>
        <p:nvSpPr>
          <p:cNvPr id="2" name="Rectangle 1"/>
          <p:cNvSpPr/>
          <p:nvPr/>
        </p:nvSpPr>
        <p:spPr>
          <a:xfrm>
            <a:off x="2076448" y="9382255"/>
            <a:ext cx="20650548" cy="1754326"/>
          </a:xfrm>
          <a:prstGeom prst="rect">
            <a:avLst/>
          </a:prstGeom>
        </p:spPr>
        <p:txBody>
          <a:bodyPr wrap="square">
            <a:spAutoFit/>
          </a:bodyPr>
          <a:lstStyle/>
          <a:p>
            <a:r>
              <a:rPr lang="tr-TR">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12887648" y="4760790"/>
            <a:ext cx="1726755" cy="1015663"/>
          </a:xfrm>
          <a:prstGeom prst="rect">
            <a:avLst/>
          </a:prstGeom>
          <a:noFill/>
        </p:spPr>
        <p:txBody>
          <a:bodyPr wrap="none" rtlCol="0">
            <a:spAutoFit/>
          </a:bodyPr>
          <a:lstStyle/>
          <a:p>
            <a:pPr algn="ctr"/>
            <a:r>
              <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90%</a:t>
            </a:r>
          </a:p>
        </p:txBody>
      </p:sp>
      <p:sp>
        <p:nvSpPr>
          <p:cNvPr id="15" name="TextBox 14"/>
          <p:cNvSpPr txBox="1"/>
          <p:nvPr/>
        </p:nvSpPr>
        <p:spPr>
          <a:xfrm>
            <a:off x="16609976" y="4760790"/>
            <a:ext cx="1726755" cy="1015663"/>
          </a:xfrm>
          <a:prstGeom prst="rect">
            <a:avLst/>
          </a:prstGeom>
          <a:noFill/>
        </p:spPr>
        <p:txBody>
          <a:bodyPr wrap="none" rtlCol="0">
            <a:spAutoFit/>
          </a:bodyPr>
          <a:lstStyle/>
          <a:p>
            <a:pPr algn="ctr"/>
            <a:r>
              <a:rPr lang="tr-TR" sz="6000">
                <a:solidFill>
                  <a:srgbClr val="484848"/>
                </a:solidFill>
                <a:latin typeface="Open Sans Semibold" panose="020B0706030804020204" pitchFamily="34" charset="0"/>
                <a:ea typeface="Open Sans Semibold" panose="020B0706030804020204" pitchFamily="34" charset="0"/>
                <a:cs typeface="Open Sans Semibold" panose="020B0706030804020204" pitchFamily="34" charset="0"/>
              </a:rPr>
              <a:t>85%</a:t>
            </a:r>
          </a:p>
        </p:txBody>
      </p:sp>
      <p:sp>
        <p:nvSpPr>
          <p:cNvPr id="16" name="TextBox 15"/>
          <p:cNvSpPr txBox="1"/>
          <p:nvPr/>
        </p:nvSpPr>
        <p:spPr>
          <a:xfrm>
            <a:off x="20250880" y="4760790"/>
            <a:ext cx="1726755" cy="1015663"/>
          </a:xfrm>
          <a:prstGeom prst="rect">
            <a:avLst/>
          </a:prstGeom>
          <a:noFill/>
        </p:spPr>
        <p:txBody>
          <a:bodyPr wrap="none" rtlCol="0">
            <a:spAutoFit/>
          </a:bodyPr>
          <a:lstStyle/>
          <a:p>
            <a:pPr algn="ctr"/>
            <a:r>
              <a:rPr lang="tr-TR" sz="60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75%</a:t>
            </a:r>
          </a:p>
        </p:txBody>
      </p:sp>
      <p:sp>
        <p:nvSpPr>
          <p:cNvPr id="18" name="Rectangle 17"/>
          <p:cNvSpPr/>
          <p:nvPr/>
        </p:nvSpPr>
        <p:spPr>
          <a:xfrm>
            <a:off x="19501518" y="5739621"/>
            <a:ext cx="3225478" cy="553998"/>
          </a:xfrm>
          <a:prstGeom prst="rect">
            <a:avLst/>
          </a:prstGeom>
        </p:spPr>
        <p:txBody>
          <a:bodyPr wrap="square">
            <a:spAutoFit/>
          </a:bodyPr>
          <a:lstStyle/>
          <a:p>
            <a:pPr algn="ctr"/>
            <a:r>
              <a:rPr lang="tr-TR" sz="30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Subtitle</a:t>
            </a:r>
          </a:p>
        </p:txBody>
      </p:sp>
      <p:sp>
        <p:nvSpPr>
          <p:cNvPr id="19" name="Rectangle 18"/>
          <p:cNvSpPr/>
          <p:nvPr/>
        </p:nvSpPr>
        <p:spPr>
          <a:xfrm>
            <a:off x="19501518" y="6293619"/>
            <a:ext cx="3225478" cy="1815882"/>
          </a:xfrm>
          <a:prstGeom prst="rect">
            <a:avLst/>
          </a:prstGeom>
        </p:spPr>
        <p:txBody>
          <a:bodyPr wrap="square">
            <a:spAutoFit/>
          </a:bodyPr>
          <a:lstStyle/>
          <a:p>
            <a:pPr algn="ctr"/>
            <a:r>
              <a:rPr lang="tr-TR" sz="2800">
                <a:solidFill>
                  <a:srgbClr val="F1F0F0"/>
                </a:solidFill>
                <a:latin typeface="Open Sans" panose="020B0606030504020204" pitchFamily="34" charset="0"/>
              </a:rPr>
              <a:t>Lorem ipsum dolor sit amet, consectetur adipiscing elit. </a:t>
            </a:r>
          </a:p>
        </p:txBody>
      </p:sp>
      <p:sp>
        <p:nvSpPr>
          <p:cNvPr id="23" name="Rectangle 22"/>
          <p:cNvSpPr/>
          <p:nvPr/>
        </p:nvSpPr>
        <p:spPr>
          <a:xfrm>
            <a:off x="15860614" y="5739621"/>
            <a:ext cx="3225478" cy="553998"/>
          </a:xfrm>
          <a:prstGeom prst="rect">
            <a:avLst/>
          </a:prstGeom>
        </p:spPr>
        <p:txBody>
          <a:bodyPr wrap="square">
            <a:spAutoFit/>
          </a:bodyPr>
          <a:lstStyle/>
          <a:p>
            <a:pPr algn="ctr"/>
            <a:r>
              <a:rPr lang="tr-TR" sz="3000">
                <a:solidFill>
                  <a:srgbClr val="484848"/>
                </a:solidFill>
                <a:latin typeface="Open Sans Semibold" panose="020B0706030804020204" pitchFamily="34" charset="0"/>
                <a:ea typeface="Open Sans Semibold" panose="020B0706030804020204" pitchFamily="34" charset="0"/>
                <a:cs typeface="Open Sans Semibold" panose="020B0706030804020204" pitchFamily="34" charset="0"/>
              </a:rPr>
              <a:t>Subtitle</a:t>
            </a:r>
          </a:p>
        </p:txBody>
      </p:sp>
      <p:sp>
        <p:nvSpPr>
          <p:cNvPr id="24" name="Rectangle 23"/>
          <p:cNvSpPr/>
          <p:nvPr/>
        </p:nvSpPr>
        <p:spPr>
          <a:xfrm>
            <a:off x="15860614" y="6293619"/>
            <a:ext cx="3225478" cy="1815882"/>
          </a:xfrm>
          <a:prstGeom prst="rect">
            <a:avLst/>
          </a:prstGeom>
        </p:spPr>
        <p:txBody>
          <a:bodyPr wrap="square">
            <a:spAutoFit/>
          </a:bodyPr>
          <a:lstStyle/>
          <a:p>
            <a:pPr algn="ctr"/>
            <a:r>
              <a:rPr lang="tr-TR" sz="2800">
                <a:solidFill>
                  <a:srgbClr val="F1F0F0"/>
                </a:solidFill>
                <a:latin typeface="Open Sans" panose="020B0606030504020204" pitchFamily="34" charset="0"/>
              </a:rPr>
              <a:t>Lorem ipsum dolor sit amet, consectetur adipiscing elit. </a:t>
            </a:r>
          </a:p>
        </p:txBody>
      </p:sp>
      <p:sp>
        <p:nvSpPr>
          <p:cNvPr id="25" name="Rectangle 24"/>
          <p:cNvSpPr/>
          <p:nvPr/>
        </p:nvSpPr>
        <p:spPr>
          <a:xfrm>
            <a:off x="12138286" y="5739621"/>
            <a:ext cx="3225478"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Subtitle</a:t>
            </a:r>
          </a:p>
        </p:txBody>
      </p:sp>
      <p:sp>
        <p:nvSpPr>
          <p:cNvPr id="26" name="Rectangle 25"/>
          <p:cNvSpPr/>
          <p:nvPr/>
        </p:nvSpPr>
        <p:spPr>
          <a:xfrm>
            <a:off x="12138286" y="6293619"/>
            <a:ext cx="3225478" cy="1815882"/>
          </a:xfrm>
          <a:prstGeom prst="rect">
            <a:avLst/>
          </a:prstGeom>
        </p:spPr>
        <p:txBody>
          <a:bodyPr wrap="square">
            <a:spAutoFit/>
          </a:bodyPr>
          <a:lstStyle/>
          <a:p>
            <a:pPr algn="ctr"/>
            <a:r>
              <a:rPr lang="tr-TR" sz="2800">
                <a:solidFill>
                  <a:srgbClr val="F1F0F0"/>
                </a:solidFill>
                <a:latin typeface="Open Sans" panose="020B0606030504020204" pitchFamily="34" charset="0"/>
              </a:rPr>
              <a:t>Lorem ipsum dolor sit amet, consectetur adipiscing elit. </a:t>
            </a:r>
          </a:p>
        </p:txBody>
      </p:sp>
      <p:sp>
        <p:nvSpPr>
          <p:cNvPr id="27" name="Rectangle 26"/>
          <p:cNvSpPr/>
          <p:nvPr/>
        </p:nvSpPr>
        <p:spPr>
          <a:xfrm>
            <a:off x="2076448" y="8828257"/>
            <a:ext cx="9231225"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772721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0758907" cy="1323439"/>
          </a:xfrm>
          <a:prstGeom prst="rect">
            <a:avLst/>
          </a:prstGeom>
          <a:noFill/>
        </p:spPr>
        <p:txBody>
          <a:bodyPr wrap="non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TABLE OF CONTENTS</a:t>
            </a:r>
          </a:p>
        </p:txBody>
      </p:sp>
      <p:sp>
        <p:nvSpPr>
          <p:cNvPr id="22" name="TextBox 21"/>
          <p:cNvSpPr txBox="1"/>
          <p:nvPr/>
        </p:nvSpPr>
        <p:spPr>
          <a:xfrm>
            <a:off x="2076450" y="3018889"/>
            <a:ext cx="5271700"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SUBTITLE</a:t>
            </a:r>
          </a:p>
        </p:txBody>
      </p:sp>
      <p:sp>
        <p:nvSpPr>
          <p:cNvPr id="64" name="TextBox 63"/>
          <p:cNvSpPr txBox="1"/>
          <p:nvPr/>
        </p:nvSpPr>
        <p:spPr>
          <a:xfrm>
            <a:off x="2076450" y="4609028"/>
            <a:ext cx="2648482" cy="769441"/>
          </a:xfrm>
          <a:prstGeom prst="rect">
            <a:avLst/>
          </a:prstGeom>
          <a:noFill/>
        </p:spPr>
        <p:txBody>
          <a:bodyPr wrap="none" rtlCol="0">
            <a:spAutoFit/>
          </a:bodyPr>
          <a:lstStyle/>
          <a:p>
            <a:r>
              <a:rPr lang="tr-TR" sz="44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Section 1</a:t>
            </a:r>
          </a:p>
        </p:txBody>
      </p:sp>
      <p:sp>
        <p:nvSpPr>
          <p:cNvPr id="65" name="TextBox 64"/>
          <p:cNvSpPr txBox="1"/>
          <p:nvPr/>
        </p:nvSpPr>
        <p:spPr>
          <a:xfrm>
            <a:off x="3109303" y="5675946"/>
            <a:ext cx="2401940" cy="553998"/>
          </a:xfrm>
          <a:prstGeom prst="rect">
            <a:avLst/>
          </a:prstGeom>
          <a:noFill/>
        </p:spPr>
        <p:txBody>
          <a:bodyPr wrap="none" rtlCol="0">
            <a:spAutoFit/>
          </a:bodyPr>
          <a:lstStyle/>
          <a:p>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Introduction</a:t>
            </a:r>
          </a:p>
        </p:txBody>
      </p:sp>
      <p:sp>
        <p:nvSpPr>
          <p:cNvPr id="66" name="TextBox 65"/>
          <p:cNvSpPr txBox="1"/>
          <p:nvPr/>
        </p:nvSpPr>
        <p:spPr>
          <a:xfrm>
            <a:off x="3109303" y="6388922"/>
            <a:ext cx="1830950" cy="553998"/>
          </a:xfrm>
          <a:prstGeom prst="rect">
            <a:avLst/>
          </a:prstGeom>
          <a:noFill/>
        </p:spPr>
        <p:txBody>
          <a:bodyPr wrap="none" rtlCol="0">
            <a:spAutoFit/>
          </a:bodyPr>
          <a:lstStyle/>
          <a:p>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About Us</a:t>
            </a:r>
          </a:p>
        </p:txBody>
      </p:sp>
      <p:sp>
        <p:nvSpPr>
          <p:cNvPr id="67" name="TextBox 66"/>
          <p:cNvSpPr txBox="1"/>
          <p:nvPr/>
        </p:nvSpPr>
        <p:spPr>
          <a:xfrm>
            <a:off x="3109303" y="7101898"/>
            <a:ext cx="2983509" cy="553998"/>
          </a:xfrm>
          <a:prstGeom prst="rect">
            <a:avLst/>
          </a:prstGeom>
          <a:noFill/>
        </p:spPr>
        <p:txBody>
          <a:bodyPr wrap="none" rtlCol="0">
            <a:spAutoFit/>
          </a:bodyPr>
          <a:lstStyle/>
          <a:p>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Double Column</a:t>
            </a:r>
          </a:p>
        </p:txBody>
      </p:sp>
      <p:sp>
        <p:nvSpPr>
          <p:cNvPr id="69" name="TextBox 68"/>
          <p:cNvSpPr txBox="1"/>
          <p:nvPr/>
        </p:nvSpPr>
        <p:spPr>
          <a:xfrm>
            <a:off x="3109303" y="7814874"/>
            <a:ext cx="1905009" cy="553998"/>
          </a:xfrm>
          <a:prstGeom prst="rect">
            <a:avLst/>
          </a:prstGeom>
          <a:noFill/>
        </p:spPr>
        <p:txBody>
          <a:bodyPr wrap="none" rtlCol="0">
            <a:spAutoFit/>
          </a:bodyPr>
          <a:lstStyle/>
          <a:p>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Row Slide</a:t>
            </a:r>
          </a:p>
        </p:txBody>
      </p:sp>
      <p:sp>
        <p:nvSpPr>
          <p:cNvPr id="70" name="TextBox 69"/>
          <p:cNvSpPr txBox="1"/>
          <p:nvPr/>
        </p:nvSpPr>
        <p:spPr>
          <a:xfrm>
            <a:off x="3109303" y="8527850"/>
            <a:ext cx="1879041" cy="553998"/>
          </a:xfrm>
          <a:prstGeom prst="rect">
            <a:avLst/>
          </a:prstGeom>
          <a:noFill/>
        </p:spPr>
        <p:txBody>
          <a:bodyPr wrap="none" rtlCol="0">
            <a:spAutoFit/>
          </a:bodyPr>
          <a:lstStyle/>
          <a:p>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Four Grid</a:t>
            </a:r>
          </a:p>
        </p:txBody>
      </p:sp>
      <p:sp>
        <p:nvSpPr>
          <p:cNvPr id="71" name="TextBox 70"/>
          <p:cNvSpPr txBox="1"/>
          <p:nvPr/>
        </p:nvSpPr>
        <p:spPr>
          <a:xfrm>
            <a:off x="3109303" y="9240826"/>
            <a:ext cx="2433680" cy="553998"/>
          </a:xfrm>
          <a:prstGeom prst="rect">
            <a:avLst/>
          </a:prstGeom>
          <a:noFill/>
        </p:spPr>
        <p:txBody>
          <a:bodyPr wrap="none" rtlCol="0">
            <a:spAutoFit/>
          </a:bodyPr>
          <a:lstStyle/>
          <a:p>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Bullet Points</a:t>
            </a:r>
          </a:p>
        </p:txBody>
      </p:sp>
      <p:sp>
        <p:nvSpPr>
          <p:cNvPr id="72" name="TextBox 71"/>
          <p:cNvSpPr txBox="1"/>
          <p:nvPr/>
        </p:nvSpPr>
        <p:spPr>
          <a:xfrm>
            <a:off x="3109303" y="9953802"/>
            <a:ext cx="1717137" cy="553998"/>
          </a:xfrm>
          <a:prstGeom prst="rect">
            <a:avLst/>
          </a:prstGeom>
          <a:noFill/>
        </p:spPr>
        <p:txBody>
          <a:bodyPr wrap="none" rtlCol="0">
            <a:spAutoFit/>
          </a:bodyPr>
          <a:lstStyle/>
          <a:p>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Timeline</a:t>
            </a:r>
          </a:p>
        </p:txBody>
      </p:sp>
      <p:sp>
        <p:nvSpPr>
          <p:cNvPr id="73" name="Oval 72"/>
          <p:cNvSpPr/>
          <p:nvPr/>
        </p:nvSpPr>
        <p:spPr>
          <a:xfrm>
            <a:off x="2777189" y="5950461"/>
            <a:ext cx="97300" cy="9730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74" name="Oval 73"/>
          <p:cNvSpPr/>
          <p:nvPr/>
        </p:nvSpPr>
        <p:spPr>
          <a:xfrm>
            <a:off x="2777189" y="6663437"/>
            <a:ext cx="97300" cy="9730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75" name="Oval 74"/>
          <p:cNvSpPr/>
          <p:nvPr/>
        </p:nvSpPr>
        <p:spPr>
          <a:xfrm>
            <a:off x="2777189" y="7376413"/>
            <a:ext cx="97300" cy="9730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80" name="Oval 79"/>
          <p:cNvSpPr/>
          <p:nvPr/>
        </p:nvSpPr>
        <p:spPr>
          <a:xfrm>
            <a:off x="2777189" y="8089389"/>
            <a:ext cx="97300" cy="9730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81" name="Oval 80"/>
          <p:cNvSpPr/>
          <p:nvPr/>
        </p:nvSpPr>
        <p:spPr>
          <a:xfrm>
            <a:off x="2777189" y="8802365"/>
            <a:ext cx="97300" cy="9730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82" name="Oval 81"/>
          <p:cNvSpPr/>
          <p:nvPr/>
        </p:nvSpPr>
        <p:spPr>
          <a:xfrm>
            <a:off x="2777189" y="9515341"/>
            <a:ext cx="97300" cy="9730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83" name="Oval 82"/>
          <p:cNvSpPr/>
          <p:nvPr/>
        </p:nvSpPr>
        <p:spPr>
          <a:xfrm>
            <a:off x="2777189" y="10228317"/>
            <a:ext cx="97300" cy="9730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08" name="TextBox 207"/>
          <p:cNvSpPr txBox="1"/>
          <p:nvPr/>
        </p:nvSpPr>
        <p:spPr>
          <a:xfrm>
            <a:off x="17656936" y="4609028"/>
            <a:ext cx="2648482" cy="769441"/>
          </a:xfrm>
          <a:prstGeom prst="rect">
            <a:avLst/>
          </a:prstGeom>
          <a:noFill/>
        </p:spPr>
        <p:txBody>
          <a:bodyPr wrap="none" rtlCol="0">
            <a:spAutoFit/>
          </a:bodyPr>
          <a:lstStyle/>
          <a:p>
            <a:r>
              <a:rPr lang="tr-TR" sz="44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Section 3</a:t>
            </a:r>
          </a:p>
        </p:txBody>
      </p:sp>
      <p:sp>
        <p:nvSpPr>
          <p:cNvPr id="209" name="TextBox 208"/>
          <p:cNvSpPr txBox="1"/>
          <p:nvPr/>
        </p:nvSpPr>
        <p:spPr>
          <a:xfrm>
            <a:off x="18689789" y="5675946"/>
            <a:ext cx="3062377" cy="553998"/>
          </a:xfrm>
          <a:prstGeom prst="rect">
            <a:avLst/>
          </a:prstGeom>
          <a:noFill/>
        </p:spPr>
        <p:txBody>
          <a:bodyPr wrap="none" rtlCol="0">
            <a:spAutoFit/>
          </a:bodyPr>
          <a:lstStyle/>
          <a:p>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Project Timeline</a:t>
            </a:r>
          </a:p>
        </p:txBody>
      </p:sp>
      <p:sp>
        <p:nvSpPr>
          <p:cNvPr id="210" name="TextBox 209"/>
          <p:cNvSpPr txBox="1"/>
          <p:nvPr/>
        </p:nvSpPr>
        <p:spPr>
          <a:xfrm>
            <a:off x="18689789" y="6388922"/>
            <a:ext cx="2669320" cy="553998"/>
          </a:xfrm>
          <a:prstGeom prst="rect">
            <a:avLst/>
          </a:prstGeom>
          <a:noFill/>
        </p:spPr>
        <p:txBody>
          <a:bodyPr wrap="none" rtlCol="0">
            <a:spAutoFit/>
          </a:bodyPr>
          <a:lstStyle/>
          <a:p>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Column Chart</a:t>
            </a:r>
          </a:p>
        </p:txBody>
      </p:sp>
      <p:sp>
        <p:nvSpPr>
          <p:cNvPr id="211" name="TextBox 210"/>
          <p:cNvSpPr txBox="1"/>
          <p:nvPr/>
        </p:nvSpPr>
        <p:spPr>
          <a:xfrm>
            <a:off x="18689789" y="7101898"/>
            <a:ext cx="1813317" cy="553998"/>
          </a:xfrm>
          <a:prstGeom prst="rect">
            <a:avLst/>
          </a:prstGeom>
          <a:noFill/>
        </p:spPr>
        <p:txBody>
          <a:bodyPr wrap="none" rtlCol="0">
            <a:spAutoFit/>
          </a:bodyPr>
          <a:lstStyle/>
          <a:p>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Pie Chart</a:t>
            </a:r>
          </a:p>
        </p:txBody>
      </p:sp>
      <p:sp>
        <p:nvSpPr>
          <p:cNvPr id="212" name="TextBox 211"/>
          <p:cNvSpPr txBox="1"/>
          <p:nvPr/>
        </p:nvSpPr>
        <p:spPr>
          <a:xfrm>
            <a:off x="18689789" y="7814874"/>
            <a:ext cx="3302827" cy="553998"/>
          </a:xfrm>
          <a:prstGeom prst="rect">
            <a:avLst/>
          </a:prstGeom>
          <a:noFill/>
        </p:spPr>
        <p:txBody>
          <a:bodyPr wrap="none" rtlCol="0">
            <a:spAutoFit/>
          </a:bodyPr>
          <a:lstStyle/>
          <a:p>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Double Row Slide</a:t>
            </a:r>
          </a:p>
        </p:txBody>
      </p:sp>
      <p:sp>
        <p:nvSpPr>
          <p:cNvPr id="213" name="TextBox 212"/>
          <p:cNvSpPr txBox="1"/>
          <p:nvPr/>
        </p:nvSpPr>
        <p:spPr>
          <a:xfrm>
            <a:off x="18689789" y="8527850"/>
            <a:ext cx="1949957" cy="553998"/>
          </a:xfrm>
          <a:prstGeom prst="rect">
            <a:avLst/>
          </a:prstGeom>
          <a:noFill/>
        </p:spPr>
        <p:txBody>
          <a:bodyPr wrap="none" rtlCol="0">
            <a:spAutoFit/>
          </a:bodyPr>
          <a:lstStyle/>
          <a:p>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Our Team</a:t>
            </a:r>
          </a:p>
        </p:txBody>
      </p:sp>
      <p:sp>
        <p:nvSpPr>
          <p:cNvPr id="214" name="TextBox 213"/>
          <p:cNvSpPr txBox="1"/>
          <p:nvPr/>
        </p:nvSpPr>
        <p:spPr>
          <a:xfrm>
            <a:off x="18689789" y="9240826"/>
            <a:ext cx="2127505" cy="553998"/>
          </a:xfrm>
          <a:prstGeom prst="rect">
            <a:avLst/>
          </a:prstGeom>
          <a:noFill/>
        </p:spPr>
        <p:txBody>
          <a:bodyPr wrap="none" rtlCol="0">
            <a:spAutoFit/>
          </a:bodyPr>
          <a:lstStyle/>
          <a:p>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Customers</a:t>
            </a:r>
          </a:p>
        </p:txBody>
      </p:sp>
      <p:sp>
        <p:nvSpPr>
          <p:cNvPr id="215" name="TextBox 214"/>
          <p:cNvSpPr txBox="1"/>
          <p:nvPr/>
        </p:nvSpPr>
        <p:spPr>
          <a:xfrm>
            <a:off x="18689789" y="9953802"/>
            <a:ext cx="2421240" cy="553998"/>
          </a:xfrm>
          <a:prstGeom prst="rect">
            <a:avLst/>
          </a:prstGeom>
          <a:noFill/>
        </p:spPr>
        <p:txBody>
          <a:bodyPr wrap="none" rtlCol="0">
            <a:spAutoFit/>
          </a:bodyPr>
          <a:lstStyle/>
          <a:p>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Testimonials</a:t>
            </a:r>
          </a:p>
        </p:txBody>
      </p:sp>
      <p:sp>
        <p:nvSpPr>
          <p:cNvPr id="216" name="Oval 215"/>
          <p:cNvSpPr/>
          <p:nvPr/>
        </p:nvSpPr>
        <p:spPr>
          <a:xfrm>
            <a:off x="18357675" y="5950461"/>
            <a:ext cx="97300" cy="9730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17" name="Oval 216"/>
          <p:cNvSpPr/>
          <p:nvPr/>
        </p:nvSpPr>
        <p:spPr>
          <a:xfrm>
            <a:off x="18357675" y="6663437"/>
            <a:ext cx="97300" cy="9730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18" name="Oval 217"/>
          <p:cNvSpPr/>
          <p:nvPr/>
        </p:nvSpPr>
        <p:spPr>
          <a:xfrm>
            <a:off x="18357675" y="7376413"/>
            <a:ext cx="97300" cy="9730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19" name="Oval 218"/>
          <p:cNvSpPr/>
          <p:nvPr/>
        </p:nvSpPr>
        <p:spPr>
          <a:xfrm>
            <a:off x="18357675" y="8089389"/>
            <a:ext cx="97300" cy="9730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20" name="Oval 219"/>
          <p:cNvSpPr/>
          <p:nvPr/>
        </p:nvSpPr>
        <p:spPr>
          <a:xfrm>
            <a:off x="18357675" y="8802365"/>
            <a:ext cx="97300" cy="9730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21" name="Oval 220"/>
          <p:cNvSpPr/>
          <p:nvPr/>
        </p:nvSpPr>
        <p:spPr>
          <a:xfrm>
            <a:off x="18357675" y="9515341"/>
            <a:ext cx="97300" cy="9730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22" name="Oval 221"/>
          <p:cNvSpPr/>
          <p:nvPr/>
        </p:nvSpPr>
        <p:spPr>
          <a:xfrm>
            <a:off x="18357675" y="10228317"/>
            <a:ext cx="97300" cy="9730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23" name="TextBox 222"/>
          <p:cNvSpPr txBox="1"/>
          <p:nvPr/>
        </p:nvSpPr>
        <p:spPr>
          <a:xfrm>
            <a:off x="10051006" y="4609028"/>
            <a:ext cx="2648482" cy="769441"/>
          </a:xfrm>
          <a:prstGeom prst="rect">
            <a:avLst/>
          </a:prstGeom>
          <a:noFill/>
        </p:spPr>
        <p:txBody>
          <a:bodyPr wrap="none" rtlCol="0">
            <a:spAutoFit/>
          </a:bodyPr>
          <a:lstStyle/>
          <a:p>
            <a:r>
              <a:rPr lang="tr-TR" sz="44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Section 2</a:t>
            </a:r>
          </a:p>
        </p:txBody>
      </p:sp>
      <p:sp>
        <p:nvSpPr>
          <p:cNvPr id="224" name="TextBox 223"/>
          <p:cNvSpPr txBox="1"/>
          <p:nvPr/>
        </p:nvSpPr>
        <p:spPr>
          <a:xfrm>
            <a:off x="11083859" y="5675946"/>
            <a:ext cx="2953757" cy="553998"/>
          </a:xfrm>
          <a:prstGeom prst="rect">
            <a:avLst/>
          </a:prstGeom>
          <a:noFill/>
        </p:spPr>
        <p:txBody>
          <a:bodyPr wrap="none" rtlCol="0">
            <a:spAutoFit/>
          </a:bodyPr>
          <a:lstStyle/>
          <a:p>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225" name="TextBox 224"/>
          <p:cNvSpPr txBox="1"/>
          <p:nvPr/>
        </p:nvSpPr>
        <p:spPr>
          <a:xfrm>
            <a:off x="11083859" y="6388922"/>
            <a:ext cx="3799502" cy="553998"/>
          </a:xfrm>
          <a:prstGeom prst="rect">
            <a:avLst/>
          </a:prstGeom>
          <a:noFill/>
        </p:spPr>
        <p:txBody>
          <a:bodyPr wrap="none" rtlCol="0">
            <a:spAutoFit/>
          </a:bodyPr>
          <a:lstStyle/>
          <a:p>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Tripler Column Slide</a:t>
            </a:r>
          </a:p>
        </p:txBody>
      </p:sp>
      <p:sp>
        <p:nvSpPr>
          <p:cNvPr id="226" name="TextBox 225"/>
          <p:cNvSpPr txBox="1"/>
          <p:nvPr/>
        </p:nvSpPr>
        <p:spPr>
          <a:xfrm>
            <a:off x="11083859" y="7101898"/>
            <a:ext cx="2837636" cy="553998"/>
          </a:xfrm>
          <a:prstGeom prst="rect">
            <a:avLst/>
          </a:prstGeom>
          <a:noFill/>
        </p:spPr>
        <p:txBody>
          <a:bodyPr wrap="none" rtlCol="0">
            <a:spAutoFit/>
          </a:bodyPr>
          <a:lstStyle/>
          <a:p>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Four Grid Slide</a:t>
            </a:r>
          </a:p>
        </p:txBody>
      </p:sp>
      <p:sp>
        <p:nvSpPr>
          <p:cNvPr id="227" name="TextBox 226"/>
          <p:cNvSpPr txBox="1"/>
          <p:nvPr/>
        </p:nvSpPr>
        <p:spPr>
          <a:xfrm>
            <a:off x="11083859" y="7814874"/>
            <a:ext cx="2710999" cy="553998"/>
          </a:xfrm>
          <a:prstGeom prst="rect">
            <a:avLst/>
          </a:prstGeom>
          <a:noFill/>
        </p:spPr>
        <p:txBody>
          <a:bodyPr wrap="none" rtlCol="0">
            <a:spAutoFit/>
          </a:bodyPr>
          <a:lstStyle/>
          <a:p>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Our Principles</a:t>
            </a:r>
          </a:p>
        </p:txBody>
      </p:sp>
      <p:sp>
        <p:nvSpPr>
          <p:cNvPr id="228" name="TextBox 227"/>
          <p:cNvSpPr txBox="1"/>
          <p:nvPr/>
        </p:nvSpPr>
        <p:spPr>
          <a:xfrm>
            <a:off x="11083859" y="8527850"/>
            <a:ext cx="3161763" cy="553998"/>
          </a:xfrm>
          <a:prstGeom prst="rect">
            <a:avLst/>
          </a:prstGeom>
          <a:noFill/>
        </p:spPr>
        <p:txBody>
          <a:bodyPr wrap="none" rtlCol="0">
            <a:spAutoFit/>
          </a:bodyPr>
          <a:lstStyle/>
          <a:p>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Company Values</a:t>
            </a:r>
          </a:p>
        </p:txBody>
      </p:sp>
      <p:sp>
        <p:nvSpPr>
          <p:cNvPr id="229" name="TextBox 228"/>
          <p:cNvSpPr txBox="1"/>
          <p:nvPr/>
        </p:nvSpPr>
        <p:spPr>
          <a:xfrm>
            <a:off x="11083859" y="9240826"/>
            <a:ext cx="2400337" cy="553998"/>
          </a:xfrm>
          <a:prstGeom prst="rect">
            <a:avLst/>
          </a:prstGeom>
          <a:noFill/>
        </p:spPr>
        <p:txBody>
          <a:bodyPr wrap="none" rtlCol="0">
            <a:spAutoFit/>
          </a:bodyPr>
          <a:lstStyle/>
          <a:p>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Project Page</a:t>
            </a:r>
          </a:p>
        </p:txBody>
      </p:sp>
      <p:sp>
        <p:nvSpPr>
          <p:cNvPr id="230" name="TextBox 229"/>
          <p:cNvSpPr txBox="1"/>
          <p:nvPr/>
        </p:nvSpPr>
        <p:spPr>
          <a:xfrm>
            <a:off x="11083859" y="9953802"/>
            <a:ext cx="2786660" cy="553998"/>
          </a:xfrm>
          <a:prstGeom prst="rect">
            <a:avLst/>
          </a:prstGeom>
          <a:noFill/>
        </p:spPr>
        <p:txBody>
          <a:bodyPr wrap="none" rtlCol="0">
            <a:spAutoFit/>
          </a:bodyPr>
          <a:lstStyle/>
          <a:p>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Project Gallery</a:t>
            </a:r>
          </a:p>
        </p:txBody>
      </p:sp>
      <p:sp>
        <p:nvSpPr>
          <p:cNvPr id="231" name="Oval 230"/>
          <p:cNvSpPr/>
          <p:nvPr/>
        </p:nvSpPr>
        <p:spPr>
          <a:xfrm>
            <a:off x="10751745" y="5950461"/>
            <a:ext cx="97300" cy="9730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2" name="Oval 231"/>
          <p:cNvSpPr/>
          <p:nvPr/>
        </p:nvSpPr>
        <p:spPr>
          <a:xfrm>
            <a:off x="10751745" y="6663437"/>
            <a:ext cx="97300" cy="9730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3" name="Oval 232"/>
          <p:cNvSpPr/>
          <p:nvPr/>
        </p:nvSpPr>
        <p:spPr>
          <a:xfrm>
            <a:off x="10751745" y="7376413"/>
            <a:ext cx="97300" cy="9730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4" name="Oval 233"/>
          <p:cNvSpPr/>
          <p:nvPr/>
        </p:nvSpPr>
        <p:spPr>
          <a:xfrm>
            <a:off x="10751745" y="8089389"/>
            <a:ext cx="97300" cy="9730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5" name="Oval 234"/>
          <p:cNvSpPr/>
          <p:nvPr/>
        </p:nvSpPr>
        <p:spPr>
          <a:xfrm>
            <a:off x="10751745" y="8802365"/>
            <a:ext cx="97300" cy="9730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6" name="Oval 235"/>
          <p:cNvSpPr/>
          <p:nvPr/>
        </p:nvSpPr>
        <p:spPr>
          <a:xfrm>
            <a:off x="10751745" y="9515341"/>
            <a:ext cx="97300" cy="9730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7" name="Oval 236"/>
          <p:cNvSpPr/>
          <p:nvPr/>
        </p:nvSpPr>
        <p:spPr>
          <a:xfrm>
            <a:off x="10751745" y="10228317"/>
            <a:ext cx="97300" cy="9730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Tree>
    <p:extLst>
      <p:ext uri="{BB962C8B-B14F-4D97-AF65-F5344CB8AC3E}">
        <p14:creationId xmlns:p14="http://schemas.microsoft.com/office/powerpoint/2010/main" val="757340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FILLED RADAR</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2049079970"/>
              </p:ext>
            </p:extLst>
          </p:nvPr>
        </p:nvGraphicFramePr>
        <p:xfrm>
          <a:off x="-1485818" y="4760790"/>
          <a:ext cx="16000002" cy="6228298"/>
        </p:xfrm>
        <a:graphic>
          <a:graphicData uri="http://schemas.openxmlformats.org/drawingml/2006/chart">
            <c:chart xmlns:c="http://schemas.openxmlformats.org/drawingml/2006/chart" xmlns:r="http://schemas.openxmlformats.org/officeDocument/2006/relationships" r:id="rId2"/>
          </a:graphicData>
        </a:graphic>
      </p:graphicFrame>
      <p:sp>
        <p:nvSpPr>
          <p:cNvPr id="43" name="Rectangle 42"/>
          <p:cNvSpPr/>
          <p:nvPr/>
        </p:nvSpPr>
        <p:spPr>
          <a:xfrm>
            <a:off x="13037585" y="4789228"/>
            <a:ext cx="9014983"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Mindful</a:t>
            </a:r>
          </a:p>
        </p:txBody>
      </p:sp>
      <p:sp>
        <p:nvSpPr>
          <p:cNvPr id="44" name="TextBox 43"/>
          <p:cNvSpPr txBox="1"/>
          <p:nvPr/>
        </p:nvSpPr>
        <p:spPr>
          <a:xfrm>
            <a:off x="11908102" y="4607479"/>
            <a:ext cx="777777" cy="923330"/>
          </a:xfrm>
          <a:prstGeom prst="rect">
            <a:avLst/>
          </a:prstGeom>
          <a:noFill/>
        </p:spPr>
        <p:txBody>
          <a:bodyPr wrap="none" rtlCol="0">
            <a:spAutoFit/>
          </a:bodyPr>
          <a:lstStyle/>
          <a:p>
            <a:pPr algn="ctr"/>
            <a:r>
              <a:rPr lang="tr-TR" sz="5400">
                <a:solidFill>
                  <a:srgbClr val="983A58"/>
                </a:solidFill>
                <a:latin typeface="FontAwesome" pitchFamily="2" charset="0"/>
              </a:rPr>
              <a:t></a:t>
            </a:r>
            <a:endParaRPr lang="tr-TR" sz="54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5" name="Rectangle 44"/>
          <p:cNvSpPr/>
          <p:nvPr/>
        </p:nvSpPr>
        <p:spPr>
          <a:xfrm>
            <a:off x="13037585" y="5343226"/>
            <a:ext cx="9292063" cy="1015663"/>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Etiam fermentum lectus.</a:t>
            </a:r>
          </a:p>
        </p:txBody>
      </p:sp>
      <p:sp>
        <p:nvSpPr>
          <p:cNvPr id="46" name="Rectangle 45"/>
          <p:cNvSpPr/>
          <p:nvPr/>
        </p:nvSpPr>
        <p:spPr>
          <a:xfrm>
            <a:off x="13037585" y="6836566"/>
            <a:ext cx="9014983"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Experience</a:t>
            </a:r>
          </a:p>
        </p:txBody>
      </p:sp>
      <p:sp>
        <p:nvSpPr>
          <p:cNvPr id="47" name="TextBox 46"/>
          <p:cNvSpPr txBox="1"/>
          <p:nvPr/>
        </p:nvSpPr>
        <p:spPr>
          <a:xfrm>
            <a:off x="11795428" y="6605734"/>
            <a:ext cx="899605" cy="1015663"/>
          </a:xfrm>
          <a:prstGeom prst="rect">
            <a:avLst/>
          </a:prstGeom>
          <a:noFill/>
        </p:spPr>
        <p:txBody>
          <a:bodyPr wrap="none" rtlCol="0">
            <a:spAutoFit/>
          </a:bodyPr>
          <a:lstStyle/>
          <a:p>
            <a:pPr algn="ctr"/>
            <a:r>
              <a:rPr lang="tr-TR" sz="6000">
                <a:solidFill>
                  <a:srgbClr val="983A58"/>
                </a:solidFill>
                <a:latin typeface="FontAwesome" pitchFamily="2" charset="0"/>
              </a:rPr>
              <a:t></a:t>
            </a:r>
            <a:endPar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8" name="Rectangle 47"/>
          <p:cNvSpPr/>
          <p:nvPr/>
        </p:nvSpPr>
        <p:spPr>
          <a:xfrm>
            <a:off x="13037585" y="7390564"/>
            <a:ext cx="9292063" cy="1015663"/>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Etiam fermentum lectus.</a:t>
            </a:r>
          </a:p>
        </p:txBody>
      </p:sp>
      <p:sp>
        <p:nvSpPr>
          <p:cNvPr id="49" name="Rectangle 48"/>
          <p:cNvSpPr/>
          <p:nvPr/>
        </p:nvSpPr>
        <p:spPr>
          <a:xfrm>
            <a:off x="13037585" y="8883904"/>
            <a:ext cx="9014983"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Capable</a:t>
            </a:r>
          </a:p>
        </p:txBody>
      </p:sp>
      <p:sp>
        <p:nvSpPr>
          <p:cNvPr id="50" name="TextBox 49"/>
          <p:cNvSpPr txBox="1"/>
          <p:nvPr/>
        </p:nvSpPr>
        <p:spPr>
          <a:xfrm>
            <a:off x="11877982" y="8653072"/>
            <a:ext cx="734496" cy="1015663"/>
          </a:xfrm>
          <a:prstGeom prst="rect">
            <a:avLst/>
          </a:prstGeom>
          <a:noFill/>
        </p:spPr>
        <p:txBody>
          <a:bodyPr wrap="none" rtlCol="0">
            <a:spAutoFit/>
          </a:bodyPr>
          <a:lstStyle/>
          <a:p>
            <a:pPr algn="ctr"/>
            <a:r>
              <a:rPr lang="tr-TR" sz="6000">
                <a:solidFill>
                  <a:srgbClr val="983A58"/>
                </a:solidFill>
                <a:latin typeface="FontAwesome" pitchFamily="2" charset="0"/>
              </a:rPr>
              <a:t></a:t>
            </a:r>
            <a:endPar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51" name="Rectangle 50"/>
          <p:cNvSpPr/>
          <p:nvPr/>
        </p:nvSpPr>
        <p:spPr>
          <a:xfrm>
            <a:off x="13037585" y="9437902"/>
            <a:ext cx="9292063" cy="1015663"/>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Etiam fermentum lectus.</a:t>
            </a:r>
          </a:p>
        </p:txBody>
      </p:sp>
    </p:spTree>
    <p:extLst>
      <p:ext uri="{BB962C8B-B14F-4D97-AF65-F5344CB8AC3E}">
        <p14:creationId xmlns:p14="http://schemas.microsoft.com/office/powerpoint/2010/main" val="2906226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HALF PAGE PHOTO SLIDE</a:t>
            </a:r>
          </a:p>
        </p:txBody>
      </p:sp>
      <p:sp>
        <p:nvSpPr>
          <p:cNvPr id="22" name="TextBox 21"/>
          <p:cNvSpPr txBox="1"/>
          <p:nvPr/>
        </p:nvSpPr>
        <p:spPr>
          <a:xfrm>
            <a:off x="2076450" y="3018889"/>
            <a:ext cx="9946441"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5" name="Rectangle 4"/>
          <p:cNvSpPr/>
          <p:nvPr/>
        </p:nvSpPr>
        <p:spPr>
          <a:xfrm>
            <a:off x="2076450" y="5163026"/>
            <a:ext cx="20383500" cy="1477328"/>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2076450" y="4609028"/>
            <a:ext cx="10134600"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850901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OUR TEAM</a:t>
            </a:r>
          </a:p>
        </p:txBody>
      </p:sp>
      <p:sp>
        <p:nvSpPr>
          <p:cNvPr id="22" name="TextBox 21"/>
          <p:cNvSpPr txBox="1"/>
          <p:nvPr/>
        </p:nvSpPr>
        <p:spPr>
          <a:xfrm>
            <a:off x="2076450" y="3018889"/>
            <a:ext cx="8326318"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TEAM MEMBERS</a:t>
            </a:r>
          </a:p>
        </p:txBody>
      </p:sp>
      <p:sp>
        <p:nvSpPr>
          <p:cNvPr id="2" name="Rounded Rectangle 1"/>
          <p:cNvSpPr/>
          <p:nvPr/>
        </p:nvSpPr>
        <p:spPr>
          <a:xfrm>
            <a:off x="2121915" y="4844992"/>
            <a:ext cx="6450585" cy="448188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3" name="TextBox 32"/>
          <p:cNvSpPr txBox="1"/>
          <p:nvPr/>
        </p:nvSpPr>
        <p:spPr>
          <a:xfrm>
            <a:off x="2121914" y="10246204"/>
            <a:ext cx="6450584" cy="584775"/>
          </a:xfrm>
          <a:prstGeom prst="rect">
            <a:avLst/>
          </a:prstGeom>
          <a:noFill/>
        </p:spPr>
        <p:txBody>
          <a:bodyPr wrap="square" rtlCol="0">
            <a:spAutoFit/>
          </a:bodyPr>
          <a:lstStyle/>
          <a:p>
            <a:pPr algn="ctr"/>
            <a:r>
              <a:rPr lang="tr-TR" sz="32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DEB JASO</a:t>
            </a:r>
          </a:p>
        </p:txBody>
      </p:sp>
      <p:sp>
        <p:nvSpPr>
          <p:cNvPr id="34" name="TextBox 33"/>
          <p:cNvSpPr txBox="1"/>
          <p:nvPr/>
        </p:nvSpPr>
        <p:spPr>
          <a:xfrm>
            <a:off x="2121915" y="9661429"/>
            <a:ext cx="6450584" cy="584775"/>
          </a:xfrm>
          <a:prstGeom prst="rect">
            <a:avLst/>
          </a:prstGeom>
          <a:noFill/>
        </p:spPr>
        <p:txBody>
          <a:bodyPr wrap="square" rtlCol="0">
            <a:spAutoFit/>
          </a:bodyPr>
          <a:lstStyle/>
          <a:p>
            <a:pPr algn="ctr"/>
            <a:r>
              <a:rPr lang="tr-TR" sz="3200">
                <a:solidFill>
                  <a:srgbClr val="F1F0F0"/>
                </a:solidFill>
                <a:latin typeface="Open Sans" panose="020B0606030504020204" pitchFamily="34" charset="0"/>
                <a:ea typeface="Open Sans" panose="020B0606030504020204" pitchFamily="34" charset="0"/>
                <a:cs typeface="Open Sans" panose="020B0606030504020204" pitchFamily="34" charset="0"/>
              </a:rPr>
              <a:t>President</a:t>
            </a:r>
          </a:p>
        </p:txBody>
      </p:sp>
      <p:sp>
        <p:nvSpPr>
          <p:cNvPr id="46" name="TextBox 45"/>
          <p:cNvSpPr txBox="1"/>
          <p:nvPr/>
        </p:nvSpPr>
        <p:spPr>
          <a:xfrm>
            <a:off x="8989439" y="10246204"/>
            <a:ext cx="6450584" cy="584775"/>
          </a:xfrm>
          <a:prstGeom prst="rect">
            <a:avLst/>
          </a:prstGeom>
          <a:noFill/>
        </p:spPr>
        <p:txBody>
          <a:bodyPr wrap="square" rtlCol="0">
            <a:spAutoFit/>
          </a:bodyPr>
          <a:lstStyle/>
          <a:p>
            <a:pPr algn="ctr"/>
            <a:r>
              <a:rPr lang="tr-TR" sz="32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LYDIA KISTNER</a:t>
            </a:r>
          </a:p>
        </p:txBody>
      </p:sp>
      <p:sp>
        <p:nvSpPr>
          <p:cNvPr id="47" name="TextBox 46"/>
          <p:cNvSpPr txBox="1"/>
          <p:nvPr/>
        </p:nvSpPr>
        <p:spPr>
          <a:xfrm>
            <a:off x="8989438" y="9661429"/>
            <a:ext cx="6450585" cy="584775"/>
          </a:xfrm>
          <a:prstGeom prst="rect">
            <a:avLst/>
          </a:prstGeom>
          <a:noFill/>
        </p:spPr>
        <p:txBody>
          <a:bodyPr wrap="square" rtlCol="0">
            <a:spAutoFit/>
          </a:bodyPr>
          <a:lstStyle/>
          <a:p>
            <a:pPr algn="ctr"/>
            <a:r>
              <a:rPr lang="tr-TR" sz="3200">
                <a:solidFill>
                  <a:srgbClr val="F1F0F0"/>
                </a:solidFill>
                <a:latin typeface="Open Sans" panose="020B0606030504020204" pitchFamily="34" charset="0"/>
                <a:ea typeface="Open Sans" panose="020B0606030504020204" pitchFamily="34" charset="0"/>
                <a:cs typeface="Open Sans" panose="020B0606030504020204" pitchFamily="34" charset="0"/>
              </a:rPr>
              <a:t>Vice Chairman</a:t>
            </a:r>
          </a:p>
        </p:txBody>
      </p:sp>
      <p:sp>
        <p:nvSpPr>
          <p:cNvPr id="48" name="TextBox 47"/>
          <p:cNvSpPr txBox="1"/>
          <p:nvPr/>
        </p:nvSpPr>
        <p:spPr>
          <a:xfrm>
            <a:off x="15856962" y="10246204"/>
            <a:ext cx="6450584" cy="584775"/>
          </a:xfrm>
          <a:prstGeom prst="rect">
            <a:avLst/>
          </a:prstGeom>
          <a:noFill/>
        </p:spPr>
        <p:txBody>
          <a:bodyPr wrap="square" rtlCol="0">
            <a:spAutoFit/>
          </a:bodyPr>
          <a:lstStyle/>
          <a:p>
            <a:pPr algn="ctr"/>
            <a:r>
              <a:rPr lang="tr-TR" sz="32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CODIE ROME</a:t>
            </a:r>
          </a:p>
        </p:txBody>
      </p:sp>
      <p:sp>
        <p:nvSpPr>
          <p:cNvPr id="49" name="TextBox 48"/>
          <p:cNvSpPr txBox="1"/>
          <p:nvPr/>
        </p:nvSpPr>
        <p:spPr>
          <a:xfrm>
            <a:off x="15856961" y="9661429"/>
            <a:ext cx="6450585" cy="584775"/>
          </a:xfrm>
          <a:prstGeom prst="rect">
            <a:avLst/>
          </a:prstGeom>
          <a:noFill/>
        </p:spPr>
        <p:txBody>
          <a:bodyPr wrap="square" rtlCol="0">
            <a:spAutoFit/>
          </a:bodyPr>
          <a:lstStyle/>
          <a:p>
            <a:pPr algn="ctr"/>
            <a:r>
              <a:rPr lang="tr-TR" sz="3200">
                <a:solidFill>
                  <a:srgbClr val="F1F0F0"/>
                </a:solidFill>
                <a:latin typeface="Open Sans" panose="020B0606030504020204" pitchFamily="34" charset="0"/>
                <a:ea typeface="Open Sans" panose="020B0606030504020204" pitchFamily="34" charset="0"/>
                <a:cs typeface="Open Sans" panose="020B0606030504020204" pitchFamily="34" charset="0"/>
              </a:rPr>
              <a:t>HR Manager</a:t>
            </a:r>
          </a:p>
        </p:txBody>
      </p:sp>
      <p:sp>
        <p:nvSpPr>
          <p:cNvPr id="13" name="Rounded Rectangle 12"/>
          <p:cNvSpPr/>
          <p:nvPr/>
        </p:nvSpPr>
        <p:spPr>
          <a:xfrm>
            <a:off x="8989438" y="4844992"/>
            <a:ext cx="6450585" cy="448188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ounded Rectangle 13"/>
          <p:cNvSpPr/>
          <p:nvPr/>
        </p:nvSpPr>
        <p:spPr>
          <a:xfrm>
            <a:off x="15856961" y="4844992"/>
            <a:ext cx="6450585" cy="448188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520258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31" name="Rectangle 30"/>
          <p:cNvSpPr/>
          <p:nvPr/>
        </p:nvSpPr>
        <p:spPr>
          <a:xfrm>
            <a:off x="17861730" y="4844992"/>
            <a:ext cx="4481887" cy="598598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17861730" y="9661429"/>
            <a:ext cx="4481888" cy="1169550"/>
          </a:xfrm>
          <a:prstGeom prst="rect">
            <a:avLst/>
          </a:prstGeom>
          <a:gradFill flip="none" rotWithShape="1">
            <a:gsLst>
              <a:gs pos="0">
                <a:srgbClr val="5C2849"/>
              </a:gs>
              <a:gs pos="97000">
                <a:srgbClr val="A73E5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2" name="Rectangle 31"/>
          <p:cNvSpPr/>
          <p:nvPr/>
        </p:nvSpPr>
        <p:spPr>
          <a:xfrm>
            <a:off x="7368520" y="4844992"/>
            <a:ext cx="4481887" cy="598598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ectangle 13"/>
          <p:cNvSpPr/>
          <p:nvPr/>
        </p:nvSpPr>
        <p:spPr>
          <a:xfrm>
            <a:off x="7368519" y="9661429"/>
            <a:ext cx="4481888" cy="1169550"/>
          </a:xfrm>
          <a:prstGeom prst="rect">
            <a:avLst/>
          </a:prstGeom>
          <a:gradFill flip="none" rotWithShape="1">
            <a:gsLst>
              <a:gs pos="0">
                <a:srgbClr val="5C2849"/>
              </a:gs>
              <a:gs pos="97000">
                <a:srgbClr val="A73E5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Rectangle 1"/>
          <p:cNvSpPr/>
          <p:nvPr/>
        </p:nvSpPr>
        <p:spPr>
          <a:xfrm>
            <a:off x="2121915" y="4844992"/>
            <a:ext cx="4481887" cy="598598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 name="Rectangle 2"/>
          <p:cNvSpPr/>
          <p:nvPr/>
        </p:nvSpPr>
        <p:spPr>
          <a:xfrm>
            <a:off x="2121913" y="9661429"/>
            <a:ext cx="4481888" cy="1169550"/>
          </a:xfrm>
          <a:prstGeom prst="rect">
            <a:avLst/>
          </a:prstGeom>
          <a:gradFill flip="none" rotWithShape="1">
            <a:gsLst>
              <a:gs pos="0">
                <a:srgbClr val="5C2849"/>
              </a:gs>
              <a:gs pos="97000">
                <a:srgbClr val="A73E5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OUR TEAM</a:t>
            </a:r>
          </a:p>
        </p:txBody>
      </p:sp>
      <p:sp>
        <p:nvSpPr>
          <p:cNvPr id="22" name="TextBox 21"/>
          <p:cNvSpPr txBox="1"/>
          <p:nvPr/>
        </p:nvSpPr>
        <p:spPr>
          <a:xfrm>
            <a:off x="2076450" y="3018889"/>
            <a:ext cx="8326318"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TEAM MEMBERS</a:t>
            </a:r>
          </a:p>
        </p:txBody>
      </p:sp>
      <p:sp>
        <p:nvSpPr>
          <p:cNvPr id="33" name="TextBox 32"/>
          <p:cNvSpPr txBox="1"/>
          <p:nvPr/>
        </p:nvSpPr>
        <p:spPr>
          <a:xfrm>
            <a:off x="2910131" y="10246204"/>
            <a:ext cx="2905454" cy="523220"/>
          </a:xfrm>
          <a:prstGeom prst="rect">
            <a:avLst/>
          </a:prstGeom>
          <a:noFill/>
        </p:spPr>
        <p:txBody>
          <a:bodyPr wrap="square" rtlCol="0">
            <a:spAutoFit/>
          </a:bodyPr>
          <a:lstStyle/>
          <a:p>
            <a:pPr algn="ctr"/>
            <a:r>
              <a:rPr lang="tr-TR" sz="28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DEB JASO</a:t>
            </a:r>
          </a:p>
        </p:txBody>
      </p:sp>
      <p:sp>
        <p:nvSpPr>
          <p:cNvPr id="34" name="TextBox 33"/>
          <p:cNvSpPr txBox="1"/>
          <p:nvPr/>
        </p:nvSpPr>
        <p:spPr>
          <a:xfrm>
            <a:off x="2544373" y="9734581"/>
            <a:ext cx="3636972" cy="523220"/>
          </a:xfrm>
          <a:prstGeom prst="rect">
            <a:avLst/>
          </a:prstGeom>
          <a:noFill/>
        </p:spPr>
        <p:txBody>
          <a:bodyPr wrap="square" rtlCol="0">
            <a:spAutoFit/>
          </a:bodyPr>
          <a:lstStyle/>
          <a:p>
            <a:pPr algn="ctr"/>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President</a:t>
            </a:r>
          </a:p>
        </p:txBody>
      </p:sp>
      <p:sp>
        <p:nvSpPr>
          <p:cNvPr id="46" name="TextBox 45"/>
          <p:cNvSpPr txBox="1"/>
          <p:nvPr/>
        </p:nvSpPr>
        <p:spPr>
          <a:xfrm>
            <a:off x="7833874" y="10246204"/>
            <a:ext cx="3551178" cy="523220"/>
          </a:xfrm>
          <a:prstGeom prst="rect">
            <a:avLst/>
          </a:prstGeom>
          <a:noFill/>
        </p:spPr>
        <p:txBody>
          <a:bodyPr wrap="square" rtlCol="0">
            <a:spAutoFit/>
          </a:bodyPr>
          <a:lstStyle/>
          <a:p>
            <a:pPr algn="ctr"/>
            <a:r>
              <a:rPr lang="tr-TR" sz="28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JUNKA MARKÓ</a:t>
            </a:r>
          </a:p>
        </p:txBody>
      </p:sp>
      <p:sp>
        <p:nvSpPr>
          <p:cNvPr id="47" name="TextBox 46"/>
          <p:cNvSpPr txBox="1"/>
          <p:nvPr/>
        </p:nvSpPr>
        <p:spPr>
          <a:xfrm>
            <a:off x="7833874" y="9739946"/>
            <a:ext cx="3551178" cy="523220"/>
          </a:xfrm>
          <a:prstGeom prst="rect">
            <a:avLst/>
          </a:prstGeom>
          <a:noFill/>
        </p:spPr>
        <p:txBody>
          <a:bodyPr wrap="square" rtlCol="0">
            <a:spAutoFit/>
          </a:bodyPr>
          <a:lstStyle/>
          <a:p>
            <a:pPr algn="ctr"/>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Sales Manager</a:t>
            </a:r>
          </a:p>
        </p:txBody>
      </p:sp>
      <p:sp>
        <p:nvSpPr>
          <p:cNvPr id="48" name="TextBox 47"/>
          <p:cNvSpPr txBox="1"/>
          <p:nvPr/>
        </p:nvSpPr>
        <p:spPr>
          <a:xfrm>
            <a:off x="18369983" y="10246204"/>
            <a:ext cx="3465380" cy="523220"/>
          </a:xfrm>
          <a:prstGeom prst="rect">
            <a:avLst/>
          </a:prstGeom>
          <a:noFill/>
        </p:spPr>
        <p:txBody>
          <a:bodyPr wrap="square" rtlCol="0">
            <a:spAutoFit/>
          </a:bodyPr>
          <a:lstStyle/>
          <a:p>
            <a:pPr algn="ctr"/>
            <a:r>
              <a:rPr lang="tr-TR" sz="28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CODIE ROME</a:t>
            </a:r>
          </a:p>
        </p:txBody>
      </p:sp>
      <p:sp>
        <p:nvSpPr>
          <p:cNvPr id="49" name="TextBox 48"/>
          <p:cNvSpPr txBox="1"/>
          <p:nvPr/>
        </p:nvSpPr>
        <p:spPr>
          <a:xfrm>
            <a:off x="18369982" y="9739946"/>
            <a:ext cx="3465382" cy="523220"/>
          </a:xfrm>
          <a:prstGeom prst="rect">
            <a:avLst/>
          </a:prstGeom>
          <a:noFill/>
        </p:spPr>
        <p:txBody>
          <a:bodyPr wrap="square" rtlCol="0">
            <a:spAutoFit/>
          </a:bodyPr>
          <a:lstStyle/>
          <a:p>
            <a:pPr algn="ctr"/>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HR Manager</a:t>
            </a:r>
          </a:p>
        </p:txBody>
      </p:sp>
      <p:sp>
        <p:nvSpPr>
          <p:cNvPr id="16" name="Rectangle 15"/>
          <p:cNvSpPr/>
          <p:nvPr/>
        </p:nvSpPr>
        <p:spPr>
          <a:xfrm>
            <a:off x="12615125" y="4844992"/>
            <a:ext cx="4481887" cy="598598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Rectangle 16"/>
          <p:cNvSpPr/>
          <p:nvPr/>
        </p:nvSpPr>
        <p:spPr>
          <a:xfrm>
            <a:off x="12615124" y="9661429"/>
            <a:ext cx="4481888" cy="1169550"/>
          </a:xfrm>
          <a:prstGeom prst="rect">
            <a:avLst/>
          </a:prstGeom>
          <a:gradFill flip="none" rotWithShape="1">
            <a:gsLst>
              <a:gs pos="0">
                <a:srgbClr val="5C2849"/>
              </a:gs>
              <a:gs pos="97000">
                <a:srgbClr val="A73E5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TextBox 17"/>
          <p:cNvSpPr txBox="1"/>
          <p:nvPr/>
        </p:nvSpPr>
        <p:spPr>
          <a:xfrm>
            <a:off x="13080479" y="10246204"/>
            <a:ext cx="3551178" cy="523220"/>
          </a:xfrm>
          <a:prstGeom prst="rect">
            <a:avLst/>
          </a:prstGeom>
          <a:noFill/>
        </p:spPr>
        <p:txBody>
          <a:bodyPr wrap="square" rtlCol="0">
            <a:spAutoFit/>
          </a:bodyPr>
          <a:lstStyle/>
          <a:p>
            <a:pPr algn="ctr"/>
            <a:r>
              <a:rPr lang="tr-TR" sz="28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LYDIA KISTNER</a:t>
            </a:r>
          </a:p>
        </p:txBody>
      </p:sp>
      <p:sp>
        <p:nvSpPr>
          <p:cNvPr id="19" name="TextBox 18"/>
          <p:cNvSpPr txBox="1"/>
          <p:nvPr/>
        </p:nvSpPr>
        <p:spPr>
          <a:xfrm>
            <a:off x="13080479" y="9739946"/>
            <a:ext cx="3551178" cy="523220"/>
          </a:xfrm>
          <a:prstGeom prst="rect">
            <a:avLst/>
          </a:prstGeom>
          <a:noFill/>
        </p:spPr>
        <p:txBody>
          <a:bodyPr wrap="square" rtlCol="0">
            <a:spAutoFit/>
          </a:bodyPr>
          <a:lstStyle/>
          <a:p>
            <a:pPr algn="ctr"/>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Vice Chairman</a:t>
            </a:r>
          </a:p>
        </p:txBody>
      </p:sp>
    </p:spTree>
    <p:extLst>
      <p:ext uri="{BB962C8B-B14F-4D97-AF65-F5344CB8AC3E}">
        <p14:creationId xmlns:p14="http://schemas.microsoft.com/office/powerpoint/2010/main" val="16708678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OUR TEAM</a:t>
            </a:r>
          </a:p>
        </p:txBody>
      </p:sp>
      <p:sp>
        <p:nvSpPr>
          <p:cNvPr id="22" name="TextBox 21"/>
          <p:cNvSpPr txBox="1"/>
          <p:nvPr/>
        </p:nvSpPr>
        <p:spPr>
          <a:xfrm>
            <a:off x="2076450" y="3018889"/>
            <a:ext cx="8326318"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TEAM MEMBERS</a:t>
            </a:r>
          </a:p>
        </p:txBody>
      </p:sp>
      <p:sp>
        <p:nvSpPr>
          <p:cNvPr id="2" name="Oval 1"/>
          <p:cNvSpPr/>
          <p:nvPr/>
        </p:nvSpPr>
        <p:spPr>
          <a:xfrm>
            <a:off x="2121916" y="4844993"/>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Oval 15"/>
          <p:cNvSpPr/>
          <p:nvPr/>
        </p:nvSpPr>
        <p:spPr>
          <a:xfrm>
            <a:off x="2121916" y="8081969"/>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Oval 17"/>
          <p:cNvSpPr/>
          <p:nvPr/>
        </p:nvSpPr>
        <p:spPr>
          <a:xfrm>
            <a:off x="9284346" y="4844993"/>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Oval 18"/>
          <p:cNvSpPr/>
          <p:nvPr/>
        </p:nvSpPr>
        <p:spPr>
          <a:xfrm>
            <a:off x="9284346" y="8081969"/>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Oval 20"/>
          <p:cNvSpPr/>
          <p:nvPr/>
        </p:nvSpPr>
        <p:spPr>
          <a:xfrm>
            <a:off x="16478250" y="4844993"/>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Oval 22"/>
          <p:cNvSpPr/>
          <p:nvPr/>
        </p:nvSpPr>
        <p:spPr>
          <a:xfrm>
            <a:off x="16478250" y="8081969"/>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 name="TextBox 3"/>
          <p:cNvSpPr txBox="1"/>
          <p:nvPr/>
        </p:nvSpPr>
        <p:spPr>
          <a:xfrm>
            <a:off x="5523612" y="5491324"/>
            <a:ext cx="2037737" cy="584775"/>
          </a:xfrm>
          <a:prstGeom prst="rect">
            <a:avLst/>
          </a:prstGeom>
          <a:noFill/>
        </p:spPr>
        <p:txBody>
          <a:bodyPr wrap="none" rtlCol="0">
            <a:spAutoFit/>
          </a:bodyPr>
          <a:lstStyle/>
          <a:p>
            <a:r>
              <a:rPr lang="tr-TR" sz="32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DEB JASO</a:t>
            </a:r>
          </a:p>
        </p:txBody>
      </p:sp>
      <p:sp>
        <p:nvSpPr>
          <p:cNvPr id="24" name="TextBox 23"/>
          <p:cNvSpPr txBox="1"/>
          <p:nvPr/>
        </p:nvSpPr>
        <p:spPr>
          <a:xfrm>
            <a:off x="5523612" y="4844993"/>
            <a:ext cx="2000676" cy="584775"/>
          </a:xfrm>
          <a:prstGeom prst="rect">
            <a:avLst/>
          </a:prstGeom>
          <a:noFill/>
        </p:spPr>
        <p:txBody>
          <a:bodyPr wrap="none" rtlCol="0">
            <a:spAutoFit/>
          </a:bodyPr>
          <a:lstStyle/>
          <a:p>
            <a:r>
              <a:rPr lang="tr-TR" sz="3200">
                <a:solidFill>
                  <a:srgbClr val="F1F0F0"/>
                </a:solidFill>
                <a:latin typeface="Open Sans" panose="020B0606030504020204" pitchFamily="34" charset="0"/>
                <a:ea typeface="Open Sans" panose="020B0606030504020204" pitchFamily="34" charset="0"/>
                <a:cs typeface="Open Sans" panose="020B0606030504020204" pitchFamily="34" charset="0"/>
              </a:rPr>
              <a:t>President</a:t>
            </a:r>
          </a:p>
        </p:txBody>
      </p:sp>
      <p:sp>
        <p:nvSpPr>
          <p:cNvPr id="6" name="Rectangle 5"/>
          <p:cNvSpPr/>
          <p:nvPr/>
        </p:nvSpPr>
        <p:spPr>
          <a:xfrm>
            <a:off x="5523612" y="6076099"/>
            <a:ext cx="2395815" cy="1569660"/>
          </a:xfrm>
          <a:prstGeom prst="rect">
            <a:avLst/>
          </a:prstGeom>
        </p:spPr>
        <p:txBody>
          <a:bodyPr wrap="square">
            <a:spAutoFit/>
          </a:bodyPr>
          <a:lstStyle/>
          <a:p>
            <a:r>
              <a:rPr lang="tr-TR" sz="2400">
                <a:solidFill>
                  <a:srgbClr val="F1F0F0"/>
                </a:solidFill>
                <a:latin typeface="Open Sans" panose="020B0606030504020204" pitchFamily="34" charset="0"/>
              </a:rPr>
              <a:t>Lorem ipsum dolor sit amet, consectetur adipiscing elit. </a:t>
            </a:r>
            <a:endParaRPr lang="tr-TR" sz="2400">
              <a:solidFill>
                <a:srgbClr val="F1F0F0"/>
              </a:solidFill>
            </a:endParaRPr>
          </a:p>
        </p:txBody>
      </p:sp>
      <p:sp>
        <p:nvSpPr>
          <p:cNvPr id="27" name="TextBox 26"/>
          <p:cNvSpPr txBox="1"/>
          <p:nvPr/>
        </p:nvSpPr>
        <p:spPr>
          <a:xfrm>
            <a:off x="19879946" y="5491324"/>
            <a:ext cx="2961067" cy="584775"/>
          </a:xfrm>
          <a:prstGeom prst="rect">
            <a:avLst/>
          </a:prstGeom>
          <a:noFill/>
        </p:spPr>
        <p:txBody>
          <a:bodyPr wrap="none" rtlCol="0">
            <a:spAutoFit/>
          </a:bodyPr>
          <a:lstStyle/>
          <a:p>
            <a:r>
              <a:rPr lang="tr-TR" sz="32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KAE RENNOLL</a:t>
            </a:r>
          </a:p>
        </p:txBody>
      </p:sp>
      <p:sp>
        <p:nvSpPr>
          <p:cNvPr id="28" name="TextBox 27"/>
          <p:cNvSpPr txBox="1"/>
          <p:nvPr/>
        </p:nvSpPr>
        <p:spPr>
          <a:xfrm>
            <a:off x="19879946" y="4844993"/>
            <a:ext cx="2056973" cy="584775"/>
          </a:xfrm>
          <a:prstGeom prst="rect">
            <a:avLst/>
          </a:prstGeom>
          <a:noFill/>
        </p:spPr>
        <p:txBody>
          <a:bodyPr wrap="none" rtlCol="0">
            <a:spAutoFit/>
          </a:bodyPr>
          <a:lstStyle/>
          <a:p>
            <a:r>
              <a:rPr lang="tr-TR" sz="3200">
                <a:solidFill>
                  <a:srgbClr val="F1F0F0"/>
                </a:solidFill>
                <a:latin typeface="Open Sans" panose="020B0606030504020204" pitchFamily="34" charset="0"/>
                <a:ea typeface="Open Sans" panose="020B0606030504020204" pitchFamily="34" charset="0"/>
                <a:cs typeface="Open Sans" panose="020B0606030504020204" pitchFamily="34" charset="0"/>
              </a:rPr>
              <a:t>Chairman</a:t>
            </a:r>
          </a:p>
        </p:txBody>
      </p:sp>
      <p:sp>
        <p:nvSpPr>
          <p:cNvPr id="29" name="Rectangle 28"/>
          <p:cNvSpPr/>
          <p:nvPr/>
        </p:nvSpPr>
        <p:spPr>
          <a:xfrm>
            <a:off x="19879946" y="6076099"/>
            <a:ext cx="2395815" cy="1569660"/>
          </a:xfrm>
          <a:prstGeom prst="rect">
            <a:avLst/>
          </a:prstGeom>
        </p:spPr>
        <p:txBody>
          <a:bodyPr wrap="square">
            <a:spAutoFit/>
          </a:bodyPr>
          <a:lstStyle/>
          <a:p>
            <a:r>
              <a:rPr lang="tr-TR" sz="2400">
                <a:solidFill>
                  <a:srgbClr val="F1F0F0"/>
                </a:solidFill>
                <a:latin typeface="Open Sans" panose="020B0606030504020204" pitchFamily="34" charset="0"/>
              </a:rPr>
              <a:t>Lorem ipsum dolor sit amet, consectetur adipiscing elit. </a:t>
            </a:r>
            <a:endParaRPr lang="tr-TR" sz="2400">
              <a:solidFill>
                <a:srgbClr val="F1F0F0"/>
              </a:solidFill>
            </a:endParaRPr>
          </a:p>
        </p:txBody>
      </p:sp>
      <p:sp>
        <p:nvSpPr>
          <p:cNvPr id="35" name="TextBox 34"/>
          <p:cNvSpPr txBox="1"/>
          <p:nvPr/>
        </p:nvSpPr>
        <p:spPr>
          <a:xfrm>
            <a:off x="12686042" y="5491324"/>
            <a:ext cx="3104311" cy="584775"/>
          </a:xfrm>
          <a:prstGeom prst="rect">
            <a:avLst/>
          </a:prstGeom>
          <a:noFill/>
        </p:spPr>
        <p:txBody>
          <a:bodyPr wrap="none" rtlCol="0">
            <a:spAutoFit/>
          </a:bodyPr>
          <a:lstStyle/>
          <a:p>
            <a:r>
              <a:rPr lang="tr-TR" sz="32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LYDIA KISTNER</a:t>
            </a:r>
          </a:p>
        </p:txBody>
      </p:sp>
      <p:sp>
        <p:nvSpPr>
          <p:cNvPr id="36" name="TextBox 35"/>
          <p:cNvSpPr txBox="1"/>
          <p:nvPr/>
        </p:nvSpPr>
        <p:spPr>
          <a:xfrm>
            <a:off x="12686042" y="4844993"/>
            <a:ext cx="2938625" cy="584775"/>
          </a:xfrm>
          <a:prstGeom prst="rect">
            <a:avLst/>
          </a:prstGeom>
          <a:noFill/>
        </p:spPr>
        <p:txBody>
          <a:bodyPr wrap="none" rtlCol="0">
            <a:spAutoFit/>
          </a:bodyPr>
          <a:lstStyle/>
          <a:p>
            <a:r>
              <a:rPr lang="tr-TR" sz="3200">
                <a:solidFill>
                  <a:srgbClr val="F1F0F0"/>
                </a:solidFill>
                <a:latin typeface="Open Sans" panose="020B0606030504020204" pitchFamily="34" charset="0"/>
                <a:ea typeface="Open Sans" panose="020B0606030504020204" pitchFamily="34" charset="0"/>
                <a:cs typeface="Open Sans" panose="020B0606030504020204" pitchFamily="34" charset="0"/>
              </a:rPr>
              <a:t>Vice Chairman</a:t>
            </a:r>
          </a:p>
        </p:txBody>
      </p:sp>
      <p:sp>
        <p:nvSpPr>
          <p:cNvPr id="37" name="Rectangle 36"/>
          <p:cNvSpPr/>
          <p:nvPr/>
        </p:nvSpPr>
        <p:spPr>
          <a:xfrm>
            <a:off x="12686042" y="6076099"/>
            <a:ext cx="2395815" cy="1569660"/>
          </a:xfrm>
          <a:prstGeom prst="rect">
            <a:avLst/>
          </a:prstGeom>
        </p:spPr>
        <p:txBody>
          <a:bodyPr wrap="square">
            <a:spAutoFit/>
          </a:bodyPr>
          <a:lstStyle/>
          <a:p>
            <a:r>
              <a:rPr lang="tr-TR" sz="2400">
                <a:solidFill>
                  <a:srgbClr val="F1F0F0"/>
                </a:solidFill>
                <a:latin typeface="Open Sans" panose="020B0606030504020204" pitchFamily="34" charset="0"/>
              </a:rPr>
              <a:t>Lorem ipsum dolor sit amet, consectetur adipiscing elit. </a:t>
            </a:r>
            <a:endParaRPr lang="tr-TR" sz="2400">
              <a:solidFill>
                <a:srgbClr val="F1F0F0"/>
              </a:solidFill>
            </a:endParaRPr>
          </a:p>
        </p:txBody>
      </p:sp>
      <p:sp>
        <p:nvSpPr>
          <p:cNvPr id="38" name="TextBox 37"/>
          <p:cNvSpPr txBox="1"/>
          <p:nvPr/>
        </p:nvSpPr>
        <p:spPr>
          <a:xfrm>
            <a:off x="5523612" y="8728300"/>
            <a:ext cx="3066673" cy="584775"/>
          </a:xfrm>
          <a:prstGeom prst="rect">
            <a:avLst/>
          </a:prstGeom>
          <a:noFill/>
        </p:spPr>
        <p:txBody>
          <a:bodyPr wrap="none" rtlCol="0">
            <a:spAutoFit/>
          </a:bodyPr>
          <a:lstStyle/>
          <a:p>
            <a:r>
              <a:rPr lang="tr-TR" sz="32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JUNKA MARKÓ</a:t>
            </a:r>
          </a:p>
        </p:txBody>
      </p:sp>
      <p:sp>
        <p:nvSpPr>
          <p:cNvPr id="39" name="TextBox 38"/>
          <p:cNvSpPr txBox="1"/>
          <p:nvPr/>
        </p:nvSpPr>
        <p:spPr>
          <a:xfrm>
            <a:off x="5523612" y="8081969"/>
            <a:ext cx="2977097" cy="584775"/>
          </a:xfrm>
          <a:prstGeom prst="rect">
            <a:avLst/>
          </a:prstGeom>
          <a:noFill/>
        </p:spPr>
        <p:txBody>
          <a:bodyPr wrap="none" rtlCol="0">
            <a:spAutoFit/>
          </a:bodyPr>
          <a:lstStyle/>
          <a:p>
            <a:r>
              <a:rPr lang="tr-TR" sz="3200">
                <a:solidFill>
                  <a:srgbClr val="F1F0F0"/>
                </a:solidFill>
                <a:latin typeface="Open Sans" panose="020B0606030504020204" pitchFamily="34" charset="0"/>
                <a:ea typeface="Open Sans" panose="020B0606030504020204" pitchFamily="34" charset="0"/>
                <a:cs typeface="Open Sans" panose="020B0606030504020204" pitchFamily="34" charset="0"/>
              </a:rPr>
              <a:t>Sales Manager</a:t>
            </a:r>
          </a:p>
        </p:txBody>
      </p:sp>
      <p:sp>
        <p:nvSpPr>
          <p:cNvPr id="40" name="Rectangle 39"/>
          <p:cNvSpPr/>
          <p:nvPr/>
        </p:nvSpPr>
        <p:spPr>
          <a:xfrm>
            <a:off x="5523612" y="9313075"/>
            <a:ext cx="2395815" cy="1569660"/>
          </a:xfrm>
          <a:prstGeom prst="rect">
            <a:avLst/>
          </a:prstGeom>
        </p:spPr>
        <p:txBody>
          <a:bodyPr wrap="square">
            <a:spAutoFit/>
          </a:bodyPr>
          <a:lstStyle/>
          <a:p>
            <a:r>
              <a:rPr lang="tr-TR" sz="2400">
                <a:solidFill>
                  <a:srgbClr val="F1F0F0"/>
                </a:solidFill>
                <a:latin typeface="Open Sans" panose="020B0606030504020204" pitchFamily="34" charset="0"/>
              </a:rPr>
              <a:t>Lorem ipsum dolor sit amet, consectetur adipiscing elit. </a:t>
            </a:r>
            <a:endParaRPr lang="tr-TR" sz="2400">
              <a:solidFill>
                <a:srgbClr val="F1F0F0"/>
              </a:solidFill>
            </a:endParaRPr>
          </a:p>
        </p:txBody>
      </p:sp>
      <p:sp>
        <p:nvSpPr>
          <p:cNvPr id="41" name="TextBox 40"/>
          <p:cNvSpPr txBox="1"/>
          <p:nvPr/>
        </p:nvSpPr>
        <p:spPr>
          <a:xfrm>
            <a:off x="12686042" y="8728300"/>
            <a:ext cx="3166251" cy="584775"/>
          </a:xfrm>
          <a:prstGeom prst="rect">
            <a:avLst/>
          </a:prstGeom>
          <a:noFill/>
        </p:spPr>
        <p:txBody>
          <a:bodyPr wrap="none" rtlCol="0">
            <a:spAutoFit/>
          </a:bodyPr>
          <a:lstStyle/>
          <a:p>
            <a:r>
              <a:rPr lang="tr-TR" sz="32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SHAN ADDICKS</a:t>
            </a:r>
          </a:p>
        </p:txBody>
      </p:sp>
      <p:sp>
        <p:nvSpPr>
          <p:cNvPr id="42" name="TextBox 41"/>
          <p:cNvSpPr txBox="1"/>
          <p:nvPr/>
        </p:nvSpPr>
        <p:spPr>
          <a:xfrm>
            <a:off x="12686042" y="8081969"/>
            <a:ext cx="1550424" cy="584775"/>
          </a:xfrm>
          <a:prstGeom prst="rect">
            <a:avLst/>
          </a:prstGeom>
          <a:noFill/>
        </p:spPr>
        <p:txBody>
          <a:bodyPr wrap="none" rtlCol="0">
            <a:spAutoFit/>
          </a:bodyPr>
          <a:lstStyle/>
          <a:p>
            <a:r>
              <a:rPr lang="tr-TR" sz="3200">
                <a:solidFill>
                  <a:srgbClr val="F1F0F0"/>
                </a:solidFill>
                <a:latin typeface="Open Sans" panose="020B0606030504020204" pitchFamily="34" charset="0"/>
                <a:ea typeface="Open Sans" panose="020B0606030504020204" pitchFamily="34" charset="0"/>
                <a:cs typeface="Open Sans" panose="020B0606030504020204" pitchFamily="34" charset="0"/>
              </a:rPr>
              <a:t>Lawyer</a:t>
            </a:r>
          </a:p>
        </p:txBody>
      </p:sp>
      <p:sp>
        <p:nvSpPr>
          <p:cNvPr id="52" name="Rectangle 51"/>
          <p:cNvSpPr/>
          <p:nvPr/>
        </p:nvSpPr>
        <p:spPr>
          <a:xfrm>
            <a:off x="12686042" y="9313075"/>
            <a:ext cx="2395815" cy="1569660"/>
          </a:xfrm>
          <a:prstGeom prst="rect">
            <a:avLst/>
          </a:prstGeom>
        </p:spPr>
        <p:txBody>
          <a:bodyPr wrap="square">
            <a:spAutoFit/>
          </a:bodyPr>
          <a:lstStyle/>
          <a:p>
            <a:r>
              <a:rPr lang="tr-TR" sz="2400">
                <a:solidFill>
                  <a:srgbClr val="F1F0F0"/>
                </a:solidFill>
                <a:latin typeface="Open Sans" panose="020B0606030504020204" pitchFamily="34" charset="0"/>
              </a:rPr>
              <a:t>Lorem ipsum dolor sit amet, consectetur adipiscing elit. </a:t>
            </a:r>
            <a:endParaRPr lang="tr-TR" sz="2400">
              <a:solidFill>
                <a:srgbClr val="F1F0F0"/>
              </a:solidFill>
            </a:endParaRPr>
          </a:p>
        </p:txBody>
      </p:sp>
      <p:sp>
        <p:nvSpPr>
          <p:cNvPr id="53" name="TextBox 52"/>
          <p:cNvSpPr txBox="1"/>
          <p:nvPr/>
        </p:nvSpPr>
        <p:spPr>
          <a:xfrm>
            <a:off x="19879946" y="8728300"/>
            <a:ext cx="2717219" cy="584775"/>
          </a:xfrm>
          <a:prstGeom prst="rect">
            <a:avLst/>
          </a:prstGeom>
          <a:noFill/>
        </p:spPr>
        <p:txBody>
          <a:bodyPr wrap="none" rtlCol="0">
            <a:spAutoFit/>
          </a:bodyPr>
          <a:lstStyle/>
          <a:p>
            <a:r>
              <a:rPr lang="tr-TR" sz="32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CODIE ROME</a:t>
            </a:r>
          </a:p>
        </p:txBody>
      </p:sp>
      <p:sp>
        <p:nvSpPr>
          <p:cNvPr id="54" name="TextBox 53"/>
          <p:cNvSpPr txBox="1"/>
          <p:nvPr/>
        </p:nvSpPr>
        <p:spPr>
          <a:xfrm>
            <a:off x="19879946" y="8081969"/>
            <a:ext cx="2549096" cy="584775"/>
          </a:xfrm>
          <a:prstGeom prst="rect">
            <a:avLst/>
          </a:prstGeom>
          <a:noFill/>
        </p:spPr>
        <p:txBody>
          <a:bodyPr wrap="none" rtlCol="0">
            <a:spAutoFit/>
          </a:bodyPr>
          <a:lstStyle/>
          <a:p>
            <a:r>
              <a:rPr lang="tr-TR" sz="3200">
                <a:solidFill>
                  <a:srgbClr val="F1F0F0"/>
                </a:solidFill>
                <a:latin typeface="Open Sans" panose="020B0606030504020204" pitchFamily="34" charset="0"/>
                <a:ea typeface="Open Sans" panose="020B0606030504020204" pitchFamily="34" charset="0"/>
                <a:cs typeface="Open Sans" panose="020B0606030504020204" pitchFamily="34" charset="0"/>
              </a:rPr>
              <a:t>HR Manager</a:t>
            </a:r>
          </a:p>
        </p:txBody>
      </p:sp>
      <p:sp>
        <p:nvSpPr>
          <p:cNvPr id="55" name="Rectangle 54"/>
          <p:cNvSpPr/>
          <p:nvPr/>
        </p:nvSpPr>
        <p:spPr>
          <a:xfrm>
            <a:off x="19879946" y="9313075"/>
            <a:ext cx="2395815" cy="1569660"/>
          </a:xfrm>
          <a:prstGeom prst="rect">
            <a:avLst/>
          </a:prstGeom>
        </p:spPr>
        <p:txBody>
          <a:bodyPr wrap="square">
            <a:spAutoFit/>
          </a:bodyPr>
          <a:lstStyle/>
          <a:p>
            <a:r>
              <a:rPr lang="tr-TR" sz="2400">
                <a:solidFill>
                  <a:srgbClr val="F1F0F0"/>
                </a:solidFill>
                <a:latin typeface="Open Sans" panose="020B0606030504020204" pitchFamily="34" charset="0"/>
              </a:rPr>
              <a:t>Lorem ipsum dolor sit amet, consectetur adipiscing elit. </a:t>
            </a:r>
            <a:endParaRPr lang="tr-TR" sz="2400">
              <a:solidFill>
                <a:srgbClr val="F1F0F0"/>
              </a:solidFill>
            </a:endParaRPr>
          </a:p>
        </p:txBody>
      </p:sp>
    </p:spTree>
    <p:extLst>
      <p:ext uri="{BB962C8B-B14F-4D97-AF65-F5344CB8AC3E}">
        <p14:creationId xmlns:p14="http://schemas.microsoft.com/office/powerpoint/2010/main" val="1101243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TEAM MEMBER PROFILE</a:t>
            </a:r>
          </a:p>
        </p:txBody>
      </p:sp>
      <p:sp>
        <p:nvSpPr>
          <p:cNvPr id="22" name="TextBox 21"/>
          <p:cNvSpPr txBox="1"/>
          <p:nvPr/>
        </p:nvSpPr>
        <p:spPr>
          <a:xfrm>
            <a:off x="2076450" y="3018889"/>
            <a:ext cx="7688323"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TEAM MEMBER</a:t>
            </a:r>
          </a:p>
        </p:txBody>
      </p:sp>
      <p:sp>
        <p:nvSpPr>
          <p:cNvPr id="2" name="Rounded Rectangle 1"/>
          <p:cNvSpPr/>
          <p:nvPr/>
        </p:nvSpPr>
        <p:spPr>
          <a:xfrm>
            <a:off x="9476486" y="4844992"/>
            <a:ext cx="5431029" cy="5431029"/>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3" name="TextBox 32"/>
          <p:cNvSpPr txBox="1"/>
          <p:nvPr/>
        </p:nvSpPr>
        <p:spPr>
          <a:xfrm>
            <a:off x="2076449" y="5491323"/>
            <a:ext cx="4481887" cy="646331"/>
          </a:xfrm>
          <a:prstGeom prst="rect">
            <a:avLst/>
          </a:prstGeom>
          <a:noFill/>
        </p:spPr>
        <p:txBody>
          <a:bodyPr wrap="square" rtlCol="0">
            <a:spAutoFit/>
          </a:bodyPr>
          <a:lstStyle/>
          <a:p>
            <a:r>
              <a:rPr lang="tr-TR">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DEB JASO</a:t>
            </a:r>
          </a:p>
        </p:txBody>
      </p:sp>
      <p:sp>
        <p:nvSpPr>
          <p:cNvPr id="34" name="TextBox 33"/>
          <p:cNvSpPr txBox="1"/>
          <p:nvPr/>
        </p:nvSpPr>
        <p:spPr>
          <a:xfrm>
            <a:off x="2076450" y="4696271"/>
            <a:ext cx="4481887" cy="584775"/>
          </a:xfrm>
          <a:prstGeom prst="rect">
            <a:avLst/>
          </a:prstGeom>
          <a:noFill/>
        </p:spPr>
        <p:txBody>
          <a:bodyPr wrap="square" rtlCol="0">
            <a:spAutoFit/>
          </a:bodyPr>
          <a:lstStyle/>
          <a:p>
            <a:r>
              <a:rPr lang="tr-TR" sz="32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President</a:t>
            </a:r>
          </a:p>
        </p:txBody>
      </p:sp>
      <p:sp>
        <p:nvSpPr>
          <p:cNvPr id="13" name="Rectangle 12"/>
          <p:cNvSpPr/>
          <p:nvPr/>
        </p:nvSpPr>
        <p:spPr>
          <a:xfrm>
            <a:off x="16158968" y="5357334"/>
            <a:ext cx="6148583" cy="258402"/>
          </a:xfrm>
          <a:prstGeom prst="rect">
            <a:avLst/>
          </a:prstGeom>
          <a:solidFill>
            <a:srgbClr val="D5AE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ectangle 13"/>
          <p:cNvSpPr/>
          <p:nvPr/>
        </p:nvSpPr>
        <p:spPr>
          <a:xfrm>
            <a:off x="16143985" y="6904599"/>
            <a:ext cx="6148583" cy="258402"/>
          </a:xfrm>
          <a:prstGeom prst="rect">
            <a:avLst/>
          </a:prstGeom>
          <a:solidFill>
            <a:srgbClr val="D5AE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16129000" y="8481584"/>
            <a:ext cx="6148583" cy="258402"/>
          </a:xfrm>
          <a:prstGeom prst="rect">
            <a:avLst/>
          </a:prstGeom>
          <a:solidFill>
            <a:srgbClr val="D5AE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Rectangle 15"/>
          <p:cNvSpPr/>
          <p:nvPr/>
        </p:nvSpPr>
        <p:spPr>
          <a:xfrm>
            <a:off x="16158968" y="9990271"/>
            <a:ext cx="6148583" cy="258402"/>
          </a:xfrm>
          <a:prstGeom prst="rect">
            <a:avLst/>
          </a:prstGeom>
          <a:solidFill>
            <a:srgbClr val="D5AE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Rectangle 16"/>
          <p:cNvSpPr/>
          <p:nvPr/>
        </p:nvSpPr>
        <p:spPr>
          <a:xfrm>
            <a:off x="17468089" y="5357334"/>
            <a:ext cx="4842768" cy="258402"/>
          </a:xfrm>
          <a:prstGeom prst="rect">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Rectangle 17"/>
          <p:cNvSpPr/>
          <p:nvPr/>
        </p:nvSpPr>
        <p:spPr>
          <a:xfrm>
            <a:off x="16639414" y="6904599"/>
            <a:ext cx="5656458" cy="258402"/>
          </a:xfrm>
          <a:prstGeom prst="rect">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Rectangle 18"/>
          <p:cNvSpPr/>
          <p:nvPr/>
        </p:nvSpPr>
        <p:spPr>
          <a:xfrm>
            <a:off x="16853562" y="8481584"/>
            <a:ext cx="5427321" cy="258402"/>
          </a:xfrm>
          <a:prstGeom prst="rect">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ectangle 20"/>
          <p:cNvSpPr/>
          <p:nvPr/>
        </p:nvSpPr>
        <p:spPr>
          <a:xfrm>
            <a:off x="17106138" y="9990271"/>
            <a:ext cx="5204716" cy="258402"/>
          </a:xfrm>
          <a:prstGeom prst="rect">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TextBox 22"/>
          <p:cNvSpPr txBox="1"/>
          <p:nvPr/>
        </p:nvSpPr>
        <p:spPr>
          <a:xfrm>
            <a:off x="18989578" y="4844992"/>
            <a:ext cx="3317973" cy="523220"/>
          </a:xfrm>
          <a:prstGeom prst="rect">
            <a:avLst/>
          </a:prstGeom>
          <a:noFill/>
        </p:spPr>
        <p:txBody>
          <a:bodyPr wrap="square" rtlCol="0">
            <a:spAutoFit/>
          </a:bodyPr>
          <a:lstStyle>
            <a:defPPr>
              <a:defRPr lang="en-US"/>
            </a:defPPr>
            <a:lvl1pPr algn="ctr">
              <a:defRPr sz="2400">
                <a:latin typeface="Playfair Display" panose="00000500000000000000" pitchFamily="50" charset="-94"/>
                <a:ea typeface="Lato" panose="020F0502020204030203" pitchFamily="34" charset="0"/>
                <a:cs typeface="Lato" panose="020F0502020204030203" pitchFamily="34" charset="0"/>
              </a:defRPr>
            </a:lvl1pPr>
          </a:lstStyle>
          <a:p>
            <a:pPr algn="r"/>
            <a:r>
              <a:rPr lang="tr-TR" sz="2800" dirty="0">
                <a:solidFill>
                  <a:srgbClr val="F1F0F0"/>
                </a:solidFill>
                <a:latin typeface="Open Sans" panose="020B0606030504020204" pitchFamily="34" charset="0"/>
                <a:ea typeface="Open Sans" panose="020B0606030504020204" pitchFamily="34" charset="0"/>
                <a:cs typeface="Open Sans" panose="020B0606030504020204" pitchFamily="34" charset="0"/>
              </a:rPr>
              <a:t>COMMUNICATION</a:t>
            </a:r>
          </a:p>
        </p:txBody>
      </p:sp>
      <p:sp>
        <p:nvSpPr>
          <p:cNvPr id="24" name="TextBox 23"/>
          <p:cNvSpPr txBox="1"/>
          <p:nvPr/>
        </p:nvSpPr>
        <p:spPr>
          <a:xfrm>
            <a:off x="17221201" y="6392257"/>
            <a:ext cx="5078984" cy="523220"/>
          </a:xfrm>
          <a:prstGeom prst="rect">
            <a:avLst/>
          </a:prstGeom>
          <a:noFill/>
        </p:spPr>
        <p:txBody>
          <a:bodyPr wrap="square" rtlCol="0">
            <a:spAutoFit/>
          </a:bodyPr>
          <a:lstStyle>
            <a:defPPr>
              <a:defRPr lang="en-US"/>
            </a:defPPr>
            <a:lvl1pPr algn="ctr">
              <a:defRPr sz="2400">
                <a:latin typeface="Playfair Display" panose="00000500000000000000" pitchFamily="50" charset="-94"/>
                <a:ea typeface="Lato" panose="020F0502020204030203" pitchFamily="34" charset="0"/>
                <a:cs typeface="Lato" panose="020F0502020204030203" pitchFamily="34" charset="0"/>
              </a:defRPr>
            </a:lvl1pPr>
          </a:lstStyle>
          <a:p>
            <a:pPr algn="r"/>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MANAGEMENT</a:t>
            </a:r>
            <a:endParaRPr lang="tr-TR" sz="2800" dirty="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18967474" y="7969052"/>
            <a:ext cx="3317973" cy="523220"/>
          </a:xfrm>
          <a:prstGeom prst="rect">
            <a:avLst/>
          </a:prstGeom>
          <a:noFill/>
        </p:spPr>
        <p:txBody>
          <a:bodyPr wrap="square" rtlCol="0">
            <a:spAutoFit/>
          </a:bodyPr>
          <a:lstStyle>
            <a:defPPr>
              <a:defRPr lang="en-US"/>
            </a:defPPr>
            <a:lvl1pPr algn="ctr">
              <a:defRPr sz="2400">
                <a:latin typeface="Playfair Display" panose="00000500000000000000" pitchFamily="50" charset="-94"/>
                <a:ea typeface="Lato" panose="020F0502020204030203" pitchFamily="34" charset="0"/>
                <a:cs typeface="Lato" panose="020F0502020204030203" pitchFamily="34" charset="0"/>
              </a:defRPr>
            </a:lvl1pPr>
          </a:lstStyle>
          <a:p>
            <a:pPr algn="r"/>
            <a:r>
              <a:rPr lang="tr-TR" sz="2800" dirty="0">
                <a:solidFill>
                  <a:srgbClr val="F1F0F0"/>
                </a:solidFill>
                <a:latin typeface="Open Sans" panose="020B0606030504020204" pitchFamily="34" charset="0"/>
                <a:ea typeface="Open Sans" panose="020B0606030504020204" pitchFamily="34" charset="0"/>
                <a:cs typeface="Open Sans" panose="020B0606030504020204" pitchFamily="34" charset="0"/>
              </a:rPr>
              <a:t>CREATIVITY</a:t>
            </a:r>
          </a:p>
        </p:txBody>
      </p:sp>
      <p:sp>
        <p:nvSpPr>
          <p:cNvPr id="26" name="TextBox 25"/>
          <p:cNvSpPr txBox="1"/>
          <p:nvPr/>
        </p:nvSpPr>
        <p:spPr>
          <a:xfrm>
            <a:off x="19077830" y="9480947"/>
            <a:ext cx="3317973" cy="523220"/>
          </a:xfrm>
          <a:prstGeom prst="rect">
            <a:avLst/>
          </a:prstGeom>
          <a:noFill/>
        </p:spPr>
        <p:txBody>
          <a:bodyPr wrap="square" rtlCol="0">
            <a:spAutoFit/>
          </a:bodyPr>
          <a:lstStyle>
            <a:defPPr>
              <a:defRPr lang="en-US"/>
            </a:defPPr>
            <a:lvl1pPr algn="ctr">
              <a:defRPr sz="2400">
                <a:latin typeface="Playfair Display" panose="00000500000000000000" pitchFamily="50" charset="-94"/>
                <a:ea typeface="Lato" panose="020F0502020204030203" pitchFamily="34" charset="0"/>
                <a:cs typeface="Lato" panose="020F0502020204030203" pitchFamily="34" charset="0"/>
              </a:defRPr>
            </a:lvl1pPr>
          </a:lstStyle>
          <a:p>
            <a:pPr algn="r"/>
            <a:r>
              <a:rPr lang="tr-TR" sz="2800" dirty="0">
                <a:solidFill>
                  <a:srgbClr val="F1F0F0"/>
                </a:solidFill>
                <a:latin typeface="Open Sans" panose="020B0606030504020204" pitchFamily="34" charset="0"/>
                <a:ea typeface="Open Sans" panose="020B0606030504020204" pitchFamily="34" charset="0"/>
                <a:cs typeface="Open Sans" panose="020B0606030504020204" pitchFamily="34" charset="0"/>
              </a:rPr>
              <a:t>SOCIAL SKILLS</a:t>
            </a:r>
          </a:p>
        </p:txBody>
      </p:sp>
      <p:sp>
        <p:nvSpPr>
          <p:cNvPr id="27" name="Rectangle 26"/>
          <p:cNvSpPr/>
          <p:nvPr/>
        </p:nvSpPr>
        <p:spPr>
          <a:xfrm>
            <a:off x="2076450" y="6137653"/>
            <a:ext cx="7250260" cy="1938992"/>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a:t>
            </a:r>
          </a:p>
        </p:txBody>
      </p:sp>
      <p:sp>
        <p:nvSpPr>
          <p:cNvPr id="29" name="Rectangle 28"/>
          <p:cNvSpPr/>
          <p:nvPr/>
        </p:nvSpPr>
        <p:spPr>
          <a:xfrm>
            <a:off x="2076449" y="8889310"/>
            <a:ext cx="7250261" cy="1477328"/>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a:t>
            </a:r>
          </a:p>
        </p:txBody>
      </p:sp>
      <p:sp>
        <p:nvSpPr>
          <p:cNvPr id="30" name="Rectangle 29"/>
          <p:cNvSpPr/>
          <p:nvPr/>
        </p:nvSpPr>
        <p:spPr>
          <a:xfrm>
            <a:off x="2076449" y="8333533"/>
            <a:ext cx="9231225"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2248342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TEAM MEMBER PROFILE</a:t>
            </a:r>
          </a:p>
        </p:txBody>
      </p:sp>
      <p:sp>
        <p:nvSpPr>
          <p:cNvPr id="22" name="TextBox 21"/>
          <p:cNvSpPr txBox="1"/>
          <p:nvPr/>
        </p:nvSpPr>
        <p:spPr>
          <a:xfrm>
            <a:off x="2076450" y="3018889"/>
            <a:ext cx="7688323"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TEAM MEMBER</a:t>
            </a:r>
          </a:p>
        </p:txBody>
      </p:sp>
      <p:sp>
        <p:nvSpPr>
          <p:cNvPr id="2" name="Rounded Rectangle 1"/>
          <p:cNvSpPr/>
          <p:nvPr/>
        </p:nvSpPr>
        <p:spPr>
          <a:xfrm>
            <a:off x="2076450" y="4770896"/>
            <a:ext cx="9163050" cy="613725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6" name="Rectangle 35"/>
          <p:cNvSpPr/>
          <p:nvPr/>
        </p:nvSpPr>
        <p:spPr>
          <a:xfrm>
            <a:off x="12544424" y="8969156"/>
            <a:ext cx="9763125" cy="1938992"/>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Rectangle 37"/>
          <p:cNvSpPr/>
          <p:nvPr/>
        </p:nvSpPr>
        <p:spPr>
          <a:xfrm>
            <a:off x="12544425" y="8434208"/>
            <a:ext cx="10134600"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39" name="Rectangle 38"/>
          <p:cNvSpPr/>
          <p:nvPr/>
        </p:nvSpPr>
        <p:spPr>
          <a:xfrm>
            <a:off x="12544424" y="6188204"/>
            <a:ext cx="9763126" cy="1938992"/>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TextBox 39"/>
          <p:cNvSpPr txBox="1"/>
          <p:nvPr/>
        </p:nvSpPr>
        <p:spPr>
          <a:xfrm>
            <a:off x="12544424" y="5603430"/>
            <a:ext cx="3104311" cy="584775"/>
          </a:xfrm>
          <a:prstGeom prst="rect">
            <a:avLst/>
          </a:prstGeom>
          <a:noFill/>
        </p:spPr>
        <p:txBody>
          <a:bodyPr wrap="none" rtlCol="0">
            <a:spAutoFit/>
          </a:bodyPr>
          <a:lstStyle/>
          <a:p>
            <a:r>
              <a:rPr lang="tr-TR" sz="32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LYDIA KISTNER</a:t>
            </a:r>
          </a:p>
        </p:txBody>
      </p:sp>
      <p:sp>
        <p:nvSpPr>
          <p:cNvPr id="41" name="TextBox 40"/>
          <p:cNvSpPr txBox="1"/>
          <p:nvPr/>
        </p:nvSpPr>
        <p:spPr>
          <a:xfrm>
            <a:off x="12544424" y="4711643"/>
            <a:ext cx="2938625" cy="584775"/>
          </a:xfrm>
          <a:prstGeom prst="rect">
            <a:avLst/>
          </a:prstGeom>
          <a:noFill/>
        </p:spPr>
        <p:txBody>
          <a:bodyPr wrap="none" rtlCol="0">
            <a:spAutoFit/>
          </a:bodyPr>
          <a:lstStyle/>
          <a:p>
            <a:r>
              <a:rPr lang="tr-TR" sz="3200">
                <a:solidFill>
                  <a:srgbClr val="F1F0F0"/>
                </a:solidFill>
                <a:latin typeface="Open Sans" panose="020B0606030504020204" pitchFamily="34" charset="0"/>
                <a:ea typeface="Open Sans" panose="020B0606030504020204" pitchFamily="34" charset="0"/>
                <a:cs typeface="Open Sans" panose="020B0606030504020204" pitchFamily="34" charset="0"/>
              </a:rPr>
              <a:t>Vice Chairman</a:t>
            </a:r>
          </a:p>
        </p:txBody>
      </p:sp>
    </p:spTree>
    <p:extLst>
      <p:ext uri="{BB962C8B-B14F-4D97-AF65-F5344CB8AC3E}">
        <p14:creationId xmlns:p14="http://schemas.microsoft.com/office/powerpoint/2010/main" val="4167548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5" name="Rectangle 4"/>
          <p:cNvSpPr/>
          <p:nvPr/>
        </p:nvSpPr>
        <p:spPr>
          <a:xfrm rot="5400000">
            <a:off x="9201148" y="-645259"/>
            <a:ext cx="6553203" cy="14573249"/>
          </a:xfrm>
          <a:prstGeom prst="rect">
            <a:avLst/>
          </a:prstGeom>
          <a:solidFill>
            <a:schemeClr val="tx1">
              <a:lumMod val="95000"/>
              <a:lumOff val="5000"/>
              <a:alpha val="62000"/>
            </a:schemeClr>
          </a:solidFill>
          <a:ln w="666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TextBox 6"/>
          <p:cNvSpPr txBox="1"/>
          <p:nvPr/>
        </p:nvSpPr>
        <p:spPr>
          <a:xfrm>
            <a:off x="5191126" y="5295900"/>
            <a:ext cx="14573248" cy="1631216"/>
          </a:xfrm>
          <a:prstGeom prst="rect">
            <a:avLst/>
          </a:prstGeom>
          <a:noFill/>
        </p:spPr>
        <p:txBody>
          <a:bodyPr wrap="square" rtlCol="0">
            <a:spAutoFit/>
          </a:bodyPr>
          <a:lstStyle/>
          <a:p>
            <a:pPr algn="ctr"/>
            <a:r>
              <a:rPr lang="tr-TR" sz="10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SECTION BREAK</a:t>
            </a:r>
          </a:p>
        </p:txBody>
      </p:sp>
      <p:sp>
        <p:nvSpPr>
          <p:cNvPr id="8" name="TextBox 7"/>
          <p:cNvSpPr txBox="1"/>
          <p:nvPr/>
        </p:nvSpPr>
        <p:spPr>
          <a:xfrm>
            <a:off x="5191126" y="6911726"/>
            <a:ext cx="14573248" cy="830997"/>
          </a:xfrm>
          <a:prstGeom prst="rect">
            <a:avLst/>
          </a:prstGeom>
          <a:noFill/>
        </p:spPr>
        <p:txBody>
          <a:bodyPr wrap="square" rtlCol="0">
            <a:spAutoFit/>
          </a:bodyPr>
          <a:lstStyle/>
          <a:p>
            <a:pPr algn="ctr"/>
            <a:r>
              <a:rPr lang="tr-TR" sz="4800" spc="3000">
                <a:solidFill>
                  <a:srgbClr val="F1F0F0"/>
                </a:solidFill>
                <a:latin typeface="Open Sans" panose="020B0606030504020204" pitchFamily="34" charset="0"/>
                <a:ea typeface="Open Sans" panose="020B0606030504020204" pitchFamily="34" charset="0"/>
                <a:cs typeface="Open Sans" panose="020B0606030504020204" pitchFamily="34" charset="0"/>
              </a:rPr>
              <a:t>YOUR TITLE</a:t>
            </a:r>
          </a:p>
        </p:txBody>
      </p:sp>
    </p:spTree>
    <p:extLst>
      <p:ext uri="{BB962C8B-B14F-4D97-AF65-F5344CB8AC3E}">
        <p14:creationId xmlns:p14="http://schemas.microsoft.com/office/powerpoint/2010/main" val="39127510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DOUBLE ROW SLIDE</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7" name="Rectangle 6"/>
          <p:cNvSpPr/>
          <p:nvPr/>
        </p:nvSpPr>
        <p:spPr>
          <a:xfrm>
            <a:off x="2076450" y="5163026"/>
            <a:ext cx="20383500" cy="2400657"/>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 felis dictum risus, vitae aliquet mi eros et ligula. Fusce quis ante sit amet quam laoreet placerat sed id leo.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Rectangle 7"/>
          <p:cNvSpPr/>
          <p:nvPr/>
        </p:nvSpPr>
        <p:spPr>
          <a:xfrm>
            <a:off x="2076450" y="8507491"/>
            <a:ext cx="20383500" cy="2400657"/>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 felis dictum risus, vitae aliquet mi eros et ligula. Fusce quis ante sit amet quam laoreet placerat sed id leo.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2076450" y="4609028"/>
            <a:ext cx="10134600"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1" name="Rectangle 10"/>
          <p:cNvSpPr/>
          <p:nvPr/>
        </p:nvSpPr>
        <p:spPr>
          <a:xfrm>
            <a:off x="2076450" y="7953493"/>
            <a:ext cx="10134600"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1674092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5" name="Rectangle 24"/>
          <p:cNvSpPr/>
          <p:nvPr/>
        </p:nvSpPr>
        <p:spPr>
          <a:xfrm>
            <a:off x="2770327" y="4609028"/>
            <a:ext cx="5505450" cy="1477328"/>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p:cNvSpPr txBox="1"/>
          <p:nvPr/>
        </p:nvSpPr>
        <p:spPr>
          <a:xfrm>
            <a:off x="1955005" y="4558396"/>
            <a:ext cx="623889" cy="1015663"/>
          </a:xfrm>
          <a:prstGeom prst="rect">
            <a:avLst/>
          </a:prstGeom>
          <a:noFill/>
        </p:spPr>
        <p:txBody>
          <a:bodyPr wrap="none" rtlCol="0">
            <a:spAutoFit/>
          </a:bodyPr>
          <a:lstStyle/>
          <a:p>
            <a:r>
              <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1</a:t>
            </a:r>
          </a:p>
        </p:txBody>
      </p:sp>
      <p:sp>
        <p:nvSpPr>
          <p:cNvPr id="23" name="TextBox 22"/>
          <p:cNvSpPr txBox="1"/>
          <p:nvPr/>
        </p:nvSpPr>
        <p:spPr>
          <a:xfrm>
            <a:off x="1955005" y="6701461"/>
            <a:ext cx="623889" cy="1015663"/>
          </a:xfrm>
          <a:prstGeom prst="rect">
            <a:avLst/>
          </a:prstGeom>
          <a:noFill/>
        </p:spPr>
        <p:txBody>
          <a:bodyPr wrap="none" rtlCol="0">
            <a:spAutoFit/>
          </a:bodyPr>
          <a:lstStyle/>
          <a:p>
            <a:r>
              <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4</a:t>
            </a: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NUMBER POINTS</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16" name="Rectangle 15"/>
          <p:cNvSpPr/>
          <p:nvPr/>
        </p:nvSpPr>
        <p:spPr>
          <a:xfrm>
            <a:off x="2781300" y="6749593"/>
            <a:ext cx="5494477" cy="1477328"/>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1955005" y="8890158"/>
            <a:ext cx="623889" cy="1015663"/>
          </a:xfrm>
          <a:prstGeom prst="rect">
            <a:avLst/>
          </a:prstGeom>
          <a:noFill/>
        </p:spPr>
        <p:txBody>
          <a:bodyPr wrap="none" rtlCol="0">
            <a:spAutoFit/>
          </a:bodyPr>
          <a:lstStyle/>
          <a:p>
            <a:r>
              <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7</a:t>
            </a:r>
          </a:p>
        </p:txBody>
      </p:sp>
      <p:sp>
        <p:nvSpPr>
          <p:cNvPr id="27" name="Rectangle 26"/>
          <p:cNvSpPr/>
          <p:nvPr/>
        </p:nvSpPr>
        <p:spPr>
          <a:xfrm>
            <a:off x="2781300" y="8938290"/>
            <a:ext cx="5494477" cy="1477328"/>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Rectangle 46"/>
          <p:cNvSpPr/>
          <p:nvPr/>
        </p:nvSpPr>
        <p:spPr>
          <a:xfrm>
            <a:off x="17076411" y="4609028"/>
            <a:ext cx="5505450" cy="1477328"/>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8" name="TextBox 47"/>
          <p:cNvSpPr txBox="1"/>
          <p:nvPr/>
        </p:nvSpPr>
        <p:spPr>
          <a:xfrm>
            <a:off x="16261089" y="4558396"/>
            <a:ext cx="623889" cy="1015663"/>
          </a:xfrm>
          <a:prstGeom prst="rect">
            <a:avLst/>
          </a:prstGeom>
          <a:noFill/>
        </p:spPr>
        <p:txBody>
          <a:bodyPr wrap="none" rtlCol="0">
            <a:spAutoFit/>
          </a:bodyPr>
          <a:lstStyle/>
          <a:p>
            <a:r>
              <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3</a:t>
            </a:r>
          </a:p>
        </p:txBody>
      </p:sp>
      <p:sp>
        <p:nvSpPr>
          <p:cNvPr id="49" name="TextBox 48"/>
          <p:cNvSpPr txBox="1"/>
          <p:nvPr/>
        </p:nvSpPr>
        <p:spPr>
          <a:xfrm>
            <a:off x="16261089" y="6701461"/>
            <a:ext cx="623889" cy="1015663"/>
          </a:xfrm>
          <a:prstGeom prst="rect">
            <a:avLst/>
          </a:prstGeom>
          <a:noFill/>
        </p:spPr>
        <p:txBody>
          <a:bodyPr wrap="none" rtlCol="0">
            <a:spAutoFit/>
          </a:bodyPr>
          <a:lstStyle/>
          <a:p>
            <a:r>
              <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6</a:t>
            </a:r>
          </a:p>
        </p:txBody>
      </p:sp>
      <p:sp>
        <p:nvSpPr>
          <p:cNvPr id="50" name="Rectangle 49"/>
          <p:cNvSpPr/>
          <p:nvPr/>
        </p:nvSpPr>
        <p:spPr>
          <a:xfrm>
            <a:off x="17087384" y="6749593"/>
            <a:ext cx="5494477" cy="1477328"/>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1" name="TextBox 50"/>
          <p:cNvSpPr txBox="1"/>
          <p:nvPr/>
        </p:nvSpPr>
        <p:spPr>
          <a:xfrm>
            <a:off x="16261089" y="8890158"/>
            <a:ext cx="623889" cy="1015663"/>
          </a:xfrm>
          <a:prstGeom prst="rect">
            <a:avLst/>
          </a:prstGeom>
          <a:noFill/>
        </p:spPr>
        <p:txBody>
          <a:bodyPr wrap="none" rtlCol="0">
            <a:spAutoFit/>
          </a:bodyPr>
          <a:lstStyle/>
          <a:p>
            <a:r>
              <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9</a:t>
            </a:r>
          </a:p>
        </p:txBody>
      </p:sp>
      <p:sp>
        <p:nvSpPr>
          <p:cNvPr id="52" name="Rectangle 51"/>
          <p:cNvSpPr/>
          <p:nvPr/>
        </p:nvSpPr>
        <p:spPr>
          <a:xfrm>
            <a:off x="17087384" y="8938290"/>
            <a:ext cx="5494477" cy="1477328"/>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3" name="Rectangle 52"/>
          <p:cNvSpPr/>
          <p:nvPr/>
        </p:nvSpPr>
        <p:spPr>
          <a:xfrm>
            <a:off x="9902172" y="4609028"/>
            <a:ext cx="5505450" cy="1477328"/>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4" name="TextBox 53"/>
          <p:cNvSpPr txBox="1"/>
          <p:nvPr/>
        </p:nvSpPr>
        <p:spPr>
          <a:xfrm>
            <a:off x="9086850" y="4558396"/>
            <a:ext cx="623889" cy="1015663"/>
          </a:xfrm>
          <a:prstGeom prst="rect">
            <a:avLst/>
          </a:prstGeom>
          <a:noFill/>
        </p:spPr>
        <p:txBody>
          <a:bodyPr wrap="none" rtlCol="0">
            <a:spAutoFit/>
          </a:bodyPr>
          <a:lstStyle/>
          <a:p>
            <a:r>
              <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2</a:t>
            </a:r>
          </a:p>
        </p:txBody>
      </p:sp>
      <p:sp>
        <p:nvSpPr>
          <p:cNvPr id="55" name="TextBox 54"/>
          <p:cNvSpPr txBox="1"/>
          <p:nvPr/>
        </p:nvSpPr>
        <p:spPr>
          <a:xfrm>
            <a:off x="9086850" y="6701461"/>
            <a:ext cx="623889" cy="1015663"/>
          </a:xfrm>
          <a:prstGeom prst="rect">
            <a:avLst/>
          </a:prstGeom>
          <a:noFill/>
        </p:spPr>
        <p:txBody>
          <a:bodyPr wrap="none" rtlCol="0">
            <a:spAutoFit/>
          </a:bodyPr>
          <a:lstStyle/>
          <a:p>
            <a:r>
              <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5</a:t>
            </a:r>
          </a:p>
        </p:txBody>
      </p:sp>
      <p:sp>
        <p:nvSpPr>
          <p:cNvPr id="56" name="Rectangle 55"/>
          <p:cNvSpPr/>
          <p:nvPr/>
        </p:nvSpPr>
        <p:spPr>
          <a:xfrm>
            <a:off x="9913145" y="6749593"/>
            <a:ext cx="5494477" cy="1477328"/>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7" name="TextBox 56"/>
          <p:cNvSpPr txBox="1"/>
          <p:nvPr/>
        </p:nvSpPr>
        <p:spPr>
          <a:xfrm>
            <a:off x="9086850" y="8890158"/>
            <a:ext cx="623889" cy="1015663"/>
          </a:xfrm>
          <a:prstGeom prst="rect">
            <a:avLst/>
          </a:prstGeom>
          <a:noFill/>
        </p:spPr>
        <p:txBody>
          <a:bodyPr wrap="none" rtlCol="0">
            <a:spAutoFit/>
          </a:bodyPr>
          <a:lstStyle/>
          <a:p>
            <a:r>
              <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8</a:t>
            </a:r>
          </a:p>
        </p:txBody>
      </p:sp>
      <p:sp>
        <p:nvSpPr>
          <p:cNvPr id="58" name="Rectangle 57"/>
          <p:cNvSpPr/>
          <p:nvPr/>
        </p:nvSpPr>
        <p:spPr>
          <a:xfrm>
            <a:off x="9913145" y="8938290"/>
            <a:ext cx="5494477" cy="1477328"/>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177999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DOUBLE COLUMN SLIDE</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29" name="Rectangle 28"/>
          <p:cNvSpPr/>
          <p:nvPr/>
        </p:nvSpPr>
        <p:spPr>
          <a:xfrm>
            <a:off x="2076450" y="4609028"/>
            <a:ext cx="8839200" cy="6093976"/>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 felis dictum risus, vitae aliquet mi eros et ligula. Fusce quis ante sit amet quam laoreet placerat sed id leo.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Rectangle 6"/>
          <p:cNvSpPr/>
          <p:nvPr/>
        </p:nvSpPr>
        <p:spPr>
          <a:xfrm>
            <a:off x="13468350" y="4609028"/>
            <a:ext cx="8839200" cy="6093976"/>
          </a:xfrm>
          <a:prstGeom prst="rect">
            <a:avLst/>
          </a:prstGeom>
        </p:spPr>
        <p:txBody>
          <a:bodyPr wrap="square">
            <a:spAutoFit/>
          </a:bodyPr>
          <a:lstStyle/>
          <a:p>
            <a:pPr algn="r"/>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 felis dictum risus, vitae aliquet mi eros et ligula. Fusce quis ante sit amet quam laoreet placerat sed id leo.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840158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OUR CUSTOMERS</a:t>
            </a:r>
          </a:p>
        </p:txBody>
      </p:sp>
      <p:sp>
        <p:nvSpPr>
          <p:cNvPr id="22" name="TextBox 21"/>
          <p:cNvSpPr txBox="1"/>
          <p:nvPr/>
        </p:nvSpPr>
        <p:spPr>
          <a:xfrm>
            <a:off x="2076450" y="3018889"/>
            <a:ext cx="9673610"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CUSTOMER LOGOS</a:t>
            </a:r>
          </a:p>
        </p:txBody>
      </p:sp>
      <p:cxnSp>
        <p:nvCxnSpPr>
          <p:cNvPr id="5" name="Straight Connector 4"/>
          <p:cNvCxnSpPr/>
          <p:nvPr/>
        </p:nvCxnSpPr>
        <p:spPr>
          <a:xfrm>
            <a:off x="2076450" y="8001000"/>
            <a:ext cx="20231100" cy="0"/>
          </a:xfrm>
          <a:prstGeom prst="line">
            <a:avLst/>
          </a:prstGeom>
          <a:ln w="34925">
            <a:solidFill>
              <a:srgbClr val="983A58"/>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2192000" y="4770896"/>
            <a:ext cx="0" cy="6460208"/>
          </a:xfrm>
          <a:prstGeom prst="line">
            <a:avLst/>
          </a:prstGeom>
          <a:ln w="34925">
            <a:solidFill>
              <a:srgbClr val="983A58"/>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7162800" y="4770896"/>
            <a:ext cx="0" cy="6460208"/>
          </a:xfrm>
          <a:prstGeom prst="line">
            <a:avLst/>
          </a:prstGeom>
          <a:ln w="34925">
            <a:solidFill>
              <a:srgbClr val="983A58"/>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7278350" y="4770896"/>
            <a:ext cx="0" cy="6460208"/>
          </a:xfrm>
          <a:prstGeom prst="line">
            <a:avLst/>
          </a:prstGeom>
          <a:ln w="34925">
            <a:solidFill>
              <a:srgbClr val="983A58"/>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3904054" y="6062783"/>
            <a:ext cx="1488293" cy="646331"/>
          </a:xfrm>
          <a:prstGeom prst="rect">
            <a:avLst/>
          </a:prstGeom>
          <a:noFill/>
        </p:spPr>
        <p:txBody>
          <a:bodyPr wrap="none" rtlCol="0">
            <a:spAutoFit/>
          </a:bodyPr>
          <a:lstStyle/>
          <a:p>
            <a:r>
              <a:rPr lang="tr-TR">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28" name="TextBox 27"/>
          <p:cNvSpPr txBox="1"/>
          <p:nvPr/>
        </p:nvSpPr>
        <p:spPr>
          <a:xfrm>
            <a:off x="3904054" y="9335870"/>
            <a:ext cx="1488293" cy="646331"/>
          </a:xfrm>
          <a:prstGeom prst="rect">
            <a:avLst/>
          </a:prstGeom>
          <a:noFill/>
        </p:spPr>
        <p:txBody>
          <a:bodyPr wrap="none" rtlCol="0">
            <a:spAutoFit/>
          </a:bodyPr>
          <a:lstStyle/>
          <a:p>
            <a:r>
              <a:rPr lang="tr-TR">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29" name="TextBox 28"/>
          <p:cNvSpPr txBox="1"/>
          <p:nvPr/>
        </p:nvSpPr>
        <p:spPr>
          <a:xfrm>
            <a:off x="8904679" y="6062783"/>
            <a:ext cx="1488293" cy="646331"/>
          </a:xfrm>
          <a:prstGeom prst="rect">
            <a:avLst/>
          </a:prstGeom>
          <a:noFill/>
        </p:spPr>
        <p:txBody>
          <a:bodyPr wrap="none" rtlCol="0">
            <a:spAutoFit/>
          </a:bodyPr>
          <a:lstStyle/>
          <a:p>
            <a:r>
              <a:rPr lang="tr-TR">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30" name="TextBox 29"/>
          <p:cNvSpPr txBox="1"/>
          <p:nvPr/>
        </p:nvSpPr>
        <p:spPr>
          <a:xfrm>
            <a:off x="8904679" y="9335870"/>
            <a:ext cx="1488293" cy="646331"/>
          </a:xfrm>
          <a:prstGeom prst="rect">
            <a:avLst/>
          </a:prstGeom>
          <a:noFill/>
        </p:spPr>
        <p:txBody>
          <a:bodyPr wrap="none" rtlCol="0">
            <a:spAutoFit/>
          </a:bodyPr>
          <a:lstStyle/>
          <a:p>
            <a:r>
              <a:rPr lang="tr-TR">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31" name="TextBox 30"/>
          <p:cNvSpPr txBox="1"/>
          <p:nvPr/>
        </p:nvSpPr>
        <p:spPr>
          <a:xfrm>
            <a:off x="13991029" y="6062783"/>
            <a:ext cx="1488293" cy="646331"/>
          </a:xfrm>
          <a:prstGeom prst="rect">
            <a:avLst/>
          </a:prstGeom>
          <a:noFill/>
        </p:spPr>
        <p:txBody>
          <a:bodyPr wrap="none" rtlCol="0">
            <a:spAutoFit/>
          </a:bodyPr>
          <a:lstStyle/>
          <a:p>
            <a:r>
              <a:rPr lang="tr-TR">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32" name="TextBox 31"/>
          <p:cNvSpPr txBox="1"/>
          <p:nvPr/>
        </p:nvSpPr>
        <p:spPr>
          <a:xfrm>
            <a:off x="13991029" y="9335870"/>
            <a:ext cx="1488293" cy="646331"/>
          </a:xfrm>
          <a:prstGeom prst="rect">
            <a:avLst/>
          </a:prstGeom>
          <a:noFill/>
        </p:spPr>
        <p:txBody>
          <a:bodyPr wrap="none" rtlCol="0">
            <a:spAutoFit/>
          </a:bodyPr>
          <a:lstStyle/>
          <a:p>
            <a:r>
              <a:rPr lang="tr-TR">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33" name="TextBox 32"/>
          <p:cNvSpPr txBox="1"/>
          <p:nvPr/>
        </p:nvSpPr>
        <p:spPr>
          <a:xfrm>
            <a:off x="19077379" y="6062783"/>
            <a:ext cx="1488293" cy="646331"/>
          </a:xfrm>
          <a:prstGeom prst="rect">
            <a:avLst/>
          </a:prstGeom>
          <a:noFill/>
        </p:spPr>
        <p:txBody>
          <a:bodyPr wrap="none" rtlCol="0">
            <a:spAutoFit/>
          </a:bodyPr>
          <a:lstStyle/>
          <a:p>
            <a:r>
              <a:rPr lang="tr-TR">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34" name="TextBox 33"/>
          <p:cNvSpPr txBox="1"/>
          <p:nvPr/>
        </p:nvSpPr>
        <p:spPr>
          <a:xfrm>
            <a:off x="19077379" y="9335870"/>
            <a:ext cx="1488293" cy="646331"/>
          </a:xfrm>
          <a:prstGeom prst="rect">
            <a:avLst/>
          </a:prstGeom>
          <a:noFill/>
        </p:spPr>
        <p:txBody>
          <a:bodyPr wrap="none" rtlCol="0">
            <a:spAutoFit/>
          </a:bodyPr>
          <a:lstStyle/>
          <a:p>
            <a:r>
              <a:rPr lang="tr-TR">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Tree>
    <p:extLst>
      <p:ext uri="{BB962C8B-B14F-4D97-AF65-F5344CB8AC3E}">
        <p14:creationId xmlns:p14="http://schemas.microsoft.com/office/powerpoint/2010/main" val="3611098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 name="Rectangle 1"/>
          <p:cNvSpPr/>
          <p:nvPr/>
        </p:nvSpPr>
        <p:spPr>
          <a:xfrm>
            <a:off x="2076450" y="4770896"/>
            <a:ext cx="6339049" cy="5872720"/>
          </a:xfrm>
          <a:prstGeom prst="rect">
            <a:avLst/>
          </a:prstGeom>
          <a:gradFill>
            <a:gsLst>
              <a:gs pos="0">
                <a:srgbClr val="5C2849"/>
              </a:gs>
              <a:gs pos="97000">
                <a:srgbClr val="A73E5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OUR CUSTOMERS</a:t>
            </a:r>
          </a:p>
        </p:txBody>
      </p:sp>
      <p:sp>
        <p:nvSpPr>
          <p:cNvPr id="22" name="TextBox 21"/>
          <p:cNvSpPr txBox="1"/>
          <p:nvPr/>
        </p:nvSpPr>
        <p:spPr>
          <a:xfrm>
            <a:off x="2076450" y="3018889"/>
            <a:ext cx="9673610"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CUSTOMER LOGOS</a:t>
            </a:r>
          </a:p>
        </p:txBody>
      </p:sp>
      <p:sp>
        <p:nvSpPr>
          <p:cNvPr id="17" name="TextBox 16"/>
          <p:cNvSpPr txBox="1"/>
          <p:nvPr/>
        </p:nvSpPr>
        <p:spPr>
          <a:xfrm>
            <a:off x="4356980" y="7322535"/>
            <a:ext cx="1777987" cy="769441"/>
          </a:xfrm>
          <a:prstGeom prst="rect">
            <a:avLst/>
          </a:prstGeom>
          <a:noFill/>
        </p:spPr>
        <p:txBody>
          <a:bodyPr wrap="none" rtlCol="0">
            <a:spAutoFit/>
          </a:bodyPr>
          <a:lstStyle/>
          <a:p>
            <a:r>
              <a:rPr lang="tr-TR" sz="44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18" name="Rectangle 17"/>
          <p:cNvSpPr/>
          <p:nvPr/>
        </p:nvSpPr>
        <p:spPr>
          <a:xfrm>
            <a:off x="9022476" y="4770896"/>
            <a:ext cx="6339049" cy="5872720"/>
          </a:xfrm>
          <a:prstGeom prst="rect">
            <a:avLst/>
          </a:prstGeom>
          <a:gradFill>
            <a:gsLst>
              <a:gs pos="0">
                <a:srgbClr val="5C2849"/>
              </a:gs>
              <a:gs pos="97000">
                <a:srgbClr val="A73E5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Rectangle 18"/>
          <p:cNvSpPr/>
          <p:nvPr/>
        </p:nvSpPr>
        <p:spPr>
          <a:xfrm>
            <a:off x="15968501" y="4770896"/>
            <a:ext cx="6339049" cy="5872720"/>
          </a:xfrm>
          <a:prstGeom prst="rect">
            <a:avLst/>
          </a:prstGeom>
          <a:gradFill>
            <a:gsLst>
              <a:gs pos="0">
                <a:srgbClr val="5C2849"/>
              </a:gs>
              <a:gs pos="97000">
                <a:srgbClr val="A73E5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TextBox 22"/>
          <p:cNvSpPr txBox="1"/>
          <p:nvPr/>
        </p:nvSpPr>
        <p:spPr>
          <a:xfrm>
            <a:off x="11303006" y="7322535"/>
            <a:ext cx="1777987" cy="769441"/>
          </a:xfrm>
          <a:prstGeom prst="rect">
            <a:avLst/>
          </a:prstGeom>
          <a:noFill/>
        </p:spPr>
        <p:txBody>
          <a:bodyPr wrap="none" rtlCol="0">
            <a:spAutoFit/>
          </a:bodyPr>
          <a:lstStyle/>
          <a:p>
            <a:r>
              <a:rPr lang="tr-TR" sz="44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24" name="TextBox 23"/>
          <p:cNvSpPr txBox="1"/>
          <p:nvPr/>
        </p:nvSpPr>
        <p:spPr>
          <a:xfrm>
            <a:off x="18249031" y="7322535"/>
            <a:ext cx="1777987" cy="769441"/>
          </a:xfrm>
          <a:prstGeom prst="rect">
            <a:avLst/>
          </a:prstGeom>
          <a:noFill/>
        </p:spPr>
        <p:txBody>
          <a:bodyPr wrap="none" rtlCol="0">
            <a:spAutoFit/>
          </a:bodyPr>
          <a:lstStyle/>
          <a:p>
            <a:r>
              <a:rPr lang="tr-TR" sz="44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Tree>
    <p:extLst>
      <p:ext uri="{BB962C8B-B14F-4D97-AF65-F5344CB8AC3E}">
        <p14:creationId xmlns:p14="http://schemas.microsoft.com/office/powerpoint/2010/main" val="3427314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CLIENT TESTIMONIALS</a:t>
            </a:r>
          </a:p>
        </p:txBody>
      </p:sp>
      <p:sp>
        <p:nvSpPr>
          <p:cNvPr id="22" name="TextBox 21"/>
          <p:cNvSpPr txBox="1"/>
          <p:nvPr/>
        </p:nvSpPr>
        <p:spPr>
          <a:xfrm>
            <a:off x="2076450" y="3018889"/>
            <a:ext cx="8593378"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WHAT THEY SAY</a:t>
            </a:r>
          </a:p>
        </p:txBody>
      </p:sp>
      <p:sp>
        <p:nvSpPr>
          <p:cNvPr id="18" name="Rounded Rectangle 17"/>
          <p:cNvSpPr/>
          <p:nvPr/>
        </p:nvSpPr>
        <p:spPr>
          <a:xfrm>
            <a:off x="2121915" y="4844992"/>
            <a:ext cx="3156007" cy="315600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ounded Rectangle 20"/>
          <p:cNvSpPr/>
          <p:nvPr/>
        </p:nvSpPr>
        <p:spPr>
          <a:xfrm>
            <a:off x="19255123" y="8000999"/>
            <a:ext cx="3156007" cy="315600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Rectangle 22"/>
          <p:cNvSpPr/>
          <p:nvPr/>
        </p:nvSpPr>
        <p:spPr>
          <a:xfrm>
            <a:off x="5638800" y="5962482"/>
            <a:ext cx="16954500" cy="1538883"/>
          </a:xfrm>
          <a:prstGeom prst="rect">
            <a:avLst/>
          </a:prstGeom>
        </p:spPr>
        <p:txBody>
          <a:bodyPr wrap="square">
            <a:spAutoFit/>
          </a:bodyPr>
          <a:lstStyle/>
          <a:p>
            <a:r>
              <a:rPr lang="tr-TR" sz="3200">
                <a:solidFill>
                  <a:srgbClr val="983A58"/>
                </a:solidFill>
                <a:latin typeface="FontAwesome" pitchFamily="2" charset="0"/>
              </a:rPr>
              <a:t></a:t>
            </a:r>
            <a:r>
              <a:rPr lang="tr-TR" sz="3200">
                <a:solidFill>
                  <a:srgbClr val="F1F0F0"/>
                </a:solidFill>
                <a:latin typeface="FontAwesome" pitchFamily="2" charset="0"/>
              </a:rPr>
              <a:t>  </a:t>
            </a:r>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a:t>
            </a:r>
            <a:r>
              <a:rPr lang="tr-TR" sz="3200">
                <a:solidFill>
                  <a:srgbClr val="983A58"/>
                </a:solidFill>
                <a:latin typeface="FontAwesome" pitchFamily="2" charset="0"/>
              </a:rPr>
              <a:t></a:t>
            </a:r>
            <a:endParaRPr lang="tr-TR" sz="3000">
              <a:solidFill>
                <a:srgbClr val="983A58"/>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Rectangle 23"/>
          <p:cNvSpPr/>
          <p:nvPr/>
        </p:nvSpPr>
        <p:spPr>
          <a:xfrm>
            <a:off x="5638800" y="5198208"/>
            <a:ext cx="8339140" cy="646331"/>
          </a:xfrm>
          <a:prstGeom prst="rect">
            <a:avLst/>
          </a:prstGeom>
        </p:spPr>
        <p:txBody>
          <a:bodyPr wrap="square">
            <a:spAutoFit/>
          </a:bodyPr>
          <a:lstStyle/>
          <a:p>
            <a:r>
              <a:rPr lang="tr-TR">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Jane Doe</a:t>
            </a:r>
          </a:p>
        </p:txBody>
      </p:sp>
      <p:sp>
        <p:nvSpPr>
          <p:cNvPr id="26" name="Rectangle 25"/>
          <p:cNvSpPr/>
          <p:nvPr/>
        </p:nvSpPr>
        <p:spPr>
          <a:xfrm>
            <a:off x="1809750" y="9118489"/>
            <a:ext cx="16954500" cy="1477328"/>
          </a:xfrm>
          <a:prstGeom prst="rect">
            <a:avLst/>
          </a:prstGeom>
        </p:spPr>
        <p:txBody>
          <a:bodyPr wrap="square">
            <a:spAutoFit/>
          </a:bodyPr>
          <a:lstStyle/>
          <a:p>
            <a:pPr algn="r"/>
            <a:r>
              <a:rPr lang="tr-TR" sz="2800">
                <a:solidFill>
                  <a:srgbClr val="983A58"/>
                </a:solidFill>
                <a:latin typeface="FontAwesome" pitchFamily="2" charset="0"/>
              </a:rPr>
              <a:t></a:t>
            </a:r>
            <a:r>
              <a:rPr lang="tr-TR" sz="2800">
                <a:solidFill>
                  <a:srgbClr val="F1F0F0"/>
                </a:solidFill>
                <a:latin typeface="FontAwesome" pitchFamily="2" charset="0"/>
              </a:rPr>
              <a:t>  </a:t>
            </a:r>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a:t>
            </a:r>
            <a:r>
              <a:rPr lang="tr-TR" sz="2800">
                <a:solidFill>
                  <a:srgbClr val="983A58"/>
                </a:solidFill>
                <a:latin typeface="FontAwesome" pitchFamily="2" charset="0"/>
              </a:rPr>
              <a:t></a:t>
            </a:r>
            <a:endParaRPr lang="tr-TR" sz="3000">
              <a:solidFill>
                <a:srgbClr val="983A58"/>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Rectangle 26"/>
          <p:cNvSpPr/>
          <p:nvPr/>
        </p:nvSpPr>
        <p:spPr>
          <a:xfrm>
            <a:off x="10425110" y="8354215"/>
            <a:ext cx="8339140" cy="646331"/>
          </a:xfrm>
          <a:prstGeom prst="rect">
            <a:avLst/>
          </a:prstGeom>
        </p:spPr>
        <p:txBody>
          <a:bodyPr wrap="square">
            <a:spAutoFit/>
          </a:bodyPr>
          <a:lstStyle/>
          <a:p>
            <a:pPr algn="r"/>
            <a:r>
              <a:rPr lang="tr-TR">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Jessica Daniel</a:t>
            </a:r>
          </a:p>
        </p:txBody>
      </p:sp>
    </p:spTree>
    <p:extLst>
      <p:ext uri="{BB962C8B-B14F-4D97-AF65-F5344CB8AC3E}">
        <p14:creationId xmlns:p14="http://schemas.microsoft.com/office/powerpoint/2010/main" val="2066828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SWOT ANALYSIS</a:t>
            </a:r>
          </a:p>
        </p:txBody>
      </p:sp>
      <p:sp>
        <p:nvSpPr>
          <p:cNvPr id="22" name="TextBox 21"/>
          <p:cNvSpPr txBox="1"/>
          <p:nvPr/>
        </p:nvSpPr>
        <p:spPr>
          <a:xfrm>
            <a:off x="2076450" y="3018889"/>
            <a:ext cx="8990282"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UPS AND DOWNS</a:t>
            </a:r>
          </a:p>
        </p:txBody>
      </p:sp>
      <p:sp>
        <p:nvSpPr>
          <p:cNvPr id="3" name="Rounded Rectangle 2"/>
          <p:cNvSpPr/>
          <p:nvPr/>
        </p:nvSpPr>
        <p:spPr>
          <a:xfrm>
            <a:off x="9447138" y="4884559"/>
            <a:ext cx="2527069" cy="2527069"/>
          </a:xfrm>
          <a:prstGeom prst="roundRect">
            <a:avLst/>
          </a:prstGeom>
          <a:gradFill>
            <a:gsLst>
              <a:gs pos="0">
                <a:srgbClr val="5C2849"/>
              </a:gs>
              <a:gs pos="97000">
                <a:srgbClr val="A73E5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4" name="Rounded Rectangle 33"/>
          <p:cNvSpPr/>
          <p:nvPr/>
        </p:nvSpPr>
        <p:spPr>
          <a:xfrm>
            <a:off x="12409794" y="4884559"/>
            <a:ext cx="2527069" cy="2527069"/>
          </a:xfrm>
          <a:prstGeom prst="roundRect">
            <a:avLst/>
          </a:prstGeom>
          <a:gradFill>
            <a:gsLst>
              <a:gs pos="0">
                <a:srgbClr val="5C2849"/>
              </a:gs>
              <a:gs pos="97000">
                <a:srgbClr val="A73E5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6" name="Rounded Rectangle 35"/>
          <p:cNvSpPr/>
          <p:nvPr/>
        </p:nvSpPr>
        <p:spPr>
          <a:xfrm>
            <a:off x="9447138" y="7828927"/>
            <a:ext cx="2527069" cy="2527069"/>
          </a:xfrm>
          <a:prstGeom prst="roundRect">
            <a:avLst/>
          </a:prstGeom>
          <a:gradFill>
            <a:gsLst>
              <a:gs pos="0">
                <a:srgbClr val="5C2849"/>
              </a:gs>
              <a:gs pos="97000">
                <a:srgbClr val="A73E5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0" name="Rounded Rectangle 39"/>
          <p:cNvSpPr/>
          <p:nvPr/>
        </p:nvSpPr>
        <p:spPr>
          <a:xfrm>
            <a:off x="12409794" y="7828927"/>
            <a:ext cx="2527069" cy="2527069"/>
          </a:xfrm>
          <a:prstGeom prst="roundRect">
            <a:avLst/>
          </a:prstGeom>
          <a:gradFill>
            <a:gsLst>
              <a:gs pos="0">
                <a:srgbClr val="5C2849"/>
              </a:gs>
              <a:gs pos="97000">
                <a:srgbClr val="A73E5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 name="TextBox 4"/>
          <p:cNvSpPr txBox="1"/>
          <p:nvPr/>
        </p:nvSpPr>
        <p:spPr>
          <a:xfrm>
            <a:off x="10280105" y="5363263"/>
            <a:ext cx="861133" cy="1569660"/>
          </a:xfrm>
          <a:prstGeom prst="rect">
            <a:avLst/>
          </a:prstGeom>
          <a:noFill/>
        </p:spPr>
        <p:txBody>
          <a:bodyPr wrap="none" rtlCol="0">
            <a:spAutoFit/>
          </a:bodyPr>
          <a:lstStyle/>
          <a:p>
            <a:r>
              <a:rPr lang="tr-TR" sz="96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S</a:t>
            </a:r>
          </a:p>
        </p:txBody>
      </p:sp>
      <p:sp>
        <p:nvSpPr>
          <p:cNvPr id="41" name="TextBox 40"/>
          <p:cNvSpPr txBox="1"/>
          <p:nvPr/>
        </p:nvSpPr>
        <p:spPr>
          <a:xfrm>
            <a:off x="12999105" y="5363263"/>
            <a:ext cx="1348446" cy="1569660"/>
          </a:xfrm>
          <a:prstGeom prst="rect">
            <a:avLst/>
          </a:prstGeom>
          <a:noFill/>
        </p:spPr>
        <p:txBody>
          <a:bodyPr wrap="none" rtlCol="0">
            <a:spAutoFit/>
          </a:bodyPr>
          <a:lstStyle/>
          <a:p>
            <a:r>
              <a:rPr lang="tr-TR" sz="96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W</a:t>
            </a:r>
          </a:p>
        </p:txBody>
      </p:sp>
      <p:sp>
        <p:nvSpPr>
          <p:cNvPr id="42" name="TextBox 41"/>
          <p:cNvSpPr txBox="1"/>
          <p:nvPr/>
        </p:nvSpPr>
        <p:spPr>
          <a:xfrm>
            <a:off x="13096086" y="8307631"/>
            <a:ext cx="1154483" cy="1569660"/>
          </a:xfrm>
          <a:prstGeom prst="rect">
            <a:avLst/>
          </a:prstGeom>
          <a:noFill/>
        </p:spPr>
        <p:txBody>
          <a:bodyPr wrap="none" rtlCol="0">
            <a:spAutoFit/>
          </a:bodyPr>
          <a:lstStyle/>
          <a:p>
            <a:r>
              <a:rPr lang="tr-TR" sz="96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O</a:t>
            </a:r>
          </a:p>
        </p:txBody>
      </p:sp>
      <p:sp>
        <p:nvSpPr>
          <p:cNvPr id="43" name="TextBox 42"/>
          <p:cNvSpPr txBox="1"/>
          <p:nvPr/>
        </p:nvSpPr>
        <p:spPr>
          <a:xfrm>
            <a:off x="10269684" y="8307631"/>
            <a:ext cx="881973" cy="1569660"/>
          </a:xfrm>
          <a:prstGeom prst="rect">
            <a:avLst/>
          </a:prstGeom>
          <a:noFill/>
        </p:spPr>
        <p:txBody>
          <a:bodyPr wrap="none" rtlCol="0">
            <a:spAutoFit/>
          </a:bodyPr>
          <a:lstStyle/>
          <a:p>
            <a:r>
              <a:rPr lang="tr-TR" sz="96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T</a:t>
            </a:r>
          </a:p>
        </p:txBody>
      </p:sp>
      <p:sp>
        <p:nvSpPr>
          <p:cNvPr id="47" name="Rectangle 46"/>
          <p:cNvSpPr/>
          <p:nvPr/>
        </p:nvSpPr>
        <p:spPr>
          <a:xfrm>
            <a:off x="15718230" y="5776189"/>
            <a:ext cx="6527427" cy="1477328"/>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9" name="Rectangle 48"/>
          <p:cNvSpPr/>
          <p:nvPr/>
        </p:nvSpPr>
        <p:spPr>
          <a:xfrm>
            <a:off x="15718231" y="5040097"/>
            <a:ext cx="4911534" cy="646331"/>
          </a:xfrm>
          <a:prstGeom prst="rect">
            <a:avLst/>
          </a:prstGeom>
        </p:spPr>
        <p:txBody>
          <a:bodyPr wrap="square">
            <a:spAutoFit/>
          </a:bodyPr>
          <a:lstStyle/>
          <a:p>
            <a:r>
              <a:rPr lang="tr-TR">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Weaknesses</a:t>
            </a:r>
          </a:p>
        </p:txBody>
      </p:sp>
      <p:sp>
        <p:nvSpPr>
          <p:cNvPr id="50" name="Rectangle 49"/>
          <p:cNvSpPr/>
          <p:nvPr/>
        </p:nvSpPr>
        <p:spPr>
          <a:xfrm>
            <a:off x="15718230" y="8720557"/>
            <a:ext cx="6527427" cy="1477328"/>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4" name="Rectangle 53"/>
          <p:cNvSpPr/>
          <p:nvPr/>
        </p:nvSpPr>
        <p:spPr>
          <a:xfrm>
            <a:off x="15718231" y="7984465"/>
            <a:ext cx="4911534" cy="646331"/>
          </a:xfrm>
          <a:prstGeom prst="rect">
            <a:avLst/>
          </a:prstGeom>
        </p:spPr>
        <p:txBody>
          <a:bodyPr wrap="square">
            <a:spAutoFit/>
          </a:bodyPr>
          <a:lstStyle/>
          <a:p>
            <a:r>
              <a:rPr lang="tr-TR">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Opportunities</a:t>
            </a:r>
          </a:p>
        </p:txBody>
      </p:sp>
      <p:sp>
        <p:nvSpPr>
          <p:cNvPr id="55" name="Rectangle 54"/>
          <p:cNvSpPr/>
          <p:nvPr/>
        </p:nvSpPr>
        <p:spPr>
          <a:xfrm>
            <a:off x="2212848" y="5776189"/>
            <a:ext cx="6286818" cy="1477328"/>
          </a:xfrm>
          <a:prstGeom prst="rect">
            <a:avLst/>
          </a:prstGeom>
        </p:spPr>
        <p:txBody>
          <a:bodyPr wrap="square">
            <a:spAutoFit/>
          </a:bodyPr>
          <a:lstStyle/>
          <a:p>
            <a:pPr algn="r"/>
            <a:r>
              <a:rPr lang="tr-TR" sz="3000">
                <a:solidFill>
                  <a:srgbClr val="F1F0F0"/>
                </a:solidFill>
                <a:latin typeface="Open Sans" panose="020B0606030504020204" pitchFamily="34" charset="0"/>
              </a:rPr>
              <a:t>Lorem ipsum dolor sit amet, consectetur adipiscing elit. Nam porttitor augue.</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6" name="Rectangle 55"/>
          <p:cNvSpPr/>
          <p:nvPr/>
        </p:nvSpPr>
        <p:spPr>
          <a:xfrm>
            <a:off x="2994216" y="5040097"/>
            <a:ext cx="5505450" cy="646331"/>
          </a:xfrm>
          <a:prstGeom prst="rect">
            <a:avLst/>
          </a:prstGeom>
        </p:spPr>
        <p:txBody>
          <a:bodyPr wrap="square">
            <a:spAutoFit/>
          </a:bodyPr>
          <a:lstStyle/>
          <a:p>
            <a:pPr algn="r"/>
            <a:r>
              <a:rPr lang="tr-TR">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Strengths</a:t>
            </a:r>
          </a:p>
        </p:txBody>
      </p:sp>
      <p:sp>
        <p:nvSpPr>
          <p:cNvPr id="57" name="Rectangle 56"/>
          <p:cNvSpPr/>
          <p:nvPr/>
        </p:nvSpPr>
        <p:spPr>
          <a:xfrm>
            <a:off x="2212848" y="8720557"/>
            <a:ext cx="6286818" cy="1477328"/>
          </a:xfrm>
          <a:prstGeom prst="rect">
            <a:avLst/>
          </a:prstGeom>
        </p:spPr>
        <p:txBody>
          <a:bodyPr wrap="square">
            <a:spAutoFit/>
          </a:bodyPr>
          <a:lstStyle/>
          <a:p>
            <a:pPr algn="r"/>
            <a:r>
              <a:rPr lang="tr-TR" sz="3000">
                <a:solidFill>
                  <a:srgbClr val="F1F0F0"/>
                </a:solidFill>
                <a:latin typeface="Open Sans" panose="020B0606030504020204" pitchFamily="34" charset="0"/>
              </a:rPr>
              <a:t>Lorem ipsum dolor sit amet, consectetur adipiscing elit. Nam porttitor augue.</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8" name="Rectangle 57"/>
          <p:cNvSpPr/>
          <p:nvPr/>
        </p:nvSpPr>
        <p:spPr>
          <a:xfrm>
            <a:off x="2994216" y="7984465"/>
            <a:ext cx="5505450" cy="646331"/>
          </a:xfrm>
          <a:prstGeom prst="rect">
            <a:avLst/>
          </a:prstGeom>
        </p:spPr>
        <p:txBody>
          <a:bodyPr wrap="square">
            <a:spAutoFit/>
          </a:bodyPr>
          <a:lstStyle/>
          <a:p>
            <a:pPr algn="r"/>
            <a:r>
              <a:rPr lang="tr-TR">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Threats</a:t>
            </a:r>
          </a:p>
        </p:txBody>
      </p:sp>
    </p:spTree>
    <p:extLst>
      <p:ext uri="{BB962C8B-B14F-4D97-AF65-F5344CB8AC3E}">
        <p14:creationId xmlns:p14="http://schemas.microsoft.com/office/powerpoint/2010/main" val="16576434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5" name="Rectangle 24"/>
          <p:cNvSpPr/>
          <p:nvPr/>
        </p:nvSpPr>
        <p:spPr>
          <a:xfrm>
            <a:off x="1682008" y="6660981"/>
            <a:ext cx="3118592"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Equality</a:t>
            </a:r>
          </a:p>
        </p:txBody>
      </p:sp>
      <p:sp>
        <p:nvSpPr>
          <p:cNvPr id="2" name="TextBox 1"/>
          <p:cNvSpPr txBox="1"/>
          <p:nvPr/>
        </p:nvSpPr>
        <p:spPr>
          <a:xfrm>
            <a:off x="2764249" y="5109773"/>
            <a:ext cx="954108" cy="1015663"/>
          </a:xfrm>
          <a:prstGeom prst="rect">
            <a:avLst/>
          </a:prstGeom>
          <a:noFill/>
        </p:spPr>
        <p:txBody>
          <a:bodyPr wrap="none" rtlCol="0">
            <a:spAutoFit/>
          </a:bodyPr>
          <a:lstStyle/>
          <a:p>
            <a:pPr algn="ctr"/>
            <a:r>
              <a:rPr lang="tr-TR" sz="6000">
                <a:solidFill>
                  <a:srgbClr val="983A58"/>
                </a:solidFill>
                <a:latin typeface="FontAwesome" pitchFamily="2" charset="0"/>
              </a:rPr>
              <a:t></a:t>
            </a:r>
            <a:endPar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OUR SERVICES</a:t>
            </a:r>
          </a:p>
        </p:txBody>
      </p:sp>
      <p:sp>
        <p:nvSpPr>
          <p:cNvPr id="22" name="TextBox 21"/>
          <p:cNvSpPr txBox="1"/>
          <p:nvPr/>
        </p:nvSpPr>
        <p:spPr>
          <a:xfrm>
            <a:off x="2076450" y="3018889"/>
            <a:ext cx="3479222"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ICONS</a:t>
            </a:r>
          </a:p>
        </p:txBody>
      </p:sp>
      <p:sp>
        <p:nvSpPr>
          <p:cNvPr id="28" name="TextBox 27"/>
          <p:cNvSpPr txBox="1"/>
          <p:nvPr/>
        </p:nvSpPr>
        <p:spPr>
          <a:xfrm>
            <a:off x="11620630" y="5128823"/>
            <a:ext cx="1008609" cy="1015663"/>
          </a:xfrm>
          <a:prstGeom prst="rect">
            <a:avLst/>
          </a:prstGeom>
          <a:noFill/>
        </p:spPr>
        <p:txBody>
          <a:bodyPr wrap="none" rtlCol="0">
            <a:spAutoFit/>
          </a:bodyPr>
          <a:lstStyle/>
          <a:p>
            <a:pPr algn="ctr"/>
            <a:r>
              <a:rPr lang="tr-TR" sz="6000">
                <a:solidFill>
                  <a:srgbClr val="983A58"/>
                </a:solidFill>
                <a:latin typeface="FontAwesome" pitchFamily="2" charset="0"/>
              </a:rPr>
              <a:t></a:t>
            </a:r>
            <a:endPar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1" name="TextBox 30"/>
          <p:cNvSpPr txBox="1"/>
          <p:nvPr/>
        </p:nvSpPr>
        <p:spPr>
          <a:xfrm>
            <a:off x="7344446" y="5147873"/>
            <a:ext cx="734496" cy="1015663"/>
          </a:xfrm>
          <a:prstGeom prst="rect">
            <a:avLst/>
          </a:prstGeom>
          <a:noFill/>
        </p:spPr>
        <p:txBody>
          <a:bodyPr wrap="none" rtlCol="0">
            <a:spAutoFit/>
          </a:bodyPr>
          <a:lstStyle/>
          <a:p>
            <a:pPr algn="ctr"/>
            <a:r>
              <a:rPr lang="tr-TR" sz="6000">
                <a:solidFill>
                  <a:srgbClr val="983A58"/>
                </a:solidFill>
                <a:latin typeface="FontAwesome" pitchFamily="2" charset="0"/>
              </a:rPr>
              <a:t></a:t>
            </a:r>
            <a:endPar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 name="Oval 2"/>
          <p:cNvSpPr/>
          <p:nvPr/>
        </p:nvSpPr>
        <p:spPr>
          <a:xfrm>
            <a:off x="2424876" y="4811928"/>
            <a:ext cx="1594754" cy="1594754"/>
          </a:xfrm>
          <a:prstGeom prst="ellipse">
            <a:avLst/>
          </a:prstGeom>
          <a:noFill/>
          <a:ln w="34925">
            <a:solidFill>
              <a:srgbClr val="983A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983A58"/>
              </a:solidFill>
            </a:endParaRPr>
          </a:p>
        </p:txBody>
      </p:sp>
      <p:sp>
        <p:nvSpPr>
          <p:cNvPr id="19" name="Oval 18"/>
          <p:cNvSpPr/>
          <p:nvPr/>
        </p:nvSpPr>
        <p:spPr>
          <a:xfrm>
            <a:off x="6876217" y="4811928"/>
            <a:ext cx="1594754" cy="1594754"/>
          </a:xfrm>
          <a:prstGeom prst="ellipse">
            <a:avLst/>
          </a:prstGeom>
          <a:noFill/>
          <a:ln w="34925">
            <a:solidFill>
              <a:srgbClr val="983A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983A58"/>
              </a:solidFill>
            </a:endParaRPr>
          </a:p>
        </p:txBody>
      </p:sp>
      <p:sp>
        <p:nvSpPr>
          <p:cNvPr id="21" name="Oval 20"/>
          <p:cNvSpPr/>
          <p:nvPr/>
        </p:nvSpPr>
        <p:spPr>
          <a:xfrm>
            <a:off x="11327558" y="4811928"/>
            <a:ext cx="1594754" cy="1594754"/>
          </a:xfrm>
          <a:prstGeom prst="ellipse">
            <a:avLst/>
          </a:prstGeom>
          <a:noFill/>
          <a:ln w="34925">
            <a:solidFill>
              <a:srgbClr val="983A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983A58"/>
              </a:solidFill>
            </a:endParaRPr>
          </a:p>
        </p:txBody>
      </p:sp>
      <p:sp>
        <p:nvSpPr>
          <p:cNvPr id="26" name="TextBox 25"/>
          <p:cNvSpPr txBox="1"/>
          <p:nvPr/>
        </p:nvSpPr>
        <p:spPr>
          <a:xfrm>
            <a:off x="16069983" y="5128823"/>
            <a:ext cx="1008609" cy="1015663"/>
          </a:xfrm>
          <a:prstGeom prst="rect">
            <a:avLst/>
          </a:prstGeom>
          <a:noFill/>
        </p:spPr>
        <p:txBody>
          <a:bodyPr wrap="none" rtlCol="0">
            <a:spAutoFit/>
          </a:bodyPr>
          <a:lstStyle/>
          <a:p>
            <a:pPr algn="ctr"/>
            <a:r>
              <a:rPr lang="tr-TR" sz="6000">
                <a:solidFill>
                  <a:srgbClr val="983A58"/>
                </a:solidFill>
                <a:latin typeface="FontAwesome" pitchFamily="2" charset="0"/>
              </a:rPr>
              <a:t></a:t>
            </a:r>
            <a:endPar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3" name="Oval 32"/>
          <p:cNvSpPr/>
          <p:nvPr/>
        </p:nvSpPr>
        <p:spPr>
          <a:xfrm>
            <a:off x="15776910" y="4811928"/>
            <a:ext cx="1594754" cy="1594754"/>
          </a:xfrm>
          <a:prstGeom prst="ellipse">
            <a:avLst/>
          </a:prstGeom>
          <a:noFill/>
          <a:ln w="34925">
            <a:solidFill>
              <a:srgbClr val="983A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983A58"/>
              </a:solidFill>
            </a:endParaRPr>
          </a:p>
        </p:txBody>
      </p:sp>
      <p:sp>
        <p:nvSpPr>
          <p:cNvPr id="38" name="Rectangle 37"/>
          <p:cNvSpPr/>
          <p:nvPr/>
        </p:nvSpPr>
        <p:spPr>
          <a:xfrm>
            <a:off x="1327011" y="9923442"/>
            <a:ext cx="3828586"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Clear</a:t>
            </a:r>
          </a:p>
        </p:txBody>
      </p:sp>
      <p:sp>
        <p:nvSpPr>
          <p:cNvPr id="39" name="TextBox 38"/>
          <p:cNvSpPr txBox="1"/>
          <p:nvPr/>
        </p:nvSpPr>
        <p:spPr>
          <a:xfrm>
            <a:off x="2800503" y="8423938"/>
            <a:ext cx="843500" cy="1015663"/>
          </a:xfrm>
          <a:prstGeom prst="rect">
            <a:avLst/>
          </a:prstGeom>
          <a:noFill/>
        </p:spPr>
        <p:txBody>
          <a:bodyPr wrap="none" rtlCol="0">
            <a:spAutoFit/>
          </a:bodyPr>
          <a:lstStyle/>
          <a:p>
            <a:pPr algn="ctr"/>
            <a:r>
              <a:rPr lang="tr-TR" sz="6000">
                <a:solidFill>
                  <a:srgbClr val="983A58"/>
                </a:solidFill>
                <a:latin typeface="FontAwesome" pitchFamily="2" charset="0"/>
              </a:rPr>
              <a:t></a:t>
            </a:r>
            <a:endPar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0" name="Oval 39"/>
          <p:cNvSpPr/>
          <p:nvPr/>
        </p:nvSpPr>
        <p:spPr>
          <a:xfrm>
            <a:off x="2424876" y="8074389"/>
            <a:ext cx="1594754" cy="1594754"/>
          </a:xfrm>
          <a:prstGeom prst="ellipse">
            <a:avLst/>
          </a:prstGeom>
          <a:noFill/>
          <a:ln w="34925">
            <a:solidFill>
              <a:srgbClr val="983A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983A58"/>
              </a:solidFill>
            </a:endParaRPr>
          </a:p>
        </p:txBody>
      </p:sp>
      <p:sp>
        <p:nvSpPr>
          <p:cNvPr id="43" name="TextBox 42"/>
          <p:cNvSpPr txBox="1"/>
          <p:nvPr/>
        </p:nvSpPr>
        <p:spPr>
          <a:xfrm>
            <a:off x="20589167" y="5128823"/>
            <a:ext cx="902811" cy="954107"/>
          </a:xfrm>
          <a:prstGeom prst="rect">
            <a:avLst/>
          </a:prstGeom>
          <a:noFill/>
        </p:spPr>
        <p:txBody>
          <a:bodyPr wrap="none" rtlCol="0">
            <a:spAutoFit/>
          </a:bodyPr>
          <a:lstStyle/>
          <a:p>
            <a:pPr algn="ctr"/>
            <a:r>
              <a:rPr lang="tr-TR" sz="5600">
                <a:solidFill>
                  <a:srgbClr val="983A58"/>
                </a:solidFill>
                <a:latin typeface="FontAwesome" pitchFamily="2" charset="0"/>
              </a:rPr>
              <a:t></a:t>
            </a:r>
            <a:endParaRPr lang="tr-TR" sz="56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4" name="Oval 43"/>
          <p:cNvSpPr/>
          <p:nvPr/>
        </p:nvSpPr>
        <p:spPr>
          <a:xfrm>
            <a:off x="20224146" y="4811928"/>
            <a:ext cx="1594754" cy="1594754"/>
          </a:xfrm>
          <a:prstGeom prst="ellipse">
            <a:avLst/>
          </a:prstGeom>
          <a:noFill/>
          <a:ln w="34925">
            <a:solidFill>
              <a:srgbClr val="983A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983A58"/>
              </a:solidFill>
            </a:endParaRPr>
          </a:p>
        </p:txBody>
      </p:sp>
      <p:sp>
        <p:nvSpPr>
          <p:cNvPr id="45" name="Rectangle 44"/>
          <p:cNvSpPr/>
          <p:nvPr/>
        </p:nvSpPr>
        <p:spPr>
          <a:xfrm>
            <a:off x="6114298" y="6660981"/>
            <a:ext cx="3118592"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Moderation</a:t>
            </a:r>
          </a:p>
        </p:txBody>
      </p:sp>
      <p:sp>
        <p:nvSpPr>
          <p:cNvPr id="46" name="Rectangle 45"/>
          <p:cNvSpPr/>
          <p:nvPr/>
        </p:nvSpPr>
        <p:spPr>
          <a:xfrm>
            <a:off x="10565639" y="6660981"/>
            <a:ext cx="3118592"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Commitment</a:t>
            </a:r>
          </a:p>
        </p:txBody>
      </p:sp>
      <p:sp>
        <p:nvSpPr>
          <p:cNvPr id="47" name="Rectangle 46"/>
          <p:cNvSpPr/>
          <p:nvPr/>
        </p:nvSpPr>
        <p:spPr>
          <a:xfrm>
            <a:off x="15014991" y="6660981"/>
            <a:ext cx="3118592"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Sustainability</a:t>
            </a:r>
          </a:p>
        </p:txBody>
      </p:sp>
      <p:sp>
        <p:nvSpPr>
          <p:cNvPr id="48" name="Rectangle 47"/>
          <p:cNvSpPr/>
          <p:nvPr/>
        </p:nvSpPr>
        <p:spPr>
          <a:xfrm>
            <a:off x="19462227" y="6660981"/>
            <a:ext cx="3118592"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Merit</a:t>
            </a:r>
          </a:p>
        </p:txBody>
      </p:sp>
      <p:sp>
        <p:nvSpPr>
          <p:cNvPr id="52" name="TextBox 51"/>
          <p:cNvSpPr txBox="1"/>
          <p:nvPr/>
        </p:nvSpPr>
        <p:spPr>
          <a:xfrm>
            <a:off x="7251844" y="8391284"/>
            <a:ext cx="843501" cy="1015663"/>
          </a:xfrm>
          <a:prstGeom prst="rect">
            <a:avLst/>
          </a:prstGeom>
          <a:noFill/>
        </p:spPr>
        <p:txBody>
          <a:bodyPr wrap="none" rtlCol="0">
            <a:spAutoFit/>
          </a:bodyPr>
          <a:lstStyle/>
          <a:p>
            <a:pPr algn="ctr"/>
            <a:r>
              <a:rPr lang="tr-TR" sz="6000">
                <a:solidFill>
                  <a:srgbClr val="983A58"/>
                </a:solidFill>
                <a:latin typeface="FontAwesome" pitchFamily="2" charset="0"/>
              </a:rPr>
              <a:t></a:t>
            </a:r>
            <a:endPar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53" name="Oval 52"/>
          <p:cNvSpPr/>
          <p:nvPr/>
        </p:nvSpPr>
        <p:spPr>
          <a:xfrm>
            <a:off x="6876217" y="8074389"/>
            <a:ext cx="1594754" cy="1594754"/>
          </a:xfrm>
          <a:prstGeom prst="ellipse">
            <a:avLst/>
          </a:prstGeom>
          <a:noFill/>
          <a:ln w="34925">
            <a:solidFill>
              <a:srgbClr val="983A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983A58"/>
              </a:solidFill>
            </a:endParaRPr>
          </a:p>
        </p:txBody>
      </p:sp>
      <p:sp>
        <p:nvSpPr>
          <p:cNvPr id="54" name="Rectangle 53"/>
          <p:cNvSpPr/>
          <p:nvPr/>
        </p:nvSpPr>
        <p:spPr>
          <a:xfrm>
            <a:off x="6114298" y="9923442"/>
            <a:ext cx="3118592"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Fast</a:t>
            </a:r>
          </a:p>
        </p:txBody>
      </p:sp>
      <p:sp>
        <p:nvSpPr>
          <p:cNvPr id="55" name="TextBox 54"/>
          <p:cNvSpPr txBox="1"/>
          <p:nvPr/>
        </p:nvSpPr>
        <p:spPr>
          <a:xfrm>
            <a:off x="11784938" y="8391284"/>
            <a:ext cx="679994" cy="1015663"/>
          </a:xfrm>
          <a:prstGeom prst="rect">
            <a:avLst/>
          </a:prstGeom>
          <a:noFill/>
        </p:spPr>
        <p:txBody>
          <a:bodyPr wrap="none" rtlCol="0">
            <a:spAutoFit/>
          </a:bodyPr>
          <a:lstStyle/>
          <a:p>
            <a:pPr algn="ctr"/>
            <a:r>
              <a:rPr lang="tr-TR" sz="6000">
                <a:solidFill>
                  <a:srgbClr val="983A58"/>
                </a:solidFill>
                <a:latin typeface="FontAwesome" pitchFamily="2" charset="0"/>
              </a:rPr>
              <a:t></a:t>
            </a:r>
            <a:endPar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56" name="Oval 55"/>
          <p:cNvSpPr/>
          <p:nvPr/>
        </p:nvSpPr>
        <p:spPr>
          <a:xfrm>
            <a:off x="11327558" y="8074389"/>
            <a:ext cx="1594754" cy="1594754"/>
          </a:xfrm>
          <a:prstGeom prst="ellipse">
            <a:avLst/>
          </a:prstGeom>
          <a:noFill/>
          <a:ln w="34925">
            <a:solidFill>
              <a:srgbClr val="983A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983A58"/>
              </a:solidFill>
            </a:endParaRPr>
          </a:p>
        </p:txBody>
      </p:sp>
      <p:sp>
        <p:nvSpPr>
          <p:cNvPr id="57" name="Rectangle 56"/>
          <p:cNvSpPr/>
          <p:nvPr/>
        </p:nvSpPr>
        <p:spPr>
          <a:xfrm>
            <a:off x="10565639" y="9923442"/>
            <a:ext cx="3118592"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Formal</a:t>
            </a:r>
          </a:p>
        </p:txBody>
      </p:sp>
      <p:sp>
        <p:nvSpPr>
          <p:cNvPr id="58" name="TextBox 57"/>
          <p:cNvSpPr txBox="1"/>
          <p:nvPr/>
        </p:nvSpPr>
        <p:spPr>
          <a:xfrm>
            <a:off x="16160738" y="8429384"/>
            <a:ext cx="788999" cy="1015663"/>
          </a:xfrm>
          <a:prstGeom prst="rect">
            <a:avLst/>
          </a:prstGeom>
          <a:noFill/>
        </p:spPr>
        <p:txBody>
          <a:bodyPr wrap="none" rtlCol="0">
            <a:spAutoFit/>
          </a:bodyPr>
          <a:lstStyle/>
          <a:p>
            <a:pPr algn="ctr"/>
            <a:r>
              <a:rPr lang="tr-TR" sz="6000">
                <a:solidFill>
                  <a:srgbClr val="983A58"/>
                </a:solidFill>
                <a:latin typeface="FontAwesome" pitchFamily="2" charset="0"/>
              </a:rPr>
              <a:t></a:t>
            </a:r>
            <a:endPar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59" name="Oval 58"/>
          <p:cNvSpPr/>
          <p:nvPr/>
        </p:nvSpPr>
        <p:spPr>
          <a:xfrm>
            <a:off x="15776910" y="8074389"/>
            <a:ext cx="1594754" cy="1594754"/>
          </a:xfrm>
          <a:prstGeom prst="ellipse">
            <a:avLst/>
          </a:prstGeom>
          <a:noFill/>
          <a:ln w="34925">
            <a:solidFill>
              <a:srgbClr val="983A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983A58"/>
              </a:solidFill>
            </a:endParaRPr>
          </a:p>
        </p:txBody>
      </p:sp>
      <p:sp>
        <p:nvSpPr>
          <p:cNvPr id="60" name="Rectangle 59"/>
          <p:cNvSpPr/>
          <p:nvPr/>
        </p:nvSpPr>
        <p:spPr>
          <a:xfrm>
            <a:off x="15014991" y="9923442"/>
            <a:ext cx="3118592"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Perfection</a:t>
            </a:r>
          </a:p>
        </p:txBody>
      </p:sp>
      <p:sp>
        <p:nvSpPr>
          <p:cNvPr id="61" name="TextBox 60"/>
          <p:cNvSpPr txBox="1"/>
          <p:nvPr/>
        </p:nvSpPr>
        <p:spPr>
          <a:xfrm>
            <a:off x="20544469" y="8391284"/>
            <a:ext cx="954108" cy="1015663"/>
          </a:xfrm>
          <a:prstGeom prst="rect">
            <a:avLst/>
          </a:prstGeom>
          <a:noFill/>
        </p:spPr>
        <p:txBody>
          <a:bodyPr wrap="none" rtlCol="0">
            <a:spAutoFit/>
          </a:bodyPr>
          <a:lstStyle/>
          <a:p>
            <a:pPr algn="ctr"/>
            <a:r>
              <a:rPr lang="tr-TR" sz="6000">
                <a:solidFill>
                  <a:srgbClr val="983A58"/>
                </a:solidFill>
                <a:latin typeface="FontAwesome" pitchFamily="2" charset="0"/>
              </a:rPr>
              <a:t></a:t>
            </a:r>
            <a:endParaRPr lang="tr-TR" sz="6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62" name="Oval 61"/>
          <p:cNvSpPr/>
          <p:nvPr/>
        </p:nvSpPr>
        <p:spPr>
          <a:xfrm>
            <a:off x="20224146" y="8074389"/>
            <a:ext cx="1594754" cy="1594754"/>
          </a:xfrm>
          <a:prstGeom prst="ellipse">
            <a:avLst/>
          </a:prstGeom>
          <a:noFill/>
          <a:ln w="34925">
            <a:solidFill>
              <a:srgbClr val="983A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983A58"/>
              </a:solidFill>
            </a:endParaRPr>
          </a:p>
        </p:txBody>
      </p:sp>
      <p:sp>
        <p:nvSpPr>
          <p:cNvPr id="63" name="Rectangle 62"/>
          <p:cNvSpPr/>
          <p:nvPr/>
        </p:nvSpPr>
        <p:spPr>
          <a:xfrm>
            <a:off x="19462227" y="9923442"/>
            <a:ext cx="3118592" cy="553998"/>
          </a:xfrm>
          <a:prstGeom prst="rect">
            <a:avLst/>
          </a:prstGeom>
        </p:spPr>
        <p:txBody>
          <a:bodyPr wrap="square">
            <a:spAutoFit/>
          </a:bodyPr>
          <a:lstStyle/>
          <a:p>
            <a:pPr algn="ct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Serious</a:t>
            </a:r>
          </a:p>
        </p:txBody>
      </p:sp>
    </p:spTree>
    <p:extLst>
      <p:ext uri="{BB962C8B-B14F-4D97-AF65-F5344CB8AC3E}">
        <p14:creationId xmlns:p14="http://schemas.microsoft.com/office/powerpoint/2010/main" val="29402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SERVICES AND PRICES</a:t>
            </a:r>
          </a:p>
        </p:txBody>
      </p:sp>
      <p:sp>
        <p:nvSpPr>
          <p:cNvPr id="22" name="TextBox 21"/>
          <p:cNvSpPr txBox="1"/>
          <p:nvPr/>
        </p:nvSpPr>
        <p:spPr>
          <a:xfrm>
            <a:off x="2076450" y="3018889"/>
            <a:ext cx="6266459"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PRICE LIST</a:t>
            </a:r>
          </a:p>
        </p:txBody>
      </p:sp>
      <p:cxnSp>
        <p:nvCxnSpPr>
          <p:cNvPr id="5" name="Straight Connector 4"/>
          <p:cNvCxnSpPr/>
          <p:nvPr/>
        </p:nvCxnSpPr>
        <p:spPr>
          <a:xfrm>
            <a:off x="2152650" y="5464021"/>
            <a:ext cx="8648700" cy="0"/>
          </a:xfrm>
          <a:prstGeom prst="line">
            <a:avLst/>
          </a:prstGeom>
          <a:ln w="34925">
            <a:solidFill>
              <a:srgbClr val="983A58"/>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13525500" y="5464021"/>
            <a:ext cx="8648700" cy="0"/>
          </a:xfrm>
          <a:prstGeom prst="line">
            <a:avLst/>
          </a:prstGeom>
          <a:ln w="34925">
            <a:solidFill>
              <a:srgbClr val="983A58"/>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2152650" y="6702271"/>
            <a:ext cx="8648700" cy="0"/>
          </a:xfrm>
          <a:prstGeom prst="line">
            <a:avLst/>
          </a:prstGeom>
          <a:ln w="34925">
            <a:solidFill>
              <a:srgbClr val="983A58"/>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13525500" y="6702271"/>
            <a:ext cx="8648700" cy="0"/>
          </a:xfrm>
          <a:prstGeom prst="line">
            <a:avLst/>
          </a:prstGeom>
          <a:ln w="34925">
            <a:solidFill>
              <a:srgbClr val="983A58"/>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2152650" y="7940521"/>
            <a:ext cx="8648700" cy="0"/>
          </a:xfrm>
          <a:prstGeom prst="line">
            <a:avLst/>
          </a:prstGeom>
          <a:ln w="34925">
            <a:solidFill>
              <a:srgbClr val="983A58"/>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13525500" y="7940521"/>
            <a:ext cx="8648700" cy="0"/>
          </a:xfrm>
          <a:prstGeom prst="line">
            <a:avLst/>
          </a:prstGeom>
          <a:ln w="34925">
            <a:solidFill>
              <a:srgbClr val="983A58"/>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2152650" y="9197821"/>
            <a:ext cx="8648700" cy="0"/>
          </a:xfrm>
          <a:prstGeom prst="line">
            <a:avLst/>
          </a:prstGeom>
          <a:ln w="34925">
            <a:solidFill>
              <a:srgbClr val="983A58"/>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a:off x="13525500" y="9197821"/>
            <a:ext cx="8648700" cy="0"/>
          </a:xfrm>
          <a:prstGeom prst="line">
            <a:avLst/>
          </a:prstGeom>
          <a:ln w="34925">
            <a:solidFill>
              <a:srgbClr val="983A58"/>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114550" y="4779591"/>
            <a:ext cx="6057900" cy="646331"/>
          </a:xfrm>
          <a:prstGeom prst="rect">
            <a:avLst/>
          </a:prstGeom>
          <a:noFill/>
        </p:spPr>
        <p:txBody>
          <a:bodyPr wrap="square" rtlCol="0">
            <a:spAutoFit/>
          </a:bodyPr>
          <a:lstStyle/>
          <a:p>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Advertising</a:t>
            </a:r>
          </a:p>
        </p:txBody>
      </p:sp>
      <p:sp>
        <p:nvSpPr>
          <p:cNvPr id="69" name="TextBox 68"/>
          <p:cNvSpPr txBox="1"/>
          <p:nvPr/>
        </p:nvSpPr>
        <p:spPr>
          <a:xfrm>
            <a:off x="8172450" y="4779591"/>
            <a:ext cx="2628900" cy="646331"/>
          </a:xfrm>
          <a:prstGeom prst="rect">
            <a:avLst/>
          </a:prstGeom>
          <a:noFill/>
        </p:spPr>
        <p:txBody>
          <a:bodyPr wrap="square" rtlCol="0">
            <a:spAutoFit/>
          </a:bodyPr>
          <a:lstStyle/>
          <a:p>
            <a:pPr algn="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$15.000</a:t>
            </a:r>
          </a:p>
        </p:txBody>
      </p:sp>
      <p:sp>
        <p:nvSpPr>
          <p:cNvPr id="70" name="TextBox 69"/>
          <p:cNvSpPr txBox="1"/>
          <p:nvPr/>
        </p:nvSpPr>
        <p:spPr>
          <a:xfrm>
            <a:off x="2114550" y="6017840"/>
            <a:ext cx="6057900" cy="646331"/>
          </a:xfrm>
          <a:prstGeom prst="rect">
            <a:avLst/>
          </a:prstGeom>
          <a:noFill/>
        </p:spPr>
        <p:txBody>
          <a:bodyPr wrap="square" rtlCol="0">
            <a:spAutoFit/>
          </a:bodyPr>
          <a:lstStyle/>
          <a:p>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Public Relations</a:t>
            </a:r>
          </a:p>
        </p:txBody>
      </p:sp>
      <p:sp>
        <p:nvSpPr>
          <p:cNvPr id="71" name="TextBox 70"/>
          <p:cNvSpPr txBox="1"/>
          <p:nvPr/>
        </p:nvSpPr>
        <p:spPr>
          <a:xfrm>
            <a:off x="8172450" y="6017840"/>
            <a:ext cx="2628900" cy="646331"/>
          </a:xfrm>
          <a:prstGeom prst="rect">
            <a:avLst/>
          </a:prstGeom>
          <a:noFill/>
        </p:spPr>
        <p:txBody>
          <a:bodyPr wrap="square" rtlCol="0">
            <a:spAutoFit/>
          </a:bodyPr>
          <a:lstStyle/>
          <a:p>
            <a:pPr algn="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$12.500</a:t>
            </a:r>
          </a:p>
        </p:txBody>
      </p:sp>
      <p:sp>
        <p:nvSpPr>
          <p:cNvPr id="72" name="TextBox 71"/>
          <p:cNvSpPr txBox="1"/>
          <p:nvPr/>
        </p:nvSpPr>
        <p:spPr>
          <a:xfrm>
            <a:off x="2114550" y="7294190"/>
            <a:ext cx="6057900" cy="646331"/>
          </a:xfrm>
          <a:prstGeom prst="rect">
            <a:avLst/>
          </a:prstGeom>
          <a:noFill/>
        </p:spPr>
        <p:txBody>
          <a:bodyPr wrap="square" rtlCol="0">
            <a:spAutoFit/>
          </a:bodyPr>
          <a:lstStyle/>
          <a:p>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IT Support</a:t>
            </a:r>
          </a:p>
        </p:txBody>
      </p:sp>
      <p:sp>
        <p:nvSpPr>
          <p:cNvPr id="73" name="TextBox 72"/>
          <p:cNvSpPr txBox="1"/>
          <p:nvPr/>
        </p:nvSpPr>
        <p:spPr>
          <a:xfrm>
            <a:off x="8172450" y="7294190"/>
            <a:ext cx="2628900" cy="646331"/>
          </a:xfrm>
          <a:prstGeom prst="rect">
            <a:avLst/>
          </a:prstGeom>
          <a:noFill/>
        </p:spPr>
        <p:txBody>
          <a:bodyPr wrap="square" rtlCol="0">
            <a:spAutoFit/>
          </a:bodyPr>
          <a:lstStyle/>
          <a:p>
            <a:pPr algn="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$8.000</a:t>
            </a:r>
          </a:p>
        </p:txBody>
      </p:sp>
      <p:sp>
        <p:nvSpPr>
          <p:cNvPr id="74" name="TextBox 73"/>
          <p:cNvSpPr txBox="1"/>
          <p:nvPr/>
        </p:nvSpPr>
        <p:spPr>
          <a:xfrm>
            <a:off x="2114550" y="8522377"/>
            <a:ext cx="6057900" cy="646331"/>
          </a:xfrm>
          <a:prstGeom prst="rect">
            <a:avLst/>
          </a:prstGeom>
          <a:noFill/>
        </p:spPr>
        <p:txBody>
          <a:bodyPr wrap="square" rtlCol="0">
            <a:spAutoFit/>
          </a:bodyPr>
          <a:lstStyle/>
          <a:p>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Cloud</a:t>
            </a:r>
          </a:p>
        </p:txBody>
      </p:sp>
      <p:sp>
        <p:nvSpPr>
          <p:cNvPr id="75" name="TextBox 74"/>
          <p:cNvSpPr txBox="1"/>
          <p:nvPr/>
        </p:nvSpPr>
        <p:spPr>
          <a:xfrm>
            <a:off x="8172450" y="8522377"/>
            <a:ext cx="2628900" cy="646331"/>
          </a:xfrm>
          <a:prstGeom prst="rect">
            <a:avLst/>
          </a:prstGeom>
          <a:noFill/>
        </p:spPr>
        <p:txBody>
          <a:bodyPr wrap="square" rtlCol="0">
            <a:spAutoFit/>
          </a:bodyPr>
          <a:lstStyle/>
          <a:p>
            <a:pPr algn="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$3.000</a:t>
            </a:r>
          </a:p>
        </p:txBody>
      </p:sp>
      <p:sp>
        <p:nvSpPr>
          <p:cNvPr id="76" name="TextBox 75"/>
          <p:cNvSpPr txBox="1"/>
          <p:nvPr/>
        </p:nvSpPr>
        <p:spPr>
          <a:xfrm>
            <a:off x="13525500" y="8522377"/>
            <a:ext cx="5924550" cy="646331"/>
          </a:xfrm>
          <a:prstGeom prst="rect">
            <a:avLst/>
          </a:prstGeom>
          <a:noFill/>
        </p:spPr>
        <p:txBody>
          <a:bodyPr wrap="square" rtlCol="0">
            <a:spAutoFit/>
          </a:bodyPr>
          <a:lstStyle/>
          <a:p>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Research</a:t>
            </a:r>
          </a:p>
        </p:txBody>
      </p:sp>
      <p:sp>
        <p:nvSpPr>
          <p:cNvPr id="77" name="TextBox 76"/>
          <p:cNvSpPr txBox="1"/>
          <p:nvPr/>
        </p:nvSpPr>
        <p:spPr>
          <a:xfrm>
            <a:off x="19450050" y="8522377"/>
            <a:ext cx="2762250" cy="646331"/>
          </a:xfrm>
          <a:prstGeom prst="rect">
            <a:avLst/>
          </a:prstGeom>
          <a:noFill/>
        </p:spPr>
        <p:txBody>
          <a:bodyPr wrap="square" rtlCol="0">
            <a:spAutoFit/>
          </a:bodyPr>
          <a:lstStyle/>
          <a:p>
            <a:pPr algn="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$35.000</a:t>
            </a:r>
          </a:p>
        </p:txBody>
      </p:sp>
      <p:sp>
        <p:nvSpPr>
          <p:cNvPr id="78" name="TextBox 77"/>
          <p:cNvSpPr txBox="1"/>
          <p:nvPr/>
        </p:nvSpPr>
        <p:spPr>
          <a:xfrm>
            <a:off x="13525500" y="7247396"/>
            <a:ext cx="5924550" cy="646331"/>
          </a:xfrm>
          <a:prstGeom prst="rect">
            <a:avLst/>
          </a:prstGeom>
          <a:noFill/>
        </p:spPr>
        <p:txBody>
          <a:bodyPr wrap="square" rtlCol="0">
            <a:spAutoFit/>
          </a:bodyPr>
          <a:lstStyle/>
          <a:p>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Team Leaders</a:t>
            </a:r>
          </a:p>
        </p:txBody>
      </p:sp>
      <p:sp>
        <p:nvSpPr>
          <p:cNvPr id="79" name="TextBox 78"/>
          <p:cNvSpPr txBox="1"/>
          <p:nvPr/>
        </p:nvSpPr>
        <p:spPr>
          <a:xfrm>
            <a:off x="19450050" y="7247396"/>
            <a:ext cx="2762250" cy="646331"/>
          </a:xfrm>
          <a:prstGeom prst="rect">
            <a:avLst/>
          </a:prstGeom>
          <a:noFill/>
        </p:spPr>
        <p:txBody>
          <a:bodyPr wrap="square" rtlCol="0">
            <a:spAutoFit/>
          </a:bodyPr>
          <a:lstStyle/>
          <a:p>
            <a:pPr algn="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$26.800</a:t>
            </a:r>
          </a:p>
        </p:txBody>
      </p:sp>
      <p:sp>
        <p:nvSpPr>
          <p:cNvPr id="80" name="TextBox 79"/>
          <p:cNvSpPr txBox="1"/>
          <p:nvPr/>
        </p:nvSpPr>
        <p:spPr>
          <a:xfrm>
            <a:off x="13525500" y="6047542"/>
            <a:ext cx="5924550" cy="646331"/>
          </a:xfrm>
          <a:prstGeom prst="rect">
            <a:avLst/>
          </a:prstGeom>
          <a:noFill/>
        </p:spPr>
        <p:txBody>
          <a:bodyPr wrap="square" rtlCol="0">
            <a:spAutoFit/>
          </a:bodyPr>
          <a:lstStyle/>
          <a:p>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Financial Consultancy</a:t>
            </a:r>
          </a:p>
        </p:txBody>
      </p:sp>
      <p:sp>
        <p:nvSpPr>
          <p:cNvPr id="81" name="TextBox 80"/>
          <p:cNvSpPr txBox="1"/>
          <p:nvPr/>
        </p:nvSpPr>
        <p:spPr>
          <a:xfrm>
            <a:off x="19450050" y="6047542"/>
            <a:ext cx="2762250" cy="646331"/>
          </a:xfrm>
          <a:prstGeom prst="rect">
            <a:avLst/>
          </a:prstGeom>
          <a:noFill/>
        </p:spPr>
        <p:txBody>
          <a:bodyPr wrap="square" rtlCol="0">
            <a:spAutoFit/>
          </a:bodyPr>
          <a:lstStyle/>
          <a:p>
            <a:pPr algn="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$17.500</a:t>
            </a:r>
          </a:p>
        </p:txBody>
      </p:sp>
      <p:sp>
        <p:nvSpPr>
          <p:cNvPr id="82" name="TextBox 81"/>
          <p:cNvSpPr txBox="1"/>
          <p:nvPr/>
        </p:nvSpPr>
        <p:spPr>
          <a:xfrm>
            <a:off x="13525500" y="4770896"/>
            <a:ext cx="5924550" cy="646331"/>
          </a:xfrm>
          <a:prstGeom prst="rect">
            <a:avLst/>
          </a:prstGeom>
          <a:noFill/>
        </p:spPr>
        <p:txBody>
          <a:bodyPr wrap="square" rtlCol="0">
            <a:spAutoFit/>
          </a:bodyPr>
          <a:lstStyle/>
          <a:p>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Online Support</a:t>
            </a:r>
          </a:p>
        </p:txBody>
      </p:sp>
      <p:sp>
        <p:nvSpPr>
          <p:cNvPr id="83" name="TextBox 82"/>
          <p:cNvSpPr txBox="1"/>
          <p:nvPr/>
        </p:nvSpPr>
        <p:spPr>
          <a:xfrm>
            <a:off x="19450050" y="4770896"/>
            <a:ext cx="2762250" cy="646331"/>
          </a:xfrm>
          <a:prstGeom prst="rect">
            <a:avLst/>
          </a:prstGeom>
          <a:noFill/>
        </p:spPr>
        <p:txBody>
          <a:bodyPr wrap="square" rtlCol="0">
            <a:spAutoFit/>
          </a:bodyPr>
          <a:lstStyle/>
          <a:p>
            <a:pPr algn="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$2.000</a:t>
            </a:r>
          </a:p>
        </p:txBody>
      </p:sp>
      <p:cxnSp>
        <p:nvCxnSpPr>
          <p:cNvPr id="85" name="Straight Connector 84"/>
          <p:cNvCxnSpPr/>
          <p:nvPr/>
        </p:nvCxnSpPr>
        <p:spPr>
          <a:xfrm>
            <a:off x="2152650" y="10481198"/>
            <a:ext cx="8648700" cy="0"/>
          </a:xfrm>
          <a:prstGeom prst="line">
            <a:avLst/>
          </a:prstGeom>
          <a:ln w="34925">
            <a:solidFill>
              <a:srgbClr val="983A58"/>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13525500" y="10481198"/>
            <a:ext cx="8648700" cy="0"/>
          </a:xfrm>
          <a:prstGeom prst="line">
            <a:avLst/>
          </a:prstGeom>
          <a:ln w="34925">
            <a:solidFill>
              <a:srgbClr val="983A58"/>
            </a:solidFill>
          </a:ln>
        </p:spPr>
        <p:style>
          <a:lnRef idx="1">
            <a:schemeClr val="accent1"/>
          </a:lnRef>
          <a:fillRef idx="0">
            <a:schemeClr val="accent1"/>
          </a:fillRef>
          <a:effectRef idx="0">
            <a:schemeClr val="accent1"/>
          </a:effectRef>
          <a:fontRef idx="minor">
            <a:schemeClr val="tx1"/>
          </a:fontRef>
        </p:style>
      </p:cxnSp>
      <p:sp>
        <p:nvSpPr>
          <p:cNvPr id="87" name="TextBox 86"/>
          <p:cNvSpPr txBox="1"/>
          <p:nvPr/>
        </p:nvSpPr>
        <p:spPr>
          <a:xfrm>
            <a:off x="2114550" y="9805754"/>
            <a:ext cx="6057900" cy="646331"/>
          </a:xfrm>
          <a:prstGeom prst="rect">
            <a:avLst/>
          </a:prstGeom>
          <a:noFill/>
        </p:spPr>
        <p:txBody>
          <a:bodyPr wrap="square" rtlCol="0">
            <a:spAutoFit/>
          </a:bodyPr>
          <a:lstStyle/>
          <a:p>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Social Media</a:t>
            </a:r>
          </a:p>
        </p:txBody>
      </p:sp>
      <p:sp>
        <p:nvSpPr>
          <p:cNvPr id="88" name="TextBox 87"/>
          <p:cNvSpPr txBox="1"/>
          <p:nvPr/>
        </p:nvSpPr>
        <p:spPr>
          <a:xfrm>
            <a:off x="8172450" y="9805754"/>
            <a:ext cx="2628900" cy="646331"/>
          </a:xfrm>
          <a:prstGeom prst="rect">
            <a:avLst/>
          </a:prstGeom>
          <a:noFill/>
        </p:spPr>
        <p:txBody>
          <a:bodyPr wrap="square" rtlCol="0">
            <a:spAutoFit/>
          </a:bodyPr>
          <a:lstStyle/>
          <a:p>
            <a:pPr algn="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$6.500</a:t>
            </a:r>
          </a:p>
        </p:txBody>
      </p:sp>
      <p:sp>
        <p:nvSpPr>
          <p:cNvPr id="89" name="TextBox 88"/>
          <p:cNvSpPr txBox="1"/>
          <p:nvPr/>
        </p:nvSpPr>
        <p:spPr>
          <a:xfrm>
            <a:off x="13525500" y="9805754"/>
            <a:ext cx="5924550" cy="646331"/>
          </a:xfrm>
          <a:prstGeom prst="rect">
            <a:avLst/>
          </a:prstGeom>
          <a:noFill/>
        </p:spPr>
        <p:txBody>
          <a:bodyPr wrap="square" rtlCol="0">
            <a:spAutoFit/>
          </a:bodyPr>
          <a:lstStyle/>
          <a:p>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SEO</a:t>
            </a:r>
          </a:p>
        </p:txBody>
      </p:sp>
      <p:sp>
        <p:nvSpPr>
          <p:cNvPr id="90" name="TextBox 89"/>
          <p:cNvSpPr txBox="1"/>
          <p:nvPr/>
        </p:nvSpPr>
        <p:spPr>
          <a:xfrm>
            <a:off x="19450050" y="9805754"/>
            <a:ext cx="2762250" cy="646331"/>
          </a:xfrm>
          <a:prstGeom prst="rect">
            <a:avLst/>
          </a:prstGeom>
          <a:noFill/>
        </p:spPr>
        <p:txBody>
          <a:bodyPr wrap="square" rtlCol="0">
            <a:spAutoFit/>
          </a:bodyPr>
          <a:lstStyle/>
          <a:p>
            <a:pPr algn="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$15.000</a:t>
            </a:r>
          </a:p>
        </p:txBody>
      </p:sp>
    </p:spTree>
    <p:extLst>
      <p:ext uri="{BB962C8B-B14F-4D97-AF65-F5344CB8AC3E}">
        <p14:creationId xmlns:p14="http://schemas.microsoft.com/office/powerpoint/2010/main" val="3590863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34" name="Round Same Side Corner Rectangle 33"/>
          <p:cNvSpPr/>
          <p:nvPr/>
        </p:nvSpPr>
        <p:spPr>
          <a:xfrm>
            <a:off x="2152650" y="4913624"/>
            <a:ext cx="5933684" cy="1066115"/>
          </a:xfrm>
          <a:prstGeom prst="round2SameRect">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5" name="Round Same Side Corner Rectangle 34"/>
          <p:cNvSpPr/>
          <p:nvPr/>
        </p:nvSpPr>
        <p:spPr>
          <a:xfrm>
            <a:off x="9196583" y="4913624"/>
            <a:ext cx="5933684" cy="1066115"/>
          </a:xfrm>
          <a:prstGeom prst="round2SameRect">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6" name="Round Same Side Corner Rectangle 35"/>
          <p:cNvSpPr/>
          <p:nvPr/>
        </p:nvSpPr>
        <p:spPr>
          <a:xfrm>
            <a:off x="16240516" y="4913624"/>
            <a:ext cx="5933684" cy="1066115"/>
          </a:xfrm>
          <a:prstGeom prst="round2SameRect">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SERVICES AND PRICES</a:t>
            </a:r>
          </a:p>
        </p:txBody>
      </p:sp>
      <p:sp>
        <p:nvSpPr>
          <p:cNvPr id="22" name="TextBox 21"/>
          <p:cNvSpPr txBox="1"/>
          <p:nvPr/>
        </p:nvSpPr>
        <p:spPr>
          <a:xfrm>
            <a:off x="2076450" y="3018889"/>
            <a:ext cx="7723396"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PRICE TABLES</a:t>
            </a:r>
          </a:p>
        </p:txBody>
      </p:sp>
      <p:sp>
        <p:nvSpPr>
          <p:cNvPr id="3" name="Rectangle 2"/>
          <p:cNvSpPr/>
          <p:nvPr/>
        </p:nvSpPr>
        <p:spPr>
          <a:xfrm>
            <a:off x="2152650" y="5979739"/>
            <a:ext cx="5933684" cy="4115141"/>
          </a:xfrm>
          <a:prstGeom prst="rect">
            <a:avLst/>
          </a:prstGeom>
          <a:solidFill>
            <a:srgbClr val="3636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9" name="Rectangle 38"/>
          <p:cNvSpPr/>
          <p:nvPr/>
        </p:nvSpPr>
        <p:spPr>
          <a:xfrm>
            <a:off x="9196583" y="5979739"/>
            <a:ext cx="5933684" cy="4115141"/>
          </a:xfrm>
          <a:prstGeom prst="rect">
            <a:avLst/>
          </a:prstGeom>
          <a:solidFill>
            <a:srgbClr val="3636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0" name="Rectangle 39"/>
          <p:cNvSpPr/>
          <p:nvPr/>
        </p:nvSpPr>
        <p:spPr>
          <a:xfrm>
            <a:off x="16240516" y="5979739"/>
            <a:ext cx="5933684" cy="4115141"/>
          </a:xfrm>
          <a:prstGeom prst="rect">
            <a:avLst/>
          </a:prstGeom>
          <a:solidFill>
            <a:srgbClr val="3636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1" name="Round Same Side Corner Rectangle 40"/>
          <p:cNvSpPr/>
          <p:nvPr/>
        </p:nvSpPr>
        <p:spPr>
          <a:xfrm rot="10800000">
            <a:off x="2152650" y="10094881"/>
            <a:ext cx="5933684" cy="1066115"/>
          </a:xfrm>
          <a:prstGeom prst="round2SameRect">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3" name="Round Same Side Corner Rectangle 42"/>
          <p:cNvSpPr/>
          <p:nvPr/>
        </p:nvSpPr>
        <p:spPr>
          <a:xfrm rot="10800000">
            <a:off x="9196583" y="10094881"/>
            <a:ext cx="5933684" cy="1066115"/>
          </a:xfrm>
          <a:prstGeom prst="round2SameRect">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4" name="Round Same Side Corner Rectangle 43"/>
          <p:cNvSpPr/>
          <p:nvPr/>
        </p:nvSpPr>
        <p:spPr>
          <a:xfrm rot="10800000">
            <a:off x="16240516" y="10094881"/>
            <a:ext cx="5933684" cy="1066115"/>
          </a:xfrm>
          <a:prstGeom prst="round2SameRect">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 name="TextBox 3"/>
          <p:cNvSpPr txBox="1"/>
          <p:nvPr/>
        </p:nvSpPr>
        <p:spPr>
          <a:xfrm>
            <a:off x="3266681" y="5123515"/>
            <a:ext cx="3705620" cy="646331"/>
          </a:xfrm>
          <a:prstGeom prst="rect">
            <a:avLst/>
          </a:prstGeom>
          <a:noFill/>
        </p:spPr>
        <p:txBody>
          <a:bodyPr wrap="square" rtlCol="0">
            <a:spAutoFit/>
          </a:bodyPr>
          <a:lstStyle/>
          <a:p>
            <a:pPr algn="ct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BASIC</a:t>
            </a:r>
          </a:p>
        </p:txBody>
      </p:sp>
      <p:sp>
        <p:nvSpPr>
          <p:cNvPr id="45" name="TextBox 44"/>
          <p:cNvSpPr txBox="1"/>
          <p:nvPr/>
        </p:nvSpPr>
        <p:spPr>
          <a:xfrm>
            <a:off x="10325098" y="5123515"/>
            <a:ext cx="3676652" cy="646331"/>
          </a:xfrm>
          <a:prstGeom prst="rect">
            <a:avLst/>
          </a:prstGeom>
          <a:noFill/>
        </p:spPr>
        <p:txBody>
          <a:bodyPr wrap="square" rtlCol="0">
            <a:spAutoFit/>
          </a:bodyPr>
          <a:lstStyle/>
          <a:p>
            <a:pPr algn="ct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PREMIUM</a:t>
            </a:r>
          </a:p>
        </p:txBody>
      </p:sp>
      <p:sp>
        <p:nvSpPr>
          <p:cNvPr id="46" name="TextBox 45"/>
          <p:cNvSpPr txBox="1"/>
          <p:nvPr/>
        </p:nvSpPr>
        <p:spPr>
          <a:xfrm>
            <a:off x="17173966" y="5123515"/>
            <a:ext cx="4066784" cy="646331"/>
          </a:xfrm>
          <a:prstGeom prst="rect">
            <a:avLst/>
          </a:prstGeom>
          <a:noFill/>
        </p:spPr>
        <p:txBody>
          <a:bodyPr wrap="square" rtlCol="0">
            <a:spAutoFit/>
          </a:bodyPr>
          <a:lstStyle/>
          <a:p>
            <a:pPr algn="ct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PRO</a:t>
            </a:r>
          </a:p>
        </p:txBody>
      </p:sp>
      <p:sp>
        <p:nvSpPr>
          <p:cNvPr id="47" name="TextBox 46"/>
          <p:cNvSpPr txBox="1"/>
          <p:nvPr/>
        </p:nvSpPr>
        <p:spPr>
          <a:xfrm>
            <a:off x="3266681" y="10304773"/>
            <a:ext cx="3705620" cy="646331"/>
          </a:xfrm>
          <a:prstGeom prst="rect">
            <a:avLst/>
          </a:prstGeom>
          <a:noFill/>
        </p:spPr>
        <p:txBody>
          <a:bodyPr wrap="square" rtlCol="0">
            <a:spAutoFit/>
          </a:bodyPr>
          <a:lstStyle/>
          <a:p>
            <a:pPr algn="ct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300 USD/Yr</a:t>
            </a:r>
          </a:p>
        </p:txBody>
      </p:sp>
      <p:sp>
        <p:nvSpPr>
          <p:cNvPr id="48" name="TextBox 47"/>
          <p:cNvSpPr txBox="1"/>
          <p:nvPr/>
        </p:nvSpPr>
        <p:spPr>
          <a:xfrm>
            <a:off x="10310614" y="10304773"/>
            <a:ext cx="3705620" cy="646331"/>
          </a:xfrm>
          <a:prstGeom prst="rect">
            <a:avLst/>
          </a:prstGeom>
          <a:noFill/>
        </p:spPr>
        <p:txBody>
          <a:bodyPr wrap="square" rtlCol="0">
            <a:spAutoFit/>
          </a:bodyPr>
          <a:lstStyle/>
          <a:p>
            <a:pPr algn="ct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3.860 USD/Yr</a:t>
            </a:r>
          </a:p>
        </p:txBody>
      </p:sp>
      <p:sp>
        <p:nvSpPr>
          <p:cNvPr id="52" name="TextBox 51"/>
          <p:cNvSpPr txBox="1"/>
          <p:nvPr/>
        </p:nvSpPr>
        <p:spPr>
          <a:xfrm>
            <a:off x="17354548" y="10304773"/>
            <a:ext cx="3705620" cy="646331"/>
          </a:xfrm>
          <a:prstGeom prst="rect">
            <a:avLst/>
          </a:prstGeom>
          <a:noFill/>
        </p:spPr>
        <p:txBody>
          <a:bodyPr wrap="square" rtlCol="0">
            <a:spAutoFit/>
          </a:bodyPr>
          <a:lstStyle/>
          <a:p>
            <a:pPr algn="ct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6.500 USD/Yr</a:t>
            </a:r>
          </a:p>
        </p:txBody>
      </p:sp>
      <p:sp>
        <p:nvSpPr>
          <p:cNvPr id="53" name="TextBox 52"/>
          <p:cNvSpPr txBox="1"/>
          <p:nvPr/>
        </p:nvSpPr>
        <p:spPr>
          <a:xfrm>
            <a:off x="2152649" y="6365829"/>
            <a:ext cx="5933685" cy="553998"/>
          </a:xfrm>
          <a:prstGeom prst="rect">
            <a:avLst/>
          </a:prstGeom>
          <a:noFill/>
        </p:spPr>
        <p:txBody>
          <a:bodyPr wrap="square" rtlCol="0">
            <a:spAutoFit/>
          </a:bodyPr>
          <a:lstStyle/>
          <a:p>
            <a:pPr algn="ctr"/>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Advertising</a:t>
            </a:r>
          </a:p>
        </p:txBody>
      </p:sp>
      <p:sp>
        <p:nvSpPr>
          <p:cNvPr id="56" name="TextBox 55"/>
          <p:cNvSpPr txBox="1"/>
          <p:nvPr/>
        </p:nvSpPr>
        <p:spPr>
          <a:xfrm>
            <a:off x="2152649" y="7279552"/>
            <a:ext cx="5933685" cy="553998"/>
          </a:xfrm>
          <a:prstGeom prst="rect">
            <a:avLst/>
          </a:prstGeom>
          <a:noFill/>
        </p:spPr>
        <p:txBody>
          <a:bodyPr wrap="square" rtlCol="0">
            <a:spAutoFit/>
          </a:bodyPr>
          <a:lstStyle/>
          <a:p>
            <a:pPr algn="ctr"/>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Online Support</a:t>
            </a:r>
          </a:p>
        </p:txBody>
      </p:sp>
      <p:sp>
        <p:nvSpPr>
          <p:cNvPr id="57" name="TextBox 56"/>
          <p:cNvSpPr txBox="1"/>
          <p:nvPr/>
        </p:nvSpPr>
        <p:spPr>
          <a:xfrm>
            <a:off x="2152649" y="8193275"/>
            <a:ext cx="5933685" cy="553998"/>
          </a:xfrm>
          <a:prstGeom prst="rect">
            <a:avLst/>
          </a:prstGeom>
          <a:noFill/>
        </p:spPr>
        <p:txBody>
          <a:bodyPr wrap="square" rtlCol="0">
            <a:spAutoFit/>
          </a:bodyPr>
          <a:lstStyle/>
          <a:p>
            <a:pPr algn="ctr"/>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Team Leaders</a:t>
            </a:r>
          </a:p>
        </p:txBody>
      </p:sp>
      <p:sp>
        <p:nvSpPr>
          <p:cNvPr id="58" name="TextBox 57"/>
          <p:cNvSpPr txBox="1"/>
          <p:nvPr/>
        </p:nvSpPr>
        <p:spPr>
          <a:xfrm>
            <a:off x="2152649" y="9106998"/>
            <a:ext cx="5933685" cy="553998"/>
          </a:xfrm>
          <a:prstGeom prst="rect">
            <a:avLst/>
          </a:prstGeom>
          <a:noFill/>
        </p:spPr>
        <p:txBody>
          <a:bodyPr wrap="square" rtlCol="0">
            <a:spAutoFit/>
          </a:bodyPr>
          <a:lstStyle/>
          <a:p>
            <a:pPr algn="ctr"/>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IT Support</a:t>
            </a:r>
          </a:p>
        </p:txBody>
      </p:sp>
      <p:sp>
        <p:nvSpPr>
          <p:cNvPr id="67" name="TextBox 66"/>
          <p:cNvSpPr txBox="1"/>
          <p:nvPr/>
        </p:nvSpPr>
        <p:spPr>
          <a:xfrm>
            <a:off x="9196582" y="6365829"/>
            <a:ext cx="5933685" cy="553998"/>
          </a:xfrm>
          <a:prstGeom prst="rect">
            <a:avLst/>
          </a:prstGeom>
          <a:noFill/>
        </p:spPr>
        <p:txBody>
          <a:bodyPr wrap="square" rtlCol="0">
            <a:spAutoFit/>
          </a:bodyPr>
          <a:lstStyle/>
          <a:p>
            <a:pPr algn="ctr"/>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Financial Consultancy</a:t>
            </a:r>
          </a:p>
        </p:txBody>
      </p:sp>
      <p:sp>
        <p:nvSpPr>
          <p:cNvPr id="68" name="TextBox 67"/>
          <p:cNvSpPr txBox="1"/>
          <p:nvPr/>
        </p:nvSpPr>
        <p:spPr>
          <a:xfrm>
            <a:off x="9196582" y="7279552"/>
            <a:ext cx="5933685" cy="553998"/>
          </a:xfrm>
          <a:prstGeom prst="rect">
            <a:avLst/>
          </a:prstGeom>
          <a:noFill/>
        </p:spPr>
        <p:txBody>
          <a:bodyPr wrap="square" rtlCol="0">
            <a:spAutoFit/>
          </a:bodyPr>
          <a:lstStyle/>
          <a:p>
            <a:pPr algn="ctr"/>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Cloud Support</a:t>
            </a:r>
          </a:p>
        </p:txBody>
      </p:sp>
      <p:sp>
        <p:nvSpPr>
          <p:cNvPr id="84" name="TextBox 83"/>
          <p:cNvSpPr txBox="1"/>
          <p:nvPr/>
        </p:nvSpPr>
        <p:spPr>
          <a:xfrm>
            <a:off x="9196582" y="8193275"/>
            <a:ext cx="5933685" cy="553998"/>
          </a:xfrm>
          <a:prstGeom prst="rect">
            <a:avLst/>
          </a:prstGeom>
          <a:noFill/>
        </p:spPr>
        <p:txBody>
          <a:bodyPr wrap="square" rtlCol="0">
            <a:spAutoFit/>
          </a:bodyPr>
          <a:lstStyle/>
          <a:p>
            <a:pPr algn="ctr"/>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Social Media</a:t>
            </a:r>
          </a:p>
        </p:txBody>
      </p:sp>
      <p:sp>
        <p:nvSpPr>
          <p:cNvPr id="91" name="TextBox 90"/>
          <p:cNvSpPr txBox="1"/>
          <p:nvPr/>
        </p:nvSpPr>
        <p:spPr>
          <a:xfrm>
            <a:off x="9196582" y="9106998"/>
            <a:ext cx="5933685" cy="553998"/>
          </a:xfrm>
          <a:prstGeom prst="rect">
            <a:avLst/>
          </a:prstGeom>
          <a:noFill/>
        </p:spPr>
        <p:txBody>
          <a:bodyPr wrap="square" rtlCol="0">
            <a:spAutoFit/>
          </a:bodyPr>
          <a:lstStyle/>
          <a:p>
            <a:pPr algn="ctr"/>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SEO</a:t>
            </a:r>
          </a:p>
        </p:txBody>
      </p:sp>
      <p:sp>
        <p:nvSpPr>
          <p:cNvPr id="92" name="TextBox 91"/>
          <p:cNvSpPr txBox="1"/>
          <p:nvPr/>
        </p:nvSpPr>
        <p:spPr>
          <a:xfrm>
            <a:off x="16240515" y="6365829"/>
            <a:ext cx="5933685" cy="553998"/>
          </a:xfrm>
          <a:prstGeom prst="rect">
            <a:avLst/>
          </a:prstGeom>
          <a:noFill/>
        </p:spPr>
        <p:txBody>
          <a:bodyPr wrap="square" rtlCol="0">
            <a:spAutoFit/>
          </a:bodyPr>
          <a:lstStyle/>
          <a:p>
            <a:pPr algn="ctr"/>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Research</a:t>
            </a:r>
          </a:p>
        </p:txBody>
      </p:sp>
      <p:sp>
        <p:nvSpPr>
          <p:cNvPr id="93" name="TextBox 92"/>
          <p:cNvSpPr txBox="1"/>
          <p:nvPr/>
        </p:nvSpPr>
        <p:spPr>
          <a:xfrm>
            <a:off x="16240515" y="7279552"/>
            <a:ext cx="5933685" cy="553998"/>
          </a:xfrm>
          <a:prstGeom prst="rect">
            <a:avLst/>
          </a:prstGeom>
          <a:noFill/>
        </p:spPr>
        <p:txBody>
          <a:bodyPr wrap="square" rtlCol="0">
            <a:spAutoFit/>
          </a:bodyPr>
          <a:lstStyle/>
          <a:p>
            <a:pPr algn="ctr"/>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Team Leaders</a:t>
            </a:r>
          </a:p>
        </p:txBody>
      </p:sp>
      <p:sp>
        <p:nvSpPr>
          <p:cNvPr id="94" name="TextBox 93"/>
          <p:cNvSpPr txBox="1"/>
          <p:nvPr/>
        </p:nvSpPr>
        <p:spPr>
          <a:xfrm>
            <a:off x="16240515" y="8193275"/>
            <a:ext cx="5933685" cy="553998"/>
          </a:xfrm>
          <a:prstGeom prst="rect">
            <a:avLst/>
          </a:prstGeom>
          <a:noFill/>
        </p:spPr>
        <p:txBody>
          <a:bodyPr wrap="square" rtlCol="0">
            <a:spAutoFit/>
          </a:bodyPr>
          <a:lstStyle/>
          <a:p>
            <a:pPr algn="ctr"/>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Online Support</a:t>
            </a:r>
          </a:p>
        </p:txBody>
      </p:sp>
      <p:sp>
        <p:nvSpPr>
          <p:cNvPr id="95" name="TextBox 94"/>
          <p:cNvSpPr txBox="1"/>
          <p:nvPr/>
        </p:nvSpPr>
        <p:spPr>
          <a:xfrm>
            <a:off x="16240515" y="9106998"/>
            <a:ext cx="5933685" cy="553998"/>
          </a:xfrm>
          <a:prstGeom prst="rect">
            <a:avLst/>
          </a:prstGeom>
          <a:noFill/>
        </p:spPr>
        <p:txBody>
          <a:bodyPr wrap="square" rtlCol="0">
            <a:spAutoFit/>
          </a:bodyPr>
          <a:lstStyle/>
          <a:p>
            <a:pPr algn="ctr"/>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Social Media</a:t>
            </a:r>
          </a:p>
        </p:txBody>
      </p:sp>
    </p:spTree>
    <p:extLst>
      <p:ext uri="{BB962C8B-B14F-4D97-AF65-F5344CB8AC3E}">
        <p14:creationId xmlns:p14="http://schemas.microsoft.com/office/powerpoint/2010/main" val="2319069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PRICE TABLE</a:t>
            </a:r>
          </a:p>
        </p:txBody>
      </p:sp>
      <p:sp>
        <p:nvSpPr>
          <p:cNvPr id="22" name="TextBox 21"/>
          <p:cNvSpPr txBox="1"/>
          <p:nvPr/>
        </p:nvSpPr>
        <p:spPr>
          <a:xfrm>
            <a:off x="2076450" y="3018889"/>
            <a:ext cx="7723396"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PRICE TABLES</a:t>
            </a:r>
          </a:p>
        </p:txBody>
      </p:sp>
      <p:graphicFrame>
        <p:nvGraphicFramePr>
          <p:cNvPr id="2" name="Table 1"/>
          <p:cNvGraphicFramePr>
            <a:graphicFrameLocks noGrp="1"/>
          </p:cNvGraphicFramePr>
          <p:nvPr>
            <p:extLst>
              <p:ext uri="{D42A27DB-BD31-4B8C-83A1-F6EECF244321}">
                <p14:modId xmlns:p14="http://schemas.microsoft.com/office/powerpoint/2010/main" val="3790463698"/>
              </p:ext>
            </p:extLst>
          </p:nvPr>
        </p:nvGraphicFramePr>
        <p:xfrm>
          <a:off x="2167890" y="4804323"/>
          <a:ext cx="20048220" cy="5674193"/>
        </p:xfrm>
        <a:graphic>
          <a:graphicData uri="http://schemas.openxmlformats.org/drawingml/2006/table">
            <a:tbl>
              <a:tblPr firstRow="1" firstCol="1" bandRow="1">
                <a:tableStyleId>{5C22544A-7EE6-4342-B048-85BDC9FD1C3A}</a:tableStyleId>
              </a:tblPr>
              <a:tblGrid>
                <a:gridCol w="3940302">
                  <a:extLst>
                    <a:ext uri="{9D8B030D-6E8A-4147-A177-3AD203B41FA5}">
                      <a16:colId xmlns:a16="http://schemas.microsoft.com/office/drawing/2014/main" val="143480005"/>
                    </a:ext>
                  </a:extLst>
                </a:gridCol>
                <a:gridCol w="2684653">
                  <a:extLst>
                    <a:ext uri="{9D8B030D-6E8A-4147-A177-3AD203B41FA5}">
                      <a16:colId xmlns:a16="http://schemas.microsoft.com/office/drawing/2014/main" val="3060726766"/>
                    </a:ext>
                  </a:extLst>
                </a:gridCol>
                <a:gridCol w="2684653">
                  <a:extLst>
                    <a:ext uri="{9D8B030D-6E8A-4147-A177-3AD203B41FA5}">
                      <a16:colId xmlns:a16="http://schemas.microsoft.com/office/drawing/2014/main" val="1141840885"/>
                    </a:ext>
                  </a:extLst>
                </a:gridCol>
                <a:gridCol w="2684653">
                  <a:extLst>
                    <a:ext uri="{9D8B030D-6E8A-4147-A177-3AD203B41FA5}">
                      <a16:colId xmlns:a16="http://schemas.microsoft.com/office/drawing/2014/main" val="4254868250"/>
                    </a:ext>
                  </a:extLst>
                </a:gridCol>
                <a:gridCol w="2684653">
                  <a:extLst>
                    <a:ext uri="{9D8B030D-6E8A-4147-A177-3AD203B41FA5}">
                      <a16:colId xmlns:a16="http://schemas.microsoft.com/office/drawing/2014/main" val="1916803962"/>
                    </a:ext>
                  </a:extLst>
                </a:gridCol>
                <a:gridCol w="2684653">
                  <a:extLst>
                    <a:ext uri="{9D8B030D-6E8A-4147-A177-3AD203B41FA5}">
                      <a16:colId xmlns:a16="http://schemas.microsoft.com/office/drawing/2014/main" val="2111732394"/>
                    </a:ext>
                  </a:extLst>
                </a:gridCol>
                <a:gridCol w="2684653">
                  <a:extLst>
                    <a:ext uri="{9D8B030D-6E8A-4147-A177-3AD203B41FA5}">
                      <a16:colId xmlns:a16="http://schemas.microsoft.com/office/drawing/2014/main" val="2674174812"/>
                    </a:ext>
                  </a:extLst>
                </a:gridCol>
              </a:tblGrid>
              <a:tr h="810599">
                <a:tc>
                  <a:txBody>
                    <a:bodyPr/>
                    <a:lstStyle/>
                    <a:p>
                      <a:pPr algn="ctr"/>
                      <a:endParaRPr lang="tr-TR" sz="32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983A58"/>
                    </a:solidFill>
                  </a:tcPr>
                </a:tc>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Service 1</a:t>
                      </a:r>
                    </a:p>
                  </a:txBody>
                  <a:tcPr anchor="ctr">
                    <a:solidFill>
                      <a:srgbClr val="983A58"/>
                    </a:solidFill>
                  </a:tcPr>
                </a:tc>
                <a:tc>
                  <a:txBody>
                    <a:bodyPr/>
                    <a:lstStyle/>
                    <a:p>
                      <a:pPr marL="0" marR="0" indent="0" algn="ctr" defTabSz="1828800" rtl="0" eaLnBrk="1" fontAlgn="auto" latinLnBrk="0" hangingPunct="1">
                        <a:lnSpc>
                          <a:spcPct val="100000"/>
                        </a:lnSpc>
                        <a:spcBef>
                          <a:spcPts val="0"/>
                        </a:spcBef>
                        <a:spcAft>
                          <a:spcPts val="0"/>
                        </a:spcAft>
                        <a:buClrTx/>
                        <a:buSzTx/>
                        <a:buFontTx/>
                        <a:buNone/>
                        <a:tabLst/>
                        <a:defRPr/>
                      </a:pPr>
                      <a:r>
                        <a:rPr lang="tr-TR" sz="3200" b="0">
                          <a:latin typeface="Open Sans" panose="020B0606030504020204" pitchFamily="34" charset="0"/>
                          <a:ea typeface="Open Sans" panose="020B0606030504020204" pitchFamily="34" charset="0"/>
                          <a:cs typeface="Open Sans" panose="020B0606030504020204" pitchFamily="34" charset="0"/>
                        </a:rPr>
                        <a:t>Service 2</a:t>
                      </a:r>
                    </a:p>
                  </a:txBody>
                  <a:tcPr anchor="ctr">
                    <a:solidFill>
                      <a:srgbClr val="983A58"/>
                    </a:solidFill>
                  </a:tcPr>
                </a:tc>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Service 3</a:t>
                      </a:r>
                      <a:endParaRPr lang="tr-TR" sz="32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983A58"/>
                    </a:solidFill>
                  </a:tcPr>
                </a:tc>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Service 4</a:t>
                      </a:r>
                      <a:endParaRPr lang="tr-TR" sz="32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983A58"/>
                    </a:solidFill>
                  </a:tcPr>
                </a:tc>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Service 5</a:t>
                      </a:r>
                      <a:endParaRPr lang="tr-TR" sz="32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983A58"/>
                    </a:solidFill>
                  </a:tcPr>
                </a:tc>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Service 6</a:t>
                      </a:r>
                      <a:endParaRPr lang="tr-TR" sz="32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983A58"/>
                    </a:solidFill>
                  </a:tcPr>
                </a:tc>
                <a:extLst>
                  <a:ext uri="{0D108BD9-81ED-4DB2-BD59-A6C34878D82A}">
                    <a16:rowId xmlns:a16="http://schemas.microsoft.com/office/drawing/2014/main" val="1183671509"/>
                  </a:ext>
                </a:extLst>
              </a:tr>
              <a:tr h="810599">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Basic</a:t>
                      </a:r>
                    </a:p>
                  </a:txBody>
                  <a:tcPr anchor="ctr">
                    <a:solidFill>
                      <a:srgbClr val="983A58"/>
                    </a:solidFill>
                  </a:tcPr>
                </a:tc>
                <a:tc>
                  <a:txBody>
                    <a:bodyPr/>
                    <a:lstStyle/>
                    <a:p>
                      <a:pPr algn="ctr"/>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$100</a:t>
                      </a:r>
                    </a:p>
                  </a:txBody>
                  <a:tcPr anchor="ctr">
                    <a:solidFill>
                      <a:srgbClr val="363636"/>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363636"/>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363636"/>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363636"/>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363636"/>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363636"/>
                    </a:solidFill>
                  </a:tcPr>
                </a:tc>
                <a:extLst>
                  <a:ext uri="{0D108BD9-81ED-4DB2-BD59-A6C34878D82A}">
                    <a16:rowId xmlns:a16="http://schemas.microsoft.com/office/drawing/2014/main" val="2130867313"/>
                  </a:ext>
                </a:extLst>
              </a:tr>
              <a:tr h="810599">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Premium</a:t>
                      </a:r>
                    </a:p>
                  </a:txBody>
                  <a:tcPr anchor="ctr">
                    <a:solidFill>
                      <a:srgbClr val="983A58"/>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363636"/>
                    </a:solidFill>
                  </a:tcPr>
                </a:tc>
                <a:tc>
                  <a:txBody>
                    <a:bodyPr/>
                    <a:lstStyle/>
                    <a:p>
                      <a:pPr algn="ctr"/>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$150</a:t>
                      </a:r>
                    </a:p>
                  </a:txBody>
                  <a:tcPr anchor="ctr">
                    <a:solidFill>
                      <a:srgbClr val="363636"/>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363636"/>
                    </a:solidFill>
                  </a:tcPr>
                </a:tc>
                <a:tc>
                  <a:txBody>
                    <a:bodyPr/>
                    <a:lstStyle/>
                    <a:p>
                      <a:pPr algn="ctr"/>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$250</a:t>
                      </a:r>
                    </a:p>
                  </a:txBody>
                  <a:tcPr anchor="ctr">
                    <a:solidFill>
                      <a:srgbClr val="363636"/>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363636"/>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363636"/>
                    </a:solidFill>
                  </a:tcPr>
                </a:tc>
                <a:extLst>
                  <a:ext uri="{0D108BD9-81ED-4DB2-BD59-A6C34878D82A}">
                    <a16:rowId xmlns:a16="http://schemas.microsoft.com/office/drawing/2014/main" val="2311021965"/>
                  </a:ext>
                </a:extLst>
              </a:tr>
              <a:tr h="810599">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Pro</a:t>
                      </a:r>
                    </a:p>
                  </a:txBody>
                  <a:tcPr anchor="ctr">
                    <a:solidFill>
                      <a:srgbClr val="983A58"/>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363636"/>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363636"/>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363636"/>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363636"/>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363636"/>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363636"/>
                    </a:solidFill>
                  </a:tcPr>
                </a:tc>
                <a:extLst>
                  <a:ext uri="{0D108BD9-81ED-4DB2-BD59-A6C34878D82A}">
                    <a16:rowId xmlns:a16="http://schemas.microsoft.com/office/drawing/2014/main" val="302824492"/>
                  </a:ext>
                </a:extLst>
              </a:tr>
              <a:tr h="810599">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Monthly</a:t>
                      </a:r>
                    </a:p>
                  </a:txBody>
                  <a:tcPr anchor="ctr">
                    <a:solidFill>
                      <a:srgbClr val="983A58"/>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363636"/>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363636"/>
                    </a:solidFill>
                  </a:tcPr>
                </a:tc>
                <a:tc>
                  <a:txBody>
                    <a:bodyPr/>
                    <a:lstStyle/>
                    <a:p>
                      <a:pPr algn="ctr"/>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$370</a:t>
                      </a:r>
                    </a:p>
                  </a:txBody>
                  <a:tcPr anchor="ctr">
                    <a:solidFill>
                      <a:srgbClr val="363636"/>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363636"/>
                    </a:solidFill>
                  </a:tcPr>
                </a:tc>
                <a:tc>
                  <a:txBody>
                    <a:bodyPr/>
                    <a:lstStyle/>
                    <a:p>
                      <a:pPr algn="ctr"/>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$525</a:t>
                      </a:r>
                    </a:p>
                  </a:txBody>
                  <a:tcPr anchor="ctr">
                    <a:solidFill>
                      <a:srgbClr val="363636"/>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363636"/>
                    </a:solidFill>
                  </a:tcPr>
                </a:tc>
                <a:extLst>
                  <a:ext uri="{0D108BD9-81ED-4DB2-BD59-A6C34878D82A}">
                    <a16:rowId xmlns:a16="http://schemas.microsoft.com/office/drawing/2014/main" val="100574316"/>
                  </a:ext>
                </a:extLst>
              </a:tr>
              <a:tr h="810599">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Annually</a:t>
                      </a:r>
                    </a:p>
                  </a:txBody>
                  <a:tcPr anchor="ctr">
                    <a:solidFill>
                      <a:srgbClr val="983A58"/>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363636"/>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363636"/>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363636"/>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363636"/>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363636"/>
                    </a:solidFill>
                  </a:tcPr>
                </a:tc>
                <a:tc>
                  <a:txBody>
                    <a:bodyPr/>
                    <a:lstStyle/>
                    <a:p>
                      <a:pPr algn="ctr"/>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$1.250</a:t>
                      </a:r>
                    </a:p>
                  </a:txBody>
                  <a:tcPr anchor="ctr">
                    <a:solidFill>
                      <a:srgbClr val="363636"/>
                    </a:solidFill>
                  </a:tcPr>
                </a:tc>
                <a:extLst>
                  <a:ext uri="{0D108BD9-81ED-4DB2-BD59-A6C34878D82A}">
                    <a16:rowId xmlns:a16="http://schemas.microsoft.com/office/drawing/2014/main" val="1572419683"/>
                  </a:ext>
                </a:extLst>
              </a:tr>
              <a:tr h="810599">
                <a:tc>
                  <a:txBody>
                    <a:bodyPr/>
                    <a:lstStyle/>
                    <a:p>
                      <a:pPr algn="ctr"/>
                      <a:r>
                        <a:rPr lang="tr-TR" sz="3200" b="0">
                          <a:latin typeface="Open Sans" panose="020B0606030504020204" pitchFamily="34" charset="0"/>
                          <a:ea typeface="Open Sans" panose="020B0606030504020204" pitchFamily="34" charset="0"/>
                          <a:cs typeface="Open Sans" panose="020B0606030504020204" pitchFamily="34" charset="0"/>
                        </a:rPr>
                        <a:t>Trial</a:t>
                      </a:r>
                    </a:p>
                  </a:txBody>
                  <a:tcPr anchor="ctr">
                    <a:solidFill>
                      <a:srgbClr val="983A58"/>
                    </a:solidFill>
                  </a:tcPr>
                </a:tc>
                <a:tc>
                  <a:txBody>
                    <a:bodyPr/>
                    <a:lstStyle/>
                    <a:p>
                      <a:pPr algn="ctr"/>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Free</a:t>
                      </a:r>
                    </a:p>
                  </a:txBody>
                  <a:tcPr anchor="ctr">
                    <a:solidFill>
                      <a:srgbClr val="363636"/>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363636"/>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363636"/>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363636"/>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363636"/>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363636"/>
                    </a:solidFill>
                  </a:tcPr>
                </a:tc>
                <a:extLst>
                  <a:ext uri="{0D108BD9-81ED-4DB2-BD59-A6C34878D82A}">
                    <a16:rowId xmlns:a16="http://schemas.microsoft.com/office/drawing/2014/main" val="2153316458"/>
                  </a:ext>
                </a:extLst>
              </a:tr>
            </a:tbl>
          </a:graphicData>
        </a:graphic>
      </p:graphicFrame>
    </p:spTree>
    <p:extLst>
      <p:ext uri="{BB962C8B-B14F-4D97-AF65-F5344CB8AC3E}">
        <p14:creationId xmlns:p14="http://schemas.microsoft.com/office/powerpoint/2010/main" val="3941724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9" name="TextBox 8"/>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HALF PAGE PHOTO SLIDE</a:t>
            </a:r>
          </a:p>
        </p:txBody>
      </p:sp>
      <p:sp>
        <p:nvSpPr>
          <p:cNvPr id="10" name="TextBox 9"/>
          <p:cNvSpPr txBox="1"/>
          <p:nvPr/>
        </p:nvSpPr>
        <p:spPr>
          <a:xfrm>
            <a:off x="2076450" y="3018889"/>
            <a:ext cx="9946441" cy="646331"/>
          </a:xfrm>
          <a:prstGeom prst="rect">
            <a:avLst/>
          </a:prstGeom>
          <a:noFill/>
        </p:spPr>
        <p:txBody>
          <a:bodyPr wrap="none" rtlCol="0">
            <a:spAutoFit/>
          </a:bodyPr>
          <a:lstStyle/>
          <a:p>
            <a:r>
              <a:rPr lang="tr-TR" spc="3000">
                <a:solidFill>
                  <a:srgbClr val="F1F0F0"/>
                </a:solidFill>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11" name="Rectangle 10"/>
          <p:cNvSpPr/>
          <p:nvPr/>
        </p:nvSpPr>
        <p:spPr>
          <a:xfrm>
            <a:off x="2076450" y="6458426"/>
            <a:ext cx="20383500" cy="1938992"/>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Rectangle 11"/>
          <p:cNvSpPr/>
          <p:nvPr/>
        </p:nvSpPr>
        <p:spPr>
          <a:xfrm>
            <a:off x="2076450" y="9343965"/>
            <a:ext cx="20383500" cy="1938992"/>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Rectangle 12"/>
          <p:cNvSpPr/>
          <p:nvPr/>
        </p:nvSpPr>
        <p:spPr>
          <a:xfrm>
            <a:off x="2076450" y="5904428"/>
            <a:ext cx="10134600"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4" name="Rectangle 13"/>
          <p:cNvSpPr/>
          <p:nvPr/>
        </p:nvSpPr>
        <p:spPr>
          <a:xfrm>
            <a:off x="2076450" y="8789967"/>
            <a:ext cx="10134600"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888285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PROCESS SLIDE</a:t>
            </a:r>
          </a:p>
        </p:txBody>
      </p:sp>
      <p:sp>
        <p:nvSpPr>
          <p:cNvPr id="22" name="TextBox 21"/>
          <p:cNvSpPr txBox="1"/>
          <p:nvPr/>
        </p:nvSpPr>
        <p:spPr>
          <a:xfrm>
            <a:off x="2076450" y="3018889"/>
            <a:ext cx="8032776"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PPT SMARTART</a:t>
            </a:r>
          </a:p>
        </p:txBody>
      </p:sp>
      <p:graphicFrame>
        <p:nvGraphicFramePr>
          <p:cNvPr id="6" name="Diagram 5"/>
          <p:cNvGraphicFramePr/>
          <p:nvPr>
            <p:extLst>
              <p:ext uri="{D42A27DB-BD31-4B8C-83A1-F6EECF244321}">
                <p14:modId xmlns:p14="http://schemas.microsoft.com/office/powerpoint/2010/main" val="847919579"/>
              </p:ext>
            </p:extLst>
          </p:nvPr>
        </p:nvGraphicFramePr>
        <p:xfrm>
          <a:off x="2152648" y="3803904"/>
          <a:ext cx="20021552" cy="33842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2" name="Rectangle 41"/>
          <p:cNvSpPr/>
          <p:nvPr/>
        </p:nvSpPr>
        <p:spPr>
          <a:xfrm>
            <a:off x="2878194" y="6664695"/>
            <a:ext cx="3943230" cy="3970318"/>
          </a:xfrm>
          <a:prstGeom prst="rect">
            <a:avLst/>
          </a:prstGeom>
        </p:spPr>
        <p:txBody>
          <a:bodyPr wrap="square">
            <a:spAutoFit/>
          </a:bodyPr>
          <a:lstStyle/>
          <a:p>
            <a:pPr algn="ctr"/>
            <a:r>
              <a:rPr lang="tr-TR" sz="2800">
                <a:solidFill>
                  <a:srgbClr val="F1F0F0"/>
                </a:solidFill>
                <a:latin typeface="Open Sans" panose="020B0606030504020204" pitchFamily="34" charset="0"/>
              </a:rPr>
              <a:t>Lorem ipsum dolor sit amet, consectetur adipiscing elit. Nam porttitor augue non purus ultrices pretium. Etiam fermentum lectus suscipit vehicula dictum. </a:t>
            </a:r>
          </a:p>
        </p:txBody>
      </p:sp>
      <p:sp>
        <p:nvSpPr>
          <p:cNvPr id="49" name="Rectangle 48"/>
          <p:cNvSpPr/>
          <p:nvPr/>
        </p:nvSpPr>
        <p:spPr>
          <a:xfrm>
            <a:off x="7828231" y="6664695"/>
            <a:ext cx="3943230" cy="3970318"/>
          </a:xfrm>
          <a:prstGeom prst="rect">
            <a:avLst/>
          </a:prstGeom>
        </p:spPr>
        <p:txBody>
          <a:bodyPr wrap="square">
            <a:spAutoFit/>
          </a:bodyPr>
          <a:lstStyle/>
          <a:p>
            <a:pPr algn="ctr"/>
            <a:r>
              <a:rPr lang="tr-TR" sz="2800">
                <a:solidFill>
                  <a:srgbClr val="F1F0F0"/>
                </a:solidFill>
                <a:latin typeface="Open Sans" panose="020B0606030504020204" pitchFamily="34" charset="0"/>
              </a:rPr>
              <a:t>Lorem ipsum dolor sit amet, consectetur adipiscing elit. Nam porttitor augue non purus ultrices pretium. Etiam fermentum lectus suscipit vehicula dictum. </a:t>
            </a:r>
          </a:p>
        </p:txBody>
      </p:sp>
      <p:sp>
        <p:nvSpPr>
          <p:cNvPr id="50" name="Rectangle 49"/>
          <p:cNvSpPr/>
          <p:nvPr/>
        </p:nvSpPr>
        <p:spPr>
          <a:xfrm>
            <a:off x="12778268" y="6664695"/>
            <a:ext cx="3943230" cy="3970318"/>
          </a:xfrm>
          <a:prstGeom prst="rect">
            <a:avLst/>
          </a:prstGeom>
        </p:spPr>
        <p:txBody>
          <a:bodyPr wrap="square">
            <a:spAutoFit/>
          </a:bodyPr>
          <a:lstStyle/>
          <a:p>
            <a:pPr algn="ctr"/>
            <a:r>
              <a:rPr lang="tr-TR" sz="2800">
                <a:solidFill>
                  <a:srgbClr val="F1F0F0"/>
                </a:solidFill>
                <a:latin typeface="Open Sans" panose="020B0606030504020204" pitchFamily="34" charset="0"/>
              </a:rPr>
              <a:t>Lorem ipsum dolor sit amet, consectetur adipiscing elit. Nam porttitor augue non purus ultrices pretium. Etiam fermentum lectus suscipit vehicula dictum. </a:t>
            </a:r>
          </a:p>
        </p:txBody>
      </p:sp>
      <p:sp>
        <p:nvSpPr>
          <p:cNvPr id="51" name="Rectangle 50"/>
          <p:cNvSpPr/>
          <p:nvPr/>
        </p:nvSpPr>
        <p:spPr>
          <a:xfrm>
            <a:off x="17728305" y="6664695"/>
            <a:ext cx="3943230" cy="3970318"/>
          </a:xfrm>
          <a:prstGeom prst="rect">
            <a:avLst/>
          </a:prstGeom>
        </p:spPr>
        <p:txBody>
          <a:bodyPr wrap="square">
            <a:spAutoFit/>
          </a:bodyPr>
          <a:lstStyle/>
          <a:p>
            <a:pPr algn="ctr"/>
            <a:r>
              <a:rPr lang="tr-TR" sz="2800">
                <a:solidFill>
                  <a:srgbClr val="F1F0F0"/>
                </a:solidFill>
                <a:latin typeface="Open Sans" panose="020B0606030504020204" pitchFamily="34" charset="0"/>
              </a:rPr>
              <a:t>Lorem ipsum dolor sit amet, consectetur adipiscing elit. Nam porttitor augue non purus ultrices pretium. Etiam fermentum lectus suscipit vehicula dictum. </a:t>
            </a:r>
          </a:p>
        </p:txBody>
      </p:sp>
    </p:spTree>
    <p:extLst>
      <p:ext uri="{BB962C8B-B14F-4D97-AF65-F5344CB8AC3E}">
        <p14:creationId xmlns:p14="http://schemas.microsoft.com/office/powerpoint/2010/main" val="3882609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TEXT WITH PHOTO</a:t>
            </a:r>
          </a:p>
        </p:txBody>
      </p:sp>
      <p:sp>
        <p:nvSpPr>
          <p:cNvPr id="22" name="TextBox 21"/>
          <p:cNvSpPr txBox="1"/>
          <p:nvPr/>
        </p:nvSpPr>
        <p:spPr>
          <a:xfrm>
            <a:off x="2076450" y="3018889"/>
            <a:ext cx="9946441"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3" name="Rounded Rectangle 2"/>
          <p:cNvSpPr/>
          <p:nvPr/>
        </p:nvSpPr>
        <p:spPr>
          <a:xfrm>
            <a:off x="12702005" y="4754879"/>
            <a:ext cx="9605545" cy="579729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2076450" y="8507491"/>
            <a:ext cx="8839200" cy="1938992"/>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Rectangle 15"/>
          <p:cNvSpPr/>
          <p:nvPr/>
        </p:nvSpPr>
        <p:spPr>
          <a:xfrm>
            <a:off x="2076450" y="4609028"/>
            <a:ext cx="5505450"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8" name="Rectangle 17"/>
          <p:cNvSpPr/>
          <p:nvPr/>
        </p:nvSpPr>
        <p:spPr>
          <a:xfrm>
            <a:off x="2076450" y="5161954"/>
            <a:ext cx="8839200" cy="1938992"/>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Rectangle 22"/>
          <p:cNvSpPr/>
          <p:nvPr/>
        </p:nvSpPr>
        <p:spPr>
          <a:xfrm>
            <a:off x="2076450" y="7953493"/>
            <a:ext cx="10134600"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3808875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graphicFrame>
        <p:nvGraphicFramePr>
          <p:cNvPr id="9" name="Diagram 8"/>
          <p:cNvGraphicFramePr/>
          <p:nvPr>
            <p:extLst>
              <p:ext uri="{D42A27DB-BD31-4B8C-83A1-F6EECF244321}">
                <p14:modId xmlns:p14="http://schemas.microsoft.com/office/powerpoint/2010/main" val="1002114196"/>
              </p:ext>
            </p:extLst>
          </p:nvPr>
        </p:nvGraphicFramePr>
        <p:xfrm>
          <a:off x="7905750" y="4450235"/>
          <a:ext cx="8572500" cy="66505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SEGMENTED CYCLE</a:t>
            </a:r>
          </a:p>
        </p:txBody>
      </p:sp>
      <p:sp>
        <p:nvSpPr>
          <p:cNvPr id="22" name="TextBox 21"/>
          <p:cNvSpPr txBox="1"/>
          <p:nvPr/>
        </p:nvSpPr>
        <p:spPr>
          <a:xfrm>
            <a:off x="2076450" y="3018889"/>
            <a:ext cx="8032776"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PPT SMARTART</a:t>
            </a:r>
          </a:p>
        </p:txBody>
      </p:sp>
      <p:sp>
        <p:nvSpPr>
          <p:cNvPr id="42" name="Rectangle 41"/>
          <p:cNvSpPr/>
          <p:nvPr/>
        </p:nvSpPr>
        <p:spPr>
          <a:xfrm>
            <a:off x="2076450" y="6495096"/>
            <a:ext cx="5829300" cy="954107"/>
          </a:xfrm>
          <a:prstGeom prst="rect">
            <a:avLst/>
          </a:prstGeom>
        </p:spPr>
        <p:txBody>
          <a:bodyPr wrap="square">
            <a:spAutoFit/>
          </a:bodyPr>
          <a:lstStyle/>
          <a:p>
            <a:r>
              <a:rPr lang="tr-TR" sz="2800">
                <a:solidFill>
                  <a:srgbClr val="F1F0F0"/>
                </a:solidFill>
                <a:latin typeface="Open Sans" panose="020B0606030504020204" pitchFamily="34" charset="0"/>
              </a:rPr>
              <a:t>Lorem ipsum dolor sit amet, consectetur adipiscing elit.</a:t>
            </a:r>
          </a:p>
        </p:txBody>
      </p:sp>
      <p:sp>
        <p:nvSpPr>
          <p:cNvPr id="10" name="Rectangle 9"/>
          <p:cNvSpPr/>
          <p:nvPr/>
        </p:nvSpPr>
        <p:spPr>
          <a:xfrm>
            <a:off x="2076450" y="9893125"/>
            <a:ext cx="5829300" cy="954107"/>
          </a:xfrm>
          <a:prstGeom prst="rect">
            <a:avLst/>
          </a:prstGeom>
        </p:spPr>
        <p:txBody>
          <a:bodyPr wrap="square">
            <a:spAutoFit/>
          </a:bodyPr>
          <a:lstStyle/>
          <a:p>
            <a:r>
              <a:rPr lang="tr-TR" sz="2800">
                <a:solidFill>
                  <a:srgbClr val="F1F0F0"/>
                </a:solidFill>
                <a:latin typeface="Open Sans" panose="020B0606030504020204" pitchFamily="34" charset="0"/>
              </a:rPr>
              <a:t>Lorem ipsum dolor sit amet, consectetur adipiscing elit. </a:t>
            </a:r>
          </a:p>
        </p:txBody>
      </p:sp>
      <p:sp>
        <p:nvSpPr>
          <p:cNvPr id="12" name="Rectangle 11"/>
          <p:cNvSpPr/>
          <p:nvPr/>
        </p:nvSpPr>
        <p:spPr>
          <a:xfrm>
            <a:off x="16476844" y="6495096"/>
            <a:ext cx="5662302" cy="954107"/>
          </a:xfrm>
          <a:prstGeom prst="rect">
            <a:avLst/>
          </a:prstGeom>
        </p:spPr>
        <p:txBody>
          <a:bodyPr wrap="square">
            <a:spAutoFit/>
          </a:bodyPr>
          <a:lstStyle/>
          <a:p>
            <a:pPr algn="r"/>
            <a:r>
              <a:rPr lang="tr-TR" sz="2800">
                <a:solidFill>
                  <a:srgbClr val="F1F0F0"/>
                </a:solidFill>
                <a:latin typeface="Open Sans" panose="020B0606030504020204" pitchFamily="34" charset="0"/>
              </a:rPr>
              <a:t>Lorem ipsum dolor sit amet, consectetur adipiscing elit. </a:t>
            </a:r>
          </a:p>
        </p:txBody>
      </p:sp>
      <p:sp>
        <p:nvSpPr>
          <p:cNvPr id="13" name="Rectangle 12"/>
          <p:cNvSpPr/>
          <p:nvPr/>
        </p:nvSpPr>
        <p:spPr>
          <a:xfrm>
            <a:off x="16476844" y="9893125"/>
            <a:ext cx="5662302" cy="954107"/>
          </a:xfrm>
          <a:prstGeom prst="rect">
            <a:avLst/>
          </a:prstGeom>
        </p:spPr>
        <p:txBody>
          <a:bodyPr wrap="square">
            <a:spAutoFit/>
          </a:bodyPr>
          <a:lstStyle/>
          <a:p>
            <a:pPr algn="r"/>
            <a:r>
              <a:rPr lang="tr-TR" sz="2800">
                <a:solidFill>
                  <a:srgbClr val="F1F0F0"/>
                </a:solidFill>
                <a:latin typeface="Open Sans" panose="020B0606030504020204" pitchFamily="34" charset="0"/>
              </a:rPr>
              <a:t>Lorem ipsum dolor sit amet, consectetur adipiscing elit. </a:t>
            </a:r>
          </a:p>
        </p:txBody>
      </p:sp>
      <p:sp>
        <p:nvSpPr>
          <p:cNvPr id="4" name="Rectangle 3"/>
          <p:cNvSpPr/>
          <p:nvPr/>
        </p:nvSpPr>
        <p:spPr>
          <a:xfrm>
            <a:off x="2361101" y="5066368"/>
            <a:ext cx="728084" cy="923330"/>
          </a:xfrm>
          <a:prstGeom prst="rect">
            <a:avLst/>
          </a:prstGeom>
        </p:spPr>
        <p:txBody>
          <a:bodyPr wrap="none">
            <a:spAutoFit/>
          </a:bodyPr>
          <a:lstStyle/>
          <a:p>
            <a:r>
              <a:rPr lang="tr-TR" sz="5400">
                <a:solidFill>
                  <a:srgbClr val="983A58"/>
                </a:solidFill>
                <a:latin typeface="FontAwesome" pitchFamily="2" charset="0"/>
              </a:rPr>
              <a:t></a:t>
            </a:r>
            <a:endParaRPr lang="tr-TR" sz="5400">
              <a:solidFill>
                <a:srgbClr val="983A58"/>
              </a:solidFill>
            </a:endParaRPr>
          </a:p>
        </p:txBody>
      </p:sp>
      <p:sp>
        <p:nvSpPr>
          <p:cNvPr id="16" name="Rectangle 15"/>
          <p:cNvSpPr/>
          <p:nvPr/>
        </p:nvSpPr>
        <p:spPr>
          <a:xfrm>
            <a:off x="2361101" y="8592407"/>
            <a:ext cx="728084" cy="923330"/>
          </a:xfrm>
          <a:prstGeom prst="rect">
            <a:avLst/>
          </a:prstGeom>
        </p:spPr>
        <p:txBody>
          <a:bodyPr wrap="none">
            <a:spAutoFit/>
          </a:bodyPr>
          <a:lstStyle/>
          <a:p>
            <a:r>
              <a:rPr lang="tr-TR" sz="5400">
                <a:solidFill>
                  <a:srgbClr val="983A58"/>
                </a:solidFill>
                <a:latin typeface="FontAwesome" pitchFamily="2" charset="0"/>
              </a:rPr>
              <a:t></a:t>
            </a:r>
            <a:endParaRPr lang="tr-TR" sz="5400">
              <a:solidFill>
                <a:srgbClr val="983A58"/>
              </a:solidFill>
            </a:endParaRPr>
          </a:p>
        </p:txBody>
      </p:sp>
      <p:sp>
        <p:nvSpPr>
          <p:cNvPr id="7" name="Rounded Rectangle 6"/>
          <p:cNvSpPr/>
          <p:nvPr/>
        </p:nvSpPr>
        <p:spPr>
          <a:xfrm>
            <a:off x="2076450" y="4879340"/>
            <a:ext cx="1297386" cy="1297386"/>
          </a:xfrm>
          <a:prstGeom prst="roundRect">
            <a:avLst/>
          </a:prstGeom>
          <a:noFill/>
          <a:ln w="34925">
            <a:solidFill>
              <a:srgbClr val="983A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ounded Rectangle 20"/>
          <p:cNvSpPr/>
          <p:nvPr/>
        </p:nvSpPr>
        <p:spPr>
          <a:xfrm>
            <a:off x="2076450" y="8368803"/>
            <a:ext cx="1297386" cy="1297386"/>
          </a:xfrm>
          <a:prstGeom prst="roundRect">
            <a:avLst/>
          </a:prstGeom>
          <a:noFill/>
          <a:ln w="34925">
            <a:solidFill>
              <a:srgbClr val="983A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Rectangle 22"/>
          <p:cNvSpPr/>
          <p:nvPr/>
        </p:nvSpPr>
        <p:spPr>
          <a:xfrm>
            <a:off x="21126411" y="5084656"/>
            <a:ext cx="728084" cy="923330"/>
          </a:xfrm>
          <a:prstGeom prst="rect">
            <a:avLst/>
          </a:prstGeom>
        </p:spPr>
        <p:txBody>
          <a:bodyPr wrap="none">
            <a:spAutoFit/>
          </a:bodyPr>
          <a:lstStyle/>
          <a:p>
            <a:r>
              <a:rPr lang="tr-TR" sz="5400">
                <a:solidFill>
                  <a:srgbClr val="983A58"/>
                </a:solidFill>
                <a:latin typeface="FontAwesome" pitchFamily="2" charset="0"/>
              </a:rPr>
              <a:t></a:t>
            </a:r>
            <a:endParaRPr lang="tr-TR" sz="5400">
              <a:solidFill>
                <a:srgbClr val="983A58"/>
              </a:solidFill>
            </a:endParaRPr>
          </a:p>
        </p:txBody>
      </p:sp>
      <p:sp>
        <p:nvSpPr>
          <p:cNvPr id="24" name="Rectangle 23"/>
          <p:cNvSpPr/>
          <p:nvPr/>
        </p:nvSpPr>
        <p:spPr>
          <a:xfrm>
            <a:off x="21108123" y="8592407"/>
            <a:ext cx="777777" cy="923330"/>
          </a:xfrm>
          <a:prstGeom prst="rect">
            <a:avLst/>
          </a:prstGeom>
        </p:spPr>
        <p:txBody>
          <a:bodyPr wrap="none">
            <a:spAutoFit/>
          </a:bodyPr>
          <a:lstStyle/>
          <a:p>
            <a:r>
              <a:rPr lang="tr-TR" sz="5400">
                <a:solidFill>
                  <a:srgbClr val="983A58"/>
                </a:solidFill>
                <a:latin typeface="FontAwesome" pitchFamily="2" charset="0"/>
              </a:rPr>
              <a:t></a:t>
            </a:r>
            <a:endParaRPr lang="tr-TR" sz="5400">
              <a:solidFill>
                <a:srgbClr val="983A58"/>
              </a:solidFill>
            </a:endParaRPr>
          </a:p>
        </p:txBody>
      </p:sp>
      <p:sp>
        <p:nvSpPr>
          <p:cNvPr id="25" name="Rounded Rectangle 24"/>
          <p:cNvSpPr/>
          <p:nvPr/>
        </p:nvSpPr>
        <p:spPr>
          <a:xfrm>
            <a:off x="20841760" y="4879340"/>
            <a:ext cx="1297386" cy="1297386"/>
          </a:xfrm>
          <a:prstGeom prst="roundRect">
            <a:avLst/>
          </a:prstGeom>
          <a:noFill/>
          <a:ln w="34925">
            <a:solidFill>
              <a:srgbClr val="983A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 name="Rounded Rectangle 25"/>
          <p:cNvSpPr/>
          <p:nvPr/>
        </p:nvSpPr>
        <p:spPr>
          <a:xfrm>
            <a:off x="20841760" y="8368803"/>
            <a:ext cx="1297386" cy="1297386"/>
          </a:xfrm>
          <a:prstGeom prst="roundRect">
            <a:avLst/>
          </a:prstGeom>
          <a:noFill/>
          <a:ln w="34925">
            <a:solidFill>
              <a:srgbClr val="983A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895791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862939282"/>
              </p:ext>
            </p:extLst>
          </p:nvPr>
        </p:nvGraphicFramePr>
        <p:xfrm>
          <a:off x="2076450" y="4879340"/>
          <a:ext cx="20062696" cy="58008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 name="TextBox 19"/>
          <p:cNvSpPr txBox="1"/>
          <p:nvPr/>
        </p:nvSpPr>
        <p:spPr>
          <a:xfrm>
            <a:off x="2076450" y="1695450"/>
            <a:ext cx="1941195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ORGANIZATIONAL HIERARCHY</a:t>
            </a:r>
          </a:p>
        </p:txBody>
      </p:sp>
      <p:sp>
        <p:nvSpPr>
          <p:cNvPr id="22" name="TextBox 21"/>
          <p:cNvSpPr txBox="1"/>
          <p:nvPr/>
        </p:nvSpPr>
        <p:spPr>
          <a:xfrm>
            <a:off x="2076450" y="3018889"/>
            <a:ext cx="8032776"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PPT SMARTART</a:t>
            </a:r>
          </a:p>
        </p:txBody>
      </p:sp>
    </p:spTree>
    <p:extLst>
      <p:ext uri="{BB962C8B-B14F-4D97-AF65-F5344CB8AC3E}">
        <p14:creationId xmlns:p14="http://schemas.microsoft.com/office/powerpoint/2010/main" val="561605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7" name="Rectangle 6"/>
          <p:cNvSpPr/>
          <p:nvPr/>
        </p:nvSpPr>
        <p:spPr>
          <a:xfrm>
            <a:off x="2076450" y="8507491"/>
            <a:ext cx="6123792" cy="2400657"/>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Rectangle 7"/>
          <p:cNvSpPr/>
          <p:nvPr/>
        </p:nvSpPr>
        <p:spPr>
          <a:xfrm>
            <a:off x="2076450" y="4609028"/>
            <a:ext cx="6123792"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9" name="Rectangle 8"/>
          <p:cNvSpPr/>
          <p:nvPr/>
        </p:nvSpPr>
        <p:spPr>
          <a:xfrm>
            <a:off x="2076450" y="5161954"/>
            <a:ext cx="6123792" cy="2400657"/>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GRID MATRIX</a:t>
            </a:r>
          </a:p>
        </p:txBody>
      </p:sp>
      <p:sp>
        <p:nvSpPr>
          <p:cNvPr id="22" name="TextBox 21"/>
          <p:cNvSpPr txBox="1"/>
          <p:nvPr/>
        </p:nvSpPr>
        <p:spPr>
          <a:xfrm>
            <a:off x="2076450" y="3018889"/>
            <a:ext cx="8032776"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PPT SMARTART</a:t>
            </a:r>
          </a:p>
        </p:txBody>
      </p:sp>
      <p:graphicFrame>
        <p:nvGraphicFramePr>
          <p:cNvPr id="3" name="Diagram 2"/>
          <p:cNvGraphicFramePr/>
          <p:nvPr>
            <p:extLst>
              <p:ext uri="{D42A27DB-BD31-4B8C-83A1-F6EECF244321}">
                <p14:modId xmlns:p14="http://schemas.microsoft.com/office/powerpoint/2010/main" val="2189687316"/>
              </p:ext>
            </p:extLst>
          </p:nvPr>
        </p:nvGraphicFramePr>
        <p:xfrm>
          <a:off x="6915150" y="4609028"/>
          <a:ext cx="10210800" cy="6299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Rectangle 9"/>
          <p:cNvSpPr/>
          <p:nvPr/>
        </p:nvSpPr>
        <p:spPr>
          <a:xfrm>
            <a:off x="2076450" y="7953493"/>
            <a:ext cx="6123792"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4" name="Rectangle 3"/>
          <p:cNvSpPr/>
          <p:nvPr/>
        </p:nvSpPr>
        <p:spPr>
          <a:xfrm>
            <a:off x="10146877" y="5811529"/>
            <a:ext cx="788999" cy="1015663"/>
          </a:xfrm>
          <a:prstGeom prst="rect">
            <a:avLst/>
          </a:prstGeom>
        </p:spPr>
        <p:txBody>
          <a:bodyPr wrap="none">
            <a:spAutoFit/>
          </a:bodyPr>
          <a:lstStyle/>
          <a:p>
            <a:r>
              <a:rPr lang="tr-TR" sz="6000">
                <a:solidFill>
                  <a:srgbClr val="F1F0F0"/>
                </a:solidFill>
                <a:latin typeface="FontAwesome" pitchFamily="2" charset="0"/>
              </a:rPr>
              <a:t></a:t>
            </a:r>
            <a:endParaRPr lang="tr-TR" sz="6000">
              <a:solidFill>
                <a:srgbClr val="F1F0F0"/>
              </a:solidFill>
            </a:endParaRPr>
          </a:p>
        </p:txBody>
      </p:sp>
      <p:sp>
        <p:nvSpPr>
          <p:cNvPr id="12" name="Rectangle 11"/>
          <p:cNvSpPr/>
          <p:nvPr/>
        </p:nvSpPr>
        <p:spPr>
          <a:xfrm>
            <a:off x="13077042" y="5792479"/>
            <a:ext cx="843501" cy="1015663"/>
          </a:xfrm>
          <a:prstGeom prst="rect">
            <a:avLst/>
          </a:prstGeom>
        </p:spPr>
        <p:txBody>
          <a:bodyPr wrap="none">
            <a:spAutoFit/>
          </a:bodyPr>
          <a:lstStyle/>
          <a:p>
            <a:r>
              <a:rPr lang="tr-TR" sz="6000">
                <a:solidFill>
                  <a:srgbClr val="F1F0F0"/>
                </a:solidFill>
                <a:latin typeface="FontAwesome" pitchFamily="2" charset="0"/>
              </a:rPr>
              <a:t></a:t>
            </a:r>
            <a:endParaRPr lang="tr-TR" sz="6000">
              <a:solidFill>
                <a:srgbClr val="F1F0F0"/>
              </a:solidFill>
            </a:endParaRPr>
          </a:p>
        </p:txBody>
      </p:sp>
      <p:sp>
        <p:nvSpPr>
          <p:cNvPr id="13" name="Rectangle 12"/>
          <p:cNvSpPr/>
          <p:nvPr/>
        </p:nvSpPr>
        <p:spPr>
          <a:xfrm>
            <a:off x="10008809" y="8790858"/>
            <a:ext cx="954107" cy="1015663"/>
          </a:xfrm>
          <a:prstGeom prst="rect">
            <a:avLst/>
          </a:prstGeom>
        </p:spPr>
        <p:txBody>
          <a:bodyPr wrap="none">
            <a:spAutoFit/>
          </a:bodyPr>
          <a:lstStyle/>
          <a:p>
            <a:r>
              <a:rPr lang="tr-TR" sz="6000">
                <a:solidFill>
                  <a:srgbClr val="F1F0F0"/>
                </a:solidFill>
                <a:latin typeface="FontAwesome" pitchFamily="2" charset="0"/>
              </a:rPr>
              <a:t></a:t>
            </a:r>
            <a:endParaRPr lang="tr-TR" sz="6000">
              <a:solidFill>
                <a:srgbClr val="F1F0F0"/>
              </a:solidFill>
            </a:endParaRPr>
          </a:p>
        </p:txBody>
      </p:sp>
      <p:sp>
        <p:nvSpPr>
          <p:cNvPr id="14" name="Rectangle 13"/>
          <p:cNvSpPr/>
          <p:nvPr/>
        </p:nvSpPr>
        <p:spPr>
          <a:xfrm>
            <a:off x="12997723" y="8733708"/>
            <a:ext cx="1008609" cy="1015663"/>
          </a:xfrm>
          <a:prstGeom prst="rect">
            <a:avLst/>
          </a:prstGeom>
        </p:spPr>
        <p:txBody>
          <a:bodyPr wrap="none">
            <a:spAutoFit/>
          </a:bodyPr>
          <a:lstStyle/>
          <a:p>
            <a:r>
              <a:rPr lang="tr-TR" sz="6000">
                <a:solidFill>
                  <a:srgbClr val="F1F0F0"/>
                </a:solidFill>
                <a:latin typeface="FontAwesome" pitchFamily="2" charset="0"/>
              </a:rPr>
              <a:t></a:t>
            </a:r>
            <a:endParaRPr lang="tr-TR" sz="6000">
              <a:solidFill>
                <a:srgbClr val="F1F0F0"/>
              </a:solidFill>
            </a:endParaRPr>
          </a:p>
        </p:txBody>
      </p:sp>
      <p:sp>
        <p:nvSpPr>
          <p:cNvPr id="18" name="Rectangle 17"/>
          <p:cNvSpPr/>
          <p:nvPr/>
        </p:nvSpPr>
        <p:spPr>
          <a:xfrm>
            <a:off x="16031358" y="8507491"/>
            <a:ext cx="6123792" cy="2400657"/>
          </a:xfrm>
          <a:prstGeom prst="rect">
            <a:avLst/>
          </a:prstGeom>
        </p:spPr>
        <p:txBody>
          <a:bodyPr wrap="square">
            <a:spAutoFit/>
          </a:bodyPr>
          <a:lstStyle/>
          <a:p>
            <a:pPr algn="r"/>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Rectangle 18"/>
          <p:cNvSpPr/>
          <p:nvPr/>
        </p:nvSpPr>
        <p:spPr>
          <a:xfrm>
            <a:off x="16031358" y="4609028"/>
            <a:ext cx="6123792" cy="553998"/>
          </a:xfrm>
          <a:prstGeom prst="rect">
            <a:avLst/>
          </a:prstGeom>
        </p:spPr>
        <p:txBody>
          <a:bodyPr wrap="square">
            <a:spAutoFit/>
          </a:bodyPr>
          <a:lstStyle/>
          <a:p>
            <a:pPr algn="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21" name="Rectangle 20"/>
          <p:cNvSpPr/>
          <p:nvPr/>
        </p:nvSpPr>
        <p:spPr>
          <a:xfrm>
            <a:off x="16031358" y="5161954"/>
            <a:ext cx="6123792" cy="2400657"/>
          </a:xfrm>
          <a:prstGeom prst="rect">
            <a:avLst/>
          </a:prstGeom>
        </p:spPr>
        <p:txBody>
          <a:bodyPr wrap="square">
            <a:spAutoFit/>
          </a:bodyPr>
          <a:lstStyle/>
          <a:p>
            <a:pPr algn="r"/>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Rectangle 22"/>
          <p:cNvSpPr/>
          <p:nvPr/>
        </p:nvSpPr>
        <p:spPr>
          <a:xfrm>
            <a:off x="16031358" y="7953493"/>
            <a:ext cx="6123792" cy="553998"/>
          </a:xfrm>
          <a:prstGeom prst="rect">
            <a:avLst/>
          </a:prstGeom>
        </p:spPr>
        <p:txBody>
          <a:bodyPr wrap="square">
            <a:spAutoFit/>
          </a:bodyPr>
          <a:lstStyle/>
          <a:p>
            <a:pPr algn="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2423899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SOCIAL MEDIA</a:t>
            </a:r>
          </a:p>
        </p:txBody>
      </p:sp>
      <p:sp>
        <p:nvSpPr>
          <p:cNvPr id="22" name="TextBox 21"/>
          <p:cNvSpPr txBox="1"/>
          <p:nvPr/>
        </p:nvSpPr>
        <p:spPr>
          <a:xfrm>
            <a:off x="2076450" y="3018889"/>
            <a:ext cx="8507457"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WE ARE SOCIAL</a:t>
            </a:r>
          </a:p>
        </p:txBody>
      </p:sp>
      <p:sp>
        <p:nvSpPr>
          <p:cNvPr id="18" name="TextBox 17"/>
          <p:cNvSpPr txBox="1"/>
          <p:nvPr/>
        </p:nvSpPr>
        <p:spPr>
          <a:xfrm>
            <a:off x="9016806" y="4976794"/>
            <a:ext cx="441497" cy="1107996"/>
          </a:xfrm>
          <a:prstGeom prst="rect">
            <a:avLst/>
          </a:prstGeom>
          <a:noFill/>
        </p:spPr>
        <p:txBody>
          <a:bodyPr wrap="square" rtlCol="0">
            <a:spAutoFit/>
          </a:bodyPr>
          <a:lstStyle/>
          <a:p>
            <a:pPr algn="ctr"/>
            <a:r>
              <a:rPr lang="tr-TR" sz="6600" dirty="0">
                <a:solidFill>
                  <a:srgbClr val="983A58"/>
                </a:solidFill>
                <a:latin typeface="FontAwesome" pitchFamily="2" charset="0"/>
              </a:rPr>
              <a:t></a:t>
            </a:r>
            <a:endParaRPr lang="tr-TR" sz="6600" dirty="0">
              <a:solidFill>
                <a:srgbClr val="983A58"/>
              </a:solidFill>
            </a:endParaRPr>
          </a:p>
        </p:txBody>
      </p:sp>
      <p:sp>
        <p:nvSpPr>
          <p:cNvPr id="19" name="TextBox 18"/>
          <p:cNvSpPr txBox="1"/>
          <p:nvPr/>
        </p:nvSpPr>
        <p:spPr>
          <a:xfrm>
            <a:off x="3666152" y="4976794"/>
            <a:ext cx="441497" cy="1107996"/>
          </a:xfrm>
          <a:prstGeom prst="rect">
            <a:avLst/>
          </a:prstGeom>
          <a:noFill/>
        </p:spPr>
        <p:txBody>
          <a:bodyPr wrap="square" rtlCol="0">
            <a:spAutoFit/>
          </a:bodyPr>
          <a:lstStyle/>
          <a:p>
            <a:pPr algn="ctr"/>
            <a:r>
              <a:rPr lang="tr-TR" sz="6600" dirty="0">
                <a:solidFill>
                  <a:srgbClr val="983A58"/>
                </a:solidFill>
                <a:latin typeface="FontAwesome" pitchFamily="2" charset="0"/>
              </a:rPr>
              <a:t></a:t>
            </a:r>
            <a:endParaRPr lang="tr-TR" sz="6600" dirty="0">
              <a:solidFill>
                <a:srgbClr val="983A58"/>
              </a:solidFill>
            </a:endParaRPr>
          </a:p>
        </p:txBody>
      </p:sp>
      <p:sp>
        <p:nvSpPr>
          <p:cNvPr id="21" name="TextBox 20"/>
          <p:cNvSpPr txBox="1"/>
          <p:nvPr/>
        </p:nvSpPr>
        <p:spPr>
          <a:xfrm>
            <a:off x="14458900" y="8238326"/>
            <a:ext cx="441497" cy="1107996"/>
          </a:xfrm>
          <a:prstGeom prst="rect">
            <a:avLst/>
          </a:prstGeom>
          <a:noFill/>
        </p:spPr>
        <p:txBody>
          <a:bodyPr wrap="square" rtlCol="0">
            <a:spAutoFit/>
          </a:bodyPr>
          <a:lstStyle/>
          <a:p>
            <a:pPr algn="ctr"/>
            <a:r>
              <a:rPr lang="tr-TR" sz="6600" dirty="0">
                <a:solidFill>
                  <a:srgbClr val="983A58"/>
                </a:solidFill>
                <a:latin typeface="FontAwesome" pitchFamily="2" charset="0"/>
              </a:rPr>
              <a:t></a:t>
            </a:r>
            <a:endParaRPr lang="tr-TR" sz="6600" dirty="0">
              <a:solidFill>
                <a:srgbClr val="983A58"/>
              </a:solidFill>
            </a:endParaRPr>
          </a:p>
        </p:txBody>
      </p:sp>
      <p:sp>
        <p:nvSpPr>
          <p:cNvPr id="23" name="TextBox 22"/>
          <p:cNvSpPr txBox="1"/>
          <p:nvPr/>
        </p:nvSpPr>
        <p:spPr>
          <a:xfrm>
            <a:off x="19861326" y="8274902"/>
            <a:ext cx="441497" cy="1107996"/>
          </a:xfrm>
          <a:prstGeom prst="rect">
            <a:avLst/>
          </a:prstGeom>
          <a:noFill/>
        </p:spPr>
        <p:txBody>
          <a:bodyPr wrap="square" rtlCol="0">
            <a:spAutoFit/>
          </a:bodyPr>
          <a:lstStyle/>
          <a:p>
            <a:pPr algn="ctr"/>
            <a:r>
              <a:rPr lang="tr-TR" sz="6600" dirty="0">
                <a:solidFill>
                  <a:srgbClr val="983A58"/>
                </a:solidFill>
                <a:latin typeface="FontAwesome" pitchFamily="2" charset="0"/>
              </a:rPr>
              <a:t></a:t>
            </a:r>
            <a:endParaRPr lang="tr-TR" sz="6600" dirty="0">
              <a:solidFill>
                <a:srgbClr val="983A58"/>
              </a:solidFill>
            </a:endParaRPr>
          </a:p>
        </p:txBody>
      </p:sp>
      <p:sp>
        <p:nvSpPr>
          <p:cNvPr id="24" name="TextBox 23"/>
          <p:cNvSpPr txBox="1"/>
          <p:nvPr/>
        </p:nvSpPr>
        <p:spPr>
          <a:xfrm>
            <a:off x="3647863" y="8256614"/>
            <a:ext cx="441497" cy="1107996"/>
          </a:xfrm>
          <a:prstGeom prst="rect">
            <a:avLst/>
          </a:prstGeom>
          <a:noFill/>
        </p:spPr>
        <p:txBody>
          <a:bodyPr wrap="square" rtlCol="0">
            <a:spAutoFit/>
          </a:bodyPr>
          <a:lstStyle/>
          <a:p>
            <a:pPr algn="ctr"/>
            <a:r>
              <a:rPr lang="tr-TR" sz="6600" dirty="0">
                <a:solidFill>
                  <a:srgbClr val="983A58"/>
                </a:solidFill>
                <a:latin typeface="FontAwesome" pitchFamily="2" charset="0"/>
              </a:rPr>
              <a:t></a:t>
            </a:r>
            <a:endParaRPr lang="tr-TR" sz="6600" dirty="0">
              <a:solidFill>
                <a:srgbClr val="983A58"/>
              </a:solidFill>
            </a:endParaRPr>
          </a:p>
        </p:txBody>
      </p:sp>
      <p:sp>
        <p:nvSpPr>
          <p:cNvPr id="25" name="TextBox 24"/>
          <p:cNvSpPr txBox="1"/>
          <p:nvPr/>
        </p:nvSpPr>
        <p:spPr>
          <a:xfrm>
            <a:off x="14495476" y="4903642"/>
            <a:ext cx="441497" cy="1107996"/>
          </a:xfrm>
          <a:prstGeom prst="rect">
            <a:avLst/>
          </a:prstGeom>
          <a:noFill/>
        </p:spPr>
        <p:txBody>
          <a:bodyPr wrap="square" rtlCol="0">
            <a:spAutoFit/>
          </a:bodyPr>
          <a:lstStyle/>
          <a:p>
            <a:pPr algn="ctr"/>
            <a:r>
              <a:rPr lang="tr-TR" sz="6600" dirty="0">
                <a:solidFill>
                  <a:srgbClr val="983A58"/>
                </a:solidFill>
                <a:latin typeface="FontAwesome" pitchFamily="2" charset="0"/>
              </a:rPr>
              <a:t></a:t>
            </a:r>
            <a:endParaRPr lang="tr-TR" sz="6600" dirty="0">
              <a:solidFill>
                <a:srgbClr val="983A58"/>
              </a:solidFill>
            </a:endParaRPr>
          </a:p>
        </p:txBody>
      </p:sp>
      <p:sp>
        <p:nvSpPr>
          <p:cNvPr id="26" name="TextBox 25"/>
          <p:cNvSpPr txBox="1"/>
          <p:nvPr/>
        </p:nvSpPr>
        <p:spPr>
          <a:xfrm>
            <a:off x="9016806" y="8274902"/>
            <a:ext cx="441497" cy="1107996"/>
          </a:xfrm>
          <a:prstGeom prst="rect">
            <a:avLst/>
          </a:prstGeom>
          <a:noFill/>
        </p:spPr>
        <p:txBody>
          <a:bodyPr wrap="square" rtlCol="0">
            <a:spAutoFit/>
          </a:bodyPr>
          <a:lstStyle/>
          <a:p>
            <a:pPr algn="ctr"/>
            <a:r>
              <a:rPr lang="tr-TR" sz="6600" dirty="0">
                <a:solidFill>
                  <a:srgbClr val="983A58"/>
                </a:solidFill>
                <a:latin typeface="FontAwesome" pitchFamily="2" charset="0"/>
              </a:rPr>
              <a:t></a:t>
            </a:r>
            <a:endParaRPr lang="tr-TR" sz="6600" dirty="0">
              <a:solidFill>
                <a:srgbClr val="983A58"/>
              </a:solidFill>
            </a:endParaRPr>
          </a:p>
        </p:txBody>
      </p:sp>
      <p:sp>
        <p:nvSpPr>
          <p:cNvPr id="27" name="TextBox 26"/>
          <p:cNvSpPr txBox="1"/>
          <p:nvPr/>
        </p:nvSpPr>
        <p:spPr>
          <a:xfrm>
            <a:off x="19864418" y="5013370"/>
            <a:ext cx="441497" cy="1107996"/>
          </a:xfrm>
          <a:prstGeom prst="rect">
            <a:avLst/>
          </a:prstGeom>
          <a:noFill/>
        </p:spPr>
        <p:txBody>
          <a:bodyPr wrap="square" rtlCol="0">
            <a:spAutoFit/>
          </a:bodyPr>
          <a:lstStyle/>
          <a:p>
            <a:pPr algn="ctr"/>
            <a:r>
              <a:rPr lang="tr-TR" sz="6600" dirty="0">
                <a:solidFill>
                  <a:srgbClr val="983A58"/>
                </a:solidFill>
                <a:latin typeface="FontAwesome" pitchFamily="2" charset="0"/>
              </a:rPr>
              <a:t></a:t>
            </a:r>
            <a:endParaRPr lang="tr-TR" sz="6600" dirty="0">
              <a:solidFill>
                <a:srgbClr val="983A58"/>
              </a:solidFill>
            </a:endParaRPr>
          </a:p>
        </p:txBody>
      </p:sp>
      <p:sp>
        <p:nvSpPr>
          <p:cNvPr id="35" name="TextBox 34"/>
          <p:cNvSpPr txBox="1"/>
          <p:nvPr/>
        </p:nvSpPr>
        <p:spPr>
          <a:xfrm>
            <a:off x="12772082" y="10162928"/>
            <a:ext cx="3851708" cy="523220"/>
          </a:xfrm>
          <a:prstGeom prst="rect">
            <a:avLst/>
          </a:prstGeom>
          <a:noFill/>
        </p:spPr>
        <p:txBody>
          <a:bodyPr wrap="square" rtlCol="0">
            <a:spAutoFit/>
          </a:bodyPr>
          <a:lstStyle/>
          <a:p>
            <a:pPr algn="ctr"/>
            <a:r>
              <a:rPr lang="tr-TR" sz="2800" dirty="0">
                <a:solidFill>
                  <a:srgbClr val="F1F0F0"/>
                </a:solidFill>
                <a:latin typeface="Open Sans" panose="020B0606030504020204" pitchFamily="34" charset="0"/>
                <a:ea typeface="Open Sans" panose="020B0606030504020204" pitchFamily="34" charset="0"/>
                <a:cs typeface="Open Sans" panose="020B0606030504020204" pitchFamily="34" charset="0"/>
              </a:rPr>
              <a:t>YOUTUBE/YOURURL</a:t>
            </a:r>
          </a:p>
        </p:txBody>
      </p:sp>
      <p:sp>
        <p:nvSpPr>
          <p:cNvPr id="36" name="TextBox 35"/>
          <p:cNvSpPr txBox="1"/>
          <p:nvPr/>
        </p:nvSpPr>
        <p:spPr>
          <a:xfrm>
            <a:off x="2076450" y="6850182"/>
            <a:ext cx="3620903" cy="523220"/>
          </a:xfrm>
          <a:prstGeom prst="rect">
            <a:avLst/>
          </a:prstGeom>
          <a:noFill/>
        </p:spPr>
        <p:txBody>
          <a:bodyPr wrap="square" rtlCol="0">
            <a:spAutoFit/>
          </a:bodyPr>
          <a:lstStyle/>
          <a:p>
            <a:pPr algn="ctr"/>
            <a:r>
              <a:rPr lang="tr-TR" sz="2800" dirty="0">
                <a:solidFill>
                  <a:srgbClr val="F1F0F0"/>
                </a:solidFill>
                <a:latin typeface="Open Sans" panose="020B0606030504020204" pitchFamily="34" charset="0"/>
                <a:ea typeface="Open Sans" panose="020B0606030504020204" pitchFamily="34" charset="0"/>
                <a:cs typeface="Open Sans" panose="020B0606030504020204" pitchFamily="34" charset="0"/>
              </a:rPr>
              <a:t>TWITTER/YOURURL</a:t>
            </a:r>
          </a:p>
        </p:txBody>
      </p:sp>
      <p:sp>
        <p:nvSpPr>
          <p:cNvPr id="37" name="TextBox 36"/>
          <p:cNvSpPr txBox="1"/>
          <p:nvPr/>
        </p:nvSpPr>
        <p:spPr>
          <a:xfrm>
            <a:off x="12686373" y="6850182"/>
            <a:ext cx="4023126" cy="523220"/>
          </a:xfrm>
          <a:prstGeom prst="rect">
            <a:avLst/>
          </a:prstGeom>
          <a:noFill/>
        </p:spPr>
        <p:txBody>
          <a:bodyPr wrap="square" rtlCol="0">
            <a:spAutoFit/>
          </a:bodyPr>
          <a:lstStyle/>
          <a:p>
            <a:pPr algn="ctr"/>
            <a:r>
              <a:rPr lang="tr-TR" sz="2800" dirty="0">
                <a:solidFill>
                  <a:srgbClr val="F1F0F0"/>
                </a:solidFill>
                <a:latin typeface="Open Sans" panose="020B0606030504020204" pitchFamily="34" charset="0"/>
                <a:ea typeface="Open Sans" panose="020B0606030504020204" pitchFamily="34" charset="0"/>
                <a:cs typeface="Open Sans" panose="020B0606030504020204" pitchFamily="34" charset="0"/>
              </a:rPr>
              <a:t>LINKEDIN/YOURURL</a:t>
            </a:r>
          </a:p>
        </p:txBody>
      </p:sp>
      <p:sp>
        <p:nvSpPr>
          <p:cNvPr id="38" name="TextBox 37"/>
          <p:cNvSpPr txBox="1"/>
          <p:nvPr/>
        </p:nvSpPr>
        <p:spPr>
          <a:xfrm>
            <a:off x="18091891" y="6850182"/>
            <a:ext cx="4023126" cy="523220"/>
          </a:xfrm>
          <a:prstGeom prst="rect">
            <a:avLst/>
          </a:prstGeom>
          <a:noFill/>
        </p:spPr>
        <p:txBody>
          <a:bodyPr wrap="square" rtlCol="0">
            <a:spAutoFit/>
          </a:bodyPr>
          <a:lstStyle/>
          <a:p>
            <a:pPr algn="ctr"/>
            <a:r>
              <a:rPr lang="tr-TR" sz="2800" dirty="0">
                <a:solidFill>
                  <a:srgbClr val="F1F0F0"/>
                </a:solidFill>
                <a:latin typeface="Open Sans" panose="020B0606030504020204" pitchFamily="34" charset="0"/>
                <a:ea typeface="Open Sans" panose="020B0606030504020204" pitchFamily="34" charset="0"/>
                <a:cs typeface="Open Sans" panose="020B0606030504020204" pitchFamily="34" charset="0"/>
              </a:rPr>
              <a:t>PINTEREST/YOURURL</a:t>
            </a:r>
          </a:p>
        </p:txBody>
      </p:sp>
      <p:sp>
        <p:nvSpPr>
          <p:cNvPr id="39" name="TextBox 38"/>
          <p:cNvSpPr txBox="1"/>
          <p:nvPr/>
        </p:nvSpPr>
        <p:spPr>
          <a:xfrm>
            <a:off x="7032804" y="6850182"/>
            <a:ext cx="4519227" cy="523220"/>
          </a:xfrm>
          <a:prstGeom prst="rect">
            <a:avLst/>
          </a:prstGeom>
          <a:noFill/>
        </p:spPr>
        <p:txBody>
          <a:bodyPr wrap="square" rtlCol="0">
            <a:spAutoFit/>
          </a:bodyPr>
          <a:lstStyle/>
          <a:p>
            <a:pPr algn="ctr"/>
            <a:r>
              <a:rPr lang="tr-TR" sz="2800" dirty="0">
                <a:solidFill>
                  <a:srgbClr val="F1F0F0"/>
                </a:solidFill>
                <a:latin typeface="Open Sans" panose="020B0606030504020204" pitchFamily="34" charset="0"/>
                <a:ea typeface="Open Sans" panose="020B0606030504020204" pitchFamily="34" charset="0"/>
                <a:cs typeface="Open Sans" panose="020B0606030504020204" pitchFamily="34" charset="0"/>
              </a:rPr>
              <a:t>FACEBOOK/YOURURL</a:t>
            </a:r>
          </a:p>
        </p:txBody>
      </p:sp>
      <p:sp>
        <p:nvSpPr>
          <p:cNvPr id="40" name="TextBox 39"/>
          <p:cNvSpPr txBox="1"/>
          <p:nvPr/>
        </p:nvSpPr>
        <p:spPr>
          <a:xfrm>
            <a:off x="17776988" y="10162928"/>
            <a:ext cx="4719899" cy="523220"/>
          </a:xfrm>
          <a:prstGeom prst="rect">
            <a:avLst/>
          </a:prstGeom>
          <a:noFill/>
        </p:spPr>
        <p:txBody>
          <a:bodyPr wrap="square" rtlCol="0">
            <a:spAutoFit/>
          </a:bodyPr>
          <a:lstStyle/>
          <a:p>
            <a:pPr algn="ctr"/>
            <a:r>
              <a:rPr lang="tr-TR" sz="2800" dirty="0">
                <a:solidFill>
                  <a:srgbClr val="F1F0F0"/>
                </a:solidFill>
                <a:latin typeface="Open Sans" panose="020B0606030504020204" pitchFamily="34" charset="0"/>
                <a:ea typeface="Open Sans" panose="020B0606030504020204" pitchFamily="34" charset="0"/>
                <a:cs typeface="Open Sans" panose="020B0606030504020204" pitchFamily="34" charset="0"/>
              </a:rPr>
              <a:t>GOOGLEPLUS/YOURURL</a:t>
            </a:r>
          </a:p>
        </p:txBody>
      </p:sp>
      <p:sp>
        <p:nvSpPr>
          <p:cNvPr id="41" name="TextBox 40"/>
          <p:cNvSpPr txBox="1"/>
          <p:nvPr/>
        </p:nvSpPr>
        <p:spPr>
          <a:xfrm>
            <a:off x="1648031" y="10162928"/>
            <a:ext cx="4477736" cy="523220"/>
          </a:xfrm>
          <a:prstGeom prst="rect">
            <a:avLst/>
          </a:prstGeom>
          <a:noFill/>
        </p:spPr>
        <p:txBody>
          <a:bodyPr wrap="square" rtlCol="0">
            <a:spAutoFit/>
          </a:bodyPr>
          <a:lstStyle/>
          <a:p>
            <a:pPr algn="ctr"/>
            <a:r>
              <a:rPr lang="tr-TR" sz="2800" dirty="0">
                <a:solidFill>
                  <a:srgbClr val="F1F0F0"/>
                </a:solidFill>
                <a:latin typeface="Open Sans" panose="020B0606030504020204" pitchFamily="34" charset="0"/>
                <a:ea typeface="Open Sans" panose="020B0606030504020204" pitchFamily="34" charset="0"/>
                <a:cs typeface="Open Sans" panose="020B0606030504020204" pitchFamily="34" charset="0"/>
              </a:rPr>
              <a:t>INSTAGRAM/YOURURL</a:t>
            </a:r>
          </a:p>
        </p:txBody>
      </p:sp>
      <p:sp>
        <p:nvSpPr>
          <p:cNvPr id="42" name="TextBox 41"/>
          <p:cNvSpPr txBox="1"/>
          <p:nvPr/>
        </p:nvSpPr>
        <p:spPr>
          <a:xfrm>
            <a:off x="7053549" y="10162928"/>
            <a:ext cx="4477736" cy="523220"/>
          </a:xfrm>
          <a:prstGeom prst="rect">
            <a:avLst/>
          </a:prstGeom>
          <a:noFill/>
        </p:spPr>
        <p:txBody>
          <a:bodyPr wrap="square" rtlCol="0">
            <a:spAutoFit/>
          </a:bodyPr>
          <a:lstStyle/>
          <a:p>
            <a:pPr algn="ctr"/>
            <a:r>
              <a:rPr lang="tr-TR" sz="2800" dirty="0">
                <a:solidFill>
                  <a:srgbClr val="F1F0F0"/>
                </a:solidFill>
                <a:latin typeface="Open Sans" panose="020B0606030504020204" pitchFamily="34" charset="0"/>
                <a:ea typeface="Open Sans" panose="020B0606030504020204" pitchFamily="34" charset="0"/>
                <a:cs typeface="Open Sans" panose="020B0606030504020204" pitchFamily="34" charset="0"/>
              </a:rPr>
              <a:t>TUMBLR/YOURURL</a:t>
            </a:r>
          </a:p>
        </p:txBody>
      </p:sp>
      <p:sp>
        <p:nvSpPr>
          <p:cNvPr id="2" name="Oval 1"/>
          <p:cNvSpPr/>
          <p:nvPr/>
        </p:nvSpPr>
        <p:spPr>
          <a:xfrm>
            <a:off x="2962656" y="4616392"/>
            <a:ext cx="1828800" cy="1828800"/>
          </a:xfrm>
          <a:prstGeom prst="ellipse">
            <a:avLst/>
          </a:prstGeom>
          <a:noFill/>
          <a:ln w="34925">
            <a:solidFill>
              <a:srgbClr val="983A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983A58"/>
              </a:solidFill>
            </a:endParaRPr>
          </a:p>
        </p:txBody>
      </p:sp>
      <p:sp>
        <p:nvSpPr>
          <p:cNvPr id="28" name="Oval 27"/>
          <p:cNvSpPr/>
          <p:nvPr/>
        </p:nvSpPr>
        <p:spPr>
          <a:xfrm>
            <a:off x="8362950" y="4616392"/>
            <a:ext cx="1828800" cy="1828800"/>
          </a:xfrm>
          <a:prstGeom prst="ellipse">
            <a:avLst/>
          </a:prstGeom>
          <a:noFill/>
          <a:ln w="34925">
            <a:solidFill>
              <a:srgbClr val="983A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983A58"/>
              </a:solidFill>
            </a:endParaRPr>
          </a:p>
        </p:txBody>
      </p:sp>
      <p:sp>
        <p:nvSpPr>
          <p:cNvPr id="29" name="Oval 28"/>
          <p:cNvSpPr/>
          <p:nvPr/>
        </p:nvSpPr>
        <p:spPr>
          <a:xfrm>
            <a:off x="13763244" y="4616392"/>
            <a:ext cx="1828800" cy="1828800"/>
          </a:xfrm>
          <a:prstGeom prst="ellipse">
            <a:avLst/>
          </a:prstGeom>
          <a:noFill/>
          <a:ln w="34925">
            <a:solidFill>
              <a:srgbClr val="983A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983A58"/>
              </a:solidFill>
            </a:endParaRPr>
          </a:p>
        </p:txBody>
      </p:sp>
      <p:sp>
        <p:nvSpPr>
          <p:cNvPr id="30" name="Oval 29"/>
          <p:cNvSpPr/>
          <p:nvPr/>
        </p:nvSpPr>
        <p:spPr>
          <a:xfrm>
            <a:off x="19163538" y="4616392"/>
            <a:ext cx="1828800" cy="1828800"/>
          </a:xfrm>
          <a:prstGeom prst="ellipse">
            <a:avLst/>
          </a:prstGeom>
          <a:noFill/>
          <a:ln w="34925">
            <a:solidFill>
              <a:srgbClr val="983A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983A58"/>
              </a:solidFill>
            </a:endParaRPr>
          </a:p>
        </p:txBody>
      </p:sp>
      <p:sp>
        <p:nvSpPr>
          <p:cNvPr id="31" name="Oval 30"/>
          <p:cNvSpPr/>
          <p:nvPr/>
        </p:nvSpPr>
        <p:spPr>
          <a:xfrm>
            <a:off x="2962656" y="7877864"/>
            <a:ext cx="1828800" cy="1828800"/>
          </a:xfrm>
          <a:prstGeom prst="ellipse">
            <a:avLst/>
          </a:prstGeom>
          <a:noFill/>
          <a:ln w="34925">
            <a:solidFill>
              <a:srgbClr val="983A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983A58"/>
              </a:solidFill>
            </a:endParaRPr>
          </a:p>
        </p:txBody>
      </p:sp>
      <p:sp>
        <p:nvSpPr>
          <p:cNvPr id="32" name="Oval 31"/>
          <p:cNvSpPr/>
          <p:nvPr/>
        </p:nvSpPr>
        <p:spPr>
          <a:xfrm>
            <a:off x="8362950" y="7877864"/>
            <a:ext cx="1828800" cy="1828800"/>
          </a:xfrm>
          <a:prstGeom prst="ellipse">
            <a:avLst/>
          </a:prstGeom>
          <a:noFill/>
          <a:ln w="34925">
            <a:solidFill>
              <a:srgbClr val="983A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983A58"/>
              </a:solidFill>
            </a:endParaRPr>
          </a:p>
        </p:txBody>
      </p:sp>
      <p:sp>
        <p:nvSpPr>
          <p:cNvPr id="33" name="Oval 32"/>
          <p:cNvSpPr/>
          <p:nvPr/>
        </p:nvSpPr>
        <p:spPr>
          <a:xfrm>
            <a:off x="13763244" y="7877864"/>
            <a:ext cx="1828800" cy="1828800"/>
          </a:xfrm>
          <a:prstGeom prst="ellipse">
            <a:avLst/>
          </a:prstGeom>
          <a:noFill/>
          <a:ln w="34925">
            <a:solidFill>
              <a:srgbClr val="983A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983A58"/>
              </a:solidFill>
            </a:endParaRPr>
          </a:p>
        </p:txBody>
      </p:sp>
      <p:sp>
        <p:nvSpPr>
          <p:cNvPr id="34" name="Oval 33"/>
          <p:cNvSpPr/>
          <p:nvPr/>
        </p:nvSpPr>
        <p:spPr>
          <a:xfrm>
            <a:off x="19163538" y="7877864"/>
            <a:ext cx="1828800" cy="1828800"/>
          </a:xfrm>
          <a:prstGeom prst="ellipse">
            <a:avLst/>
          </a:prstGeom>
          <a:noFill/>
          <a:ln w="34925">
            <a:solidFill>
              <a:srgbClr val="983A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983A58"/>
              </a:solidFill>
            </a:endParaRPr>
          </a:p>
        </p:txBody>
      </p:sp>
    </p:spTree>
    <p:extLst>
      <p:ext uri="{BB962C8B-B14F-4D97-AF65-F5344CB8AC3E}">
        <p14:creationId xmlns:p14="http://schemas.microsoft.com/office/powerpoint/2010/main" val="1682071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0" y="5871538"/>
            <a:ext cx="24384000" cy="1015663"/>
          </a:xfrm>
          <a:prstGeom prst="rect">
            <a:avLst/>
          </a:prstGeom>
          <a:noFill/>
        </p:spPr>
        <p:txBody>
          <a:bodyPr wrap="square" rtlCol="0">
            <a:spAutoFit/>
          </a:bodyPr>
          <a:lstStyle/>
          <a:p>
            <a:pPr algn="ctr"/>
            <a:r>
              <a:rPr lang="tr-TR" sz="6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THANKS FOR LISTENING!</a:t>
            </a:r>
          </a:p>
        </p:txBody>
      </p:sp>
      <p:sp>
        <p:nvSpPr>
          <p:cNvPr id="4" name="TextBox 3"/>
          <p:cNvSpPr txBox="1"/>
          <p:nvPr/>
        </p:nvSpPr>
        <p:spPr>
          <a:xfrm>
            <a:off x="800101" y="5225207"/>
            <a:ext cx="23279098" cy="646331"/>
          </a:xfrm>
          <a:prstGeom prst="rect">
            <a:avLst/>
          </a:prstGeom>
          <a:noFill/>
        </p:spPr>
        <p:txBody>
          <a:bodyPr wrap="square" rtlCol="0">
            <a:spAutoFit/>
          </a:bodyPr>
          <a:lstStyle/>
          <a:p>
            <a:pPr algn="ctr"/>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ANY QUESTIONS?</a:t>
            </a:r>
          </a:p>
        </p:txBody>
      </p:sp>
    </p:spTree>
    <p:extLst>
      <p:ext uri="{BB962C8B-B14F-4D97-AF65-F5344CB8AC3E}">
        <p14:creationId xmlns:p14="http://schemas.microsoft.com/office/powerpoint/2010/main" val="1919594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TRIPLE COLUMN SLIDE</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29" name="Rectangle 28"/>
          <p:cNvSpPr/>
          <p:nvPr/>
        </p:nvSpPr>
        <p:spPr>
          <a:xfrm>
            <a:off x="2076450" y="4609028"/>
            <a:ext cx="5505450" cy="6093976"/>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9439275" y="4609028"/>
            <a:ext cx="5505450" cy="6093976"/>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Rectangle 8"/>
          <p:cNvSpPr/>
          <p:nvPr/>
        </p:nvSpPr>
        <p:spPr>
          <a:xfrm>
            <a:off x="16802100" y="4609028"/>
            <a:ext cx="5505450" cy="6093976"/>
          </a:xfrm>
          <a:prstGeom prst="rect">
            <a:avLst/>
          </a:prstGeom>
        </p:spPr>
        <p:txBody>
          <a:bodyPr wrap="square">
            <a:spAutoFit/>
          </a:bodyPr>
          <a:lstStyle/>
          <a:p>
            <a:pPr algn="r"/>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392280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FOUR GRID SLIDE</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8" name="Rectangle 7"/>
          <p:cNvSpPr/>
          <p:nvPr/>
        </p:nvSpPr>
        <p:spPr>
          <a:xfrm>
            <a:off x="2076450" y="8507491"/>
            <a:ext cx="8839200" cy="2400657"/>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2076450" y="4609028"/>
            <a:ext cx="5505450"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1" name="Rectangle 10"/>
          <p:cNvSpPr/>
          <p:nvPr/>
        </p:nvSpPr>
        <p:spPr>
          <a:xfrm>
            <a:off x="2076450" y="7953493"/>
            <a:ext cx="10134600"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9" name="Rectangle 8"/>
          <p:cNvSpPr/>
          <p:nvPr/>
        </p:nvSpPr>
        <p:spPr>
          <a:xfrm>
            <a:off x="2076450" y="5161954"/>
            <a:ext cx="8839200" cy="2400657"/>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Rectangle 9"/>
          <p:cNvSpPr/>
          <p:nvPr/>
        </p:nvSpPr>
        <p:spPr>
          <a:xfrm>
            <a:off x="13620750" y="4609028"/>
            <a:ext cx="8839200" cy="553998"/>
          </a:xfrm>
          <a:prstGeom prst="rect">
            <a:avLst/>
          </a:prstGeom>
        </p:spPr>
        <p:txBody>
          <a:bodyPr wrap="square">
            <a:spAutoFit/>
          </a:bodyPr>
          <a:lstStyle/>
          <a:p>
            <a:pPr algn="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2" name="Rectangle 11"/>
          <p:cNvSpPr/>
          <p:nvPr/>
        </p:nvSpPr>
        <p:spPr>
          <a:xfrm>
            <a:off x="13620750" y="5161954"/>
            <a:ext cx="8839200" cy="2400657"/>
          </a:xfrm>
          <a:prstGeom prst="rect">
            <a:avLst/>
          </a:prstGeom>
        </p:spPr>
        <p:txBody>
          <a:bodyPr wrap="square">
            <a:spAutoFit/>
          </a:bodyPr>
          <a:lstStyle/>
          <a:p>
            <a:pPr algn="r"/>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Rectangle 12"/>
          <p:cNvSpPr/>
          <p:nvPr/>
        </p:nvSpPr>
        <p:spPr>
          <a:xfrm>
            <a:off x="13620750" y="7952421"/>
            <a:ext cx="8839200" cy="553998"/>
          </a:xfrm>
          <a:prstGeom prst="rect">
            <a:avLst/>
          </a:prstGeom>
        </p:spPr>
        <p:txBody>
          <a:bodyPr wrap="square">
            <a:spAutoFit/>
          </a:bodyPr>
          <a:lstStyle/>
          <a:p>
            <a:pPr algn="r"/>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4" name="Rectangle 13"/>
          <p:cNvSpPr/>
          <p:nvPr/>
        </p:nvSpPr>
        <p:spPr>
          <a:xfrm>
            <a:off x="13620750" y="8505347"/>
            <a:ext cx="8839200" cy="2400657"/>
          </a:xfrm>
          <a:prstGeom prst="rect">
            <a:avLst/>
          </a:prstGeom>
        </p:spPr>
        <p:txBody>
          <a:bodyPr wrap="square">
            <a:spAutoFit/>
          </a:bodyPr>
          <a:lstStyle/>
          <a:p>
            <a:pPr algn="r"/>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7286720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BULLET POINTS</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rgbClr val="983A58"/>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6" name="Rectangle 5"/>
          <p:cNvSpPr/>
          <p:nvPr/>
        </p:nvSpPr>
        <p:spPr>
          <a:xfrm>
            <a:off x="2571750" y="4609028"/>
            <a:ext cx="5505450"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9" name="Rectangle 8"/>
          <p:cNvSpPr/>
          <p:nvPr/>
        </p:nvSpPr>
        <p:spPr>
          <a:xfrm>
            <a:off x="2571750" y="5161954"/>
            <a:ext cx="20383500" cy="1015663"/>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Oval 2"/>
          <p:cNvSpPr/>
          <p:nvPr/>
        </p:nvSpPr>
        <p:spPr>
          <a:xfrm>
            <a:off x="2152650" y="4771727"/>
            <a:ext cx="228600" cy="22860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2571750" y="6730543"/>
            <a:ext cx="5505450"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6" name="Rectangle 15"/>
          <p:cNvSpPr/>
          <p:nvPr/>
        </p:nvSpPr>
        <p:spPr>
          <a:xfrm>
            <a:off x="2571750" y="7283469"/>
            <a:ext cx="20383500" cy="1015663"/>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Oval 16"/>
          <p:cNvSpPr/>
          <p:nvPr/>
        </p:nvSpPr>
        <p:spPr>
          <a:xfrm>
            <a:off x="2152650" y="6893242"/>
            <a:ext cx="228600" cy="22860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Rectangle 17"/>
          <p:cNvSpPr/>
          <p:nvPr/>
        </p:nvSpPr>
        <p:spPr>
          <a:xfrm>
            <a:off x="2571750" y="8623458"/>
            <a:ext cx="5505450" cy="553998"/>
          </a:xfrm>
          <a:prstGeom prst="rect">
            <a:avLst/>
          </a:prstGeom>
        </p:spPr>
        <p:txBody>
          <a:bodyPr wrap="square">
            <a:spAutoFit/>
          </a:bodyPr>
          <a:lstStyle/>
          <a:p>
            <a:r>
              <a:rPr lang="tr-TR" sz="3000">
                <a:solidFill>
                  <a:srgbClr val="983A58"/>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9" name="Rectangle 18"/>
          <p:cNvSpPr/>
          <p:nvPr/>
        </p:nvSpPr>
        <p:spPr>
          <a:xfrm>
            <a:off x="2571750" y="9176384"/>
            <a:ext cx="20383500" cy="1015663"/>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Oval 20"/>
          <p:cNvSpPr/>
          <p:nvPr/>
        </p:nvSpPr>
        <p:spPr>
          <a:xfrm>
            <a:off x="2152650" y="8786157"/>
            <a:ext cx="228600" cy="228600"/>
          </a:xfrm>
          <a:prstGeom prst="ellipse">
            <a:avLst/>
          </a:prstGeom>
          <a:solidFill>
            <a:srgbClr val="983A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552858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9999</TotalTime>
  <Words>4043</Words>
  <Application>Microsoft Office PowerPoint</Application>
  <PresentationFormat>Custom</PresentationFormat>
  <Paragraphs>621</Paragraphs>
  <Slides>64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64</vt:i4>
      </vt:variant>
    </vt:vector>
  </HeadingPairs>
  <TitlesOfParts>
    <vt:vector size="71" baseType="lpstr">
      <vt:lpstr>Arial</vt:lpstr>
      <vt:lpstr>Calibri</vt:lpstr>
      <vt:lpstr>FontAwesome</vt:lpstr>
      <vt:lpstr>Open Sans</vt:lpstr>
      <vt:lpstr>Open Sans Extrabold</vt:lpstr>
      <vt:lpstr>Open Sans Semibold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Mert Özmutaf</cp:lastModifiedBy>
  <cp:revision>1090</cp:revision>
  <dcterms:created xsi:type="dcterms:W3CDTF">2014-09-26T10:57:37Z</dcterms:created>
  <dcterms:modified xsi:type="dcterms:W3CDTF">2016-07-15T21:40:08Z</dcterms:modified>
</cp:coreProperties>
</file>