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17D"/>
    <a:srgbClr val="003647"/>
    <a:srgbClr val="006F7B"/>
    <a:srgbClr val="C2DDDF"/>
    <a:srgbClr val="983A58"/>
    <a:srgbClr val="D5AEBA"/>
    <a:srgbClr val="F1F0F0"/>
    <a:srgbClr val="8C4646"/>
    <a:srgbClr val="D96459"/>
    <a:srgbClr val="5C28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006F7B"/>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006F7B"/>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006F7B"/>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03647"/>
                </a:gs>
                <a:gs pos="97000">
                  <a:srgbClr val="00717D"/>
                </a:gs>
              </a:gsLst>
              <a:lin ang="16200000" scaled="0"/>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003647"/>
                </a:gs>
                <a:gs pos="97000">
                  <a:srgbClr val="00717D"/>
                </a:gs>
              </a:gsLst>
              <a:lin ang="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006F7B"/>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06F7B"/>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003647"/>
                </a:gs>
                <a:gs pos="97000">
                  <a:srgbClr val="00717D"/>
                </a:gs>
              </a:gsLst>
              <a:lin ang="108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006F7B"/>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03647"/>
                </a:gs>
                <a:gs pos="97000">
                  <a:srgbClr val="00717D"/>
                </a:gs>
              </a:gsLst>
              <a:lin ang="162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03647"/>
                </a:gs>
                <a:gs pos="97000">
                  <a:srgbClr val="00717D"/>
                </a:gs>
              </a:gsLst>
              <a:lin ang="162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03647"/>
                </a:gs>
                <a:gs pos="97000">
                  <a:srgbClr val="00717D"/>
                </a:gs>
              </a:gsLst>
              <a:lin ang="162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003647"/>
                  </a:gs>
                  <a:gs pos="97000">
                    <a:srgbClr val="00717D"/>
                  </a:gs>
                </a:gsLst>
                <a:lin ang="16200000" scaled="0"/>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003647"/>
                  </a:gs>
                  <a:gs pos="97000">
                    <a:srgbClr val="00717D"/>
                  </a:gs>
                </a:gsLst>
                <a:lin ang="16200000" scaled="0"/>
              </a:gra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003647"/>
                  </a:gs>
                  <a:gs pos="97000">
                    <a:srgbClr val="00717D"/>
                  </a:gs>
                </a:gsLst>
                <a:lin ang="16200000" scaled="0"/>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06F7B"/>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003647"/>
            </a:gs>
            <a:gs pos="100000">
              <a:srgbClr val="00717D"/>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003647"/>
            </a:gs>
            <a:gs pos="100000">
              <a:srgbClr val="00717D"/>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003647"/>
            </a:gs>
            <a:gs pos="100000">
              <a:srgbClr val="00717D"/>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003647"/>
            </a:gs>
            <a:gs pos="100000">
              <a:srgbClr val="00717D"/>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003647"/>
            </a:gs>
            <a:gs pos="100000">
              <a:srgbClr val="00717D"/>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rgbClr val="006F7B"/>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003647"/>
            </a:gs>
            <a:gs pos="100000">
              <a:srgbClr val="00717D"/>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noFill/>
        <a:ln w="12700" cap="flat" cmpd="sng" algn="ctr">
          <a:solidFill>
            <a:srgbClr val="006F7B"/>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003647"/>
            </a:gs>
            <a:gs pos="100000">
              <a:srgbClr val="00717D"/>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noFill/>
        <a:ln w="12700" cap="flat" cmpd="sng" algn="ctr">
          <a:solidFill>
            <a:srgbClr val="006F7B"/>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003647"/>
            </a:gs>
            <a:gs pos="100000">
              <a:srgbClr val="00717D"/>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noFill/>
        <a:ln w="12700" cap="flat" cmpd="sng" algn="ctr">
          <a:solidFill>
            <a:srgbClr val="006F7B"/>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003647"/>
            </a:gs>
            <a:gs pos="100000">
              <a:srgbClr val="00717D"/>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noFill/>
        <a:ln w="12700" cap="flat" cmpd="sng" algn="ctr">
          <a:solidFill>
            <a:srgbClr val="006F7B"/>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003647"/>
            </a:gs>
            <a:gs pos="100000">
              <a:srgbClr val="00717D"/>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noFill/>
        <a:ln w="12700" cap="flat" cmpd="sng" algn="ctr">
          <a:solidFill>
            <a:srgbClr val="006F7B"/>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a:xfrm>
          <a:off x="9985628" y="1511931"/>
          <a:ext cx="91440" cy="2776988"/>
        </a:xfrm>
        <a:custGeom>
          <a:avLst/>
          <a:gdLst/>
          <a:ahLst/>
          <a:cxnLst/>
          <a:rect l="0" t="0" r="0" b="0"/>
          <a:pathLst>
            <a:path>
              <a:moveTo>
                <a:pt x="45720" y="0"/>
              </a:moveTo>
              <a:lnTo>
                <a:pt x="45720" y="2776988"/>
              </a:lnTo>
            </a:path>
          </a:pathLst>
        </a:custGeom>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003647"/>
            </a:gs>
            <a:gs pos="100000">
              <a:srgbClr val="00717D"/>
            </a:gs>
          </a:gsLst>
          <a:lin ang="54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003647"/>
            </a:gs>
            <a:gs pos="100000">
              <a:srgbClr val="00717D"/>
            </a:gs>
          </a:gsLst>
          <a:lin ang="54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003647"/>
            </a:gs>
            <a:gs pos="100000">
              <a:srgbClr val="00717D"/>
            </a:gs>
          </a:gsLst>
          <a:lin ang="54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003647"/>
            </a:gs>
            <a:gs pos="100000">
              <a:srgbClr val="00717D"/>
            </a:gs>
          </a:gsLst>
          <a:lin ang="54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003647"/>
            </a:gs>
            <a:gs pos="100000">
              <a:srgbClr val="00717D"/>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003647"/>
            </a:gs>
            <a:gs pos="100000">
              <a:srgbClr val="00717D"/>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003647"/>
            </a:gs>
            <a:gs pos="100000">
              <a:srgbClr val="00717D"/>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003647"/>
            </a:gs>
            <a:gs pos="100000">
              <a:srgbClr val="00717D"/>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006F7B"/>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003647"/>
            </a:gs>
            <a:gs pos="100000">
              <a:srgbClr val="00717D"/>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03647"/>
              </a:gs>
              <a:gs pos="97000">
                <a:srgbClr val="00717D"/>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006F7B"/>
                </a:solidFill>
                <a:latin typeface="FontAwesome" pitchFamily="2" charset="0"/>
              </a:rPr>
              <a:t></a:t>
            </a:r>
            <a:endParaRPr lang="tr-TR" sz="5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006F7B"/>
                </a:solidFill>
                <a:latin typeface="FontAwesome" pitchFamily="2" charset="0"/>
              </a:rPr>
              <a:t></a:t>
            </a:r>
            <a:endParaRPr lang="tr-TR" sz="5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006F7B"/>
                </a:solidFill>
                <a:latin typeface="FontAwesome" pitchFamily="2" charset="0"/>
              </a:rPr>
              <a:t></a:t>
            </a:r>
            <a:endParaRPr lang="tr-TR" sz="4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006F7B"/>
                </a:solidFill>
                <a:latin typeface="FontAwesome" pitchFamily="2" charset="0"/>
              </a:rPr>
              <a:t></a:t>
            </a:r>
            <a:endParaRPr lang="tr-TR" sz="48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006F7B"/>
                </a:solidFill>
                <a:latin typeface="FontAwesome" pitchFamily="2" charset="0"/>
              </a:rPr>
              <a:t></a:t>
            </a:r>
            <a:endPar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006F7B"/>
                </a:solidFill>
                <a:latin typeface="FontAwesome" pitchFamily="2" charset="0"/>
              </a:rPr>
              <a:t></a:t>
            </a:r>
            <a:endParaRPr lang="tr-TR" sz="4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006F7B"/>
                </a:solidFill>
                <a:latin typeface="FontAwesome" pitchFamily="2" charset="0"/>
              </a:rPr>
              <a:t></a:t>
            </a:r>
            <a:endPar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006F7B"/>
                </a:solidFill>
                <a:latin typeface="FontAwesome" pitchFamily="2" charset="0"/>
              </a:rPr>
              <a:t></a:t>
            </a:r>
            <a:endPar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006F7B"/>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006F7B"/>
                </a:solidFill>
                <a:latin typeface="FontAwesome" pitchFamily="2" charset="0"/>
              </a:rPr>
              <a:t></a:t>
            </a:r>
            <a:endParaRPr lang="tr-TR" sz="7200" spc="3000">
              <a:solidFill>
                <a:srgbClr val="006F7B"/>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006F7B"/>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006F7B"/>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006F7B"/>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006F7B"/>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006F7B"/>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519384914"/>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663455529"/>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82585914"/>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370910999"/>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006F7B"/>
                </a:solidFill>
                <a:latin typeface="FontAwesome" pitchFamily="2" charset="0"/>
              </a:rPr>
              <a:t></a:t>
            </a:r>
            <a:endParaRPr lang="tr-TR" sz="4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7805928"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152194121"/>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006F7B"/>
                </a:solidFill>
                <a:latin typeface="FontAwesome" pitchFamily="2" charset="0"/>
              </a:rPr>
              <a:t></a:t>
            </a:r>
            <a:endParaRPr lang="tr-TR" sz="4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897200038"/>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3368556468"/>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176304271"/>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781487603"/>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04246387"/>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688710210"/>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533454232"/>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30435582"/>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196766804"/>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006F7B"/>
                </a:solidFill>
                <a:latin typeface="FontAwesome" pitchFamily="2" charset="0"/>
              </a:rPr>
              <a:t></a:t>
            </a:r>
            <a:endParaRPr lang="tr-TR" sz="54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a:gsLst>
              <a:gs pos="0">
                <a:srgbClr val="003647"/>
              </a:gs>
              <a:gs pos="100000">
                <a:srgbClr val="00717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a:gsLst>
              <a:gs pos="0">
                <a:srgbClr val="003647"/>
              </a:gs>
              <a:gs pos="100000">
                <a:srgbClr val="00717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a:gsLst>
              <a:gs pos="0">
                <a:srgbClr val="003647"/>
              </a:gs>
              <a:gs pos="100000">
                <a:srgbClr val="00717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a:gsLst>
              <a:gs pos="0">
                <a:srgbClr val="003647"/>
              </a:gs>
              <a:gs pos="100000">
                <a:srgbClr val="00717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C2DD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gradFill>
            <a:gsLst>
              <a:gs pos="0">
                <a:srgbClr val="003647"/>
              </a:gs>
              <a:gs pos="100000">
                <a:srgbClr val="00717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gradFill>
            <a:gsLst>
              <a:gs pos="0">
                <a:srgbClr val="003647"/>
              </a:gs>
              <a:gs pos="100000">
                <a:srgbClr val="00717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gradFill>
            <a:gsLst>
              <a:gs pos="0">
                <a:srgbClr val="003647"/>
              </a:gs>
              <a:gs pos="100000">
                <a:srgbClr val="00717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gradFill>
            <a:gsLst>
              <a:gs pos="0">
                <a:srgbClr val="003647"/>
              </a:gs>
              <a:gs pos="100000">
                <a:srgbClr val="00717D"/>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006F7B"/>
                </a:solidFill>
                <a:latin typeface="FontAwesome" pitchFamily="2" charset="0"/>
              </a:rPr>
              <a:t></a:t>
            </a:r>
            <a:r>
              <a:rPr lang="tr-TR" sz="3200">
                <a:solidFill>
                  <a:srgbClr val="333333"/>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006F7B"/>
                </a:solidFill>
                <a:latin typeface="FontAwesome" pitchFamily="2" charset="0"/>
              </a:rPr>
              <a:t></a:t>
            </a:r>
            <a:endParaRPr lang="tr-TR" sz="3000">
              <a:solidFill>
                <a:srgbClr val="006F7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006F7B"/>
                </a:solidFill>
                <a:latin typeface="FontAwesome" pitchFamily="2" charset="0"/>
              </a:rPr>
              <a:t></a:t>
            </a:r>
            <a:r>
              <a:rPr lang="tr-TR" sz="2800">
                <a:solidFill>
                  <a:srgbClr val="0D8285"/>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006F7B"/>
                </a:solidFill>
                <a:latin typeface="FontAwesome" pitchFamily="2" charset="0"/>
              </a:rPr>
              <a:t></a:t>
            </a:r>
            <a:endParaRPr lang="tr-TR" sz="3000">
              <a:solidFill>
                <a:srgbClr val="006F7B"/>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003647"/>
              </a:gs>
              <a:gs pos="100000">
                <a:srgbClr val="0071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19" name="Oval 18"/>
          <p:cNvSpPr/>
          <p:nvPr/>
        </p:nvSpPr>
        <p:spPr>
          <a:xfrm>
            <a:off x="6876217" y="4811928"/>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21" name="Oval 20"/>
          <p:cNvSpPr/>
          <p:nvPr/>
        </p:nvSpPr>
        <p:spPr>
          <a:xfrm>
            <a:off x="11327558" y="4811928"/>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006F7B"/>
                </a:solidFill>
                <a:latin typeface="FontAwesome" pitchFamily="2" charset="0"/>
              </a:rPr>
              <a:t></a:t>
            </a:r>
            <a:endParaRPr lang="tr-TR" sz="56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006F7B"/>
                </a:solidFill>
                <a:latin typeface="FontAwesome" pitchFamily="2" charset="0"/>
              </a:rPr>
              <a:t></a:t>
            </a:r>
            <a:endParaRPr lang="tr-TR" sz="6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006F7B"/>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2708293550"/>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006F7B"/>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006F7B"/>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3</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06F7B"/>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4</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06F7B"/>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5</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06F7B"/>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6</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06F7B"/>
                    </a:solidFill>
                  </a:tcPr>
                </a:tc>
                <a:extLst>
                  <a:ext uri="{0D108BD9-81ED-4DB2-BD59-A6C34878D82A}">
                    <a16:rowId xmlns:a16="http://schemas.microsoft.com/office/drawing/2014/main" val="1183671509"/>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006F7B"/>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006F7B"/>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006F7B"/>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006F7B"/>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006F7B"/>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006F7B"/>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1669367686"/>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797781801"/>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006F7B"/>
                </a:solidFill>
                <a:latin typeface="FontAwesome" pitchFamily="2" charset="0"/>
              </a:rPr>
              <a:t></a:t>
            </a:r>
            <a:endParaRPr lang="tr-TR" sz="5400">
              <a:solidFill>
                <a:srgbClr val="006F7B"/>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006F7B"/>
                </a:solidFill>
                <a:latin typeface="FontAwesome" pitchFamily="2" charset="0"/>
              </a:rPr>
              <a:t></a:t>
            </a:r>
            <a:endParaRPr lang="tr-TR" sz="5400">
              <a:solidFill>
                <a:srgbClr val="006F7B"/>
              </a:solidFill>
            </a:endParaRPr>
          </a:p>
        </p:txBody>
      </p:sp>
      <p:sp>
        <p:nvSpPr>
          <p:cNvPr id="7" name="Rounded Rectangle 6"/>
          <p:cNvSpPr/>
          <p:nvPr/>
        </p:nvSpPr>
        <p:spPr>
          <a:xfrm>
            <a:off x="2076450" y="4879340"/>
            <a:ext cx="1297386" cy="1297386"/>
          </a:xfrm>
          <a:prstGeom prst="roundRect">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006F7B"/>
                </a:solidFill>
                <a:latin typeface="FontAwesome" pitchFamily="2" charset="0"/>
              </a:rPr>
              <a:t></a:t>
            </a:r>
            <a:endParaRPr lang="tr-TR" sz="5400">
              <a:solidFill>
                <a:srgbClr val="006F7B"/>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006F7B"/>
                </a:solidFill>
                <a:latin typeface="FontAwesome" pitchFamily="2" charset="0"/>
              </a:rPr>
              <a:t></a:t>
            </a:r>
            <a:endParaRPr lang="tr-TR" sz="5400">
              <a:solidFill>
                <a:srgbClr val="006F7B"/>
              </a:solidFill>
            </a:endParaRPr>
          </a:p>
        </p:txBody>
      </p:sp>
      <p:sp>
        <p:nvSpPr>
          <p:cNvPr id="25" name="Rounded Rectangle 24"/>
          <p:cNvSpPr/>
          <p:nvPr/>
        </p:nvSpPr>
        <p:spPr>
          <a:xfrm>
            <a:off x="20841760" y="4879340"/>
            <a:ext cx="1297386" cy="1297386"/>
          </a:xfrm>
          <a:prstGeom prst="roundRect">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841374334"/>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1401556432"/>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006F7B"/>
                </a:solidFill>
                <a:latin typeface="FontAwesome" pitchFamily="2" charset="0"/>
              </a:rPr>
              <a:t></a:t>
            </a:r>
            <a:endParaRPr lang="tr-TR" sz="6600" dirty="0">
              <a:solidFill>
                <a:srgbClr val="006F7B"/>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28" name="Oval 27"/>
          <p:cNvSpPr/>
          <p:nvPr/>
        </p:nvSpPr>
        <p:spPr>
          <a:xfrm>
            <a:off x="8362950" y="4616392"/>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29" name="Oval 28"/>
          <p:cNvSpPr/>
          <p:nvPr/>
        </p:nvSpPr>
        <p:spPr>
          <a:xfrm>
            <a:off x="13763244" y="4616392"/>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0" name="Oval 29"/>
          <p:cNvSpPr/>
          <p:nvPr/>
        </p:nvSpPr>
        <p:spPr>
          <a:xfrm>
            <a:off x="19163538" y="4616392"/>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1" name="Oval 30"/>
          <p:cNvSpPr/>
          <p:nvPr/>
        </p:nvSpPr>
        <p:spPr>
          <a:xfrm>
            <a:off x="2962656" y="7877864"/>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2" name="Oval 31"/>
          <p:cNvSpPr/>
          <p:nvPr/>
        </p:nvSpPr>
        <p:spPr>
          <a:xfrm>
            <a:off x="8362950" y="7877864"/>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3" name="Oval 32"/>
          <p:cNvSpPr/>
          <p:nvPr/>
        </p:nvSpPr>
        <p:spPr>
          <a:xfrm>
            <a:off x="13763244" y="7877864"/>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
        <p:nvSpPr>
          <p:cNvPr id="34" name="Oval 33"/>
          <p:cNvSpPr/>
          <p:nvPr/>
        </p:nvSpPr>
        <p:spPr>
          <a:xfrm>
            <a:off x="19163538" y="7877864"/>
            <a:ext cx="1828800" cy="1828800"/>
          </a:xfrm>
          <a:prstGeom prst="ellipse">
            <a:avLst/>
          </a:prstGeom>
          <a:noFill/>
          <a:ln w="34925">
            <a:solidFill>
              <a:srgbClr val="006F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06F7B"/>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06F7B"/>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006F7B"/>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006F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9988</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1089</cp:revision>
  <dcterms:created xsi:type="dcterms:W3CDTF">2014-09-26T10:57:37Z</dcterms:created>
  <dcterms:modified xsi:type="dcterms:W3CDTF">2016-07-15T21:32:25Z</dcterms:modified>
</cp:coreProperties>
</file>