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8285"/>
    <a:srgbClr val="F1F0F0"/>
    <a:srgbClr val="BCBCBC"/>
    <a:srgbClr val="81F0F3"/>
    <a:srgbClr val="DCDCDC"/>
    <a:srgbClr val="E9F4F4"/>
    <a:srgbClr val="C5C5C5"/>
    <a:srgbClr val="918F90"/>
    <a:srgbClr val="B1B0B1"/>
    <a:srgbClr val="E6E2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rgbClr val="0D8285"/>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rgbClr val="0D8285"/>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rgbClr val="0D8285"/>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0D8285"/>
                </a:gs>
                <a:gs pos="97000">
                  <a:srgbClr val="109DA0"/>
                </a:gs>
              </a:gsLst>
              <a:lin ang="16200000" scaled="0"/>
            </a:gra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gradFill>
              <a:gsLst>
                <a:gs pos="0">
                  <a:srgbClr val="0D8285"/>
                </a:gs>
                <a:gs pos="97000">
                  <a:srgbClr val="109DA0"/>
                </a:gs>
              </a:gsLst>
              <a:lin ang="0" scaled="0"/>
            </a:gra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solidFill>
              <a:srgbClr val="0D8285"/>
            </a:soli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231F20"/>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D8285"/>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gradFill>
              <a:gsLst>
                <a:gs pos="0">
                  <a:srgbClr val="0D8285"/>
                </a:gs>
                <a:gs pos="97000">
                  <a:srgbClr val="109DA0"/>
                </a:gs>
              </a:gsLst>
              <a:lin ang="108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solidFill>
              <a:srgbClr val="0D8285"/>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solidFill>
              <a:srgbClr val="0D8285"/>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0D8285"/>
                </a:gs>
                <a:gs pos="97000">
                  <a:srgbClr val="109DA0"/>
                </a:gs>
              </a:gsLst>
              <a:lin ang="162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0D8285"/>
                </a:gs>
                <a:gs pos="97000">
                  <a:srgbClr val="109DA0"/>
                </a:gs>
              </a:gsLst>
              <a:lin ang="1620000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dPt>
            <c:idx val="2"/>
            <c:bubble3D val="0"/>
            <c:spPr>
              <a:gradFill>
                <a:gsLst>
                  <a:gs pos="0">
                    <a:srgbClr val="0D8285"/>
                  </a:gs>
                  <a:gs pos="97000">
                    <a:srgbClr val="109DA0"/>
                  </a:gs>
                </a:gsLst>
                <a:lin ang="16200000" scaled="0"/>
              </a:gra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gradFill>
                <a:gsLst>
                  <a:gs pos="0">
                    <a:srgbClr val="0D8285"/>
                  </a:gs>
                  <a:gs pos="97000">
                    <a:srgbClr val="109DA0"/>
                  </a:gs>
                </a:gsLst>
                <a:lin ang="16200000" scaled="0"/>
              </a:gradFill>
              <a:ln>
                <a:noFill/>
              </a:ln>
              <a:effectLst/>
            </c:spPr>
            <c:extLst>
              <c:ext xmlns:c16="http://schemas.microsoft.com/office/drawing/2014/chart" uri="{C3380CC4-5D6E-409C-BE32-E72D297353CC}">
                <c16:uniqueId val="{00000001-7AE8-4E90-AAF1-3BB2924F5283}"/>
              </c:ext>
            </c:extLst>
          </c:dPt>
          <c:dPt>
            <c:idx val="1"/>
            <c:bubble3D val="0"/>
            <c:spPr>
              <a:solidFill>
                <a:srgbClr val="231F20"/>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1-D487-4AC2-B03A-CC544A10725E}"/>
              </c:ext>
            </c:extLst>
          </c:dPt>
          <c:dPt>
            <c:idx val="1"/>
            <c:bubble3D val="0"/>
            <c:spPr>
              <a:gradFill>
                <a:gsLst>
                  <a:gs pos="0">
                    <a:srgbClr val="0D8285"/>
                  </a:gs>
                  <a:gs pos="97000">
                    <a:srgbClr val="109DA0"/>
                  </a:gs>
                </a:gsLst>
                <a:lin ang="16200000" scaled="0"/>
              </a:gra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231F20"/>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D8285"/>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BCBCBC"/>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gradFill rotWithShape="0">
          <a:gsLst>
            <a:gs pos="0">
              <a:srgbClr val="0D8285"/>
            </a:gs>
            <a:gs pos="97000">
              <a:srgbClr val="109DA0"/>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gradFill rotWithShape="0">
          <a:gsLst>
            <a:gs pos="0">
              <a:srgbClr val="0D8285"/>
            </a:gs>
            <a:gs pos="97000">
              <a:srgbClr val="109DA0"/>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gradFill rotWithShape="0">
          <a:gsLst>
            <a:gs pos="0">
              <a:srgbClr val="0D8285"/>
            </a:gs>
            <a:gs pos="97000">
              <a:srgbClr val="109DA0"/>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gradFill rotWithShape="0">
          <a:gsLst>
            <a:gs pos="0">
              <a:srgbClr val="0D8285"/>
            </a:gs>
            <a:gs pos="97000">
              <a:srgbClr val="109DA0"/>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gradFill rotWithShape="0">
          <a:gsLst>
            <a:gs pos="0">
              <a:srgbClr val="0D8285"/>
            </a:gs>
            <a:gs pos="97000">
              <a:srgbClr val="109DA0"/>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gradFill rotWithShape="0">
          <a:gsLst>
            <a:gs pos="0">
              <a:srgbClr val="0D8285"/>
            </a:gs>
            <a:gs pos="97000">
              <a:srgbClr val="109DA0"/>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gradFill rotWithShape="0">
          <a:gsLst>
            <a:gs pos="0">
              <a:srgbClr val="0D8285"/>
            </a:gs>
            <a:gs pos="97000">
              <a:srgbClr val="109DA0"/>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gradFill rotWithShape="0">
          <a:gsLst>
            <a:gs pos="0">
              <a:srgbClr val="0D8285"/>
            </a:gs>
            <a:gs pos="97000">
              <a:srgbClr val="109DA0"/>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rgbClr val="BCBCBC"/>
        </a:solidFill>
      </dgm:spPr>
    </dgm:pt>
    <dgm:pt modelId="{6416E304-12B8-431F-AE4E-3DC9ED7343C2}" type="pres">
      <dgm:prSet presAssocID="{2015778B-F5C0-4A3C-9764-C3A3D2F3ABAC}" presName="arrowWedge2" presStyleLbl="fgSibTrans2D1" presStyleIdx="1" presStyleCnt="4"/>
      <dgm:spPr>
        <a:solidFill>
          <a:srgbClr val="BCBCBC"/>
        </a:solidFill>
      </dgm:spPr>
    </dgm:pt>
    <dgm:pt modelId="{D662BEF8-2E60-453C-935C-A821FC09CFA0}" type="pres">
      <dgm:prSet presAssocID="{63086C0B-C928-43C6-8199-A67796505CC8}" presName="arrowWedge3" presStyleLbl="fgSibTrans2D1" presStyleIdx="2" presStyleCnt="4"/>
      <dgm:spPr>
        <a:solidFill>
          <a:srgbClr val="BCBCBC"/>
        </a:solidFill>
      </dgm:spPr>
    </dgm:pt>
    <dgm:pt modelId="{75E34A58-E616-4FC7-8FB1-32F0E14FF3ED}" type="pres">
      <dgm:prSet presAssocID="{74BA5395-4370-467D-9858-73A919014F71}" presName="arrowWedge4" presStyleLbl="fgSibTrans2D1" presStyleIdx="3" presStyleCnt="4"/>
      <dgm:spPr>
        <a:solidFill>
          <a:srgbClr val="BCBCBC"/>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gradFill rotWithShape="0">
          <a:gsLst>
            <a:gs pos="0">
              <a:srgbClr val="0D8285"/>
            </a:gs>
            <a:gs pos="97000">
              <a:srgbClr val="109DA0"/>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gradFill rotWithShape="0">
          <a:gsLst>
            <a:gs pos="0">
              <a:srgbClr val="0D8285"/>
            </a:gs>
            <a:gs pos="97000">
              <a:srgbClr val="109DA0"/>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ln>
          <a:solidFill>
            <a:srgbClr val="0D8285"/>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gradFill rotWithShape="0">
          <a:gsLst>
            <a:gs pos="0">
              <a:srgbClr val="0D8285"/>
            </a:gs>
            <a:gs pos="97000">
              <a:srgbClr val="109DA0"/>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ln>
          <a:solidFill>
            <a:srgbClr val="0D8285"/>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gradFill rotWithShape="0">
          <a:gsLst>
            <a:gs pos="0">
              <a:srgbClr val="0D8285"/>
            </a:gs>
            <a:gs pos="97000">
              <a:srgbClr val="109DA0"/>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ln>
          <a:solidFill>
            <a:srgbClr val="0D8285"/>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gradFill rotWithShape="0">
          <a:gsLst>
            <a:gs pos="0">
              <a:srgbClr val="0D8285"/>
            </a:gs>
            <a:gs pos="97000">
              <a:srgbClr val="109DA0"/>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ln>
          <a:solidFill>
            <a:srgbClr val="0D8285"/>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gradFill rotWithShape="0">
          <a:gsLst>
            <a:gs pos="0">
              <a:srgbClr val="0D8285"/>
            </a:gs>
            <a:gs pos="97000">
              <a:srgbClr val="109DA0"/>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ln>
          <a:solidFill>
            <a:srgbClr val="0D8285"/>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gradFill rotWithShape="0">
          <a:gsLst>
            <a:gs pos="0">
              <a:srgbClr val="0D8285"/>
            </a:gs>
            <a:gs pos="97000">
              <a:srgbClr val="109DA0"/>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ln>
          <a:solidFill>
            <a:srgbClr val="0D8285"/>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gradFill rotWithShape="0">
          <a:gsLst>
            <a:gs pos="0">
              <a:srgbClr val="0D8285"/>
            </a:gs>
            <a:gs pos="97000">
              <a:srgbClr val="109DA0"/>
            </a:gs>
          </a:gsLst>
          <a:lin ang="5400000" scaled="0"/>
        </a:gra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gradFill rotWithShape="0">
          <a:gsLst>
            <a:gs pos="0">
              <a:srgbClr val="0D8285"/>
            </a:gs>
            <a:gs pos="97000">
              <a:srgbClr val="109DA0"/>
            </a:gs>
          </a:gsLst>
          <a:lin ang="5400000" scaled="0"/>
        </a:gra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gradFill rotWithShape="0">
          <a:gsLst>
            <a:gs pos="0">
              <a:srgbClr val="0D8285"/>
            </a:gs>
            <a:gs pos="97000">
              <a:srgbClr val="109DA0"/>
            </a:gs>
          </a:gsLst>
          <a:lin ang="5400000" scaled="0"/>
        </a:gra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gradFill rotWithShape="0">
          <a:gsLst>
            <a:gs pos="0">
              <a:srgbClr val="0D8285"/>
            </a:gs>
            <a:gs pos="97000">
              <a:srgbClr val="109DA0"/>
            </a:gs>
          </a:gsLst>
          <a:lin ang="5400000" scaled="0"/>
        </a:gra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gradFill rotWithShape="0">
          <a:gsLst>
            <a:gs pos="0">
              <a:srgbClr val="0D8285"/>
            </a:gs>
            <a:gs pos="97000">
              <a:srgbClr val="109DA0"/>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gradFill rotWithShape="0">
          <a:gsLst>
            <a:gs pos="0">
              <a:srgbClr val="0D8285"/>
            </a:gs>
            <a:gs pos="97000">
              <a:srgbClr val="109DA0"/>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gradFill rotWithShape="0">
          <a:gsLst>
            <a:gs pos="0">
              <a:srgbClr val="0D8285"/>
            </a:gs>
            <a:gs pos="97000">
              <a:srgbClr val="109DA0"/>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gradFill rotWithShape="0">
          <a:gsLst>
            <a:gs pos="0">
              <a:srgbClr val="0D8285"/>
            </a:gs>
            <a:gs pos="97000">
              <a:srgbClr val="109DA0"/>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rgbClr val="0D8285"/>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rgbClr val="0D8285"/>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rgbClr val="0D8285"/>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rgbClr val="0D8285"/>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rgbClr val="0D8285"/>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rgbClr val="0D8285"/>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gradFill rotWithShape="0">
          <a:gsLst>
            <a:gs pos="0">
              <a:srgbClr val="0D8285"/>
            </a:gs>
            <a:gs pos="97000">
              <a:srgbClr val="109DA0"/>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D8285"/>
              </a:gs>
              <a:gs pos="97000">
                <a:srgbClr val="109DA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0D8285"/>
              </a:gs>
              <a:gs pos="97000">
                <a:srgbClr val="109DA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D8285"/>
              </a:gs>
              <a:gs pos="97000">
                <a:srgbClr val="109DA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0D8285"/>
              </a:gs>
              <a:gs pos="97000">
                <a:srgbClr val="109DA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D8285"/>
              </a:gs>
              <a:gs pos="97000">
                <a:srgbClr val="109DA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D8285"/>
              </a:gs>
              <a:gs pos="97000">
                <a:srgbClr val="109DA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0D8285"/>
              </a:gs>
              <a:gs pos="97000">
                <a:srgbClr val="109DA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rgbClr val="F1F0F0"/>
                </a:solidFill>
                <a:effectLst/>
                <a:latin typeface="FontAwesome" pitchFamily="2" charset="0"/>
              </a:rPr>
              <a:t></a:t>
            </a:r>
            <a:endParaRPr lang="tr-TR" sz="3200">
              <a:solidFill>
                <a:srgbClr val="F1F0F0"/>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rgbClr val="F1F0F0"/>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0D8285"/>
              </a:gs>
              <a:gs pos="97000">
                <a:srgbClr val="109DA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rgbClr val="0D8285"/>
                </a:solidFill>
                <a:latin typeface="FontAwesome" pitchFamily="2" charset="0"/>
              </a:rPr>
              <a:t></a:t>
            </a:r>
            <a:endParaRPr lang="tr-TR" sz="5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rgbClr val="0D8285"/>
                </a:solidFill>
                <a:latin typeface="FontAwesome" pitchFamily="2" charset="0"/>
              </a:rPr>
              <a:t></a:t>
            </a:r>
            <a:endParaRPr lang="tr-TR" sz="5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rgbClr val="0D8285"/>
                </a:solidFill>
                <a:latin typeface="FontAwesome" pitchFamily="2" charset="0"/>
              </a:rPr>
              <a:t></a:t>
            </a:r>
            <a:endParaRPr lang="tr-TR" sz="4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rgbClr val="0D8285"/>
                </a:solidFill>
                <a:latin typeface="FontAwesome" pitchFamily="2" charset="0"/>
              </a:rPr>
              <a:t></a:t>
            </a:r>
            <a:endParaRPr lang="tr-TR" sz="48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0D8285"/>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0D8285"/>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 name="Straight Connector 4"/>
          <p:cNvCxnSpPr/>
          <p:nvPr/>
        </p:nvCxnSpPr>
        <p:spPr>
          <a:xfrm>
            <a:off x="0" y="7693045"/>
            <a:ext cx="19931861" cy="0"/>
          </a:xfrm>
          <a:prstGeom prst="line">
            <a:avLst/>
          </a:prstGeom>
          <a:ln w="47625">
            <a:solidFill>
              <a:srgbClr val="0D8285"/>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B1D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B1D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B1D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B1D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chemeClr val="bg2">
                    <a:lumMod val="10000"/>
                  </a:schemeClr>
                </a:solidFill>
                <a:latin typeface="Open Sans" panose="020B0606030504020204" pitchFamily="34" charset="0"/>
              </a:rPr>
              <a:t>Lorem ipsum dolor sit amet, consectetur adipiscing elit. Nam porttitor augue. </a:t>
            </a:r>
            <a:endParaRPr lang="tr-TR" sz="24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B1D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B1D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B1D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B1D7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chemeClr val="bg2">
                  <a:lumMod val="10000"/>
                </a:schemeClr>
              </a:solidFill>
              <a:latin typeface="Open Sans" panose="020B0606030504020204" pitchFamily="34" charset="0"/>
            </a:endParaRPr>
          </a:p>
          <a:p>
            <a:r>
              <a:rPr lang="tr-TR" sz="3000">
                <a:solidFill>
                  <a:schemeClr val="bg2">
                    <a:lumMod val="10000"/>
                  </a:schemeClr>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E6E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rgbClr val="0D8285"/>
                </a:solidFill>
                <a:latin typeface="FontAwesome" pitchFamily="2" charset="0"/>
              </a:rPr>
              <a:t></a:t>
            </a:r>
            <a:endPar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rgbClr val="0D8285"/>
                </a:solidFill>
                <a:latin typeface="FontAwesome" pitchFamily="2" charset="0"/>
              </a:rPr>
              <a:t></a:t>
            </a:r>
            <a:endParaRPr lang="tr-TR" sz="4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rgbClr val="0D8285"/>
                </a:solidFill>
                <a:latin typeface="FontAwesome" pitchFamily="2" charset="0"/>
              </a:rPr>
              <a:t></a:t>
            </a:r>
            <a:endPar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rgbClr val="0D8285"/>
                </a:solidFill>
                <a:latin typeface="FontAwesome" pitchFamily="2" charset="0"/>
              </a:rPr>
              <a:t></a:t>
            </a:r>
            <a:endPar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0D8285"/>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0D8285"/>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7939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27" name="Oval 26"/>
          <p:cNvSpPr/>
          <p:nvPr/>
        </p:nvSpPr>
        <p:spPr>
          <a:xfrm>
            <a:off x="4011167"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rgbClr val="0D8285"/>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rgbClr val="F1F0F0"/>
                </a:solidFill>
                <a:latin typeface="FontAwesome" pitchFamily="2" charset="0"/>
              </a:rPr>
              <a:t></a:t>
            </a:r>
            <a:endParaRPr lang="tr-TR" sz="4000">
              <a:solidFill>
                <a:srgbClr val="F1F0F0"/>
              </a:solidFill>
            </a:endParaRPr>
          </a:p>
        </p:txBody>
      </p:sp>
      <p:sp>
        <p:nvSpPr>
          <p:cNvPr id="27" name="Oval 26"/>
          <p:cNvSpPr/>
          <p:nvPr/>
        </p:nvSpPr>
        <p:spPr>
          <a:xfrm>
            <a:off x="4011167" y="6999571"/>
            <a:ext cx="1405997" cy="1405997"/>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6120913"/>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20584"/>
            <a:ext cx="1173719" cy="1200329"/>
          </a:xfrm>
          <a:prstGeom prst="rect">
            <a:avLst/>
          </a:prstGeom>
          <a:noFill/>
        </p:spPr>
        <p:txBody>
          <a:bodyPr wrap="none" rtlCol="0">
            <a:spAutoFit/>
          </a:bodyPr>
          <a:lstStyle/>
          <a:p>
            <a:r>
              <a:rPr lang="tr-TR" sz="7200">
                <a:solidFill>
                  <a:srgbClr val="0D8285"/>
                </a:solidFill>
                <a:latin typeface="FontAwesome" pitchFamily="2" charset="0"/>
              </a:rPr>
              <a:t></a:t>
            </a:r>
            <a:endParaRPr lang="tr-TR" sz="7200" spc="3000">
              <a:solidFill>
                <a:srgbClr val="0D8285"/>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lum bright="20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13679424" y="7743686"/>
            <a:ext cx="164592" cy="164592"/>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1443213" y="8310614"/>
            <a:ext cx="164592" cy="164592"/>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6751808" y="5055350"/>
            <a:ext cx="164592" cy="164592"/>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rgbClr val="0D8285"/>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rgbClr val="0D8285"/>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rgbClr val="0D8285"/>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rgbClr val="0D8285"/>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rgbClr val="0D8285"/>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720964536"/>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4027499591"/>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732635898"/>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816053598"/>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0D8285"/>
                </a:solidFill>
                <a:latin typeface="FontAwesome" pitchFamily="2" charset="0"/>
              </a:rPr>
              <a:t></a:t>
            </a:r>
            <a:endPar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773715897"/>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0D8285"/>
                </a:solidFill>
                <a:latin typeface="FontAwesome" pitchFamily="2" charset="0"/>
              </a:rPr>
              <a:t></a:t>
            </a:r>
            <a:endPar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003660080"/>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159122858"/>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2437002359"/>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468674389"/>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824987925"/>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659182025"/>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85987213"/>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999245890"/>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088314041"/>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rgbClr val="0D8285"/>
                </a:solidFill>
                <a:latin typeface="FontAwesome" pitchFamily="2" charset="0"/>
              </a:rPr>
              <a:t></a:t>
            </a:r>
            <a:endParaRPr lang="tr-TR" sz="54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chemeClr val="bg2">
                    <a:lumMod val="10000"/>
                  </a:schemeClr>
                </a:solidFill>
                <a:latin typeface="Open Sans" panose="020B0606030504020204" pitchFamily="34" charset="0"/>
              </a:rPr>
              <a:t>Lorem ipsum dolor sit amet, consectetur adipiscing elit. </a:t>
            </a:r>
            <a:endParaRPr lang="tr-TR" sz="2400">
              <a:solidFill>
                <a:schemeClr val="bg2">
                  <a:lumMod val="10000"/>
                </a:schemeClr>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BEDD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BEDD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BEDD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BEDD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6426" y="5357334"/>
            <a:ext cx="4842768" cy="258402"/>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7751" y="6904599"/>
            <a:ext cx="5656458" cy="258402"/>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1899" y="8481584"/>
            <a:ext cx="5427321" cy="258402"/>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4475" y="9990271"/>
            <a:ext cx="5204716" cy="258402"/>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222222"/>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222222"/>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rgbClr val="0D8285"/>
                </a:solidFill>
                <a:latin typeface="FontAwesome" pitchFamily="2" charset="0"/>
              </a:rPr>
              <a:t></a:t>
            </a:r>
            <a:r>
              <a:rPr lang="tr-TR" sz="3200">
                <a:solidFill>
                  <a:srgbClr val="333333"/>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rgbClr val="0D8285"/>
                </a:solidFill>
                <a:latin typeface="FontAwesome" pitchFamily="2" charset="0"/>
              </a:rPr>
              <a:t></a:t>
            </a:r>
            <a:endParaRPr lang="tr-TR" sz="3000">
              <a:solidFill>
                <a:srgbClr val="0D828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rgbClr val="0D8285"/>
                </a:solidFill>
                <a:latin typeface="FontAwesome" pitchFamily="2" charset="0"/>
              </a:rPr>
              <a:t>  </a:t>
            </a: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rgbClr val="0D8285"/>
                </a:solidFill>
                <a:latin typeface="FontAwesome" pitchFamily="2" charset="0"/>
              </a:rPr>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gradFill>
            <a:gsLst>
              <a:gs pos="0">
                <a:srgbClr val="0D8285"/>
              </a:gs>
              <a:gs pos="97000">
                <a:srgbClr val="109DA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6876217" y="4811928"/>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1327558" y="4811928"/>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rgbClr val="0D8285"/>
                </a:solidFill>
                <a:latin typeface="FontAwesome" pitchFamily="2" charset="0"/>
              </a:rPr>
              <a:t></a:t>
            </a:r>
            <a:endParaRPr lang="tr-TR" sz="56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rgbClr val="0D8285"/>
                </a:solidFill>
                <a:latin typeface="FontAwesome" pitchFamily="2" charset="0"/>
              </a:rPr>
              <a:t></a:t>
            </a:r>
            <a:endParaRPr lang="tr-TR" sz="6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rgbClr val="0D8285"/>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605790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924550" cy="646331"/>
          </a:xfrm>
          <a:prstGeom prst="rect">
            <a:avLst/>
          </a:prstGeom>
          <a:noFill/>
        </p:spPr>
        <p:txBody>
          <a:bodyPr wrap="square" rtlCol="0">
            <a:spAutoFit/>
          </a:bodyPr>
          <a:lstStyle/>
          <a:p>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F1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854410789"/>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chemeClr val="bg1"/>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rgbClr val="0D8285"/>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rgbClr val="0D8285"/>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3</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8285"/>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4</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8285"/>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5</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8285"/>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6</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8285"/>
                    </a:solidFill>
                  </a:tcPr>
                </a:tc>
                <a:extLst>
                  <a:ext uri="{0D108BD9-81ED-4DB2-BD59-A6C34878D82A}">
                    <a16:rowId xmlns:a16="http://schemas.microsoft.com/office/drawing/2014/main" val="1183671509"/>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Basic</a:t>
                      </a:r>
                    </a:p>
                  </a:txBody>
                  <a:tcPr anchor="ctr">
                    <a:solidFill>
                      <a:srgbClr val="0D8285"/>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3086731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rgbClr val="0D8285"/>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311021965"/>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Pro</a:t>
                      </a:r>
                    </a:p>
                  </a:txBody>
                  <a:tcPr anchor="ctr">
                    <a:solidFill>
                      <a:srgbClr val="0D8285"/>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302824492"/>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rgbClr val="0D8285"/>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100574316"/>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rgbClr val="0D8285"/>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DCDCDC"/>
                    </a:solidFill>
                  </a:tcPr>
                </a:tc>
                <a:extLst>
                  <a:ext uri="{0D108BD9-81ED-4DB2-BD59-A6C34878D82A}">
                    <a16:rowId xmlns:a16="http://schemas.microsoft.com/office/drawing/2014/main" val="157241968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Trial</a:t>
                      </a:r>
                    </a:p>
                  </a:txBody>
                  <a:tcPr anchor="ctr">
                    <a:solidFill>
                      <a:srgbClr val="0D8285"/>
                    </a:solidFill>
                  </a:tcPr>
                </a:tc>
                <a:tc>
                  <a:txBody>
                    <a:bodyPr/>
                    <a:lstStyle/>
                    <a:p>
                      <a:pPr algn="ctr"/>
                      <a:r>
                        <a:rPr lang="tr-TR" sz="2800">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tc>
                  <a:txBody>
                    <a:bodyPr/>
                    <a:lstStyle/>
                    <a:p>
                      <a:pPr algn="ctr"/>
                      <a:endParaRPr lang="tr-TR" sz="28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DCDCDC"/>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157641718"/>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69897815"/>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chemeClr val="bg2">
                    <a:lumMod val="10000"/>
                  </a:schemeClr>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chemeClr val="bg2">
                    <a:lumMod val="10000"/>
                  </a:schemeClr>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rgbClr val="0D8285"/>
                </a:solidFill>
                <a:latin typeface="FontAwesome" pitchFamily="2" charset="0"/>
              </a:rPr>
              <a:t></a:t>
            </a:r>
            <a:endParaRPr lang="tr-TR" sz="5400">
              <a:solidFill>
                <a:srgbClr val="0D8285"/>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rgbClr val="0D8285"/>
                </a:solidFill>
                <a:latin typeface="FontAwesome" pitchFamily="2" charset="0"/>
              </a:rPr>
              <a:t></a:t>
            </a:r>
            <a:endParaRPr lang="tr-TR" sz="5400">
              <a:solidFill>
                <a:srgbClr val="0D8285"/>
              </a:solidFill>
            </a:endParaRPr>
          </a:p>
        </p:txBody>
      </p:sp>
      <p:sp>
        <p:nvSpPr>
          <p:cNvPr id="7" name="Rounded Rectangle 6"/>
          <p:cNvSpPr/>
          <p:nvPr/>
        </p:nvSpPr>
        <p:spPr>
          <a:xfrm>
            <a:off x="2076450" y="4879340"/>
            <a:ext cx="1297386" cy="1297386"/>
          </a:xfrm>
          <a:prstGeom prst="roundRect">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rgbClr val="0D8285"/>
                </a:solidFill>
                <a:latin typeface="FontAwesome" pitchFamily="2" charset="0"/>
              </a:rPr>
              <a:t></a:t>
            </a:r>
            <a:endParaRPr lang="tr-TR" sz="5400">
              <a:solidFill>
                <a:srgbClr val="0D8285"/>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rgbClr val="0D8285"/>
                </a:solidFill>
                <a:latin typeface="FontAwesome" pitchFamily="2" charset="0"/>
              </a:rPr>
              <a:t></a:t>
            </a:r>
            <a:endParaRPr lang="tr-TR" sz="5400">
              <a:solidFill>
                <a:srgbClr val="0D8285"/>
              </a:solidFill>
            </a:endParaRPr>
          </a:p>
        </p:txBody>
      </p:sp>
      <p:sp>
        <p:nvSpPr>
          <p:cNvPr id="25" name="Rounded Rectangle 24"/>
          <p:cNvSpPr/>
          <p:nvPr/>
        </p:nvSpPr>
        <p:spPr>
          <a:xfrm>
            <a:off x="20841760" y="4879340"/>
            <a:ext cx="1297386" cy="1297386"/>
          </a:xfrm>
          <a:prstGeom prst="roundRect">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134095324"/>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4058960883"/>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rgbClr val="0D8285"/>
                </a:solidFill>
                <a:latin typeface="FontAwesome" pitchFamily="2" charset="0"/>
              </a:rPr>
              <a:t></a:t>
            </a:r>
            <a:endParaRPr lang="tr-TR" sz="6600" dirty="0">
              <a:solidFill>
                <a:srgbClr val="0D8285"/>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rgbClr val="0D8285"/>
                </a:solidFill>
                <a:latin typeface="FontAwesome" pitchFamily="2" charset="0"/>
              </a:rPr>
              <a:t></a:t>
            </a:r>
            <a:endParaRPr lang="tr-TR" sz="6600" dirty="0">
              <a:solidFill>
                <a:srgbClr val="0D8285"/>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rgbClr val="0D8285"/>
                </a:solidFill>
                <a:latin typeface="FontAwesome" pitchFamily="2" charset="0"/>
              </a:rPr>
              <a:t></a:t>
            </a:r>
            <a:endParaRPr lang="tr-TR" sz="6600" dirty="0">
              <a:solidFill>
                <a:srgbClr val="0D8285"/>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rgbClr val="0D8285"/>
                </a:solidFill>
                <a:latin typeface="FontAwesome" pitchFamily="2" charset="0"/>
              </a:rPr>
              <a:t></a:t>
            </a:r>
            <a:endParaRPr lang="tr-TR" sz="6600" dirty="0">
              <a:solidFill>
                <a:srgbClr val="0D8285"/>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rgbClr val="0D8285"/>
                </a:solidFill>
                <a:latin typeface="FontAwesome" pitchFamily="2" charset="0"/>
              </a:rPr>
              <a:t></a:t>
            </a:r>
            <a:endParaRPr lang="tr-TR" sz="6600" dirty="0">
              <a:solidFill>
                <a:srgbClr val="0D8285"/>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rgbClr val="0D8285"/>
                </a:solidFill>
                <a:latin typeface="FontAwesome" pitchFamily="2" charset="0"/>
              </a:rPr>
              <a:t></a:t>
            </a:r>
            <a:endParaRPr lang="tr-TR" sz="6600" dirty="0">
              <a:solidFill>
                <a:srgbClr val="0D8285"/>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rgbClr val="0D8285"/>
                </a:solidFill>
                <a:latin typeface="FontAwesome" pitchFamily="2" charset="0"/>
              </a:rPr>
              <a:t></a:t>
            </a:r>
            <a:endParaRPr lang="tr-TR" sz="6600" dirty="0">
              <a:solidFill>
                <a:srgbClr val="0D8285"/>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rgbClr val="0D8285"/>
                </a:solidFill>
                <a:latin typeface="FontAwesome" pitchFamily="2" charset="0"/>
              </a:rPr>
              <a:t></a:t>
            </a:r>
            <a:endParaRPr lang="tr-TR" sz="6600" dirty="0">
              <a:solidFill>
                <a:srgbClr val="0D8285"/>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Oval 27"/>
          <p:cNvSpPr/>
          <p:nvPr/>
        </p:nvSpPr>
        <p:spPr>
          <a:xfrm>
            <a:off x="8362950" y="4616392"/>
            <a:ext cx="1828800" cy="1828800"/>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Oval 28"/>
          <p:cNvSpPr/>
          <p:nvPr/>
        </p:nvSpPr>
        <p:spPr>
          <a:xfrm>
            <a:off x="13763244" y="4616392"/>
            <a:ext cx="1828800" cy="1828800"/>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Oval 29"/>
          <p:cNvSpPr/>
          <p:nvPr/>
        </p:nvSpPr>
        <p:spPr>
          <a:xfrm>
            <a:off x="19163538" y="4616392"/>
            <a:ext cx="1828800" cy="1828800"/>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Oval 30"/>
          <p:cNvSpPr/>
          <p:nvPr/>
        </p:nvSpPr>
        <p:spPr>
          <a:xfrm>
            <a:off x="2962656" y="7877864"/>
            <a:ext cx="1828800" cy="1828800"/>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Oval 31"/>
          <p:cNvSpPr/>
          <p:nvPr/>
        </p:nvSpPr>
        <p:spPr>
          <a:xfrm>
            <a:off x="8362950" y="7877864"/>
            <a:ext cx="1828800" cy="1828800"/>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Oval 32"/>
          <p:cNvSpPr/>
          <p:nvPr/>
        </p:nvSpPr>
        <p:spPr>
          <a:xfrm>
            <a:off x="13763244" y="7877864"/>
            <a:ext cx="1828800" cy="1828800"/>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Oval 33"/>
          <p:cNvSpPr/>
          <p:nvPr/>
        </p:nvSpPr>
        <p:spPr>
          <a:xfrm>
            <a:off x="19163538" y="7877864"/>
            <a:ext cx="1828800" cy="1828800"/>
          </a:xfrm>
          <a:prstGeom prst="ellipse">
            <a:avLst/>
          </a:prstGeom>
          <a:noFill/>
          <a:ln w="34925">
            <a:solidFill>
              <a:srgbClr val="0D82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8285"/>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rgbClr val="0D8285"/>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chemeClr val="bg2">
                    <a:lumMod val="10000"/>
                  </a:schemeClr>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9904</TotalTime>
  <Words>4043</Words>
  <Application>Microsoft Office PowerPoint</Application>
  <PresentationFormat>Custom</PresentationFormat>
  <Paragraphs>621</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1071</cp:revision>
  <dcterms:created xsi:type="dcterms:W3CDTF">2014-09-26T10:57:37Z</dcterms:created>
  <dcterms:modified xsi:type="dcterms:W3CDTF">2016-07-15T21:23:02Z</dcterms:modified>
</cp:coreProperties>
</file>