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6"/>
  </p:notesMasterIdLst>
  <p:sldIdLst>
    <p:sldId id="391" r:id="rId2"/>
    <p:sldId id="387" r:id="rId3"/>
    <p:sldId id="402" r:id="rId4"/>
    <p:sldId id="401" r:id="rId5"/>
    <p:sldId id="388" r:id="rId6"/>
    <p:sldId id="441" r:id="rId7"/>
    <p:sldId id="389" r:id="rId8"/>
    <p:sldId id="392" r:id="rId9"/>
    <p:sldId id="393" r:id="rId10"/>
    <p:sldId id="396" r:id="rId11"/>
    <p:sldId id="395" r:id="rId12"/>
    <p:sldId id="398" r:id="rId13"/>
    <p:sldId id="399" r:id="rId14"/>
    <p:sldId id="400" r:id="rId15"/>
    <p:sldId id="456" r:id="rId16"/>
    <p:sldId id="408" r:id="rId17"/>
    <p:sldId id="404" r:id="rId18"/>
    <p:sldId id="403" r:id="rId19"/>
    <p:sldId id="405" r:id="rId20"/>
    <p:sldId id="406" r:id="rId21"/>
    <p:sldId id="407" r:id="rId22"/>
    <p:sldId id="409" r:id="rId23"/>
    <p:sldId id="410" r:id="rId24"/>
    <p:sldId id="411" r:id="rId25"/>
    <p:sldId id="413" r:id="rId26"/>
    <p:sldId id="414" r:id="rId27"/>
    <p:sldId id="415" r:id="rId28"/>
    <p:sldId id="416" r:id="rId29"/>
    <p:sldId id="462" r:id="rId30"/>
    <p:sldId id="418" r:id="rId31"/>
    <p:sldId id="419" r:id="rId32"/>
    <p:sldId id="417" r:id="rId33"/>
    <p:sldId id="420" r:id="rId34"/>
    <p:sldId id="421" r:id="rId35"/>
    <p:sldId id="422" r:id="rId36"/>
    <p:sldId id="423" r:id="rId37"/>
    <p:sldId id="424" r:id="rId38"/>
    <p:sldId id="426" r:id="rId39"/>
    <p:sldId id="427" r:id="rId40"/>
    <p:sldId id="428" r:id="rId41"/>
    <p:sldId id="465" r:id="rId42"/>
    <p:sldId id="442" r:id="rId43"/>
    <p:sldId id="431" r:id="rId44"/>
    <p:sldId id="429" r:id="rId45"/>
    <p:sldId id="432" r:id="rId46"/>
    <p:sldId id="433" r:id="rId47"/>
    <p:sldId id="461" r:id="rId48"/>
    <p:sldId id="390" r:id="rId49"/>
    <p:sldId id="394" r:id="rId50"/>
    <p:sldId id="434" r:id="rId51"/>
    <p:sldId id="445" r:id="rId52"/>
    <p:sldId id="440" r:id="rId53"/>
    <p:sldId id="443" r:id="rId54"/>
    <p:sldId id="437" r:id="rId55"/>
    <p:sldId id="438" r:id="rId56"/>
    <p:sldId id="439" r:id="rId57"/>
    <p:sldId id="444" r:id="rId58"/>
    <p:sldId id="464" r:id="rId59"/>
    <p:sldId id="446" r:id="rId60"/>
    <p:sldId id="447" r:id="rId61"/>
    <p:sldId id="448" r:id="rId62"/>
    <p:sldId id="449" r:id="rId63"/>
    <p:sldId id="435" r:id="rId64"/>
    <p:sldId id="463" r:id="rId65"/>
  </p:sldIdLst>
  <p:sldSz cx="24384000" cy="13716000"/>
  <p:notesSz cx="6858000" cy="9144000"/>
  <p:defaultTextStyle>
    <a:defPPr>
      <a:defRPr lang="en-US"/>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320">
          <p15:clr>
            <a:srgbClr val="A4A3A4"/>
          </p15:clr>
        </p15:guide>
        <p15:guide id="2" pos="76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1F0F0"/>
    <a:srgbClr val="BCBCBC"/>
    <a:srgbClr val="0D8285"/>
    <a:srgbClr val="81F0F3"/>
    <a:srgbClr val="DCDCDC"/>
    <a:srgbClr val="E9F4F4"/>
    <a:srgbClr val="C5C5C5"/>
    <a:srgbClr val="918F90"/>
    <a:srgbClr val="B1B0B1"/>
    <a:srgbClr val="E6E2D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846" autoAdjust="0"/>
    <p:restoredTop sz="96370" autoAdjust="0"/>
  </p:normalViewPr>
  <p:slideViewPr>
    <p:cSldViewPr snapToGrid="0">
      <p:cViewPr varScale="1">
        <p:scale>
          <a:sx n="52" d="100"/>
          <a:sy n="52" d="100"/>
        </p:scale>
        <p:origin x="174" y="360"/>
      </p:cViewPr>
      <p:guideLst>
        <p:guide orient="horz" pos="4320"/>
        <p:guide pos="7680"/>
      </p:guideLst>
    </p:cSldViewPr>
  </p:slideViewPr>
  <p:outlineViewPr>
    <p:cViewPr>
      <p:scale>
        <a:sx n="33" d="100"/>
        <a:sy n="33" d="100"/>
      </p:scale>
      <p:origin x="0" y="0"/>
    </p:cViewPr>
  </p:outlineViewPr>
  <p:notesTextViewPr>
    <p:cViewPr>
      <p:scale>
        <a:sx n="1" d="1"/>
        <a:sy n="1" d="1"/>
      </p:scale>
      <p:origin x="0" y="0"/>
    </p:cViewPr>
  </p:notesTextViewPr>
  <p:sorterViewPr>
    <p:cViewPr>
      <p:scale>
        <a:sx n="30" d="100"/>
        <a:sy n="30" d="100"/>
      </p:scale>
      <p:origin x="0" y="-2424"/>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Worksheet10.xlsx"/><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package" Target="../embeddings/Microsoft_Excel_Worksheet11.xlsx"/><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package" Target="../embeddings/Microsoft_Excel_Worksheet12.xlsx"/><Relationship Id="rId2" Type="http://schemas.microsoft.com/office/2011/relationships/chartColorStyle" Target="colors13.xml"/><Relationship Id="rId1" Type="http://schemas.microsoft.com/office/2011/relationships/chartStyle" Target="style13.xml"/></Relationships>
</file>

<file path=ppt/charts/_rels/chart14.xml.rels><?xml version="1.0" encoding="UTF-8" standalone="yes"?>
<Relationships xmlns="http://schemas.openxmlformats.org/package/2006/relationships"><Relationship Id="rId3" Type="http://schemas.openxmlformats.org/officeDocument/2006/relationships/package" Target="../embeddings/Microsoft_Excel_Worksheet13.xlsx"/><Relationship Id="rId2" Type="http://schemas.microsoft.com/office/2011/relationships/chartColorStyle" Target="colors14.xml"/><Relationship Id="rId1" Type="http://schemas.microsoft.com/office/2011/relationships/chartStyle" Target="style14.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3200" b="0" i="0" u="none" strike="noStrike" kern="1200" spc="0" baseline="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defRPr>
            </a:pPr>
            <a:r>
              <a:rPr lang="tr-TR" sz="32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Sales</a:t>
            </a:r>
          </a:p>
        </c:rich>
      </c:tx>
      <c:overlay val="0"/>
      <c:spPr>
        <a:noFill/>
        <a:ln>
          <a:noFill/>
        </a:ln>
        <a:effectLst/>
      </c:spPr>
      <c:txPr>
        <a:bodyPr rot="0" spcFirstLastPara="1" vertOverflow="ellipsis" vert="horz" wrap="square" anchor="ctr" anchorCtr="1"/>
        <a:lstStyle/>
        <a:p>
          <a:pPr>
            <a:defRPr sz="3200" b="0" i="0" u="none" strike="noStrike" kern="1200" spc="0" baseline="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defRPr>
          </a:pPr>
          <a:endParaRPr lang="tr-TR"/>
        </a:p>
      </c:txPr>
    </c:title>
    <c:autoTitleDeleted val="0"/>
    <c:plotArea>
      <c:layout/>
      <c:barChart>
        <c:barDir val="col"/>
        <c:grouping val="clustered"/>
        <c:varyColors val="0"/>
        <c:ser>
          <c:idx val="0"/>
          <c:order val="0"/>
          <c:tx>
            <c:strRef>
              <c:f>Sheet1!$B$1</c:f>
              <c:strCache>
                <c:ptCount val="1"/>
                <c:pt idx="0">
                  <c:v>Series 1</c:v>
                </c:pt>
              </c:strCache>
            </c:strRef>
          </c:tx>
          <c:spPr>
            <a:solidFill>
              <a:srgbClr val="0D8285"/>
            </a:solidFill>
            <a:ln>
              <a:noFill/>
            </a:ln>
            <a:effectLst/>
          </c:spPr>
          <c:invertIfNegative val="0"/>
          <c:cat>
            <c:strRef>
              <c:f>Sheet1!$A$2:$A$8</c:f>
              <c:strCache>
                <c:ptCount val="7"/>
                <c:pt idx="0">
                  <c:v>Category 1</c:v>
                </c:pt>
                <c:pt idx="1">
                  <c:v>Category 2</c:v>
                </c:pt>
                <c:pt idx="2">
                  <c:v>Category 3</c:v>
                </c:pt>
                <c:pt idx="3">
                  <c:v>Category 4</c:v>
                </c:pt>
                <c:pt idx="4">
                  <c:v>Category 5</c:v>
                </c:pt>
                <c:pt idx="5">
                  <c:v>Category 6</c:v>
                </c:pt>
                <c:pt idx="6">
                  <c:v>Category 7</c:v>
                </c:pt>
              </c:strCache>
            </c:strRef>
          </c:cat>
          <c:val>
            <c:numRef>
              <c:f>Sheet1!$B$2:$B$8</c:f>
              <c:numCache>
                <c:formatCode>General</c:formatCode>
                <c:ptCount val="7"/>
                <c:pt idx="0">
                  <c:v>4.3</c:v>
                </c:pt>
                <c:pt idx="1">
                  <c:v>2.5</c:v>
                </c:pt>
                <c:pt idx="2">
                  <c:v>3.5</c:v>
                </c:pt>
                <c:pt idx="3">
                  <c:v>4.5</c:v>
                </c:pt>
                <c:pt idx="4">
                  <c:v>3</c:v>
                </c:pt>
                <c:pt idx="5">
                  <c:v>2</c:v>
                </c:pt>
                <c:pt idx="6">
                  <c:v>3</c:v>
                </c:pt>
              </c:numCache>
            </c:numRef>
          </c:val>
          <c:extLst>
            <c:ext xmlns:c16="http://schemas.microsoft.com/office/drawing/2014/chart" uri="{C3380CC4-5D6E-409C-BE32-E72D297353CC}">
              <c16:uniqueId val="{00000000-3B97-42A3-9BE4-CE6005963FFB}"/>
            </c:ext>
          </c:extLst>
        </c:ser>
        <c:ser>
          <c:idx val="1"/>
          <c:order val="1"/>
          <c:tx>
            <c:strRef>
              <c:f>Sheet1!$C$1</c:f>
              <c:strCache>
                <c:ptCount val="1"/>
                <c:pt idx="0">
                  <c:v>Series 2</c:v>
                </c:pt>
              </c:strCache>
            </c:strRef>
          </c:tx>
          <c:spPr>
            <a:solidFill>
              <a:srgbClr val="231F20"/>
            </a:solidFill>
            <a:ln>
              <a:noFill/>
            </a:ln>
            <a:effectLst/>
          </c:spPr>
          <c:invertIfNegative val="0"/>
          <c:cat>
            <c:strRef>
              <c:f>Sheet1!$A$2:$A$8</c:f>
              <c:strCache>
                <c:ptCount val="7"/>
                <c:pt idx="0">
                  <c:v>Category 1</c:v>
                </c:pt>
                <c:pt idx="1">
                  <c:v>Category 2</c:v>
                </c:pt>
                <c:pt idx="2">
                  <c:v>Category 3</c:v>
                </c:pt>
                <c:pt idx="3">
                  <c:v>Category 4</c:v>
                </c:pt>
                <c:pt idx="4">
                  <c:v>Category 5</c:v>
                </c:pt>
                <c:pt idx="5">
                  <c:v>Category 6</c:v>
                </c:pt>
                <c:pt idx="6">
                  <c:v>Category 7</c:v>
                </c:pt>
              </c:strCache>
            </c:strRef>
          </c:cat>
          <c:val>
            <c:numRef>
              <c:f>Sheet1!$C$2:$C$8</c:f>
              <c:numCache>
                <c:formatCode>General</c:formatCode>
                <c:ptCount val="7"/>
                <c:pt idx="0">
                  <c:v>2.4</c:v>
                </c:pt>
                <c:pt idx="1">
                  <c:v>4.4000000000000004</c:v>
                </c:pt>
                <c:pt idx="2">
                  <c:v>1.8</c:v>
                </c:pt>
                <c:pt idx="3">
                  <c:v>2.8</c:v>
                </c:pt>
                <c:pt idx="4">
                  <c:v>5</c:v>
                </c:pt>
                <c:pt idx="5">
                  <c:v>4</c:v>
                </c:pt>
                <c:pt idx="6">
                  <c:v>5</c:v>
                </c:pt>
              </c:numCache>
            </c:numRef>
          </c:val>
          <c:extLst>
            <c:ext xmlns:c16="http://schemas.microsoft.com/office/drawing/2014/chart" uri="{C3380CC4-5D6E-409C-BE32-E72D297353CC}">
              <c16:uniqueId val="{00000001-3B97-42A3-9BE4-CE6005963FFB}"/>
            </c:ext>
          </c:extLst>
        </c:ser>
        <c:ser>
          <c:idx val="2"/>
          <c:order val="2"/>
          <c:tx>
            <c:strRef>
              <c:f>Sheet1!$D$1</c:f>
              <c:strCache>
                <c:ptCount val="1"/>
                <c:pt idx="0">
                  <c:v>Series 3</c:v>
                </c:pt>
              </c:strCache>
            </c:strRef>
          </c:tx>
          <c:spPr>
            <a:solidFill>
              <a:srgbClr val="BCBCBC"/>
            </a:solidFill>
            <a:ln>
              <a:noFill/>
            </a:ln>
            <a:effectLst/>
          </c:spPr>
          <c:invertIfNegative val="0"/>
          <c:cat>
            <c:strRef>
              <c:f>Sheet1!$A$2:$A$8</c:f>
              <c:strCache>
                <c:ptCount val="7"/>
                <c:pt idx="0">
                  <c:v>Category 1</c:v>
                </c:pt>
                <c:pt idx="1">
                  <c:v>Category 2</c:v>
                </c:pt>
                <c:pt idx="2">
                  <c:v>Category 3</c:v>
                </c:pt>
                <c:pt idx="3">
                  <c:v>Category 4</c:v>
                </c:pt>
                <c:pt idx="4">
                  <c:v>Category 5</c:v>
                </c:pt>
                <c:pt idx="5">
                  <c:v>Category 6</c:v>
                </c:pt>
                <c:pt idx="6">
                  <c:v>Category 7</c:v>
                </c:pt>
              </c:strCache>
            </c:strRef>
          </c:cat>
          <c:val>
            <c:numRef>
              <c:f>Sheet1!$D$2:$D$8</c:f>
              <c:numCache>
                <c:formatCode>General</c:formatCode>
                <c:ptCount val="7"/>
                <c:pt idx="0">
                  <c:v>2</c:v>
                </c:pt>
                <c:pt idx="1">
                  <c:v>2</c:v>
                </c:pt>
                <c:pt idx="2">
                  <c:v>3</c:v>
                </c:pt>
                <c:pt idx="3">
                  <c:v>5</c:v>
                </c:pt>
                <c:pt idx="4">
                  <c:v>4</c:v>
                </c:pt>
                <c:pt idx="5">
                  <c:v>3</c:v>
                </c:pt>
                <c:pt idx="6">
                  <c:v>1</c:v>
                </c:pt>
              </c:numCache>
            </c:numRef>
          </c:val>
          <c:extLst>
            <c:ext xmlns:c16="http://schemas.microsoft.com/office/drawing/2014/chart" uri="{C3380CC4-5D6E-409C-BE32-E72D297353CC}">
              <c16:uniqueId val="{00000002-3B97-42A3-9BE4-CE6005963FFB}"/>
            </c:ext>
          </c:extLst>
        </c:ser>
        <c:dLbls>
          <c:showLegendKey val="0"/>
          <c:showVal val="0"/>
          <c:showCatName val="0"/>
          <c:showSerName val="0"/>
          <c:showPercent val="0"/>
          <c:showBubbleSize val="0"/>
        </c:dLbls>
        <c:gapWidth val="186"/>
        <c:axId val="450417320"/>
        <c:axId val="450417648"/>
      </c:barChart>
      <c:catAx>
        <c:axId val="4504173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defRPr>
            </a:pPr>
            <a:endParaRPr lang="tr-TR"/>
          </a:p>
        </c:txPr>
        <c:crossAx val="450417648"/>
        <c:crosses val="autoZero"/>
        <c:auto val="1"/>
        <c:lblAlgn val="ctr"/>
        <c:lblOffset val="100"/>
        <c:noMultiLvlLbl val="0"/>
      </c:catAx>
      <c:valAx>
        <c:axId val="450417648"/>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defRPr>
            </a:pPr>
            <a:endParaRPr lang="tr-TR"/>
          </a:p>
        </c:txPr>
        <c:crossAx val="450417320"/>
        <c:crosses val="autoZero"/>
        <c:crossBetween val="between"/>
      </c:valAx>
      <c:spPr>
        <a:noFill/>
        <a:ln>
          <a:noFill/>
        </a:ln>
        <a:effectLst/>
      </c:spPr>
    </c:plotArea>
    <c:legend>
      <c:legendPos val="b"/>
      <c:layout>
        <c:manualLayout>
          <c:xMode val="edge"/>
          <c:yMode val="edge"/>
          <c:x val="0.39238695196272849"/>
          <c:y val="0.92644903957248115"/>
          <c:w val="0.21522609607454296"/>
          <c:h val="7.3550960427518866E-2"/>
        </c:manualLayout>
      </c:layout>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overlay val="0"/>
      <c:spPr>
        <a:noFill/>
        <a:ln>
          <a:noFill/>
        </a:ln>
        <a:effectLst/>
      </c:spPr>
      <c:txPr>
        <a:bodyPr rot="0" spcFirstLastPara="1" vertOverflow="ellipsis" vert="horz" wrap="square" anchor="ctr" anchorCtr="1"/>
        <a:lstStyle/>
        <a:p>
          <a:pPr>
            <a:defRPr sz="2800" b="0" i="0" u="none" strike="noStrike" kern="1200" spc="0" baseline="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barChart>
        <c:barDir val="bar"/>
        <c:grouping val="clustered"/>
        <c:varyColors val="0"/>
        <c:ser>
          <c:idx val="0"/>
          <c:order val="0"/>
          <c:tx>
            <c:strRef>
              <c:f>Sheet1!$B$1</c:f>
              <c:strCache>
                <c:ptCount val="1"/>
                <c:pt idx="0">
                  <c:v>Series 1</c:v>
                </c:pt>
              </c:strCache>
            </c:strRef>
          </c:tx>
          <c:spPr>
            <a:solidFill>
              <a:srgbClr val="0D8285"/>
            </a:solidFill>
            <a:ln w="47625">
              <a:noFill/>
            </a:ln>
            <a:effectLst/>
          </c:spPr>
          <c:invertIfNegative val="0"/>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3B97-42A3-9BE4-CE6005963FFB}"/>
            </c:ext>
          </c:extLst>
        </c:ser>
        <c:ser>
          <c:idx val="1"/>
          <c:order val="1"/>
          <c:tx>
            <c:strRef>
              <c:f>Sheet1!$C$1</c:f>
              <c:strCache>
                <c:ptCount val="1"/>
                <c:pt idx="0">
                  <c:v>Series 2</c:v>
                </c:pt>
              </c:strCache>
            </c:strRef>
          </c:tx>
          <c:spPr>
            <a:solidFill>
              <a:srgbClr val="231F20"/>
            </a:solidFill>
            <a:ln w="47625">
              <a:noFill/>
            </a:ln>
            <a:effectLst/>
          </c:spPr>
          <c:invertIfNegative val="0"/>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3B97-42A3-9BE4-CE6005963FFB}"/>
            </c:ext>
          </c:extLst>
        </c:ser>
        <c:ser>
          <c:idx val="2"/>
          <c:order val="2"/>
          <c:tx>
            <c:strRef>
              <c:f>Sheet1!$D$1</c:f>
              <c:strCache>
                <c:ptCount val="1"/>
                <c:pt idx="0">
                  <c:v>Series 3</c:v>
                </c:pt>
              </c:strCache>
            </c:strRef>
          </c:tx>
          <c:spPr>
            <a:solidFill>
              <a:srgbClr val="BCBCBC"/>
            </a:solidFill>
            <a:ln w="47625">
              <a:noFill/>
            </a:ln>
            <a:effectLst/>
          </c:spPr>
          <c:invertIfNegative val="0"/>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extLst>
            <c:ext xmlns:c16="http://schemas.microsoft.com/office/drawing/2014/chart" uri="{C3380CC4-5D6E-409C-BE32-E72D297353CC}">
              <c16:uniqueId val="{00000002-3B97-42A3-9BE4-CE6005963FFB}"/>
            </c:ext>
          </c:extLst>
        </c:ser>
        <c:dLbls>
          <c:showLegendKey val="0"/>
          <c:showVal val="0"/>
          <c:showCatName val="0"/>
          <c:showSerName val="0"/>
          <c:showPercent val="0"/>
          <c:showBubbleSize val="0"/>
        </c:dLbls>
        <c:gapWidth val="286"/>
        <c:overlap val="-63"/>
        <c:axId val="450417320"/>
        <c:axId val="450417648"/>
      </c:barChart>
      <c:catAx>
        <c:axId val="450417320"/>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tr-T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648"/>
        <c:crosses val="autoZero"/>
        <c:auto val="1"/>
        <c:lblAlgn val="ctr"/>
        <c:lblOffset val="100"/>
        <c:noMultiLvlLbl val="0"/>
      </c:catAx>
      <c:valAx>
        <c:axId val="450417648"/>
        <c:scaling>
          <c:orientation val="minMax"/>
          <c:max val="4.5"/>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3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overlay val="0"/>
      <c:spPr>
        <a:noFill/>
        <a:ln>
          <a:noFill/>
        </a:ln>
        <a:effectLst/>
      </c:spPr>
      <c:txPr>
        <a:bodyPr rot="0" spcFirstLastPara="1" vertOverflow="ellipsis" vert="horz" wrap="square" anchor="ctr" anchorCtr="1"/>
        <a:lstStyle/>
        <a:p>
          <a:pPr>
            <a:defRPr sz="2800" b="0" i="0" u="none" strike="noStrike" kern="1200" spc="0" baseline="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areaChart>
        <c:grouping val="standard"/>
        <c:varyColors val="0"/>
        <c:ser>
          <c:idx val="0"/>
          <c:order val="0"/>
          <c:tx>
            <c:strRef>
              <c:f>Sheet1!$B$1</c:f>
              <c:strCache>
                <c:ptCount val="1"/>
                <c:pt idx="0">
                  <c:v>Series 1</c:v>
                </c:pt>
              </c:strCache>
            </c:strRef>
          </c:tx>
          <c:spPr>
            <a:solidFill>
              <a:srgbClr val="0D8285"/>
            </a:solidFill>
            <a:ln w="47625">
              <a:noFill/>
            </a:ln>
            <a:effectLst/>
          </c:spPr>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3B97-42A3-9BE4-CE6005963FFB}"/>
            </c:ext>
          </c:extLst>
        </c:ser>
        <c:ser>
          <c:idx val="1"/>
          <c:order val="1"/>
          <c:tx>
            <c:strRef>
              <c:f>Sheet1!$C$1</c:f>
              <c:strCache>
                <c:ptCount val="1"/>
                <c:pt idx="0">
                  <c:v>Series 2</c:v>
                </c:pt>
              </c:strCache>
            </c:strRef>
          </c:tx>
          <c:spPr>
            <a:solidFill>
              <a:srgbClr val="231F20"/>
            </a:solidFill>
            <a:ln w="47625">
              <a:noFill/>
            </a:ln>
            <a:effectLst/>
          </c:spPr>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3B97-42A3-9BE4-CE6005963FFB}"/>
            </c:ext>
          </c:extLst>
        </c:ser>
        <c:ser>
          <c:idx val="2"/>
          <c:order val="2"/>
          <c:tx>
            <c:strRef>
              <c:f>Sheet1!$D$1</c:f>
              <c:strCache>
                <c:ptCount val="1"/>
                <c:pt idx="0">
                  <c:v>Series 3</c:v>
                </c:pt>
              </c:strCache>
            </c:strRef>
          </c:tx>
          <c:spPr>
            <a:solidFill>
              <a:srgbClr val="BCBCBC"/>
            </a:solidFill>
            <a:ln w="47625">
              <a:noFill/>
            </a:ln>
            <a:effectLst/>
          </c:spPr>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extLst>
            <c:ext xmlns:c16="http://schemas.microsoft.com/office/drawing/2014/chart" uri="{C3380CC4-5D6E-409C-BE32-E72D297353CC}">
              <c16:uniqueId val="{00000002-3B97-42A3-9BE4-CE6005963FFB}"/>
            </c:ext>
          </c:extLst>
        </c:ser>
        <c:dLbls>
          <c:showLegendKey val="0"/>
          <c:showVal val="0"/>
          <c:showCatName val="0"/>
          <c:showSerName val="0"/>
          <c:showPercent val="0"/>
          <c:showBubbleSize val="0"/>
        </c:dLbls>
        <c:axId val="450417320"/>
        <c:axId val="450417648"/>
      </c:areaChart>
      <c:catAx>
        <c:axId val="4504173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tr-T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648"/>
        <c:crosses val="autoZero"/>
        <c:auto val="1"/>
        <c:lblAlgn val="ctr"/>
        <c:lblOffset val="100"/>
        <c:noMultiLvlLbl val="0"/>
      </c:catAx>
      <c:valAx>
        <c:axId val="450417648"/>
        <c:scaling>
          <c:orientation val="minMax"/>
          <c:max val="4.5"/>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320"/>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overlay val="0"/>
      <c:spPr>
        <a:noFill/>
        <a:ln>
          <a:noFill/>
        </a:ln>
        <a:effectLst/>
      </c:spPr>
      <c:txPr>
        <a:bodyPr rot="0" spcFirstLastPara="1" vertOverflow="ellipsis" vert="horz" wrap="square" anchor="ctr" anchorCtr="1"/>
        <a:lstStyle/>
        <a:p>
          <a:pPr>
            <a:defRPr sz="2800" b="0" i="0" u="none" strike="noStrike" kern="1200" spc="0" baseline="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scatterChart>
        <c:scatterStyle val="smoothMarker"/>
        <c:varyColors val="0"/>
        <c:ser>
          <c:idx val="0"/>
          <c:order val="0"/>
          <c:tx>
            <c:strRef>
              <c:f>Sheet1!$B$1</c:f>
              <c:strCache>
                <c:ptCount val="1"/>
                <c:pt idx="0">
                  <c:v>Series 1</c:v>
                </c:pt>
              </c:strCache>
            </c:strRef>
          </c:tx>
          <c:spPr>
            <a:ln w="47625" cap="rnd">
              <a:solidFill>
                <a:srgbClr val="231F20"/>
              </a:solidFill>
              <a:round/>
            </a:ln>
            <a:effectLst/>
          </c:spPr>
          <c:marker>
            <c:symbol val="none"/>
          </c:marker>
          <c:xVal>
            <c:strRef>
              <c:f>Sheet1!$A$2:$A$4</c:f>
              <c:strCache>
                <c:ptCount val="3"/>
                <c:pt idx="0">
                  <c:v>Category 1</c:v>
                </c:pt>
                <c:pt idx="1">
                  <c:v>Category 2</c:v>
                </c:pt>
                <c:pt idx="2">
                  <c:v>Category 3</c:v>
                </c:pt>
              </c:strCache>
            </c:strRef>
          </c:xVal>
          <c:yVal>
            <c:numRef>
              <c:f>Sheet1!$B$2:$B$4</c:f>
              <c:numCache>
                <c:formatCode>General</c:formatCode>
                <c:ptCount val="3"/>
                <c:pt idx="0">
                  <c:v>4.3</c:v>
                </c:pt>
                <c:pt idx="1">
                  <c:v>2.5</c:v>
                </c:pt>
                <c:pt idx="2">
                  <c:v>3.5</c:v>
                </c:pt>
              </c:numCache>
            </c:numRef>
          </c:yVal>
          <c:smooth val="1"/>
          <c:extLst>
            <c:ext xmlns:c16="http://schemas.microsoft.com/office/drawing/2014/chart" uri="{C3380CC4-5D6E-409C-BE32-E72D297353CC}">
              <c16:uniqueId val="{00000000-3B97-42A3-9BE4-CE6005963FFB}"/>
            </c:ext>
          </c:extLst>
        </c:ser>
        <c:ser>
          <c:idx val="1"/>
          <c:order val="1"/>
          <c:tx>
            <c:strRef>
              <c:f>Sheet1!$C$1</c:f>
              <c:strCache>
                <c:ptCount val="1"/>
                <c:pt idx="0">
                  <c:v>Series 2</c:v>
                </c:pt>
              </c:strCache>
            </c:strRef>
          </c:tx>
          <c:spPr>
            <a:ln w="47625" cap="rnd">
              <a:solidFill>
                <a:srgbClr val="0D8285"/>
              </a:solidFill>
              <a:round/>
            </a:ln>
            <a:effectLst/>
          </c:spPr>
          <c:marker>
            <c:symbol val="none"/>
          </c:marker>
          <c:xVal>
            <c:strRef>
              <c:f>Sheet1!$A$2:$A$4</c:f>
              <c:strCache>
                <c:ptCount val="3"/>
                <c:pt idx="0">
                  <c:v>Category 1</c:v>
                </c:pt>
                <c:pt idx="1">
                  <c:v>Category 2</c:v>
                </c:pt>
                <c:pt idx="2">
                  <c:v>Category 3</c:v>
                </c:pt>
              </c:strCache>
            </c:strRef>
          </c:xVal>
          <c:yVal>
            <c:numRef>
              <c:f>Sheet1!$C$2:$C$4</c:f>
              <c:numCache>
                <c:formatCode>General</c:formatCode>
                <c:ptCount val="3"/>
                <c:pt idx="0">
                  <c:v>2.4</c:v>
                </c:pt>
                <c:pt idx="1">
                  <c:v>4.4000000000000004</c:v>
                </c:pt>
                <c:pt idx="2">
                  <c:v>1.8</c:v>
                </c:pt>
              </c:numCache>
            </c:numRef>
          </c:yVal>
          <c:smooth val="1"/>
          <c:extLst>
            <c:ext xmlns:c16="http://schemas.microsoft.com/office/drawing/2014/chart" uri="{C3380CC4-5D6E-409C-BE32-E72D297353CC}">
              <c16:uniqueId val="{00000001-3B97-42A3-9BE4-CE6005963FFB}"/>
            </c:ext>
          </c:extLst>
        </c:ser>
        <c:ser>
          <c:idx val="2"/>
          <c:order val="2"/>
          <c:tx>
            <c:strRef>
              <c:f>Sheet1!$D$1</c:f>
              <c:strCache>
                <c:ptCount val="1"/>
                <c:pt idx="0">
                  <c:v>Series 3</c:v>
                </c:pt>
              </c:strCache>
            </c:strRef>
          </c:tx>
          <c:spPr>
            <a:ln w="47625" cap="rnd">
              <a:solidFill>
                <a:srgbClr val="BCBCBC"/>
              </a:solidFill>
              <a:round/>
            </a:ln>
            <a:effectLst/>
          </c:spPr>
          <c:marker>
            <c:symbol val="none"/>
          </c:marker>
          <c:xVal>
            <c:strRef>
              <c:f>Sheet1!$A$2:$A$4</c:f>
              <c:strCache>
                <c:ptCount val="3"/>
                <c:pt idx="0">
                  <c:v>Category 1</c:v>
                </c:pt>
                <c:pt idx="1">
                  <c:v>Category 2</c:v>
                </c:pt>
                <c:pt idx="2">
                  <c:v>Category 3</c:v>
                </c:pt>
              </c:strCache>
            </c:strRef>
          </c:xVal>
          <c:yVal>
            <c:numRef>
              <c:f>Sheet1!$D$2:$D$4</c:f>
              <c:numCache>
                <c:formatCode>General</c:formatCode>
                <c:ptCount val="3"/>
                <c:pt idx="0">
                  <c:v>2</c:v>
                </c:pt>
                <c:pt idx="1">
                  <c:v>2</c:v>
                </c:pt>
                <c:pt idx="2">
                  <c:v>3</c:v>
                </c:pt>
              </c:numCache>
            </c:numRef>
          </c:yVal>
          <c:smooth val="1"/>
          <c:extLst>
            <c:ext xmlns:c16="http://schemas.microsoft.com/office/drawing/2014/chart" uri="{C3380CC4-5D6E-409C-BE32-E72D297353CC}">
              <c16:uniqueId val="{00000002-3B97-42A3-9BE4-CE6005963FFB}"/>
            </c:ext>
          </c:extLst>
        </c:ser>
        <c:dLbls>
          <c:showLegendKey val="0"/>
          <c:showVal val="0"/>
          <c:showCatName val="0"/>
          <c:showSerName val="0"/>
          <c:showPercent val="0"/>
          <c:showBubbleSize val="0"/>
        </c:dLbls>
        <c:axId val="450417320"/>
        <c:axId val="450417648"/>
      </c:scatterChart>
      <c:valAx>
        <c:axId val="4504173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tr-T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648"/>
        <c:crosses val="autoZero"/>
        <c:crossBetween val="midCat"/>
      </c:valAx>
      <c:valAx>
        <c:axId val="450417648"/>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320"/>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overlay val="0"/>
      <c:spPr>
        <a:noFill/>
        <a:ln>
          <a:noFill/>
        </a:ln>
        <a:effectLst/>
      </c:spPr>
      <c:txPr>
        <a:bodyPr rot="0" spcFirstLastPara="1" vertOverflow="ellipsis" vert="horz" wrap="square" anchor="ctr" anchorCtr="1"/>
        <a:lstStyle/>
        <a:p>
          <a:pPr>
            <a:defRPr sz="2800" b="0" i="0" u="none" strike="noStrike" kern="1200" spc="0" baseline="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barChart>
        <c:barDir val="bar"/>
        <c:grouping val="stacked"/>
        <c:varyColors val="0"/>
        <c:ser>
          <c:idx val="0"/>
          <c:order val="0"/>
          <c:tx>
            <c:strRef>
              <c:f>Sheet1!$B$1</c:f>
              <c:strCache>
                <c:ptCount val="1"/>
                <c:pt idx="0">
                  <c:v>Series 1</c:v>
                </c:pt>
              </c:strCache>
            </c:strRef>
          </c:tx>
          <c:spPr>
            <a:solidFill>
              <a:srgbClr val="0D8285"/>
            </a:solidFill>
            <a:ln>
              <a:noFill/>
            </a:ln>
            <a:effectLst/>
          </c:spPr>
          <c:invertIfNegative val="0"/>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3B97-42A3-9BE4-CE6005963FFB}"/>
            </c:ext>
          </c:extLst>
        </c:ser>
        <c:ser>
          <c:idx val="1"/>
          <c:order val="1"/>
          <c:tx>
            <c:strRef>
              <c:f>Sheet1!$C$1</c:f>
              <c:strCache>
                <c:ptCount val="1"/>
                <c:pt idx="0">
                  <c:v>Series 2</c:v>
                </c:pt>
              </c:strCache>
            </c:strRef>
          </c:tx>
          <c:spPr>
            <a:solidFill>
              <a:srgbClr val="231F20"/>
            </a:solidFill>
            <a:ln>
              <a:noFill/>
            </a:ln>
            <a:effectLst/>
          </c:spPr>
          <c:invertIfNegative val="0"/>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3B97-42A3-9BE4-CE6005963FFB}"/>
            </c:ext>
          </c:extLst>
        </c:ser>
        <c:ser>
          <c:idx val="2"/>
          <c:order val="2"/>
          <c:tx>
            <c:strRef>
              <c:f>Sheet1!$D$1</c:f>
              <c:strCache>
                <c:ptCount val="1"/>
                <c:pt idx="0">
                  <c:v>Series 3</c:v>
                </c:pt>
              </c:strCache>
            </c:strRef>
          </c:tx>
          <c:spPr>
            <a:solidFill>
              <a:srgbClr val="BCBCBC"/>
            </a:solidFill>
            <a:ln>
              <a:noFill/>
            </a:ln>
            <a:effectLst/>
          </c:spPr>
          <c:invertIfNegative val="0"/>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extLst>
            <c:ext xmlns:c16="http://schemas.microsoft.com/office/drawing/2014/chart" uri="{C3380CC4-5D6E-409C-BE32-E72D297353CC}">
              <c16:uniqueId val="{00000002-3B97-42A3-9BE4-CE6005963FFB}"/>
            </c:ext>
          </c:extLst>
        </c:ser>
        <c:dLbls>
          <c:showLegendKey val="0"/>
          <c:showVal val="0"/>
          <c:showCatName val="0"/>
          <c:showSerName val="0"/>
          <c:showPercent val="0"/>
          <c:showBubbleSize val="0"/>
        </c:dLbls>
        <c:gapWidth val="98"/>
        <c:overlap val="100"/>
        <c:axId val="450417320"/>
        <c:axId val="450417648"/>
      </c:barChart>
      <c:catAx>
        <c:axId val="450417320"/>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tr-T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648"/>
        <c:crosses val="autoZero"/>
        <c:auto val="1"/>
        <c:lblAlgn val="ctr"/>
        <c:lblOffset val="100"/>
        <c:noMultiLvlLbl val="0"/>
      </c:catAx>
      <c:valAx>
        <c:axId val="450417648"/>
        <c:scaling>
          <c:orientation val="minMax"/>
          <c:max val="9"/>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3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layout>
        <c:manualLayout>
          <c:xMode val="edge"/>
          <c:yMode val="edge"/>
          <c:x val="0.43205300849337391"/>
          <c:y val="1.2234482036665554E-2"/>
        </c:manualLayout>
      </c:layout>
      <c:overlay val="0"/>
      <c:spPr>
        <a:noFill/>
        <a:ln>
          <a:noFill/>
        </a:ln>
        <a:effectLst/>
      </c:spPr>
      <c:txPr>
        <a:bodyPr rot="0" spcFirstLastPara="1" vertOverflow="ellipsis" vert="horz" wrap="square" anchor="ctr" anchorCtr="1"/>
        <a:lstStyle/>
        <a:p>
          <a:pPr>
            <a:defRPr sz="2800" b="0" i="0" u="none" strike="noStrike" kern="1200" spc="0" baseline="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radarChart>
        <c:radarStyle val="filled"/>
        <c:varyColors val="0"/>
        <c:ser>
          <c:idx val="0"/>
          <c:order val="0"/>
          <c:tx>
            <c:strRef>
              <c:f>Sheet1!$B$1</c:f>
              <c:strCache>
                <c:ptCount val="1"/>
                <c:pt idx="0">
                  <c:v>Series 1</c:v>
                </c:pt>
              </c:strCache>
            </c:strRef>
          </c:tx>
          <c:spPr>
            <a:solidFill>
              <a:srgbClr val="0D8285"/>
            </a:solidFill>
            <a:ln>
              <a:noFill/>
            </a:ln>
            <a:effectLst/>
          </c:spPr>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5</c:v>
                </c:pt>
                <c:pt idx="1">
                  <c:v>6</c:v>
                </c:pt>
                <c:pt idx="2">
                  <c:v>4</c:v>
                </c:pt>
                <c:pt idx="3">
                  <c:v>4.5</c:v>
                </c:pt>
              </c:numCache>
            </c:numRef>
          </c:val>
          <c:extLst>
            <c:ext xmlns:c16="http://schemas.microsoft.com/office/drawing/2014/chart" uri="{C3380CC4-5D6E-409C-BE32-E72D297353CC}">
              <c16:uniqueId val="{00000000-3B97-42A3-9BE4-CE6005963FFB}"/>
            </c:ext>
          </c:extLst>
        </c:ser>
        <c:ser>
          <c:idx val="1"/>
          <c:order val="1"/>
          <c:tx>
            <c:strRef>
              <c:f>Sheet1!$C$1</c:f>
              <c:strCache>
                <c:ptCount val="1"/>
                <c:pt idx="0">
                  <c:v>Series 2</c:v>
                </c:pt>
              </c:strCache>
            </c:strRef>
          </c:tx>
          <c:spPr>
            <a:solidFill>
              <a:srgbClr val="231F20"/>
            </a:solidFill>
            <a:ln>
              <a:noFill/>
            </a:ln>
            <a:effectLst/>
          </c:spPr>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6</c:v>
                </c:pt>
                <c:pt idx="1">
                  <c:v>4</c:v>
                </c:pt>
                <c:pt idx="2">
                  <c:v>4</c:v>
                </c:pt>
                <c:pt idx="3">
                  <c:v>2.8</c:v>
                </c:pt>
              </c:numCache>
            </c:numRef>
          </c:val>
          <c:extLst>
            <c:ext xmlns:c16="http://schemas.microsoft.com/office/drawing/2014/chart" uri="{C3380CC4-5D6E-409C-BE32-E72D297353CC}">
              <c16:uniqueId val="{00000001-3B97-42A3-9BE4-CE6005963FFB}"/>
            </c:ext>
          </c:extLst>
        </c:ser>
        <c:ser>
          <c:idx val="2"/>
          <c:order val="2"/>
          <c:tx>
            <c:strRef>
              <c:f>Sheet1!$D$1</c:f>
              <c:strCache>
                <c:ptCount val="1"/>
                <c:pt idx="0">
                  <c:v>Series 3</c:v>
                </c:pt>
              </c:strCache>
            </c:strRef>
          </c:tx>
          <c:spPr>
            <a:solidFill>
              <a:srgbClr val="BCBCBC"/>
            </a:solidFill>
            <a:ln>
              <a:noFill/>
            </a:ln>
            <a:effectLst/>
          </c:spPr>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3</c:v>
                </c:pt>
                <c:pt idx="1">
                  <c:v>4</c:v>
                </c:pt>
                <c:pt idx="2">
                  <c:v>5</c:v>
                </c:pt>
                <c:pt idx="3">
                  <c:v>5</c:v>
                </c:pt>
              </c:numCache>
            </c:numRef>
          </c:val>
          <c:extLst>
            <c:ext xmlns:c16="http://schemas.microsoft.com/office/drawing/2014/chart" uri="{C3380CC4-5D6E-409C-BE32-E72D297353CC}">
              <c16:uniqueId val="{00000002-3B97-42A3-9BE4-CE6005963FFB}"/>
            </c:ext>
          </c:extLst>
        </c:ser>
        <c:dLbls>
          <c:showLegendKey val="0"/>
          <c:showVal val="0"/>
          <c:showCatName val="0"/>
          <c:showSerName val="0"/>
          <c:showPercent val="0"/>
          <c:showBubbleSize val="0"/>
        </c:dLbls>
        <c:axId val="450417320"/>
        <c:axId val="450417648"/>
      </c:radarChart>
      <c:catAx>
        <c:axId val="450417320"/>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tr-T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648"/>
        <c:crosses val="autoZero"/>
        <c:auto val="1"/>
        <c:lblAlgn val="ctr"/>
        <c:lblOffset val="100"/>
        <c:noMultiLvlLbl val="0"/>
      </c:catAx>
      <c:valAx>
        <c:axId val="450417648"/>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320"/>
        <c:crosses val="autoZero"/>
        <c:crossBetween val="between"/>
      </c:valAx>
      <c:spPr>
        <a:noFill/>
        <a:ln>
          <a:noFill/>
        </a:ln>
        <a:effectLst/>
      </c:spPr>
    </c:plotArea>
    <c:legend>
      <c:legendPos val="r"/>
      <c:layout>
        <c:manualLayout>
          <c:xMode val="edge"/>
          <c:yMode val="edge"/>
          <c:x val="0.65060260617467425"/>
          <c:y val="0.14226872253061751"/>
          <c:w val="7.5559928055008996E-2"/>
          <c:h val="0.18516744060736978"/>
        </c:manualLayout>
      </c:layout>
      <c:overlay val="0"/>
      <c:spPr>
        <a:noFill/>
        <a:ln>
          <a:noFill/>
        </a:ln>
        <a:effectLst/>
      </c:spPr>
      <c:txPr>
        <a:bodyPr rot="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overlay val="0"/>
      <c:spPr>
        <a:noFill/>
        <a:ln>
          <a:noFill/>
        </a:ln>
        <a:effectLst/>
      </c:spPr>
      <c:txPr>
        <a:bodyPr rot="0" spcFirstLastPara="1" vertOverflow="ellipsis" vert="horz" wrap="square" anchor="ctr" anchorCtr="1"/>
        <a:lstStyle/>
        <a:p>
          <a:pPr>
            <a:defRPr sz="2800" b="0" i="0" u="none" strike="noStrike" kern="1200" spc="0" baseline="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barChart>
        <c:barDir val="col"/>
        <c:grouping val="clustered"/>
        <c:varyColors val="0"/>
        <c:ser>
          <c:idx val="0"/>
          <c:order val="0"/>
          <c:tx>
            <c:strRef>
              <c:f>Sheet1!$B$1</c:f>
              <c:strCache>
                <c:ptCount val="1"/>
                <c:pt idx="0">
                  <c:v>Series 1</c:v>
                </c:pt>
              </c:strCache>
            </c:strRef>
          </c:tx>
          <c:spPr>
            <a:solidFill>
              <a:srgbClr val="0D8285"/>
            </a:solidFill>
            <a:ln>
              <a:noFill/>
            </a:ln>
            <a:effectLst/>
          </c:spPr>
          <c:invertIfNegative val="0"/>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C132-4265-984B-9766FCECFB7A}"/>
            </c:ext>
          </c:extLst>
        </c:ser>
        <c:ser>
          <c:idx val="1"/>
          <c:order val="1"/>
          <c:tx>
            <c:strRef>
              <c:f>Sheet1!$C$1</c:f>
              <c:strCache>
                <c:ptCount val="1"/>
                <c:pt idx="0">
                  <c:v>Series 2</c:v>
                </c:pt>
              </c:strCache>
            </c:strRef>
          </c:tx>
          <c:spPr>
            <a:solidFill>
              <a:srgbClr val="231F20"/>
            </a:solidFill>
            <a:ln>
              <a:noFill/>
            </a:ln>
            <a:effectLst/>
          </c:spPr>
          <c:invertIfNegative val="0"/>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C132-4265-984B-9766FCECFB7A}"/>
            </c:ext>
          </c:extLst>
        </c:ser>
        <c:ser>
          <c:idx val="2"/>
          <c:order val="2"/>
          <c:tx>
            <c:strRef>
              <c:f>Sheet1!$D$1</c:f>
              <c:strCache>
                <c:ptCount val="1"/>
                <c:pt idx="0">
                  <c:v>Series 3</c:v>
                </c:pt>
              </c:strCache>
            </c:strRef>
          </c:tx>
          <c:spPr>
            <a:solidFill>
              <a:srgbClr val="BCBCBC"/>
            </a:solidFill>
            <a:ln>
              <a:noFill/>
            </a:ln>
            <a:effectLst/>
          </c:spPr>
          <c:invertIfNegative val="0"/>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extLst>
            <c:ext xmlns:c16="http://schemas.microsoft.com/office/drawing/2014/chart" uri="{C3380CC4-5D6E-409C-BE32-E72D297353CC}">
              <c16:uniqueId val="{00000002-C132-4265-984B-9766FCECFB7A}"/>
            </c:ext>
          </c:extLst>
        </c:ser>
        <c:dLbls>
          <c:showLegendKey val="0"/>
          <c:showVal val="0"/>
          <c:showCatName val="0"/>
          <c:showSerName val="0"/>
          <c:showPercent val="0"/>
          <c:showBubbleSize val="0"/>
        </c:dLbls>
        <c:gapWidth val="186"/>
        <c:axId val="450417320"/>
        <c:axId val="450417648"/>
      </c:barChart>
      <c:catAx>
        <c:axId val="4504173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tr-T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648"/>
        <c:crosses val="autoZero"/>
        <c:auto val="1"/>
        <c:lblAlgn val="ctr"/>
        <c:lblOffset val="100"/>
        <c:noMultiLvlLbl val="0"/>
      </c:catAx>
      <c:valAx>
        <c:axId val="450417648"/>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3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overlay val="0"/>
      <c:spPr>
        <a:noFill/>
        <a:ln>
          <a:noFill/>
        </a:ln>
        <a:effectLst/>
      </c:spPr>
      <c:txPr>
        <a:bodyPr rot="0" spcFirstLastPara="1" vertOverflow="ellipsis" vert="horz" wrap="square" anchor="ctr" anchorCtr="1"/>
        <a:lstStyle/>
        <a:p>
          <a:pPr>
            <a:defRPr sz="2800" b="0" i="0" u="none" strike="noStrike" kern="1200" spc="0" baseline="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barChart>
        <c:barDir val="col"/>
        <c:grouping val="clustered"/>
        <c:varyColors val="0"/>
        <c:ser>
          <c:idx val="0"/>
          <c:order val="0"/>
          <c:tx>
            <c:strRef>
              <c:f>Sheet1!$B$1</c:f>
              <c:strCache>
                <c:ptCount val="1"/>
                <c:pt idx="0">
                  <c:v>Series 1</c:v>
                </c:pt>
              </c:strCache>
            </c:strRef>
          </c:tx>
          <c:spPr>
            <a:solidFill>
              <a:srgbClr val="0D8285"/>
            </a:solidFill>
            <a:ln>
              <a:noFill/>
            </a:ln>
            <a:effectLst/>
          </c:spPr>
          <c:invertIfNegative val="0"/>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3B97-42A3-9BE4-CE6005963FFB}"/>
            </c:ext>
          </c:extLst>
        </c:ser>
        <c:ser>
          <c:idx val="1"/>
          <c:order val="1"/>
          <c:tx>
            <c:strRef>
              <c:f>Sheet1!$C$1</c:f>
              <c:strCache>
                <c:ptCount val="1"/>
                <c:pt idx="0">
                  <c:v>Series 2</c:v>
                </c:pt>
              </c:strCache>
            </c:strRef>
          </c:tx>
          <c:spPr>
            <a:solidFill>
              <a:srgbClr val="231F20"/>
            </a:solidFill>
            <a:ln>
              <a:noFill/>
            </a:ln>
            <a:effectLst/>
          </c:spPr>
          <c:invertIfNegative val="0"/>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3B97-42A3-9BE4-CE6005963FFB}"/>
            </c:ext>
          </c:extLst>
        </c:ser>
        <c:ser>
          <c:idx val="2"/>
          <c:order val="2"/>
          <c:tx>
            <c:strRef>
              <c:f>Sheet1!$D$1</c:f>
              <c:strCache>
                <c:ptCount val="1"/>
                <c:pt idx="0">
                  <c:v>Series 3</c:v>
                </c:pt>
              </c:strCache>
            </c:strRef>
          </c:tx>
          <c:spPr>
            <a:solidFill>
              <a:srgbClr val="BCBCBC"/>
            </a:solidFill>
            <a:ln>
              <a:noFill/>
            </a:ln>
            <a:effectLst/>
          </c:spPr>
          <c:invertIfNegative val="0"/>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extLst>
            <c:ext xmlns:c16="http://schemas.microsoft.com/office/drawing/2014/chart" uri="{C3380CC4-5D6E-409C-BE32-E72D297353CC}">
              <c16:uniqueId val="{00000002-3B97-42A3-9BE4-CE6005963FFB}"/>
            </c:ext>
          </c:extLst>
        </c:ser>
        <c:dLbls>
          <c:showLegendKey val="0"/>
          <c:showVal val="0"/>
          <c:showCatName val="0"/>
          <c:showSerName val="0"/>
          <c:showPercent val="0"/>
          <c:showBubbleSize val="0"/>
        </c:dLbls>
        <c:gapWidth val="186"/>
        <c:axId val="450417320"/>
        <c:axId val="450417648"/>
      </c:barChart>
      <c:catAx>
        <c:axId val="4504173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tr-T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648"/>
        <c:crosses val="autoZero"/>
        <c:auto val="1"/>
        <c:lblAlgn val="ctr"/>
        <c:lblOffset val="100"/>
        <c:noMultiLvlLbl val="0"/>
      </c:catAx>
      <c:valAx>
        <c:axId val="450417648"/>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3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overlay val="0"/>
      <c:spPr>
        <a:noFill/>
        <a:ln>
          <a:noFill/>
        </a:ln>
        <a:effectLst/>
      </c:spPr>
      <c:txPr>
        <a:bodyPr rot="0" spcFirstLastPara="1" vertOverflow="ellipsis" vert="horz" wrap="square" anchor="ctr" anchorCtr="1"/>
        <a:lstStyle/>
        <a:p>
          <a:pPr>
            <a:defRPr sz="2800" b="0" i="0" u="none" strike="noStrike" kern="1200" spc="0" baseline="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barChart>
        <c:barDir val="col"/>
        <c:grouping val="clustered"/>
        <c:varyColors val="0"/>
        <c:ser>
          <c:idx val="0"/>
          <c:order val="0"/>
          <c:tx>
            <c:strRef>
              <c:f>Sheet1!$B$1</c:f>
              <c:strCache>
                <c:ptCount val="1"/>
                <c:pt idx="0">
                  <c:v>Series 1</c:v>
                </c:pt>
              </c:strCache>
            </c:strRef>
          </c:tx>
          <c:spPr>
            <a:solidFill>
              <a:srgbClr val="0D8285"/>
            </a:solidFill>
            <a:ln>
              <a:noFill/>
            </a:ln>
            <a:effectLst/>
          </c:spPr>
          <c:invertIfNegative val="0"/>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3B97-42A3-9BE4-CE6005963FFB}"/>
            </c:ext>
          </c:extLst>
        </c:ser>
        <c:ser>
          <c:idx val="1"/>
          <c:order val="1"/>
          <c:tx>
            <c:strRef>
              <c:f>Sheet1!$C$1</c:f>
              <c:strCache>
                <c:ptCount val="1"/>
                <c:pt idx="0">
                  <c:v>Series 2</c:v>
                </c:pt>
              </c:strCache>
            </c:strRef>
          </c:tx>
          <c:spPr>
            <a:solidFill>
              <a:srgbClr val="231F20"/>
            </a:solidFill>
            <a:ln>
              <a:noFill/>
            </a:ln>
            <a:effectLst/>
          </c:spPr>
          <c:invertIfNegative val="0"/>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3B97-42A3-9BE4-CE6005963FFB}"/>
            </c:ext>
          </c:extLst>
        </c:ser>
        <c:ser>
          <c:idx val="2"/>
          <c:order val="2"/>
          <c:tx>
            <c:strRef>
              <c:f>Sheet1!$D$1</c:f>
              <c:strCache>
                <c:ptCount val="1"/>
                <c:pt idx="0">
                  <c:v>Series 3</c:v>
                </c:pt>
              </c:strCache>
            </c:strRef>
          </c:tx>
          <c:spPr>
            <a:solidFill>
              <a:srgbClr val="BCBCBC"/>
            </a:solidFill>
            <a:ln>
              <a:noFill/>
            </a:ln>
            <a:effectLst/>
          </c:spPr>
          <c:invertIfNegative val="0"/>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extLst>
            <c:ext xmlns:c16="http://schemas.microsoft.com/office/drawing/2014/chart" uri="{C3380CC4-5D6E-409C-BE32-E72D297353CC}">
              <c16:uniqueId val="{00000002-3B97-42A3-9BE4-CE6005963FFB}"/>
            </c:ext>
          </c:extLst>
        </c:ser>
        <c:dLbls>
          <c:showLegendKey val="0"/>
          <c:showVal val="0"/>
          <c:showCatName val="0"/>
          <c:showSerName val="0"/>
          <c:showPercent val="0"/>
          <c:showBubbleSize val="0"/>
        </c:dLbls>
        <c:gapWidth val="186"/>
        <c:axId val="450417320"/>
        <c:axId val="450417648"/>
      </c:barChart>
      <c:catAx>
        <c:axId val="4504173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tr-T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648"/>
        <c:crosses val="autoZero"/>
        <c:auto val="1"/>
        <c:lblAlgn val="ctr"/>
        <c:lblOffset val="100"/>
        <c:noMultiLvlLbl val="0"/>
      </c:catAx>
      <c:valAx>
        <c:axId val="450417648"/>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3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layout>
        <c:manualLayout>
          <c:xMode val="edge"/>
          <c:yMode val="edge"/>
          <c:x val="0.40392931603326193"/>
          <c:y val="1.0901162790697675E-2"/>
        </c:manualLayout>
      </c:layout>
      <c:overlay val="0"/>
      <c:spPr>
        <a:noFill/>
        <a:ln>
          <a:noFill/>
        </a:ln>
        <a:effectLst/>
      </c:spPr>
      <c:txPr>
        <a:bodyPr rot="0" spcFirstLastPara="1" vertOverflow="ellipsis" vert="horz" wrap="square" anchor="ctr" anchorCtr="1"/>
        <a:lstStyle/>
        <a:p>
          <a:pPr>
            <a:defRPr sz="2800" b="0" i="0" u="none" strike="noStrike" kern="1200" spc="0" baseline="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pieChart>
        <c:varyColors val="1"/>
        <c:ser>
          <c:idx val="0"/>
          <c:order val="0"/>
          <c:tx>
            <c:strRef>
              <c:f>Sheet1!$B$1</c:f>
              <c:strCache>
                <c:ptCount val="1"/>
                <c:pt idx="0">
                  <c:v>Series 1</c:v>
                </c:pt>
              </c:strCache>
            </c:strRef>
          </c:tx>
          <c:spPr>
            <a:solidFill>
              <a:srgbClr val="384C5B"/>
            </a:solidFill>
            <a:ln>
              <a:noFill/>
            </a:ln>
          </c:spPr>
          <c:dPt>
            <c:idx val="0"/>
            <c:bubble3D val="0"/>
            <c:spPr>
              <a:solidFill>
                <a:srgbClr val="BCBCBC"/>
              </a:solidFill>
              <a:ln>
                <a:noFill/>
              </a:ln>
              <a:effectLst/>
            </c:spPr>
            <c:extLst>
              <c:ext xmlns:c16="http://schemas.microsoft.com/office/drawing/2014/chart" uri="{C3380CC4-5D6E-409C-BE32-E72D297353CC}">
                <c16:uniqueId val="{00000000-DEC8-46C6-9585-68541FA5DF8A}"/>
              </c:ext>
            </c:extLst>
          </c:dPt>
          <c:dPt>
            <c:idx val="1"/>
            <c:bubble3D val="0"/>
            <c:spPr>
              <a:solidFill>
                <a:srgbClr val="231F20"/>
              </a:solidFill>
              <a:ln>
                <a:noFill/>
              </a:ln>
              <a:effectLst/>
            </c:spPr>
            <c:extLst>
              <c:ext xmlns:c16="http://schemas.microsoft.com/office/drawing/2014/chart" uri="{C3380CC4-5D6E-409C-BE32-E72D297353CC}">
                <c16:uniqueId val="{00000001-DEC8-46C6-9585-68541FA5DF8A}"/>
              </c:ext>
            </c:extLst>
          </c:dPt>
          <c:dPt>
            <c:idx val="2"/>
            <c:bubble3D val="0"/>
            <c:spPr>
              <a:solidFill>
                <a:srgbClr val="0D8285"/>
              </a:solidFill>
              <a:ln>
                <a:noFill/>
              </a:ln>
              <a:effectLst/>
            </c:spPr>
            <c:extLst>
              <c:ext xmlns:c16="http://schemas.microsoft.com/office/drawing/2014/chart" uri="{C3380CC4-5D6E-409C-BE32-E72D297353CC}">
                <c16:uniqueId val="{00000002-DEC8-46C6-9585-68541FA5DF8A}"/>
              </c:ext>
            </c:extLst>
          </c:dPt>
          <c:dLbls>
            <c:dLbl>
              <c:idx val="0"/>
              <c:layout>
                <c:manualLayout>
                  <c:x val="-0.17242022876698154"/>
                  <c:y val="4.6956102850047671E-2"/>
                </c:manualLayout>
              </c:layout>
              <c:spPr>
                <a:noFill/>
                <a:ln>
                  <a:noFill/>
                </a:ln>
                <a:effectLst/>
              </c:spPr>
              <c:txPr>
                <a:bodyPr rot="0" spcFirstLastPara="1" vertOverflow="ellipsis" vert="horz" wrap="square" lIns="38100" tIns="19050" rIns="38100" bIns="19050" anchor="ctr" anchorCtr="1">
                  <a:spAutoFit/>
                </a:bodyPr>
                <a:lstStyle/>
                <a:p>
                  <a:pPr>
                    <a:defRPr sz="5400" b="0" i="0" u="none" strike="noStrike" kern="1200" baseline="0">
                      <a:solidFill>
                        <a:srgbClr val="F1F0F0"/>
                      </a:solidFill>
                      <a:latin typeface="Open Sans" panose="020B0606030504020204" pitchFamily="34" charset="0"/>
                      <a:ea typeface="Open Sans" panose="020B0606030504020204" pitchFamily="34" charset="0"/>
                      <a:cs typeface="Open Sans" panose="020B0606030504020204" pitchFamily="34" charset="0"/>
                    </a:defRPr>
                  </a:pPr>
                  <a:endParaRPr lang="tr-TR"/>
                </a:p>
              </c:txPr>
              <c:dLblPos val="bestFi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0-DEC8-46C6-9585-68541FA5DF8A}"/>
                </c:ext>
              </c:extLst>
            </c:dLbl>
            <c:dLbl>
              <c:idx val="1"/>
              <c:layout>
                <c:manualLayout>
                  <c:x val="7.1220223149910597E-2"/>
                  <c:y val="-0.12010582522943698"/>
                </c:manualLayout>
              </c:layout>
              <c:spPr>
                <a:noFill/>
                <a:ln>
                  <a:noFill/>
                </a:ln>
                <a:effectLst/>
              </c:spPr>
              <c:txPr>
                <a:bodyPr rot="0" spcFirstLastPara="1" vertOverflow="ellipsis" vert="horz" wrap="square" lIns="38100" tIns="19050" rIns="38100" bIns="19050" anchor="ctr" anchorCtr="1">
                  <a:spAutoFit/>
                </a:bodyPr>
                <a:lstStyle/>
                <a:p>
                  <a:pPr>
                    <a:defRPr sz="5400" b="0" i="0" u="none" strike="noStrike" kern="1200" baseline="0">
                      <a:solidFill>
                        <a:srgbClr val="F1F0F0"/>
                      </a:solidFill>
                      <a:latin typeface="Open Sans" panose="020B0606030504020204" pitchFamily="34" charset="0"/>
                      <a:ea typeface="Open Sans" panose="020B0606030504020204" pitchFamily="34" charset="0"/>
                      <a:cs typeface="Open Sans" panose="020B0606030504020204" pitchFamily="34" charset="0"/>
                    </a:defRPr>
                  </a:pPr>
                  <a:endParaRPr lang="tr-TR"/>
                </a:p>
              </c:txPr>
              <c:dLblPos val="bestFi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1-DEC8-46C6-9585-68541FA5DF8A}"/>
                </c:ext>
              </c:extLst>
            </c:dLbl>
            <c:dLbl>
              <c:idx val="2"/>
              <c:layout>
                <c:manualLayout>
                  <c:x val="0.14745595718222931"/>
                  <c:y val="0.16263466209722036"/>
                </c:manualLayout>
              </c:layout>
              <c:spPr>
                <a:noFill/>
                <a:ln>
                  <a:noFill/>
                </a:ln>
                <a:effectLst/>
              </c:spPr>
              <c:txPr>
                <a:bodyPr rot="0" spcFirstLastPara="1" vertOverflow="ellipsis" vert="horz" wrap="square" lIns="38100" tIns="19050" rIns="38100" bIns="19050" anchor="ctr" anchorCtr="1">
                  <a:noAutofit/>
                </a:bodyPr>
                <a:lstStyle/>
                <a:p>
                  <a:pPr>
                    <a:defRPr sz="5400" b="0" i="0" u="none" strike="noStrike" kern="1200" baseline="0">
                      <a:solidFill>
                        <a:srgbClr val="F1F0F0"/>
                      </a:solidFill>
                      <a:latin typeface="Open Sans" panose="020B0606030504020204" pitchFamily="34" charset="0"/>
                      <a:ea typeface="Open Sans" panose="020B0606030504020204" pitchFamily="34" charset="0"/>
                      <a:cs typeface="Open Sans" panose="020B0606030504020204" pitchFamily="34" charset="0"/>
                    </a:defRPr>
                  </a:pPr>
                  <a:endParaRPr lang="tr-TR"/>
                </a:p>
              </c:txPr>
              <c:dLblPos val="bestFit"/>
              <c:showLegendKey val="0"/>
              <c:showVal val="0"/>
              <c:showCatName val="0"/>
              <c:showSerName val="0"/>
              <c:showPercent val="1"/>
              <c:showBubbleSize val="0"/>
              <c:extLst>
                <c:ext xmlns:c15="http://schemas.microsoft.com/office/drawing/2012/chart" uri="{CE6537A1-D6FC-4f65-9D91-7224C49458BB}">
                  <c15:layout>
                    <c:manualLayout>
                      <c:w val="0.12155153227183768"/>
                      <c:h val="0.22253916915328595"/>
                    </c:manualLayout>
                  </c15:layout>
                </c:ext>
                <c:ext xmlns:c16="http://schemas.microsoft.com/office/drawing/2014/chart" uri="{C3380CC4-5D6E-409C-BE32-E72D297353CC}">
                  <c16:uniqueId val="{00000002-DEC8-46C6-9585-68541FA5DF8A}"/>
                </c:ext>
              </c:extLst>
            </c:dLbl>
            <c:spPr>
              <a:noFill/>
              <a:ln>
                <a:noFill/>
              </a:ln>
              <a:effectLst/>
            </c:spPr>
            <c:txPr>
              <a:bodyPr rot="0" spcFirstLastPara="1" vertOverflow="ellipsis" vert="horz" wrap="square" lIns="38100" tIns="19050" rIns="38100" bIns="19050" anchor="ctr" anchorCtr="1">
                <a:spAutoFit/>
              </a:bodyPr>
              <a:lstStyle/>
              <a:p>
                <a:pPr>
                  <a:defRPr sz="6000" b="0" i="0" u="none" strike="noStrike" kern="1200" baseline="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pPr>
                <a:endParaRPr lang="tr-TR"/>
              </a:p>
            </c:txPr>
            <c:dLblPos val="inEnd"/>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3B97-42A3-9BE4-CE6005963FFB}"/>
            </c:ext>
          </c:extLst>
        </c:ser>
        <c:ser>
          <c:idx val="1"/>
          <c:order val="1"/>
          <c:tx>
            <c:strRef>
              <c:f>Sheet1!$C$1</c:f>
              <c:strCache>
                <c:ptCount val="1"/>
                <c:pt idx="0">
                  <c:v>Series 2</c:v>
                </c:pt>
              </c:strCache>
            </c:strRef>
          </c:tx>
          <c:spPr>
            <a:solidFill>
              <a:srgbClr val="231F20"/>
            </a:solidFill>
          </c:spPr>
          <c:dPt>
            <c:idx val="0"/>
            <c:bubble3D val="0"/>
            <c:spPr>
              <a:solidFill>
                <a:srgbClr val="231F20"/>
              </a:solidFill>
              <a:ln>
                <a:noFill/>
              </a:ln>
              <a:effectLst/>
            </c:spPr>
            <c:extLst>
              <c:ext xmlns:c16="http://schemas.microsoft.com/office/drawing/2014/chart" uri="{C3380CC4-5D6E-409C-BE32-E72D297353CC}">
                <c16:uniqueId val="{00000007-08C7-4CD7-BDE7-F732B560F52F}"/>
              </c:ext>
            </c:extLst>
          </c:dPt>
          <c:dPt>
            <c:idx val="1"/>
            <c:bubble3D val="0"/>
            <c:spPr>
              <a:solidFill>
                <a:srgbClr val="231F20"/>
              </a:solidFill>
              <a:ln>
                <a:noFill/>
              </a:ln>
              <a:effectLst/>
            </c:spPr>
            <c:extLst>
              <c:ext xmlns:c16="http://schemas.microsoft.com/office/drawing/2014/chart" uri="{C3380CC4-5D6E-409C-BE32-E72D297353CC}">
                <c16:uniqueId val="{00000009-08C7-4CD7-BDE7-F732B560F52F}"/>
              </c:ext>
            </c:extLst>
          </c:dPt>
          <c:dPt>
            <c:idx val="2"/>
            <c:bubble3D val="0"/>
            <c:spPr>
              <a:solidFill>
                <a:srgbClr val="231F20"/>
              </a:solidFill>
              <a:ln>
                <a:noFill/>
              </a:ln>
              <a:effectLst/>
            </c:spPr>
            <c:extLst>
              <c:ext xmlns:c16="http://schemas.microsoft.com/office/drawing/2014/chart" uri="{C3380CC4-5D6E-409C-BE32-E72D297353CC}">
                <c16:uniqueId val="{0000000B-08C7-4CD7-BDE7-F732B560F52F}"/>
              </c:ext>
            </c:extLst>
          </c:dPt>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3B97-42A3-9BE4-CE6005963FFB}"/>
            </c:ext>
          </c:extLst>
        </c:ser>
        <c:ser>
          <c:idx val="2"/>
          <c:order val="2"/>
          <c:tx>
            <c:strRef>
              <c:f>Sheet1!$D$1</c:f>
              <c:strCache>
                <c:ptCount val="1"/>
                <c:pt idx="0">
                  <c:v>Series 3</c:v>
                </c:pt>
              </c:strCache>
            </c:strRef>
          </c:tx>
          <c:spPr>
            <a:solidFill>
              <a:srgbClr val="9F8E70"/>
            </a:solidFill>
          </c:spPr>
          <c:dPt>
            <c:idx val="0"/>
            <c:bubble3D val="0"/>
            <c:spPr>
              <a:solidFill>
                <a:srgbClr val="9F8E70"/>
              </a:solidFill>
              <a:ln>
                <a:noFill/>
              </a:ln>
              <a:effectLst/>
            </c:spPr>
            <c:extLst>
              <c:ext xmlns:c16="http://schemas.microsoft.com/office/drawing/2014/chart" uri="{C3380CC4-5D6E-409C-BE32-E72D297353CC}">
                <c16:uniqueId val="{0000000D-08C7-4CD7-BDE7-F732B560F52F}"/>
              </c:ext>
            </c:extLst>
          </c:dPt>
          <c:dPt>
            <c:idx val="1"/>
            <c:bubble3D val="0"/>
            <c:spPr>
              <a:solidFill>
                <a:srgbClr val="9F8E70"/>
              </a:solidFill>
              <a:ln>
                <a:noFill/>
              </a:ln>
              <a:effectLst/>
            </c:spPr>
            <c:extLst>
              <c:ext xmlns:c16="http://schemas.microsoft.com/office/drawing/2014/chart" uri="{C3380CC4-5D6E-409C-BE32-E72D297353CC}">
                <c16:uniqueId val="{0000000F-08C7-4CD7-BDE7-F732B560F52F}"/>
              </c:ext>
            </c:extLst>
          </c:dPt>
          <c:dPt>
            <c:idx val="2"/>
            <c:bubble3D val="0"/>
            <c:spPr>
              <a:solidFill>
                <a:srgbClr val="9F8E70"/>
              </a:solidFill>
              <a:ln>
                <a:noFill/>
              </a:ln>
              <a:effectLst/>
            </c:spPr>
            <c:extLst>
              <c:ext xmlns:c16="http://schemas.microsoft.com/office/drawing/2014/chart" uri="{C3380CC4-5D6E-409C-BE32-E72D297353CC}">
                <c16:uniqueId val="{00000011-08C7-4CD7-BDE7-F732B560F52F}"/>
              </c:ext>
            </c:extLst>
          </c:dPt>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extLst>
            <c:ext xmlns:c16="http://schemas.microsoft.com/office/drawing/2014/chart" uri="{C3380CC4-5D6E-409C-BE32-E72D297353CC}">
              <c16:uniqueId val="{00000002-3B97-42A3-9BE4-CE6005963FFB}"/>
            </c:ext>
          </c:extLst>
        </c:ser>
        <c:dLbls>
          <c:showLegendKey val="0"/>
          <c:showVal val="0"/>
          <c:showCatName val="0"/>
          <c:showSerName val="0"/>
          <c:showPercent val="0"/>
          <c:showBubbleSize val="0"/>
          <c:showLeaderLines val="1"/>
        </c:dLbls>
        <c:firstSliceAng val="0"/>
      </c:pieChart>
      <c:spPr>
        <a:noFill/>
        <a:ln>
          <a:noFill/>
        </a:ln>
        <a:effectLst/>
      </c:spPr>
    </c:plotArea>
    <c:legend>
      <c:legendPos val="r"/>
      <c:layout>
        <c:manualLayout>
          <c:xMode val="edge"/>
          <c:yMode val="edge"/>
          <c:x val="0.7524120404221305"/>
          <c:y val="0.41853712689983519"/>
          <c:w val="0.13298117331982309"/>
          <c:h val="0.19303866491254523"/>
        </c:manualLayout>
      </c:layout>
      <c:overlay val="0"/>
      <c:spPr>
        <a:noFill/>
        <a:ln>
          <a:noFill/>
        </a:ln>
        <a:effectLst/>
      </c:spPr>
      <c:txPr>
        <a:bodyPr rot="0" spcFirstLastPara="1" vertOverflow="ellipsis" vert="horz" wrap="square" anchor="ctr" anchorCtr="1"/>
        <a:lstStyle/>
        <a:p>
          <a:pPr>
            <a:defRPr lang="tr-T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overlay val="0"/>
      <c:spPr>
        <a:noFill/>
        <a:ln>
          <a:noFill/>
        </a:ln>
        <a:effectLst/>
      </c:spPr>
      <c:txPr>
        <a:bodyPr rot="0" spcFirstLastPara="1" vertOverflow="ellipsis" vert="horz" wrap="square" anchor="ctr" anchorCtr="1"/>
        <a:lstStyle/>
        <a:p>
          <a:pPr>
            <a:defRPr sz="2800" b="0" i="0" u="none" strike="noStrike" kern="1200" spc="0" baseline="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doughnutChart>
        <c:varyColors val="1"/>
        <c:ser>
          <c:idx val="0"/>
          <c:order val="0"/>
          <c:tx>
            <c:strRef>
              <c:f>Sheet1!$B$1</c:f>
              <c:strCache>
                <c:ptCount val="1"/>
                <c:pt idx="0">
                  <c:v>Series 1</c:v>
                </c:pt>
              </c:strCache>
            </c:strRef>
          </c:tx>
          <c:spPr>
            <a:solidFill>
              <a:srgbClr val="384C5B"/>
            </a:solidFill>
            <a:ln>
              <a:noFill/>
            </a:ln>
          </c:spPr>
          <c:dPt>
            <c:idx val="0"/>
            <c:bubble3D val="0"/>
            <c:spPr>
              <a:solidFill>
                <a:srgbClr val="BCBCBC"/>
              </a:solidFill>
              <a:ln>
                <a:noFill/>
              </a:ln>
              <a:effectLst/>
            </c:spPr>
            <c:extLst>
              <c:ext xmlns:c16="http://schemas.microsoft.com/office/drawing/2014/chart" uri="{C3380CC4-5D6E-409C-BE32-E72D297353CC}">
                <c16:uniqueId val="{00000000-DEC8-46C6-9585-68541FA5DF8A}"/>
              </c:ext>
            </c:extLst>
          </c:dPt>
          <c:dPt>
            <c:idx val="1"/>
            <c:bubble3D val="0"/>
            <c:spPr>
              <a:solidFill>
                <a:srgbClr val="231F20"/>
              </a:solidFill>
              <a:ln>
                <a:noFill/>
              </a:ln>
              <a:effectLst/>
            </c:spPr>
            <c:extLst>
              <c:ext xmlns:c16="http://schemas.microsoft.com/office/drawing/2014/chart" uri="{C3380CC4-5D6E-409C-BE32-E72D297353CC}">
                <c16:uniqueId val="{00000001-DEC8-46C6-9585-68541FA5DF8A}"/>
              </c:ext>
            </c:extLst>
          </c:dPt>
          <c:cat>
            <c:strRef>
              <c:f>Sheet1!$A$2:$A$3</c:f>
              <c:strCache>
                <c:ptCount val="2"/>
                <c:pt idx="0">
                  <c:v>Category 1</c:v>
                </c:pt>
                <c:pt idx="1">
                  <c:v>Category 2</c:v>
                </c:pt>
              </c:strCache>
            </c:strRef>
          </c:cat>
          <c:val>
            <c:numRef>
              <c:f>Sheet1!$B$2:$B$3</c:f>
              <c:numCache>
                <c:formatCode>General</c:formatCode>
                <c:ptCount val="2"/>
                <c:pt idx="0">
                  <c:v>4.3</c:v>
                </c:pt>
                <c:pt idx="1">
                  <c:v>2.5</c:v>
                </c:pt>
              </c:numCache>
            </c:numRef>
          </c:val>
          <c:extLst>
            <c:ext xmlns:c16="http://schemas.microsoft.com/office/drawing/2014/chart" uri="{C3380CC4-5D6E-409C-BE32-E72D297353CC}">
              <c16:uniqueId val="{00000000-3B97-42A3-9BE4-CE6005963FFB}"/>
            </c:ext>
          </c:extLst>
        </c:ser>
        <c:dLbls>
          <c:showLegendKey val="0"/>
          <c:showVal val="0"/>
          <c:showCatName val="0"/>
          <c:showSerName val="0"/>
          <c:showPercent val="0"/>
          <c:showBubbleSize val="0"/>
          <c:showLeaderLines val="1"/>
        </c:dLbls>
        <c:firstSliceAng val="0"/>
        <c:holeSize val="75"/>
      </c:doughnutChart>
      <c:spPr>
        <a:noFill/>
        <a:ln>
          <a:noFill/>
        </a:ln>
        <a:effectLst/>
      </c:spPr>
    </c:plotArea>
    <c:legend>
      <c:legendPos val="b"/>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overlay val="0"/>
      <c:spPr>
        <a:noFill/>
        <a:ln>
          <a:noFill/>
        </a:ln>
        <a:effectLst/>
      </c:spPr>
      <c:txPr>
        <a:bodyPr rot="0" spcFirstLastPara="1" vertOverflow="ellipsis" vert="horz" wrap="square" anchor="ctr" anchorCtr="1"/>
        <a:lstStyle/>
        <a:p>
          <a:pPr>
            <a:defRPr sz="2800" b="0" i="0" u="none" strike="noStrike" kern="1200" spc="0" baseline="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doughnutChart>
        <c:varyColors val="1"/>
        <c:ser>
          <c:idx val="0"/>
          <c:order val="0"/>
          <c:tx>
            <c:strRef>
              <c:f>Sheet1!$B$1</c:f>
              <c:strCache>
                <c:ptCount val="1"/>
                <c:pt idx="0">
                  <c:v>Series 1</c:v>
                </c:pt>
              </c:strCache>
            </c:strRef>
          </c:tx>
          <c:spPr>
            <a:solidFill>
              <a:srgbClr val="384C5B"/>
            </a:solidFill>
            <a:ln>
              <a:noFill/>
            </a:ln>
          </c:spPr>
          <c:dPt>
            <c:idx val="0"/>
            <c:bubble3D val="0"/>
            <c:spPr>
              <a:solidFill>
                <a:srgbClr val="0D8285"/>
              </a:solidFill>
              <a:ln>
                <a:noFill/>
              </a:ln>
              <a:effectLst/>
            </c:spPr>
            <c:extLst>
              <c:ext xmlns:c16="http://schemas.microsoft.com/office/drawing/2014/chart" uri="{C3380CC4-5D6E-409C-BE32-E72D297353CC}">
                <c16:uniqueId val="{00000001-7AE8-4E90-AAF1-3BB2924F5283}"/>
              </c:ext>
            </c:extLst>
          </c:dPt>
          <c:dPt>
            <c:idx val="1"/>
            <c:bubble3D val="0"/>
            <c:spPr>
              <a:solidFill>
                <a:srgbClr val="231F20"/>
              </a:solidFill>
              <a:ln>
                <a:noFill/>
              </a:ln>
              <a:effectLst/>
            </c:spPr>
            <c:extLst>
              <c:ext xmlns:c16="http://schemas.microsoft.com/office/drawing/2014/chart" uri="{C3380CC4-5D6E-409C-BE32-E72D297353CC}">
                <c16:uniqueId val="{00000003-7AE8-4E90-AAF1-3BB2924F5283}"/>
              </c:ext>
            </c:extLst>
          </c:dPt>
          <c:cat>
            <c:strRef>
              <c:f>Sheet1!$A$2:$A$3</c:f>
              <c:strCache>
                <c:ptCount val="2"/>
                <c:pt idx="0">
                  <c:v>Category 1</c:v>
                </c:pt>
                <c:pt idx="1">
                  <c:v>Category 2</c:v>
                </c:pt>
              </c:strCache>
            </c:strRef>
          </c:cat>
          <c:val>
            <c:numRef>
              <c:f>Sheet1!$B$2:$B$3</c:f>
              <c:numCache>
                <c:formatCode>General</c:formatCode>
                <c:ptCount val="2"/>
                <c:pt idx="0">
                  <c:v>55</c:v>
                </c:pt>
                <c:pt idx="1">
                  <c:v>45</c:v>
                </c:pt>
              </c:numCache>
            </c:numRef>
          </c:val>
          <c:extLst>
            <c:ext xmlns:c16="http://schemas.microsoft.com/office/drawing/2014/chart" uri="{C3380CC4-5D6E-409C-BE32-E72D297353CC}">
              <c16:uniqueId val="{00000004-7AE8-4E90-AAF1-3BB2924F5283}"/>
            </c:ext>
          </c:extLst>
        </c:ser>
        <c:dLbls>
          <c:showLegendKey val="0"/>
          <c:showVal val="0"/>
          <c:showCatName val="0"/>
          <c:showSerName val="0"/>
          <c:showPercent val="0"/>
          <c:showBubbleSize val="0"/>
          <c:showLeaderLines val="1"/>
        </c:dLbls>
        <c:firstSliceAng val="0"/>
        <c:holeSize val="75"/>
      </c:doughnutChart>
      <c:spPr>
        <a:noFill/>
        <a:ln>
          <a:noFill/>
        </a:ln>
        <a:effectLst/>
      </c:spPr>
    </c:plotArea>
    <c:legend>
      <c:legendPos val="b"/>
      <c:overlay val="0"/>
      <c:spPr>
        <a:noFill/>
        <a:ln>
          <a:noFill/>
        </a:ln>
        <a:effectLst/>
      </c:spPr>
      <c:txPr>
        <a:bodyPr rot="0" spcFirstLastPara="1" vertOverflow="ellipsis" vert="horz" wrap="square" anchor="ctr" anchorCtr="1"/>
        <a:lstStyle/>
        <a:p>
          <a:pPr>
            <a:defRPr lang="tr-T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overlay val="0"/>
      <c:spPr>
        <a:noFill/>
        <a:ln>
          <a:noFill/>
        </a:ln>
        <a:effectLst/>
      </c:spPr>
      <c:txPr>
        <a:bodyPr rot="0" spcFirstLastPara="1" vertOverflow="ellipsis" vert="horz" wrap="square" anchor="ctr" anchorCtr="1"/>
        <a:lstStyle/>
        <a:p>
          <a:pPr>
            <a:defRPr sz="2800" b="0" i="0" u="none" strike="noStrike" kern="1200" spc="0" baseline="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doughnutChart>
        <c:varyColors val="1"/>
        <c:ser>
          <c:idx val="0"/>
          <c:order val="0"/>
          <c:tx>
            <c:strRef>
              <c:f>Sheet1!$B$1</c:f>
              <c:strCache>
                <c:ptCount val="1"/>
                <c:pt idx="0">
                  <c:v>Series 1</c:v>
                </c:pt>
              </c:strCache>
            </c:strRef>
          </c:tx>
          <c:spPr>
            <a:solidFill>
              <a:srgbClr val="384C5B"/>
            </a:solidFill>
            <a:ln>
              <a:noFill/>
            </a:ln>
          </c:spPr>
          <c:dPt>
            <c:idx val="0"/>
            <c:bubble3D val="0"/>
            <c:spPr>
              <a:solidFill>
                <a:srgbClr val="BCBCBC"/>
              </a:solidFill>
              <a:ln>
                <a:noFill/>
              </a:ln>
              <a:effectLst/>
            </c:spPr>
            <c:extLst>
              <c:ext xmlns:c16="http://schemas.microsoft.com/office/drawing/2014/chart" uri="{C3380CC4-5D6E-409C-BE32-E72D297353CC}">
                <c16:uniqueId val="{00000001-D487-4AC2-B03A-CC544A10725E}"/>
              </c:ext>
            </c:extLst>
          </c:dPt>
          <c:dPt>
            <c:idx val="1"/>
            <c:bubble3D val="0"/>
            <c:spPr>
              <a:solidFill>
                <a:srgbClr val="0D8285"/>
              </a:solidFill>
              <a:ln>
                <a:noFill/>
              </a:ln>
              <a:effectLst/>
            </c:spPr>
            <c:extLst>
              <c:ext xmlns:c16="http://schemas.microsoft.com/office/drawing/2014/chart" uri="{C3380CC4-5D6E-409C-BE32-E72D297353CC}">
                <c16:uniqueId val="{00000003-D487-4AC2-B03A-CC544A10725E}"/>
              </c:ext>
            </c:extLst>
          </c:dPt>
          <c:cat>
            <c:strRef>
              <c:f>Sheet1!$A$2:$A$3</c:f>
              <c:strCache>
                <c:ptCount val="2"/>
                <c:pt idx="0">
                  <c:v>Category 1</c:v>
                </c:pt>
                <c:pt idx="1">
                  <c:v>Category 2</c:v>
                </c:pt>
              </c:strCache>
            </c:strRef>
          </c:cat>
          <c:val>
            <c:numRef>
              <c:f>Sheet1!$B$2:$B$3</c:f>
              <c:numCache>
                <c:formatCode>General</c:formatCode>
                <c:ptCount val="2"/>
                <c:pt idx="0">
                  <c:v>3</c:v>
                </c:pt>
                <c:pt idx="1">
                  <c:v>7</c:v>
                </c:pt>
              </c:numCache>
            </c:numRef>
          </c:val>
          <c:extLst>
            <c:ext xmlns:c16="http://schemas.microsoft.com/office/drawing/2014/chart" uri="{C3380CC4-5D6E-409C-BE32-E72D297353CC}">
              <c16:uniqueId val="{00000004-D487-4AC2-B03A-CC544A10725E}"/>
            </c:ext>
          </c:extLst>
        </c:ser>
        <c:dLbls>
          <c:showLegendKey val="0"/>
          <c:showVal val="0"/>
          <c:showCatName val="0"/>
          <c:showSerName val="0"/>
          <c:showPercent val="0"/>
          <c:showBubbleSize val="0"/>
          <c:showLeaderLines val="1"/>
        </c:dLbls>
        <c:firstSliceAng val="0"/>
        <c:holeSize val="75"/>
      </c:doughnutChart>
      <c:spPr>
        <a:noFill/>
        <a:ln>
          <a:noFill/>
        </a:ln>
        <a:effectLst/>
      </c:spPr>
    </c:plotArea>
    <c:legend>
      <c:legendPos val="b"/>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overlay val="0"/>
      <c:spPr>
        <a:noFill/>
        <a:ln>
          <a:noFill/>
        </a:ln>
        <a:effectLst/>
      </c:spPr>
      <c:txPr>
        <a:bodyPr rot="0" spcFirstLastPara="1" vertOverflow="ellipsis" vert="horz" wrap="square" anchor="ctr" anchorCtr="1"/>
        <a:lstStyle/>
        <a:p>
          <a:pPr>
            <a:defRPr sz="2800" b="0" i="0" u="none" strike="noStrike" kern="1200" spc="0" baseline="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lineChart>
        <c:grouping val="standard"/>
        <c:varyColors val="0"/>
        <c:ser>
          <c:idx val="0"/>
          <c:order val="0"/>
          <c:tx>
            <c:strRef>
              <c:f>Sheet1!$B$1</c:f>
              <c:strCache>
                <c:ptCount val="1"/>
                <c:pt idx="0">
                  <c:v>Series 1</c:v>
                </c:pt>
              </c:strCache>
            </c:strRef>
          </c:tx>
          <c:spPr>
            <a:ln w="47625" cap="rnd">
              <a:solidFill>
                <a:srgbClr val="231F20"/>
              </a:solidFill>
              <a:round/>
            </a:ln>
            <a:effectLst/>
          </c:spPr>
          <c:marker>
            <c:symbol val="none"/>
          </c:marker>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smooth val="0"/>
          <c:extLst>
            <c:ext xmlns:c16="http://schemas.microsoft.com/office/drawing/2014/chart" uri="{C3380CC4-5D6E-409C-BE32-E72D297353CC}">
              <c16:uniqueId val="{00000000-3B97-42A3-9BE4-CE6005963FFB}"/>
            </c:ext>
          </c:extLst>
        </c:ser>
        <c:ser>
          <c:idx val="1"/>
          <c:order val="1"/>
          <c:tx>
            <c:strRef>
              <c:f>Sheet1!$C$1</c:f>
              <c:strCache>
                <c:ptCount val="1"/>
                <c:pt idx="0">
                  <c:v>Series 2</c:v>
                </c:pt>
              </c:strCache>
            </c:strRef>
          </c:tx>
          <c:spPr>
            <a:ln w="47625" cap="rnd">
              <a:solidFill>
                <a:srgbClr val="0D8285"/>
              </a:solidFill>
              <a:round/>
            </a:ln>
            <a:effectLst/>
          </c:spPr>
          <c:marker>
            <c:symbol val="none"/>
          </c:marker>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smooth val="0"/>
          <c:extLst>
            <c:ext xmlns:c16="http://schemas.microsoft.com/office/drawing/2014/chart" uri="{C3380CC4-5D6E-409C-BE32-E72D297353CC}">
              <c16:uniqueId val="{00000001-3B97-42A3-9BE4-CE6005963FFB}"/>
            </c:ext>
          </c:extLst>
        </c:ser>
        <c:ser>
          <c:idx val="2"/>
          <c:order val="2"/>
          <c:tx>
            <c:strRef>
              <c:f>Sheet1!$D$1</c:f>
              <c:strCache>
                <c:ptCount val="1"/>
                <c:pt idx="0">
                  <c:v>Series 3</c:v>
                </c:pt>
              </c:strCache>
            </c:strRef>
          </c:tx>
          <c:spPr>
            <a:ln w="47625" cap="rnd">
              <a:solidFill>
                <a:srgbClr val="BCBCBC"/>
              </a:solidFill>
              <a:round/>
            </a:ln>
            <a:effectLst/>
          </c:spPr>
          <c:marker>
            <c:symbol val="none"/>
          </c:marker>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smooth val="0"/>
          <c:extLst>
            <c:ext xmlns:c16="http://schemas.microsoft.com/office/drawing/2014/chart" uri="{C3380CC4-5D6E-409C-BE32-E72D297353CC}">
              <c16:uniqueId val="{00000002-3B97-42A3-9BE4-CE6005963FFB}"/>
            </c:ext>
          </c:extLst>
        </c:ser>
        <c:dLbls>
          <c:showLegendKey val="0"/>
          <c:showVal val="0"/>
          <c:showCatName val="0"/>
          <c:showSerName val="0"/>
          <c:showPercent val="0"/>
          <c:showBubbleSize val="0"/>
        </c:dLbls>
        <c:smooth val="0"/>
        <c:axId val="450417320"/>
        <c:axId val="450417648"/>
      </c:lineChart>
      <c:catAx>
        <c:axId val="4504173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tr-T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648"/>
        <c:crosses val="autoZero"/>
        <c:auto val="1"/>
        <c:lblAlgn val="ctr"/>
        <c:lblOffset val="100"/>
        <c:noMultiLvlLbl val="0"/>
      </c:catAx>
      <c:valAx>
        <c:axId val="450417648"/>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3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2F8A477-026C-435F-944A-5CBA722924A6}" type="doc">
      <dgm:prSet loTypeId="urn:microsoft.com/office/officeart/2005/8/layout/chevron1" loCatId="process" qsTypeId="urn:microsoft.com/office/officeart/2005/8/quickstyle/simple1" qsCatId="simple" csTypeId="urn:microsoft.com/office/officeart/2005/8/colors/accent1_2" csCatId="accent1" phldr="1"/>
      <dgm:spPr/>
    </dgm:pt>
    <dgm:pt modelId="{1DD30B05-AB00-4ADA-A322-1218FF77AE08}">
      <dgm:prSet phldrT="[Text]" custT="1"/>
      <dgm:spPr>
        <a:solidFill>
          <a:schemeClr val="bg2">
            <a:lumMod val="10000"/>
          </a:schemeClr>
        </a:solidFill>
        <a:ln>
          <a:noFill/>
        </a:ln>
      </dgm:spPr>
      <dgm:t>
        <a:bodyPr/>
        <a:lstStyle/>
        <a:p>
          <a:r>
            <a:rPr lang="tr-TR" sz="3600">
              <a:latin typeface="Open Sans Semibold" panose="020B0706030804020204" pitchFamily="34" charset="0"/>
              <a:ea typeface="Open Sans Semibold" panose="020B0706030804020204" pitchFamily="34" charset="0"/>
              <a:cs typeface="Open Sans Semibold" panose="020B0706030804020204" pitchFamily="34" charset="0"/>
            </a:rPr>
            <a:t>Step 1</a:t>
          </a:r>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93036F7F-552B-4594-8A4F-2A625A4A5493}" type="parTrans" cxnId="{EC864D40-E73B-475F-8CFC-4DE6C8E3ACCC}">
      <dgm:prSet/>
      <dgm:spPr/>
      <dgm:t>
        <a:bodyPr/>
        <a:lstStyle/>
        <a:p>
          <a:endParaRPr lang="en-US" sz="3600"/>
        </a:p>
      </dgm:t>
    </dgm:pt>
    <dgm:pt modelId="{6D42A533-FD97-463F-96D5-98A43C006C25}" type="sibTrans" cxnId="{EC864D40-E73B-475F-8CFC-4DE6C8E3ACCC}">
      <dgm:prSet/>
      <dgm:spPr/>
      <dgm:t>
        <a:bodyPr/>
        <a:lstStyle/>
        <a:p>
          <a:endParaRPr lang="en-US" sz="3600"/>
        </a:p>
      </dgm:t>
    </dgm:pt>
    <dgm:pt modelId="{49EFB58F-39D8-4A9B-89F2-510B74149A0A}">
      <dgm:prSet phldrT="[Text]" custT="1"/>
      <dgm:spPr>
        <a:solidFill>
          <a:schemeClr val="bg2">
            <a:lumMod val="10000"/>
          </a:schemeClr>
        </a:solidFill>
        <a:ln>
          <a:noFill/>
        </a:ln>
      </dgm:spPr>
      <dgm:t>
        <a:bodyPr/>
        <a:lstStyle/>
        <a:p>
          <a:r>
            <a:rPr lang="tr-TR" sz="3600">
              <a:latin typeface="Open Sans Semibold" panose="020B0706030804020204" pitchFamily="34" charset="0"/>
              <a:ea typeface="Open Sans Semibold" panose="020B0706030804020204" pitchFamily="34" charset="0"/>
              <a:cs typeface="Open Sans Semibold" panose="020B0706030804020204" pitchFamily="34" charset="0"/>
            </a:rPr>
            <a:t>Step2</a:t>
          </a:r>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B248B1CE-14F6-4FC0-83C2-989FF588226F}" type="parTrans" cxnId="{3A607E5B-623E-49BB-9445-788F9EEBC91D}">
      <dgm:prSet/>
      <dgm:spPr/>
      <dgm:t>
        <a:bodyPr/>
        <a:lstStyle/>
        <a:p>
          <a:endParaRPr lang="en-US" sz="3600"/>
        </a:p>
      </dgm:t>
    </dgm:pt>
    <dgm:pt modelId="{352C8292-7F4C-47D2-970F-E7ECADA609EE}" type="sibTrans" cxnId="{3A607E5B-623E-49BB-9445-788F9EEBC91D}">
      <dgm:prSet/>
      <dgm:spPr/>
      <dgm:t>
        <a:bodyPr/>
        <a:lstStyle/>
        <a:p>
          <a:endParaRPr lang="en-US" sz="3600"/>
        </a:p>
      </dgm:t>
    </dgm:pt>
    <dgm:pt modelId="{FAEA2DF9-4A86-4097-9FAC-66735D924462}">
      <dgm:prSet phldrT="[Text]" custT="1"/>
      <dgm:spPr>
        <a:solidFill>
          <a:schemeClr val="bg2">
            <a:lumMod val="10000"/>
          </a:schemeClr>
        </a:solidFill>
        <a:ln>
          <a:noFill/>
        </a:ln>
      </dgm:spPr>
      <dgm:t>
        <a:bodyPr/>
        <a:lstStyle/>
        <a:p>
          <a:r>
            <a:rPr lang="tr-TR" sz="3600">
              <a:latin typeface="Open Sans Semibold" panose="020B0706030804020204" pitchFamily="34" charset="0"/>
              <a:ea typeface="Open Sans Semibold" panose="020B0706030804020204" pitchFamily="34" charset="0"/>
              <a:cs typeface="Open Sans Semibold" panose="020B0706030804020204" pitchFamily="34" charset="0"/>
            </a:rPr>
            <a:t>Step 3</a:t>
          </a:r>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59B83239-5FE2-4707-8A36-4B0476456019}" type="parTrans" cxnId="{5D8928AA-FC2A-4B18-96B2-151B02FA2859}">
      <dgm:prSet/>
      <dgm:spPr/>
      <dgm:t>
        <a:bodyPr/>
        <a:lstStyle/>
        <a:p>
          <a:endParaRPr lang="en-US" sz="3600"/>
        </a:p>
      </dgm:t>
    </dgm:pt>
    <dgm:pt modelId="{3EC34D36-6C98-495D-83C5-14723E9E4B3B}" type="sibTrans" cxnId="{5D8928AA-FC2A-4B18-96B2-151B02FA2859}">
      <dgm:prSet/>
      <dgm:spPr/>
      <dgm:t>
        <a:bodyPr/>
        <a:lstStyle/>
        <a:p>
          <a:endParaRPr lang="en-US" sz="3600"/>
        </a:p>
      </dgm:t>
    </dgm:pt>
    <dgm:pt modelId="{6D6B3027-8BF9-4752-9D3A-411DA9E91F9E}">
      <dgm:prSet phldrT="[Text]" custT="1"/>
      <dgm:spPr>
        <a:solidFill>
          <a:schemeClr val="bg2">
            <a:lumMod val="10000"/>
          </a:schemeClr>
        </a:solidFill>
        <a:ln>
          <a:noFill/>
        </a:ln>
      </dgm:spPr>
      <dgm:t>
        <a:bodyPr/>
        <a:lstStyle/>
        <a:p>
          <a:r>
            <a:rPr lang="tr-TR" sz="3600">
              <a:latin typeface="Open Sans Semibold" panose="020B0706030804020204" pitchFamily="34" charset="0"/>
              <a:ea typeface="Open Sans Semibold" panose="020B0706030804020204" pitchFamily="34" charset="0"/>
              <a:cs typeface="Open Sans Semibold" panose="020B0706030804020204" pitchFamily="34" charset="0"/>
            </a:rPr>
            <a:t>Step 4</a:t>
          </a:r>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35FBB899-FD6C-42DE-A280-65D21D2D70AB}" type="parTrans" cxnId="{BA895C11-391B-44E4-8943-BBAF2BCA758B}">
      <dgm:prSet/>
      <dgm:spPr/>
      <dgm:t>
        <a:bodyPr/>
        <a:lstStyle/>
        <a:p>
          <a:endParaRPr lang="en-US"/>
        </a:p>
      </dgm:t>
    </dgm:pt>
    <dgm:pt modelId="{487DBB25-1C55-47FD-A89B-DA09C65EA48F}" type="sibTrans" cxnId="{BA895C11-391B-44E4-8943-BBAF2BCA758B}">
      <dgm:prSet/>
      <dgm:spPr/>
      <dgm:t>
        <a:bodyPr/>
        <a:lstStyle/>
        <a:p>
          <a:endParaRPr lang="en-US"/>
        </a:p>
      </dgm:t>
    </dgm:pt>
    <dgm:pt modelId="{139540B0-568E-4F45-A7C2-32834BBF2D08}" type="pres">
      <dgm:prSet presAssocID="{F2F8A477-026C-435F-944A-5CBA722924A6}" presName="Name0" presStyleCnt="0">
        <dgm:presLayoutVars>
          <dgm:dir/>
          <dgm:animLvl val="lvl"/>
          <dgm:resizeHandles val="exact"/>
        </dgm:presLayoutVars>
      </dgm:prSet>
      <dgm:spPr/>
    </dgm:pt>
    <dgm:pt modelId="{47D3A43A-F531-425D-929E-96E0B137B47A}" type="pres">
      <dgm:prSet presAssocID="{1DD30B05-AB00-4ADA-A322-1218FF77AE08}" presName="parTxOnly" presStyleLbl="node1" presStyleIdx="0" presStyleCnt="4" custScaleY="63865">
        <dgm:presLayoutVars>
          <dgm:chMax val="0"/>
          <dgm:chPref val="0"/>
          <dgm:bulletEnabled val="1"/>
        </dgm:presLayoutVars>
      </dgm:prSet>
      <dgm:spPr/>
    </dgm:pt>
    <dgm:pt modelId="{D0DFC620-B007-43BA-A2EB-D95FE7E7BB3B}" type="pres">
      <dgm:prSet presAssocID="{6D42A533-FD97-463F-96D5-98A43C006C25}" presName="parTxOnlySpace" presStyleCnt="0"/>
      <dgm:spPr/>
    </dgm:pt>
    <dgm:pt modelId="{18AB3743-59C3-42C0-888D-BAE7FB968E3A}" type="pres">
      <dgm:prSet presAssocID="{49EFB58F-39D8-4A9B-89F2-510B74149A0A}" presName="parTxOnly" presStyleLbl="node1" presStyleIdx="1" presStyleCnt="4" custScaleY="63865">
        <dgm:presLayoutVars>
          <dgm:chMax val="0"/>
          <dgm:chPref val="0"/>
          <dgm:bulletEnabled val="1"/>
        </dgm:presLayoutVars>
      </dgm:prSet>
      <dgm:spPr/>
    </dgm:pt>
    <dgm:pt modelId="{01EF223C-DEA4-45EE-996A-34E9FD5C3D9A}" type="pres">
      <dgm:prSet presAssocID="{352C8292-7F4C-47D2-970F-E7ECADA609EE}" presName="parTxOnlySpace" presStyleCnt="0"/>
      <dgm:spPr/>
    </dgm:pt>
    <dgm:pt modelId="{D9192388-6A9B-4E83-9721-01E587E47EF2}" type="pres">
      <dgm:prSet presAssocID="{FAEA2DF9-4A86-4097-9FAC-66735D924462}" presName="parTxOnly" presStyleLbl="node1" presStyleIdx="2" presStyleCnt="4" custScaleY="63865">
        <dgm:presLayoutVars>
          <dgm:chMax val="0"/>
          <dgm:chPref val="0"/>
          <dgm:bulletEnabled val="1"/>
        </dgm:presLayoutVars>
      </dgm:prSet>
      <dgm:spPr/>
    </dgm:pt>
    <dgm:pt modelId="{24A012EE-00A3-4416-82C2-81BEC7E66507}" type="pres">
      <dgm:prSet presAssocID="{3EC34D36-6C98-495D-83C5-14723E9E4B3B}" presName="parTxOnlySpace" presStyleCnt="0"/>
      <dgm:spPr/>
    </dgm:pt>
    <dgm:pt modelId="{E11A4CC7-7339-4B6C-9558-988D8AC9CBC2}" type="pres">
      <dgm:prSet presAssocID="{6D6B3027-8BF9-4752-9D3A-411DA9E91F9E}" presName="parTxOnly" presStyleLbl="node1" presStyleIdx="3" presStyleCnt="4" custScaleY="65162">
        <dgm:presLayoutVars>
          <dgm:chMax val="0"/>
          <dgm:chPref val="0"/>
          <dgm:bulletEnabled val="1"/>
        </dgm:presLayoutVars>
      </dgm:prSet>
      <dgm:spPr/>
    </dgm:pt>
  </dgm:ptLst>
  <dgm:cxnLst>
    <dgm:cxn modelId="{FE0FD37E-C331-4625-B9A4-8E83F73DAFF4}" type="presOf" srcId="{F2F8A477-026C-435F-944A-5CBA722924A6}" destId="{139540B0-568E-4F45-A7C2-32834BBF2D08}" srcOrd="0" destOrd="0" presId="urn:microsoft.com/office/officeart/2005/8/layout/chevron1"/>
    <dgm:cxn modelId="{BA895C11-391B-44E4-8943-BBAF2BCA758B}" srcId="{F2F8A477-026C-435F-944A-5CBA722924A6}" destId="{6D6B3027-8BF9-4752-9D3A-411DA9E91F9E}" srcOrd="3" destOrd="0" parTransId="{35FBB899-FD6C-42DE-A280-65D21D2D70AB}" sibTransId="{487DBB25-1C55-47FD-A89B-DA09C65EA48F}"/>
    <dgm:cxn modelId="{3A607E5B-623E-49BB-9445-788F9EEBC91D}" srcId="{F2F8A477-026C-435F-944A-5CBA722924A6}" destId="{49EFB58F-39D8-4A9B-89F2-510B74149A0A}" srcOrd="1" destOrd="0" parTransId="{B248B1CE-14F6-4FC0-83C2-989FF588226F}" sibTransId="{352C8292-7F4C-47D2-970F-E7ECADA609EE}"/>
    <dgm:cxn modelId="{EC864D40-E73B-475F-8CFC-4DE6C8E3ACCC}" srcId="{F2F8A477-026C-435F-944A-5CBA722924A6}" destId="{1DD30B05-AB00-4ADA-A322-1218FF77AE08}" srcOrd="0" destOrd="0" parTransId="{93036F7F-552B-4594-8A4F-2A625A4A5493}" sibTransId="{6D42A533-FD97-463F-96D5-98A43C006C25}"/>
    <dgm:cxn modelId="{5D8928AA-FC2A-4B18-96B2-151B02FA2859}" srcId="{F2F8A477-026C-435F-944A-5CBA722924A6}" destId="{FAEA2DF9-4A86-4097-9FAC-66735D924462}" srcOrd="2" destOrd="0" parTransId="{59B83239-5FE2-4707-8A36-4B0476456019}" sibTransId="{3EC34D36-6C98-495D-83C5-14723E9E4B3B}"/>
    <dgm:cxn modelId="{9F50CA80-EB5C-4594-877F-3AFEB594DEDF}" type="presOf" srcId="{FAEA2DF9-4A86-4097-9FAC-66735D924462}" destId="{D9192388-6A9B-4E83-9721-01E587E47EF2}" srcOrd="0" destOrd="0" presId="urn:microsoft.com/office/officeart/2005/8/layout/chevron1"/>
    <dgm:cxn modelId="{18CCD195-362C-4336-BD0F-715D95D9EF91}" type="presOf" srcId="{1DD30B05-AB00-4ADA-A322-1218FF77AE08}" destId="{47D3A43A-F531-425D-929E-96E0B137B47A}" srcOrd="0" destOrd="0" presId="urn:microsoft.com/office/officeart/2005/8/layout/chevron1"/>
    <dgm:cxn modelId="{82C4477D-D446-4F9E-8BAB-B80A9B293CAD}" type="presOf" srcId="{49EFB58F-39D8-4A9B-89F2-510B74149A0A}" destId="{18AB3743-59C3-42C0-888D-BAE7FB968E3A}" srcOrd="0" destOrd="0" presId="urn:microsoft.com/office/officeart/2005/8/layout/chevron1"/>
    <dgm:cxn modelId="{4AA46DB0-6251-48C7-AE12-132C7CAA39CA}" type="presOf" srcId="{6D6B3027-8BF9-4752-9D3A-411DA9E91F9E}" destId="{E11A4CC7-7339-4B6C-9558-988D8AC9CBC2}" srcOrd="0" destOrd="0" presId="urn:microsoft.com/office/officeart/2005/8/layout/chevron1"/>
    <dgm:cxn modelId="{E6D68F16-A6ED-4FF3-9619-C78749FE7E25}" type="presParOf" srcId="{139540B0-568E-4F45-A7C2-32834BBF2D08}" destId="{47D3A43A-F531-425D-929E-96E0B137B47A}" srcOrd="0" destOrd="0" presId="urn:microsoft.com/office/officeart/2005/8/layout/chevron1"/>
    <dgm:cxn modelId="{1240D415-F6D2-46B0-9840-5B417B8286BE}" type="presParOf" srcId="{139540B0-568E-4F45-A7C2-32834BBF2D08}" destId="{D0DFC620-B007-43BA-A2EB-D95FE7E7BB3B}" srcOrd="1" destOrd="0" presId="urn:microsoft.com/office/officeart/2005/8/layout/chevron1"/>
    <dgm:cxn modelId="{AFA5AB61-59AE-4DA9-89B1-9ECC500EAC03}" type="presParOf" srcId="{139540B0-568E-4F45-A7C2-32834BBF2D08}" destId="{18AB3743-59C3-42C0-888D-BAE7FB968E3A}" srcOrd="2" destOrd="0" presId="urn:microsoft.com/office/officeart/2005/8/layout/chevron1"/>
    <dgm:cxn modelId="{8D0FE1B2-7F60-41C6-AEDD-491BB75B35DB}" type="presParOf" srcId="{139540B0-568E-4F45-A7C2-32834BBF2D08}" destId="{01EF223C-DEA4-45EE-996A-34E9FD5C3D9A}" srcOrd="3" destOrd="0" presId="urn:microsoft.com/office/officeart/2005/8/layout/chevron1"/>
    <dgm:cxn modelId="{BAF4CD94-238F-4F3F-AFE4-7EDFFAB1A521}" type="presParOf" srcId="{139540B0-568E-4F45-A7C2-32834BBF2D08}" destId="{D9192388-6A9B-4E83-9721-01E587E47EF2}" srcOrd="4" destOrd="0" presId="urn:microsoft.com/office/officeart/2005/8/layout/chevron1"/>
    <dgm:cxn modelId="{C1B6F724-C846-4906-AA48-B98C0B04CD92}" type="presParOf" srcId="{139540B0-568E-4F45-A7C2-32834BBF2D08}" destId="{24A012EE-00A3-4416-82C2-81BEC7E66507}" srcOrd="5" destOrd="0" presId="urn:microsoft.com/office/officeart/2005/8/layout/chevron1"/>
    <dgm:cxn modelId="{ECE31F01-CA5D-4319-A1A1-973EAD3F511B}" type="presParOf" srcId="{139540B0-568E-4F45-A7C2-32834BBF2D08}" destId="{E11A4CC7-7339-4B6C-9558-988D8AC9CBC2}" srcOrd="6"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BB198C5-0608-4B05-9064-A061A575747B}" type="doc">
      <dgm:prSet loTypeId="urn:microsoft.com/office/officeart/2005/8/layout/cycle8" loCatId="cycle" qsTypeId="urn:microsoft.com/office/officeart/2005/8/quickstyle/simple1" qsCatId="simple" csTypeId="urn:microsoft.com/office/officeart/2005/8/colors/accent1_2" csCatId="accent1" phldr="1"/>
      <dgm:spPr/>
    </dgm:pt>
    <dgm:pt modelId="{73CAE11B-68A1-4E95-AD0B-261EDFC8052F}">
      <dgm:prSet phldrT="[Text]" custT="1"/>
      <dgm:spPr>
        <a:solidFill>
          <a:schemeClr val="bg2">
            <a:lumMod val="10000"/>
          </a:schemeClr>
        </a:solidFill>
      </dgm:spPr>
      <dgm:t>
        <a:bodyPr/>
        <a:lstStyle/>
        <a:p>
          <a:r>
            <a:rPr lang="tr-TR" sz="3600">
              <a:latin typeface="Open Sans Semibold" panose="020B0706030804020204" pitchFamily="34" charset="0"/>
              <a:ea typeface="Open Sans Semibold" panose="020B0706030804020204" pitchFamily="34" charset="0"/>
              <a:cs typeface="Open Sans Semibold" panose="020B0706030804020204" pitchFamily="34" charset="0"/>
            </a:rPr>
            <a:t>Step 1</a:t>
          </a:r>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EF9AA718-8824-4BC6-811B-475265CAC7F1}" type="parTrans" cxnId="{0EB4B00A-84AD-4196-B97D-560AC3BF4D66}">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126D90DA-1747-4421-9E41-20FD1FAAD9B0}" type="sibTrans" cxnId="{0EB4B00A-84AD-4196-B97D-560AC3BF4D66}">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5ADAD994-198A-49DE-8433-723548268EF8}">
      <dgm:prSet phldrT="[Text]" custT="1"/>
      <dgm:spPr>
        <a:solidFill>
          <a:schemeClr val="bg2">
            <a:lumMod val="10000"/>
          </a:schemeClr>
        </a:solidFill>
      </dgm:spPr>
      <dgm:t>
        <a:bodyPr/>
        <a:lstStyle/>
        <a:p>
          <a:r>
            <a:rPr lang="tr-TR" sz="3600">
              <a:latin typeface="Open Sans Semibold" panose="020B0706030804020204" pitchFamily="34" charset="0"/>
              <a:ea typeface="Open Sans Semibold" panose="020B0706030804020204" pitchFamily="34" charset="0"/>
              <a:cs typeface="Open Sans Semibold" panose="020B0706030804020204" pitchFamily="34" charset="0"/>
            </a:rPr>
            <a:t>Step 2</a:t>
          </a:r>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5D4E26A8-99C8-4A35-9E62-4052F58E4547}" type="parTrans" cxnId="{27D48339-A455-4B87-8BE3-3BDE5773565F}">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2015778B-F5C0-4A3C-9764-C3A3D2F3ABAC}" type="sibTrans" cxnId="{27D48339-A455-4B87-8BE3-3BDE5773565F}">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416F45A4-C92B-48CC-8AB7-DF5FF4DFA48D}">
      <dgm:prSet phldrT="[Text]" custT="1"/>
      <dgm:spPr>
        <a:solidFill>
          <a:schemeClr val="bg2">
            <a:lumMod val="10000"/>
          </a:schemeClr>
        </a:solidFill>
      </dgm:spPr>
      <dgm:t>
        <a:bodyPr/>
        <a:lstStyle/>
        <a:p>
          <a:r>
            <a:rPr lang="tr-TR" sz="3600">
              <a:latin typeface="Open Sans Semibold" panose="020B0706030804020204" pitchFamily="34" charset="0"/>
              <a:ea typeface="Open Sans Semibold" panose="020B0706030804020204" pitchFamily="34" charset="0"/>
              <a:cs typeface="Open Sans Semibold" panose="020B0706030804020204" pitchFamily="34" charset="0"/>
            </a:rPr>
            <a:t>Step 3</a:t>
          </a:r>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42651914-1CA0-492D-8086-9E53A6BD14DD}" type="parTrans" cxnId="{08CFB5E0-10DD-4F88-BDD5-9C1B29AA8E16}">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63086C0B-C928-43C6-8199-A67796505CC8}" type="sibTrans" cxnId="{08CFB5E0-10DD-4F88-BDD5-9C1B29AA8E16}">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ADF6A967-FB76-4AD1-AC5E-F9922BF8B8D5}">
      <dgm:prSet phldrT="[Text]" custT="1"/>
      <dgm:spPr>
        <a:solidFill>
          <a:schemeClr val="bg2">
            <a:lumMod val="10000"/>
          </a:schemeClr>
        </a:solidFill>
      </dgm:spPr>
      <dgm:t>
        <a:bodyPr/>
        <a:lstStyle/>
        <a:p>
          <a:r>
            <a:rPr lang="tr-TR" sz="3600">
              <a:latin typeface="Open Sans Semibold" panose="020B0706030804020204" pitchFamily="34" charset="0"/>
              <a:ea typeface="Open Sans Semibold" panose="020B0706030804020204" pitchFamily="34" charset="0"/>
              <a:cs typeface="Open Sans Semibold" panose="020B0706030804020204" pitchFamily="34" charset="0"/>
            </a:rPr>
            <a:t>Step 4</a:t>
          </a:r>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24860BCB-7E81-4C51-9E9A-1361CEC26BB6}" type="parTrans" cxnId="{E018D641-ADD0-4415-98B9-9A5ACF1517BE}">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74BA5395-4370-467D-9858-73A919014F71}" type="sibTrans" cxnId="{E018D641-ADD0-4415-98B9-9A5ACF1517BE}">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E31CF84B-1512-4CBF-83C6-B95F2FC8274C}" type="pres">
      <dgm:prSet presAssocID="{DBB198C5-0608-4B05-9064-A061A575747B}" presName="compositeShape" presStyleCnt="0">
        <dgm:presLayoutVars>
          <dgm:chMax val="7"/>
          <dgm:dir/>
          <dgm:resizeHandles val="exact"/>
        </dgm:presLayoutVars>
      </dgm:prSet>
      <dgm:spPr/>
    </dgm:pt>
    <dgm:pt modelId="{7B80B946-0CC5-4249-9A8E-CEA7F0C20266}" type="pres">
      <dgm:prSet presAssocID="{DBB198C5-0608-4B05-9064-A061A575747B}" presName="wedge1" presStyleLbl="node1" presStyleIdx="0" presStyleCnt="4"/>
      <dgm:spPr/>
    </dgm:pt>
    <dgm:pt modelId="{FE5270EB-4CC7-4FA5-A71E-4ED0E280F59B}" type="pres">
      <dgm:prSet presAssocID="{DBB198C5-0608-4B05-9064-A061A575747B}" presName="dummy1a" presStyleCnt="0"/>
      <dgm:spPr/>
    </dgm:pt>
    <dgm:pt modelId="{79945A58-B8BB-4934-B40A-E84876EB6348}" type="pres">
      <dgm:prSet presAssocID="{DBB198C5-0608-4B05-9064-A061A575747B}" presName="dummy1b" presStyleCnt="0"/>
      <dgm:spPr/>
    </dgm:pt>
    <dgm:pt modelId="{B9AA9C88-9C7C-4D87-B303-EA43FBD3C146}" type="pres">
      <dgm:prSet presAssocID="{DBB198C5-0608-4B05-9064-A061A575747B}" presName="wedge1Tx" presStyleLbl="node1" presStyleIdx="0" presStyleCnt="4">
        <dgm:presLayoutVars>
          <dgm:chMax val="0"/>
          <dgm:chPref val="0"/>
          <dgm:bulletEnabled val="1"/>
        </dgm:presLayoutVars>
      </dgm:prSet>
      <dgm:spPr/>
    </dgm:pt>
    <dgm:pt modelId="{1C8A8EB7-0B50-4060-8BC0-7AE75581E06E}" type="pres">
      <dgm:prSet presAssocID="{DBB198C5-0608-4B05-9064-A061A575747B}" presName="wedge2" presStyleLbl="node1" presStyleIdx="1" presStyleCnt="4"/>
      <dgm:spPr/>
    </dgm:pt>
    <dgm:pt modelId="{DD917ACA-AC72-4841-B1D6-ADA936F9D6D5}" type="pres">
      <dgm:prSet presAssocID="{DBB198C5-0608-4B05-9064-A061A575747B}" presName="dummy2a" presStyleCnt="0"/>
      <dgm:spPr/>
    </dgm:pt>
    <dgm:pt modelId="{51C79673-ABE8-4B89-ACBC-FE1222F89AEB}" type="pres">
      <dgm:prSet presAssocID="{DBB198C5-0608-4B05-9064-A061A575747B}" presName="dummy2b" presStyleCnt="0"/>
      <dgm:spPr/>
    </dgm:pt>
    <dgm:pt modelId="{A16F205F-5D68-4DA1-A2DE-550A51D686B9}" type="pres">
      <dgm:prSet presAssocID="{DBB198C5-0608-4B05-9064-A061A575747B}" presName="wedge2Tx" presStyleLbl="node1" presStyleIdx="1" presStyleCnt="4">
        <dgm:presLayoutVars>
          <dgm:chMax val="0"/>
          <dgm:chPref val="0"/>
          <dgm:bulletEnabled val="1"/>
        </dgm:presLayoutVars>
      </dgm:prSet>
      <dgm:spPr/>
    </dgm:pt>
    <dgm:pt modelId="{025AB67B-A4F2-49B5-9ED9-E3399707502F}" type="pres">
      <dgm:prSet presAssocID="{DBB198C5-0608-4B05-9064-A061A575747B}" presName="wedge3" presStyleLbl="node1" presStyleIdx="2" presStyleCnt="4"/>
      <dgm:spPr/>
    </dgm:pt>
    <dgm:pt modelId="{FB53B355-2959-48FE-BDC3-FFCD50F23D76}" type="pres">
      <dgm:prSet presAssocID="{DBB198C5-0608-4B05-9064-A061A575747B}" presName="dummy3a" presStyleCnt="0"/>
      <dgm:spPr/>
    </dgm:pt>
    <dgm:pt modelId="{B6EF7612-2108-48CA-8643-CE6C5A2C3A3A}" type="pres">
      <dgm:prSet presAssocID="{DBB198C5-0608-4B05-9064-A061A575747B}" presName="dummy3b" presStyleCnt="0"/>
      <dgm:spPr/>
    </dgm:pt>
    <dgm:pt modelId="{C92666DA-26EF-4B86-933E-5E693F3FC176}" type="pres">
      <dgm:prSet presAssocID="{DBB198C5-0608-4B05-9064-A061A575747B}" presName="wedge3Tx" presStyleLbl="node1" presStyleIdx="2" presStyleCnt="4">
        <dgm:presLayoutVars>
          <dgm:chMax val="0"/>
          <dgm:chPref val="0"/>
          <dgm:bulletEnabled val="1"/>
        </dgm:presLayoutVars>
      </dgm:prSet>
      <dgm:spPr/>
    </dgm:pt>
    <dgm:pt modelId="{05439331-27EF-4DDA-B45B-32C15CFFA4F1}" type="pres">
      <dgm:prSet presAssocID="{DBB198C5-0608-4B05-9064-A061A575747B}" presName="wedge4" presStyleLbl="node1" presStyleIdx="3" presStyleCnt="4"/>
      <dgm:spPr/>
    </dgm:pt>
    <dgm:pt modelId="{F904FA3C-2F08-45A0-89CC-7B96559AC299}" type="pres">
      <dgm:prSet presAssocID="{DBB198C5-0608-4B05-9064-A061A575747B}" presName="dummy4a" presStyleCnt="0"/>
      <dgm:spPr/>
    </dgm:pt>
    <dgm:pt modelId="{29572A9A-56E9-447A-A930-2C1AEE701D0D}" type="pres">
      <dgm:prSet presAssocID="{DBB198C5-0608-4B05-9064-A061A575747B}" presName="dummy4b" presStyleCnt="0"/>
      <dgm:spPr/>
    </dgm:pt>
    <dgm:pt modelId="{D6963817-D47D-4CFA-A6DD-135F12ECEA25}" type="pres">
      <dgm:prSet presAssocID="{DBB198C5-0608-4B05-9064-A061A575747B}" presName="wedge4Tx" presStyleLbl="node1" presStyleIdx="3" presStyleCnt="4">
        <dgm:presLayoutVars>
          <dgm:chMax val="0"/>
          <dgm:chPref val="0"/>
          <dgm:bulletEnabled val="1"/>
        </dgm:presLayoutVars>
      </dgm:prSet>
      <dgm:spPr/>
    </dgm:pt>
    <dgm:pt modelId="{16D46636-7F8B-4BB7-831E-C440AA42DAD5}" type="pres">
      <dgm:prSet presAssocID="{126D90DA-1747-4421-9E41-20FD1FAAD9B0}" presName="arrowWedge1" presStyleLbl="fgSibTrans2D1" presStyleIdx="0" presStyleCnt="4"/>
      <dgm:spPr>
        <a:solidFill>
          <a:srgbClr val="BCBCBC"/>
        </a:solidFill>
      </dgm:spPr>
    </dgm:pt>
    <dgm:pt modelId="{6416E304-12B8-431F-AE4E-3DC9ED7343C2}" type="pres">
      <dgm:prSet presAssocID="{2015778B-F5C0-4A3C-9764-C3A3D2F3ABAC}" presName="arrowWedge2" presStyleLbl="fgSibTrans2D1" presStyleIdx="1" presStyleCnt="4"/>
      <dgm:spPr>
        <a:solidFill>
          <a:srgbClr val="BCBCBC"/>
        </a:solidFill>
      </dgm:spPr>
    </dgm:pt>
    <dgm:pt modelId="{D662BEF8-2E60-453C-935C-A821FC09CFA0}" type="pres">
      <dgm:prSet presAssocID="{63086C0B-C928-43C6-8199-A67796505CC8}" presName="arrowWedge3" presStyleLbl="fgSibTrans2D1" presStyleIdx="2" presStyleCnt="4"/>
      <dgm:spPr>
        <a:solidFill>
          <a:srgbClr val="BCBCBC"/>
        </a:solidFill>
      </dgm:spPr>
    </dgm:pt>
    <dgm:pt modelId="{75E34A58-E616-4FC7-8FB1-32F0E14FF3ED}" type="pres">
      <dgm:prSet presAssocID="{74BA5395-4370-467D-9858-73A919014F71}" presName="arrowWedge4" presStyleLbl="fgSibTrans2D1" presStyleIdx="3" presStyleCnt="4"/>
      <dgm:spPr>
        <a:solidFill>
          <a:srgbClr val="BCBCBC"/>
        </a:solidFill>
      </dgm:spPr>
    </dgm:pt>
  </dgm:ptLst>
  <dgm:cxnLst>
    <dgm:cxn modelId="{E018D641-ADD0-4415-98B9-9A5ACF1517BE}" srcId="{DBB198C5-0608-4B05-9064-A061A575747B}" destId="{ADF6A967-FB76-4AD1-AC5E-F9922BF8B8D5}" srcOrd="3" destOrd="0" parTransId="{24860BCB-7E81-4C51-9E9A-1361CEC26BB6}" sibTransId="{74BA5395-4370-467D-9858-73A919014F71}"/>
    <dgm:cxn modelId="{0EB4B00A-84AD-4196-B97D-560AC3BF4D66}" srcId="{DBB198C5-0608-4B05-9064-A061A575747B}" destId="{73CAE11B-68A1-4E95-AD0B-261EDFC8052F}" srcOrd="0" destOrd="0" parTransId="{EF9AA718-8824-4BC6-811B-475265CAC7F1}" sibTransId="{126D90DA-1747-4421-9E41-20FD1FAAD9B0}"/>
    <dgm:cxn modelId="{EA106251-DA12-42B3-BA6D-A37DFB65FC87}" type="presOf" srcId="{5ADAD994-198A-49DE-8433-723548268EF8}" destId="{1C8A8EB7-0B50-4060-8BC0-7AE75581E06E}" srcOrd="0" destOrd="0" presId="urn:microsoft.com/office/officeart/2005/8/layout/cycle8"/>
    <dgm:cxn modelId="{B7AA8A80-8AC9-48E2-864C-219C4F468B4E}" type="presOf" srcId="{5ADAD994-198A-49DE-8433-723548268EF8}" destId="{A16F205F-5D68-4DA1-A2DE-550A51D686B9}" srcOrd="1" destOrd="0" presId="urn:microsoft.com/office/officeart/2005/8/layout/cycle8"/>
    <dgm:cxn modelId="{B38A2949-6762-48EA-9469-43B9A6DA7112}" type="presOf" srcId="{416F45A4-C92B-48CC-8AB7-DF5FF4DFA48D}" destId="{025AB67B-A4F2-49B5-9ED9-E3399707502F}" srcOrd="0" destOrd="0" presId="urn:microsoft.com/office/officeart/2005/8/layout/cycle8"/>
    <dgm:cxn modelId="{2F35E0C5-E2CF-4AEC-BEC7-D2868C2F9153}" type="presOf" srcId="{73CAE11B-68A1-4E95-AD0B-261EDFC8052F}" destId="{B9AA9C88-9C7C-4D87-B303-EA43FBD3C146}" srcOrd="1" destOrd="0" presId="urn:microsoft.com/office/officeart/2005/8/layout/cycle8"/>
    <dgm:cxn modelId="{54A95C1A-3FE6-4658-9418-73EA4A59E89B}" type="presOf" srcId="{416F45A4-C92B-48CC-8AB7-DF5FF4DFA48D}" destId="{C92666DA-26EF-4B86-933E-5E693F3FC176}" srcOrd="1" destOrd="0" presId="urn:microsoft.com/office/officeart/2005/8/layout/cycle8"/>
    <dgm:cxn modelId="{08CFB5E0-10DD-4F88-BDD5-9C1B29AA8E16}" srcId="{DBB198C5-0608-4B05-9064-A061A575747B}" destId="{416F45A4-C92B-48CC-8AB7-DF5FF4DFA48D}" srcOrd="2" destOrd="0" parTransId="{42651914-1CA0-492D-8086-9E53A6BD14DD}" sibTransId="{63086C0B-C928-43C6-8199-A67796505CC8}"/>
    <dgm:cxn modelId="{F5F7FDAC-6724-4E62-B471-22930DF03F9D}" type="presOf" srcId="{ADF6A967-FB76-4AD1-AC5E-F9922BF8B8D5}" destId="{05439331-27EF-4DDA-B45B-32C15CFFA4F1}" srcOrd="0" destOrd="0" presId="urn:microsoft.com/office/officeart/2005/8/layout/cycle8"/>
    <dgm:cxn modelId="{27D48339-A455-4B87-8BE3-3BDE5773565F}" srcId="{DBB198C5-0608-4B05-9064-A061A575747B}" destId="{5ADAD994-198A-49DE-8433-723548268EF8}" srcOrd="1" destOrd="0" parTransId="{5D4E26A8-99C8-4A35-9E62-4052F58E4547}" sibTransId="{2015778B-F5C0-4A3C-9764-C3A3D2F3ABAC}"/>
    <dgm:cxn modelId="{6897EF34-7038-45C3-8691-BFC1E2093302}" type="presOf" srcId="{ADF6A967-FB76-4AD1-AC5E-F9922BF8B8D5}" destId="{D6963817-D47D-4CFA-A6DD-135F12ECEA25}" srcOrd="1" destOrd="0" presId="urn:microsoft.com/office/officeart/2005/8/layout/cycle8"/>
    <dgm:cxn modelId="{D7DF0B46-C202-4372-BFF1-44998241A346}" type="presOf" srcId="{73CAE11B-68A1-4E95-AD0B-261EDFC8052F}" destId="{7B80B946-0CC5-4249-9A8E-CEA7F0C20266}" srcOrd="0" destOrd="0" presId="urn:microsoft.com/office/officeart/2005/8/layout/cycle8"/>
    <dgm:cxn modelId="{510AF513-5749-47EF-A54C-BC8BA342C847}" type="presOf" srcId="{DBB198C5-0608-4B05-9064-A061A575747B}" destId="{E31CF84B-1512-4CBF-83C6-B95F2FC8274C}" srcOrd="0" destOrd="0" presId="urn:microsoft.com/office/officeart/2005/8/layout/cycle8"/>
    <dgm:cxn modelId="{0CA99BE8-B619-4FF2-B79B-2EAB075BFE0A}" type="presParOf" srcId="{E31CF84B-1512-4CBF-83C6-B95F2FC8274C}" destId="{7B80B946-0CC5-4249-9A8E-CEA7F0C20266}" srcOrd="0" destOrd="0" presId="urn:microsoft.com/office/officeart/2005/8/layout/cycle8"/>
    <dgm:cxn modelId="{1A5C8F98-2473-4EF7-8DE7-71A0F94D61DF}" type="presParOf" srcId="{E31CF84B-1512-4CBF-83C6-B95F2FC8274C}" destId="{FE5270EB-4CC7-4FA5-A71E-4ED0E280F59B}" srcOrd="1" destOrd="0" presId="urn:microsoft.com/office/officeart/2005/8/layout/cycle8"/>
    <dgm:cxn modelId="{D3D22F51-6CEA-49B8-A58D-8C69EB008FEA}" type="presParOf" srcId="{E31CF84B-1512-4CBF-83C6-B95F2FC8274C}" destId="{79945A58-B8BB-4934-B40A-E84876EB6348}" srcOrd="2" destOrd="0" presId="urn:microsoft.com/office/officeart/2005/8/layout/cycle8"/>
    <dgm:cxn modelId="{A01B3C70-9FE1-4F60-80D2-68DC51836C05}" type="presParOf" srcId="{E31CF84B-1512-4CBF-83C6-B95F2FC8274C}" destId="{B9AA9C88-9C7C-4D87-B303-EA43FBD3C146}" srcOrd="3" destOrd="0" presId="urn:microsoft.com/office/officeart/2005/8/layout/cycle8"/>
    <dgm:cxn modelId="{E24C5B85-349E-4389-9105-2521B8F7107A}" type="presParOf" srcId="{E31CF84B-1512-4CBF-83C6-B95F2FC8274C}" destId="{1C8A8EB7-0B50-4060-8BC0-7AE75581E06E}" srcOrd="4" destOrd="0" presId="urn:microsoft.com/office/officeart/2005/8/layout/cycle8"/>
    <dgm:cxn modelId="{9440B2EB-EAF8-42A9-950D-9C655F65CA27}" type="presParOf" srcId="{E31CF84B-1512-4CBF-83C6-B95F2FC8274C}" destId="{DD917ACA-AC72-4841-B1D6-ADA936F9D6D5}" srcOrd="5" destOrd="0" presId="urn:microsoft.com/office/officeart/2005/8/layout/cycle8"/>
    <dgm:cxn modelId="{042F6FEF-CC5D-4A29-823F-AC3602D377AC}" type="presParOf" srcId="{E31CF84B-1512-4CBF-83C6-B95F2FC8274C}" destId="{51C79673-ABE8-4B89-ACBC-FE1222F89AEB}" srcOrd="6" destOrd="0" presId="urn:microsoft.com/office/officeart/2005/8/layout/cycle8"/>
    <dgm:cxn modelId="{CB54B6B6-1B2C-4D7F-AB5F-CB30F413C79A}" type="presParOf" srcId="{E31CF84B-1512-4CBF-83C6-B95F2FC8274C}" destId="{A16F205F-5D68-4DA1-A2DE-550A51D686B9}" srcOrd="7" destOrd="0" presId="urn:microsoft.com/office/officeart/2005/8/layout/cycle8"/>
    <dgm:cxn modelId="{EE19D64A-3470-404B-80C7-297E0A5B4AC9}" type="presParOf" srcId="{E31CF84B-1512-4CBF-83C6-B95F2FC8274C}" destId="{025AB67B-A4F2-49B5-9ED9-E3399707502F}" srcOrd="8" destOrd="0" presId="urn:microsoft.com/office/officeart/2005/8/layout/cycle8"/>
    <dgm:cxn modelId="{EAEAAE45-566C-4B36-BB3F-068BCC39DB33}" type="presParOf" srcId="{E31CF84B-1512-4CBF-83C6-B95F2FC8274C}" destId="{FB53B355-2959-48FE-BDC3-FFCD50F23D76}" srcOrd="9" destOrd="0" presId="urn:microsoft.com/office/officeart/2005/8/layout/cycle8"/>
    <dgm:cxn modelId="{BDC11F6B-77EC-4912-A1B7-9D59C80B5F8F}" type="presParOf" srcId="{E31CF84B-1512-4CBF-83C6-B95F2FC8274C}" destId="{B6EF7612-2108-48CA-8643-CE6C5A2C3A3A}" srcOrd="10" destOrd="0" presId="urn:microsoft.com/office/officeart/2005/8/layout/cycle8"/>
    <dgm:cxn modelId="{33B8A7B5-F6E5-4E27-ACBC-D7FD1A11A0CC}" type="presParOf" srcId="{E31CF84B-1512-4CBF-83C6-B95F2FC8274C}" destId="{C92666DA-26EF-4B86-933E-5E693F3FC176}" srcOrd="11" destOrd="0" presId="urn:microsoft.com/office/officeart/2005/8/layout/cycle8"/>
    <dgm:cxn modelId="{C33E0FB5-45B3-4069-92B2-3334FB507888}" type="presParOf" srcId="{E31CF84B-1512-4CBF-83C6-B95F2FC8274C}" destId="{05439331-27EF-4DDA-B45B-32C15CFFA4F1}" srcOrd="12" destOrd="0" presId="urn:microsoft.com/office/officeart/2005/8/layout/cycle8"/>
    <dgm:cxn modelId="{EE80DF9E-0CCC-499D-9DCF-7C206F3B4368}" type="presParOf" srcId="{E31CF84B-1512-4CBF-83C6-B95F2FC8274C}" destId="{F904FA3C-2F08-45A0-89CC-7B96559AC299}" srcOrd="13" destOrd="0" presId="urn:microsoft.com/office/officeart/2005/8/layout/cycle8"/>
    <dgm:cxn modelId="{8F48FC63-E416-4413-8F15-75BA52480268}" type="presParOf" srcId="{E31CF84B-1512-4CBF-83C6-B95F2FC8274C}" destId="{29572A9A-56E9-447A-A930-2C1AEE701D0D}" srcOrd="14" destOrd="0" presId="urn:microsoft.com/office/officeart/2005/8/layout/cycle8"/>
    <dgm:cxn modelId="{4931974F-6565-4504-988C-F0EDDEADCA88}" type="presParOf" srcId="{E31CF84B-1512-4CBF-83C6-B95F2FC8274C}" destId="{D6963817-D47D-4CFA-A6DD-135F12ECEA25}" srcOrd="15" destOrd="0" presId="urn:microsoft.com/office/officeart/2005/8/layout/cycle8"/>
    <dgm:cxn modelId="{09795E86-9F77-42BE-8FDF-AD8C293C9523}" type="presParOf" srcId="{E31CF84B-1512-4CBF-83C6-B95F2FC8274C}" destId="{16D46636-7F8B-4BB7-831E-C440AA42DAD5}" srcOrd="16" destOrd="0" presId="urn:microsoft.com/office/officeart/2005/8/layout/cycle8"/>
    <dgm:cxn modelId="{2CB05E23-8809-4B61-B8D5-82F215265855}" type="presParOf" srcId="{E31CF84B-1512-4CBF-83C6-B95F2FC8274C}" destId="{6416E304-12B8-431F-AE4E-3DC9ED7343C2}" srcOrd="17" destOrd="0" presId="urn:microsoft.com/office/officeart/2005/8/layout/cycle8"/>
    <dgm:cxn modelId="{34D0B050-0F72-476A-840B-72F8AEF4BAA1}" type="presParOf" srcId="{E31CF84B-1512-4CBF-83C6-B95F2FC8274C}" destId="{D662BEF8-2E60-453C-935C-A821FC09CFA0}" srcOrd="18" destOrd="0" presId="urn:microsoft.com/office/officeart/2005/8/layout/cycle8"/>
    <dgm:cxn modelId="{918DFF1C-1B5F-446F-8E41-B43CFD237521}" type="presParOf" srcId="{E31CF84B-1512-4CBF-83C6-B95F2FC8274C}" destId="{75E34A58-E616-4FC7-8FB1-32F0E14FF3ED}" srcOrd="19" destOrd="0" presId="urn:microsoft.com/office/officeart/2005/8/layout/cycle8"/>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CE64325-9CEE-4608-A93E-C915CDCCFB54}"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7D99AB68-16CA-4528-96F2-EC2A952F33A5}">
      <dgm:prSet phldrT="[Text]" custT="1"/>
      <dgm:spPr>
        <a:solidFill>
          <a:schemeClr val="bg2">
            <a:lumMod val="10000"/>
          </a:schemeClr>
        </a:solidFill>
        <a:ln>
          <a:noFill/>
        </a:ln>
      </dgm:spPr>
      <dgm:t>
        <a:bodyPr/>
        <a:lstStyle/>
        <a:p>
          <a:r>
            <a:rPr lang="tr-TR" sz="3600">
              <a:latin typeface="Open Sans Semibold" panose="020B0706030804020204" pitchFamily="34" charset="0"/>
              <a:ea typeface="Open Sans Semibold" panose="020B0706030804020204" pitchFamily="34" charset="0"/>
              <a:cs typeface="Open Sans Semibold" panose="020B0706030804020204" pitchFamily="34" charset="0"/>
            </a:rPr>
            <a:t>CEO</a:t>
          </a:r>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AC265CAA-4874-40F0-8490-FDBDD5EF0025}" type="parTrans" cxnId="{47BEC0C6-DD26-4850-924E-C731C2283814}">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FAE57CE7-5E73-4E60-9214-14DD75584226}" type="sibTrans" cxnId="{47BEC0C6-DD26-4850-924E-C731C2283814}">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6D1BBB58-55F8-40D1-B550-A3152A9CCEEB}" type="asst">
      <dgm:prSet phldrT="[Text]" custT="1"/>
      <dgm:spPr>
        <a:solidFill>
          <a:schemeClr val="bg2">
            <a:lumMod val="10000"/>
          </a:schemeClr>
        </a:solidFill>
        <a:ln>
          <a:noFill/>
        </a:ln>
      </dgm:spPr>
      <dgm:t>
        <a:bodyPr/>
        <a:lstStyle/>
        <a:p>
          <a:r>
            <a:rPr lang="tr-TR" sz="3600">
              <a:latin typeface="Open Sans Semibold" panose="020B0706030804020204" pitchFamily="34" charset="0"/>
              <a:ea typeface="Open Sans Semibold" panose="020B0706030804020204" pitchFamily="34" charset="0"/>
              <a:cs typeface="Open Sans Semibold" panose="020B0706030804020204" pitchFamily="34" charset="0"/>
            </a:rPr>
            <a:t>GM</a:t>
          </a:r>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90F126B4-F346-481A-9826-5B00E2AB0859}" type="parTrans" cxnId="{787D1B5A-4D30-4D6E-ACA3-0FBF705E57B4}">
      <dgm:prSet/>
      <dgm:spPr>
        <a:ln>
          <a:solidFill>
            <a:schemeClr val="bg2">
              <a:lumMod val="10000"/>
            </a:schemeClr>
          </a:solidFill>
        </a:ln>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BC203BCB-525B-45D3-8FD2-ECD9D4B4F8BD}" type="sibTrans" cxnId="{787D1B5A-4D30-4D6E-ACA3-0FBF705E57B4}">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D0B84763-F1C9-4C47-B171-649673BE060F}">
      <dgm:prSet phldrT="[Text]" custT="1"/>
      <dgm:spPr>
        <a:solidFill>
          <a:schemeClr val="bg2">
            <a:lumMod val="10000"/>
          </a:schemeClr>
        </a:solidFill>
        <a:ln>
          <a:noFill/>
        </a:ln>
      </dgm:spPr>
      <dgm:t>
        <a:bodyPr/>
        <a:lstStyle/>
        <a:p>
          <a:r>
            <a:rPr lang="tr-TR" sz="3200">
              <a:latin typeface="Open Sans Semibold" panose="020B0706030804020204" pitchFamily="34" charset="0"/>
              <a:ea typeface="Open Sans Semibold" panose="020B0706030804020204" pitchFamily="34" charset="0"/>
              <a:cs typeface="Open Sans Semibold" panose="020B0706030804020204" pitchFamily="34" charset="0"/>
            </a:rPr>
            <a:t>Sales Director</a:t>
          </a:r>
          <a:endParaRPr lang="en-US" sz="32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01DED01E-50B0-418A-928C-1C4686BDCE49}" type="parTrans" cxnId="{B2E7FF49-28A5-48FF-B1E9-40EC35D2FBC3}">
      <dgm:prSet/>
      <dgm:spPr>
        <a:ln>
          <a:solidFill>
            <a:schemeClr val="bg2">
              <a:lumMod val="10000"/>
            </a:schemeClr>
          </a:solidFill>
        </a:ln>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EFB3EA13-56A4-48DC-90B6-B3BC425ED367}" type="sibTrans" cxnId="{B2E7FF49-28A5-48FF-B1E9-40EC35D2FBC3}">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D6BF6C99-1DFA-49D8-8A3F-B70B0788E6D6}">
      <dgm:prSet phldrT="[Text]" custT="1"/>
      <dgm:spPr>
        <a:solidFill>
          <a:schemeClr val="bg2">
            <a:lumMod val="10000"/>
          </a:schemeClr>
        </a:solidFill>
        <a:ln>
          <a:noFill/>
        </a:ln>
      </dgm:spPr>
      <dgm:t>
        <a:bodyPr/>
        <a:lstStyle/>
        <a:p>
          <a:r>
            <a:rPr lang="tr-TR" sz="3200">
              <a:latin typeface="Open Sans Semibold" panose="020B0706030804020204" pitchFamily="34" charset="0"/>
              <a:ea typeface="Open Sans Semibold" panose="020B0706030804020204" pitchFamily="34" charset="0"/>
              <a:cs typeface="Open Sans Semibold" panose="020B0706030804020204" pitchFamily="34" charset="0"/>
            </a:rPr>
            <a:t>Finance Manager</a:t>
          </a:r>
          <a:endParaRPr lang="en-US" sz="32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56A931AC-7EAF-4E09-A23E-7D1CFB9DE4D5}" type="parTrans" cxnId="{4923CD17-8515-47BD-BDB5-A2AD7FD83968}">
      <dgm:prSet/>
      <dgm:spPr>
        <a:ln>
          <a:solidFill>
            <a:schemeClr val="bg2">
              <a:lumMod val="10000"/>
            </a:schemeClr>
          </a:solidFill>
        </a:ln>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7488F875-02BE-46DB-B1A8-2A04A2063A70}" type="sibTrans" cxnId="{4923CD17-8515-47BD-BDB5-A2AD7FD83968}">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60EA82B6-1B12-450F-8DC6-C5BD0DDDBFA6}">
      <dgm:prSet phldrT="[Text]" custT="1"/>
      <dgm:spPr>
        <a:solidFill>
          <a:schemeClr val="bg2">
            <a:lumMod val="10000"/>
          </a:schemeClr>
        </a:solidFill>
        <a:ln>
          <a:noFill/>
        </a:ln>
      </dgm:spPr>
      <dgm:t>
        <a:bodyPr/>
        <a:lstStyle/>
        <a:p>
          <a:r>
            <a:rPr lang="tr-TR" sz="3200">
              <a:latin typeface="Open Sans Semibold" panose="020B0706030804020204" pitchFamily="34" charset="0"/>
              <a:ea typeface="Open Sans Semibold" panose="020B0706030804020204" pitchFamily="34" charset="0"/>
              <a:cs typeface="Open Sans Semibold" panose="020B0706030804020204" pitchFamily="34" charset="0"/>
            </a:rPr>
            <a:t>Lawyer</a:t>
          </a:r>
          <a:endParaRPr lang="en-US" sz="32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373C64A1-D056-480D-BADA-DEB1154A97A1}" type="parTrans" cxnId="{A8E5AE91-263A-4D05-8486-1474D88F9023}">
      <dgm:prSet/>
      <dgm:spPr>
        <a:ln>
          <a:solidFill>
            <a:schemeClr val="bg2">
              <a:lumMod val="10000"/>
            </a:schemeClr>
          </a:solidFill>
        </a:ln>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BB0FFFEA-D2B6-4B36-92CD-EA77E4027E1D}" type="sibTrans" cxnId="{A8E5AE91-263A-4D05-8486-1474D88F9023}">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07ECCF0B-926F-4E91-834D-737CBF545177}">
      <dgm:prSet phldrT="[Text]" custT="1"/>
      <dgm:spPr>
        <a:solidFill>
          <a:schemeClr val="bg2">
            <a:lumMod val="10000"/>
          </a:schemeClr>
        </a:solidFill>
        <a:ln>
          <a:noFill/>
        </a:ln>
      </dgm:spPr>
      <dgm:t>
        <a:bodyPr/>
        <a:lstStyle/>
        <a:p>
          <a:r>
            <a:rPr lang="tr-TR" sz="3200">
              <a:latin typeface="Open Sans Semibold" panose="020B0706030804020204" pitchFamily="34" charset="0"/>
              <a:ea typeface="Open Sans Semibold" panose="020B0706030804020204" pitchFamily="34" charset="0"/>
              <a:cs typeface="Open Sans Semibold" panose="020B0706030804020204" pitchFamily="34" charset="0"/>
            </a:rPr>
            <a:t>Marketing Manager</a:t>
          </a:r>
          <a:endParaRPr lang="en-US" sz="32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AC19596D-1931-4302-A290-1870C6FB18BA}" type="parTrans" cxnId="{125B5CB6-60C8-480A-B9DC-AD1CD1E4414D}">
      <dgm:prSet/>
      <dgm:spPr>
        <a:ln>
          <a:solidFill>
            <a:schemeClr val="bg2">
              <a:lumMod val="10000"/>
            </a:schemeClr>
          </a:solidFill>
        </a:ln>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AB7CED80-CA33-49EC-80AF-6D743A6EAE2D}" type="sibTrans" cxnId="{125B5CB6-60C8-480A-B9DC-AD1CD1E4414D}">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77D85BAD-4097-40FF-A9AF-3223E07585BA}">
      <dgm:prSet phldrT="[Text]" custT="1"/>
      <dgm:spPr>
        <a:solidFill>
          <a:schemeClr val="bg2">
            <a:lumMod val="10000"/>
          </a:schemeClr>
        </a:solidFill>
        <a:ln>
          <a:noFill/>
        </a:ln>
      </dgm:spPr>
      <dgm:t>
        <a:bodyPr/>
        <a:lstStyle/>
        <a:p>
          <a:r>
            <a:rPr lang="tr-TR" sz="3200">
              <a:latin typeface="Open Sans Semibold" panose="020B0706030804020204" pitchFamily="34" charset="0"/>
              <a:ea typeface="Open Sans Semibold" panose="020B0706030804020204" pitchFamily="34" charset="0"/>
              <a:cs typeface="Open Sans Semibold" panose="020B0706030804020204" pitchFamily="34" charset="0"/>
            </a:rPr>
            <a:t>HR Director</a:t>
          </a:r>
          <a:endParaRPr lang="en-US" sz="32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85A54A26-E42B-4ECD-A4D4-F20DFA292494}" type="parTrans" cxnId="{FE8871DB-19BB-489A-B161-AE91C272B5B5}">
      <dgm:prSet/>
      <dgm:spPr>
        <a:ln>
          <a:solidFill>
            <a:schemeClr val="bg2">
              <a:lumMod val="10000"/>
            </a:schemeClr>
          </a:solidFill>
        </a:ln>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D4237EFD-4F8C-40B1-A78D-946D2771919B}" type="sibTrans" cxnId="{FE8871DB-19BB-489A-B161-AE91C272B5B5}">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D4C22E49-52B4-4208-A9B8-6D77FD0A7957}" type="pres">
      <dgm:prSet presAssocID="{ACE64325-9CEE-4608-A93E-C915CDCCFB54}" presName="hierChild1" presStyleCnt="0">
        <dgm:presLayoutVars>
          <dgm:orgChart val="1"/>
          <dgm:chPref val="1"/>
          <dgm:dir/>
          <dgm:animOne val="branch"/>
          <dgm:animLvl val="lvl"/>
          <dgm:resizeHandles/>
        </dgm:presLayoutVars>
      </dgm:prSet>
      <dgm:spPr/>
    </dgm:pt>
    <dgm:pt modelId="{3AAD17CE-F9F2-44C5-A196-DD7637B98C55}" type="pres">
      <dgm:prSet presAssocID="{7D99AB68-16CA-4528-96F2-EC2A952F33A5}" presName="hierRoot1" presStyleCnt="0">
        <dgm:presLayoutVars>
          <dgm:hierBranch val="init"/>
        </dgm:presLayoutVars>
      </dgm:prSet>
      <dgm:spPr/>
    </dgm:pt>
    <dgm:pt modelId="{6EC7CC92-035A-48C1-8137-D26D38710611}" type="pres">
      <dgm:prSet presAssocID="{7D99AB68-16CA-4528-96F2-EC2A952F33A5}" presName="rootComposite1" presStyleCnt="0"/>
      <dgm:spPr/>
    </dgm:pt>
    <dgm:pt modelId="{88248D7B-3E77-469E-868A-AC3C76B3148D}" type="pres">
      <dgm:prSet presAssocID="{7D99AB68-16CA-4528-96F2-EC2A952F33A5}" presName="rootText1" presStyleLbl="node0" presStyleIdx="0" presStyleCnt="1">
        <dgm:presLayoutVars>
          <dgm:chPref val="3"/>
        </dgm:presLayoutVars>
      </dgm:prSet>
      <dgm:spPr/>
    </dgm:pt>
    <dgm:pt modelId="{8A8BDE3C-061C-4646-AFE3-A40D654EA094}" type="pres">
      <dgm:prSet presAssocID="{7D99AB68-16CA-4528-96F2-EC2A952F33A5}" presName="rootConnector1" presStyleLbl="node1" presStyleIdx="0" presStyleCnt="0"/>
      <dgm:spPr/>
    </dgm:pt>
    <dgm:pt modelId="{3DAC29DF-DC0E-4A78-8AEE-642C57A533E3}" type="pres">
      <dgm:prSet presAssocID="{7D99AB68-16CA-4528-96F2-EC2A952F33A5}" presName="hierChild2" presStyleCnt="0"/>
      <dgm:spPr/>
    </dgm:pt>
    <dgm:pt modelId="{C4876A4F-2ECC-4402-83DF-25B916B49204}" type="pres">
      <dgm:prSet presAssocID="{01DED01E-50B0-418A-928C-1C4686BDCE49}" presName="Name37" presStyleLbl="parChTrans1D2" presStyleIdx="0" presStyleCnt="6"/>
      <dgm:spPr/>
    </dgm:pt>
    <dgm:pt modelId="{E33710BD-9594-416E-B81D-0B4E3ED3A6FF}" type="pres">
      <dgm:prSet presAssocID="{D0B84763-F1C9-4C47-B171-649673BE060F}" presName="hierRoot2" presStyleCnt="0">
        <dgm:presLayoutVars>
          <dgm:hierBranch val="init"/>
        </dgm:presLayoutVars>
      </dgm:prSet>
      <dgm:spPr/>
    </dgm:pt>
    <dgm:pt modelId="{2C34FF3D-9456-47D9-85A1-2DFB4605ED39}" type="pres">
      <dgm:prSet presAssocID="{D0B84763-F1C9-4C47-B171-649673BE060F}" presName="rootComposite" presStyleCnt="0"/>
      <dgm:spPr/>
    </dgm:pt>
    <dgm:pt modelId="{024028FF-31BD-426C-B225-D793D973D3CF}" type="pres">
      <dgm:prSet presAssocID="{D0B84763-F1C9-4C47-B171-649673BE060F}" presName="rootText" presStyleLbl="node2" presStyleIdx="0" presStyleCnt="5" custLinFactNeighborX="-40333">
        <dgm:presLayoutVars>
          <dgm:chPref val="3"/>
        </dgm:presLayoutVars>
      </dgm:prSet>
      <dgm:spPr/>
    </dgm:pt>
    <dgm:pt modelId="{00F80C27-E4C9-4325-AEC1-39E9E50D64D4}" type="pres">
      <dgm:prSet presAssocID="{D0B84763-F1C9-4C47-B171-649673BE060F}" presName="rootConnector" presStyleLbl="node2" presStyleIdx="0" presStyleCnt="5"/>
      <dgm:spPr/>
    </dgm:pt>
    <dgm:pt modelId="{9F1E5970-605E-4C97-9A1E-936BCA6D152C}" type="pres">
      <dgm:prSet presAssocID="{D0B84763-F1C9-4C47-B171-649673BE060F}" presName="hierChild4" presStyleCnt="0"/>
      <dgm:spPr/>
    </dgm:pt>
    <dgm:pt modelId="{B097941B-A725-4DAD-9CDE-B1814189AA19}" type="pres">
      <dgm:prSet presAssocID="{D0B84763-F1C9-4C47-B171-649673BE060F}" presName="hierChild5" presStyleCnt="0"/>
      <dgm:spPr/>
    </dgm:pt>
    <dgm:pt modelId="{D31C7B4B-6E9E-4DBF-855D-45FDC070524E}" type="pres">
      <dgm:prSet presAssocID="{56A931AC-7EAF-4E09-A23E-7D1CFB9DE4D5}" presName="Name37" presStyleLbl="parChTrans1D2" presStyleIdx="1" presStyleCnt="6"/>
      <dgm:spPr/>
    </dgm:pt>
    <dgm:pt modelId="{B4832E4F-8BE4-46E6-822C-94EAB6500474}" type="pres">
      <dgm:prSet presAssocID="{D6BF6C99-1DFA-49D8-8A3F-B70B0788E6D6}" presName="hierRoot2" presStyleCnt="0">
        <dgm:presLayoutVars>
          <dgm:hierBranch val="init"/>
        </dgm:presLayoutVars>
      </dgm:prSet>
      <dgm:spPr/>
    </dgm:pt>
    <dgm:pt modelId="{FB9EE7B6-2A99-4AD6-9B03-158D47E06C7C}" type="pres">
      <dgm:prSet presAssocID="{D6BF6C99-1DFA-49D8-8A3F-B70B0788E6D6}" presName="rootComposite" presStyleCnt="0"/>
      <dgm:spPr/>
    </dgm:pt>
    <dgm:pt modelId="{AE2CF17F-5EA0-40AF-B4F3-58F13B30EF62}" type="pres">
      <dgm:prSet presAssocID="{D6BF6C99-1DFA-49D8-8A3F-B70B0788E6D6}" presName="rootText" presStyleLbl="node2" presStyleIdx="1" presStyleCnt="5" custLinFactNeighborX="-20774">
        <dgm:presLayoutVars>
          <dgm:chPref val="3"/>
        </dgm:presLayoutVars>
      </dgm:prSet>
      <dgm:spPr/>
    </dgm:pt>
    <dgm:pt modelId="{2D9E54EF-E8AA-482E-8A87-3B4A33B94033}" type="pres">
      <dgm:prSet presAssocID="{D6BF6C99-1DFA-49D8-8A3F-B70B0788E6D6}" presName="rootConnector" presStyleLbl="node2" presStyleIdx="1" presStyleCnt="5"/>
      <dgm:spPr/>
    </dgm:pt>
    <dgm:pt modelId="{96747211-06D5-481E-97B1-95BCC131FFE9}" type="pres">
      <dgm:prSet presAssocID="{D6BF6C99-1DFA-49D8-8A3F-B70B0788E6D6}" presName="hierChild4" presStyleCnt="0"/>
      <dgm:spPr/>
    </dgm:pt>
    <dgm:pt modelId="{CAAC1B2A-86BF-48D2-979B-900BAAD5191A}" type="pres">
      <dgm:prSet presAssocID="{D6BF6C99-1DFA-49D8-8A3F-B70B0788E6D6}" presName="hierChild5" presStyleCnt="0"/>
      <dgm:spPr/>
    </dgm:pt>
    <dgm:pt modelId="{C13FC5C1-1D94-4311-B6EA-2F3822BCD964}" type="pres">
      <dgm:prSet presAssocID="{373C64A1-D056-480D-BADA-DEB1154A97A1}" presName="Name37" presStyleLbl="parChTrans1D2" presStyleIdx="2" presStyleCnt="6"/>
      <dgm:spPr/>
    </dgm:pt>
    <dgm:pt modelId="{7D12DB8C-CF47-457C-AAE7-EFFA52451F5C}" type="pres">
      <dgm:prSet presAssocID="{60EA82B6-1B12-450F-8DC6-C5BD0DDDBFA6}" presName="hierRoot2" presStyleCnt="0">
        <dgm:presLayoutVars>
          <dgm:hierBranch val="init"/>
        </dgm:presLayoutVars>
      </dgm:prSet>
      <dgm:spPr/>
    </dgm:pt>
    <dgm:pt modelId="{72435DC1-3BE0-4F32-8A87-67E730B61AD1}" type="pres">
      <dgm:prSet presAssocID="{60EA82B6-1B12-450F-8DC6-C5BD0DDDBFA6}" presName="rootComposite" presStyleCnt="0"/>
      <dgm:spPr/>
    </dgm:pt>
    <dgm:pt modelId="{0B304B90-CFAF-429E-B325-9B81DFAA07C5}" type="pres">
      <dgm:prSet presAssocID="{60EA82B6-1B12-450F-8DC6-C5BD0DDDBFA6}" presName="rootText" presStyleLbl="node2" presStyleIdx="2" presStyleCnt="5">
        <dgm:presLayoutVars>
          <dgm:chPref val="3"/>
        </dgm:presLayoutVars>
      </dgm:prSet>
      <dgm:spPr/>
    </dgm:pt>
    <dgm:pt modelId="{B526F89E-42AB-4ADF-AB48-5A00C0663060}" type="pres">
      <dgm:prSet presAssocID="{60EA82B6-1B12-450F-8DC6-C5BD0DDDBFA6}" presName="rootConnector" presStyleLbl="node2" presStyleIdx="2" presStyleCnt="5"/>
      <dgm:spPr/>
    </dgm:pt>
    <dgm:pt modelId="{9FA1E1FA-CC5F-4905-AB5C-06986AAC1BCE}" type="pres">
      <dgm:prSet presAssocID="{60EA82B6-1B12-450F-8DC6-C5BD0DDDBFA6}" presName="hierChild4" presStyleCnt="0"/>
      <dgm:spPr/>
    </dgm:pt>
    <dgm:pt modelId="{D7399980-B15C-40A0-B7CA-914A86804DB1}" type="pres">
      <dgm:prSet presAssocID="{60EA82B6-1B12-450F-8DC6-C5BD0DDDBFA6}" presName="hierChild5" presStyleCnt="0"/>
      <dgm:spPr/>
    </dgm:pt>
    <dgm:pt modelId="{4661486D-9409-4AA5-B6FA-D77F43933CC6}" type="pres">
      <dgm:prSet presAssocID="{85A54A26-E42B-4ECD-A4D4-F20DFA292494}" presName="Name37" presStyleLbl="parChTrans1D2" presStyleIdx="3" presStyleCnt="6"/>
      <dgm:spPr/>
    </dgm:pt>
    <dgm:pt modelId="{CEF47326-1FB4-44AF-914B-FE0FDF392D6D}" type="pres">
      <dgm:prSet presAssocID="{77D85BAD-4097-40FF-A9AF-3223E07585BA}" presName="hierRoot2" presStyleCnt="0">
        <dgm:presLayoutVars>
          <dgm:hierBranch val="init"/>
        </dgm:presLayoutVars>
      </dgm:prSet>
      <dgm:spPr/>
    </dgm:pt>
    <dgm:pt modelId="{B045FE32-5DF8-4EDE-8316-37FF5BBAEF0B}" type="pres">
      <dgm:prSet presAssocID="{77D85BAD-4097-40FF-A9AF-3223E07585BA}" presName="rootComposite" presStyleCnt="0"/>
      <dgm:spPr/>
    </dgm:pt>
    <dgm:pt modelId="{54A6372D-4217-4FC8-976C-8110CF431669}" type="pres">
      <dgm:prSet presAssocID="{77D85BAD-4097-40FF-A9AF-3223E07585BA}" presName="rootText" presStyleLbl="node2" presStyleIdx="3" presStyleCnt="5" custLinFactNeighborX="23744">
        <dgm:presLayoutVars>
          <dgm:chPref val="3"/>
        </dgm:presLayoutVars>
      </dgm:prSet>
      <dgm:spPr/>
    </dgm:pt>
    <dgm:pt modelId="{B13BA6F1-1F47-4A3F-8A20-78F0E3AAA1E8}" type="pres">
      <dgm:prSet presAssocID="{77D85BAD-4097-40FF-A9AF-3223E07585BA}" presName="rootConnector" presStyleLbl="node2" presStyleIdx="3" presStyleCnt="5"/>
      <dgm:spPr/>
    </dgm:pt>
    <dgm:pt modelId="{B19579CB-EBD1-42E7-A338-D35FCEF9BE6D}" type="pres">
      <dgm:prSet presAssocID="{77D85BAD-4097-40FF-A9AF-3223E07585BA}" presName="hierChild4" presStyleCnt="0"/>
      <dgm:spPr/>
    </dgm:pt>
    <dgm:pt modelId="{FD86026B-4E4F-43A9-92B3-AA83CE9B9299}" type="pres">
      <dgm:prSet presAssocID="{77D85BAD-4097-40FF-A9AF-3223E07585BA}" presName="hierChild5" presStyleCnt="0"/>
      <dgm:spPr/>
    </dgm:pt>
    <dgm:pt modelId="{07C1F946-2E97-4594-838F-DC24D69324DD}" type="pres">
      <dgm:prSet presAssocID="{AC19596D-1931-4302-A290-1870C6FB18BA}" presName="Name37" presStyleLbl="parChTrans1D2" presStyleIdx="4" presStyleCnt="6"/>
      <dgm:spPr/>
    </dgm:pt>
    <dgm:pt modelId="{1AA60B1F-BFFE-4359-B49F-36B32F613BB4}" type="pres">
      <dgm:prSet presAssocID="{07ECCF0B-926F-4E91-834D-737CBF545177}" presName="hierRoot2" presStyleCnt="0">
        <dgm:presLayoutVars>
          <dgm:hierBranch val="init"/>
        </dgm:presLayoutVars>
      </dgm:prSet>
      <dgm:spPr/>
    </dgm:pt>
    <dgm:pt modelId="{0E8C3FF0-F868-42D2-9ADE-D0741920F3D3}" type="pres">
      <dgm:prSet presAssocID="{07ECCF0B-926F-4E91-834D-737CBF545177}" presName="rootComposite" presStyleCnt="0"/>
      <dgm:spPr/>
    </dgm:pt>
    <dgm:pt modelId="{ED98B5F9-CC4C-45D6-B165-33A46CFDB6C9}" type="pres">
      <dgm:prSet presAssocID="{07ECCF0B-926F-4E91-834D-737CBF545177}" presName="rootText" presStyleLbl="node2" presStyleIdx="4" presStyleCnt="5" custLinFactNeighborX="40333">
        <dgm:presLayoutVars>
          <dgm:chPref val="3"/>
        </dgm:presLayoutVars>
      </dgm:prSet>
      <dgm:spPr/>
    </dgm:pt>
    <dgm:pt modelId="{16AA2B54-7A47-4D43-B883-C4221F6095BD}" type="pres">
      <dgm:prSet presAssocID="{07ECCF0B-926F-4E91-834D-737CBF545177}" presName="rootConnector" presStyleLbl="node2" presStyleIdx="4" presStyleCnt="5"/>
      <dgm:spPr/>
    </dgm:pt>
    <dgm:pt modelId="{6E2534C5-692D-4E03-B36F-4A992C43B864}" type="pres">
      <dgm:prSet presAssocID="{07ECCF0B-926F-4E91-834D-737CBF545177}" presName="hierChild4" presStyleCnt="0"/>
      <dgm:spPr/>
    </dgm:pt>
    <dgm:pt modelId="{F8561178-10AD-4843-AAD8-A5C08363B1DF}" type="pres">
      <dgm:prSet presAssocID="{07ECCF0B-926F-4E91-834D-737CBF545177}" presName="hierChild5" presStyleCnt="0"/>
      <dgm:spPr/>
    </dgm:pt>
    <dgm:pt modelId="{ACACCFDC-27A0-4A41-8E4E-4465BE4FB0FD}" type="pres">
      <dgm:prSet presAssocID="{7D99AB68-16CA-4528-96F2-EC2A952F33A5}" presName="hierChild3" presStyleCnt="0"/>
      <dgm:spPr/>
    </dgm:pt>
    <dgm:pt modelId="{94F6B78A-DD92-4455-BBDA-B6F98BF363EC}" type="pres">
      <dgm:prSet presAssocID="{90F126B4-F346-481A-9826-5B00E2AB0859}" presName="Name111" presStyleLbl="parChTrans1D2" presStyleIdx="5" presStyleCnt="6"/>
      <dgm:spPr/>
    </dgm:pt>
    <dgm:pt modelId="{F120DF6C-B294-4686-94A9-4A13C132896D}" type="pres">
      <dgm:prSet presAssocID="{6D1BBB58-55F8-40D1-B550-A3152A9CCEEB}" presName="hierRoot3" presStyleCnt="0">
        <dgm:presLayoutVars>
          <dgm:hierBranch val="init"/>
        </dgm:presLayoutVars>
      </dgm:prSet>
      <dgm:spPr/>
    </dgm:pt>
    <dgm:pt modelId="{F7D1A556-BEED-45DA-BFE1-EADD6232A957}" type="pres">
      <dgm:prSet presAssocID="{6D1BBB58-55F8-40D1-B550-A3152A9CCEEB}" presName="rootComposite3" presStyleCnt="0"/>
      <dgm:spPr/>
    </dgm:pt>
    <dgm:pt modelId="{7B8DADE8-AB63-41E9-ABC6-2691EF110364}" type="pres">
      <dgm:prSet presAssocID="{6D1BBB58-55F8-40D1-B550-A3152A9CCEEB}" presName="rootText3" presStyleLbl="asst1" presStyleIdx="0" presStyleCnt="1">
        <dgm:presLayoutVars>
          <dgm:chPref val="3"/>
        </dgm:presLayoutVars>
      </dgm:prSet>
      <dgm:spPr/>
    </dgm:pt>
    <dgm:pt modelId="{4A80B4AD-FB0E-4806-9D67-3991360EC1A8}" type="pres">
      <dgm:prSet presAssocID="{6D1BBB58-55F8-40D1-B550-A3152A9CCEEB}" presName="rootConnector3" presStyleLbl="asst1" presStyleIdx="0" presStyleCnt="1"/>
      <dgm:spPr/>
    </dgm:pt>
    <dgm:pt modelId="{439D2A79-44A0-4D19-A2AA-4567EC3A1217}" type="pres">
      <dgm:prSet presAssocID="{6D1BBB58-55F8-40D1-B550-A3152A9CCEEB}" presName="hierChild6" presStyleCnt="0"/>
      <dgm:spPr/>
    </dgm:pt>
    <dgm:pt modelId="{2F0B793B-66FA-43F5-970C-19BF021E79C1}" type="pres">
      <dgm:prSet presAssocID="{6D1BBB58-55F8-40D1-B550-A3152A9CCEEB}" presName="hierChild7" presStyleCnt="0"/>
      <dgm:spPr/>
    </dgm:pt>
  </dgm:ptLst>
  <dgm:cxnLst>
    <dgm:cxn modelId="{5831E998-AACE-4BA6-B3CB-C0B2AEE2F7D5}" type="presOf" srcId="{373C64A1-D056-480D-BADA-DEB1154A97A1}" destId="{C13FC5C1-1D94-4311-B6EA-2F3822BCD964}" srcOrd="0" destOrd="0" presId="urn:microsoft.com/office/officeart/2005/8/layout/orgChart1"/>
    <dgm:cxn modelId="{74AC9C65-BFD6-457B-A978-B6DE0F375E26}" type="presOf" srcId="{77D85BAD-4097-40FF-A9AF-3223E07585BA}" destId="{54A6372D-4217-4FC8-976C-8110CF431669}" srcOrd="0" destOrd="0" presId="urn:microsoft.com/office/officeart/2005/8/layout/orgChart1"/>
    <dgm:cxn modelId="{80DF7A39-A0EA-48D5-B31D-3653FFCE9F94}" type="presOf" srcId="{56A931AC-7EAF-4E09-A23E-7D1CFB9DE4D5}" destId="{D31C7B4B-6E9E-4DBF-855D-45FDC070524E}" srcOrd="0" destOrd="0" presId="urn:microsoft.com/office/officeart/2005/8/layout/orgChart1"/>
    <dgm:cxn modelId="{787D1B5A-4D30-4D6E-ACA3-0FBF705E57B4}" srcId="{7D99AB68-16CA-4528-96F2-EC2A952F33A5}" destId="{6D1BBB58-55F8-40D1-B550-A3152A9CCEEB}" srcOrd="0" destOrd="0" parTransId="{90F126B4-F346-481A-9826-5B00E2AB0859}" sibTransId="{BC203BCB-525B-45D3-8FD2-ECD9D4B4F8BD}"/>
    <dgm:cxn modelId="{B2E7FF49-28A5-48FF-B1E9-40EC35D2FBC3}" srcId="{7D99AB68-16CA-4528-96F2-EC2A952F33A5}" destId="{D0B84763-F1C9-4C47-B171-649673BE060F}" srcOrd="1" destOrd="0" parTransId="{01DED01E-50B0-418A-928C-1C4686BDCE49}" sibTransId="{EFB3EA13-56A4-48DC-90B6-B3BC425ED367}"/>
    <dgm:cxn modelId="{A655018E-5A8E-4367-84D3-84BE6DC3C80C}" type="presOf" srcId="{90F126B4-F346-481A-9826-5B00E2AB0859}" destId="{94F6B78A-DD92-4455-BBDA-B6F98BF363EC}" srcOrd="0" destOrd="0" presId="urn:microsoft.com/office/officeart/2005/8/layout/orgChart1"/>
    <dgm:cxn modelId="{27697E6B-EB89-47C0-9AE3-74391752EAED}" type="presOf" srcId="{6D1BBB58-55F8-40D1-B550-A3152A9CCEEB}" destId="{4A80B4AD-FB0E-4806-9D67-3991360EC1A8}" srcOrd="1" destOrd="0" presId="urn:microsoft.com/office/officeart/2005/8/layout/orgChart1"/>
    <dgm:cxn modelId="{DC779B00-9E5F-4B98-B193-E648587A29C2}" type="presOf" srcId="{7D99AB68-16CA-4528-96F2-EC2A952F33A5}" destId="{8A8BDE3C-061C-4646-AFE3-A40D654EA094}" srcOrd="1" destOrd="0" presId="urn:microsoft.com/office/officeart/2005/8/layout/orgChart1"/>
    <dgm:cxn modelId="{1EFBCAA3-54AE-478D-857C-28885857E1E6}" type="presOf" srcId="{D0B84763-F1C9-4C47-B171-649673BE060F}" destId="{024028FF-31BD-426C-B225-D793D973D3CF}" srcOrd="0" destOrd="0" presId="urn:microsoft.com/office/officeart/2005/8/layout/orgChart1"/>
    <dgm:cxn modelId="{4D72AAE3-39E9-4362-97A0-C5B86B3B5477}" type="presOf" srcId="{D0B84763-F1C9-4C47-B171-649673BE060F}" destId="{00F80C27-E4C9-4325-AEC1-39E9E50D64D4}" srcOrd="1" destOrd="0" presId="urn:microsoft.com/office/officeart/2005/8/layout/orgChart1"/>
    <dgm:cxn modelId="{FE8871DB-19BB-489A-B161-AE91C272B5B5}" srcId="{7D99AB68-16CA-4528-96F2-EC2A952F33A5}" destId="{77D85BAD-4097-40FF-A9AF-3223E07585BA}" srcOrd="4" destOrd="0" parTransId="{85A54A26-E42B-4ECD-A4D4-F20DFA292494}" sibTransId="{D4237EFD-4F8C-40B1-A78D-946D2771919B}"/>
    <dgm:cxn modelId="{E4D8E8B2-D1A1-4E1F-8774-A1F7E73F5A80}" type="presOf" srcId="{6D1BBB58-55F8-40D1-B550-A3152A9CCEEB}" destId="{7B8DADE8-AB63-41E9-ABC6-2691EF110364}" srcOrd="0" destOrd="0" presId="urn:microsoft.com/office/officeart/2005/8/layout/orgChart1"/>
    <dgm:cxn modelId="{C02A72B2-2B8D-414F-BCB3-9E65453F9FC3}" type="presOf" srcId="{85A54A26-E42B-4ECD-A4D4-F20DFA292494}" destId="{4661486D-9409-4AA5-B6FA-D77F43933CC6}" srcOrd="0" destOrd="0" presId="urn:microsoft.com/office/officeart/2005/8/layout/orgChart1"/>
    <dgm:cxn modelId="{1B9BCAEE-52D4-44D9-87FC-FF56C0971DF8}" type="presOf" srcId="{07ECCF0B-926F-4E91-834D-737CBF545177}" destId="{ED98B5F9-CC4C-45D6-B165-33A46CFDB6C9}" srcOrd="0" destOrd="0" presId="urn:microsoft.com/office/officeart/2005/8/layout/orgChart1"/>
    <dgm:cxn modelId="{3BA9A053-48C4-4899-91DF-C32F78EB36A2}" type="presOf" srcId="{01DED01E-50B0-418A-928C-1C4686BDCE49}" destId="{C4876A4F-2ECC-4402-83DF-25B916B49204}" srcOrd="0" destOrd="0" presId="urn:microsoft.com/office/officeart/2005/8/layout/orgChart1"/>
    <dgm:cxn modelId="{3A0F5118-7714-4E10-8DD2-63CCE0A2FA21}" type="presOf" srcId="{60EA82B6-1B12-450F-8DC6-C5BD0DDDBFA6}" destId="{0B304B90-CFAF-429E-B325-9B81DFAA07C5}" srcOrd="0" destOrd="0" presId="urn:microsoft.com/office/officeart/2005/8/layout/orgChart1"/>
    <dgm:cxn modelId="{47BEC0C6-DD26-4850-924E-C731C2283814}" srcId="{ACE64325-9CEE-4608-A93E-C915CDCCFB54}" destId="{7D99AB68-16CA-4528-96F2-EC2A952F33A5}" srcOrd="0" destOrd="0" parTransId="{AC265CAA-4874-40F0-8490-FDBDD5EF0025}" sibTransId="{FAE57CE7-5E73-4E60-9214-14DD75584226}"/>
    <dgm:cxn modelId="{300BBDD1-585E-403C-AA65-D55A96549CD4}" type="presOf" srcId="{D6BF6C99-1DFA-49D8-8A3F-B70B0788E6D6}" destId="{AE2CF17F-5EA0-40AF-B4F3-58F13B30EF62}" srcOrd="0" destOrd="0" presId="urn:microsoft.com/office/officeart/2005/8/layout/orgChart1"/>
    <dgm:cxn modelId="{B5CAB3AB-AE3A-46F9-BFD5-23AFCCD6A6FD}" type="presOf" srcId="{60EA82B6-1B12-450F-8DC6-C5BD0DDDBFA6}" destId="{B526F89E-42AB-4ADF-AB48-5A00C0663060}" srcOrd="1" destOrd="0" presId="urn:microsoft.com/office/officeart/2005/8/layout/orgChart1"/>
    <dgm:cxn modelId="{7AD76340-77C7-4DD7-B4FD-DEFF4535EB12}" type="presOf" srcId="{7D99AB68-16CA-4528-96F2-EC2A952F33A5}" destId="{88248D7B-3E77-469E-868A-AC3C76B3148D}" srcOrd="0" destOrd="0" presId="urn:microsoft.com/office/officeart/2005/8/layout/orgChart1"/>
    <dgm:cxn modelId="{125B5CB6-60C8-480A-B9DC-AD1CD1E4414D}" srcId="{7D99AB68-16CA-4528-96F2-EC2A952F33A5}" destId="{07ECCF0B-926F-4E91-834D-737CBF545177}" srcOrd="5" destOrd="0" parTransId="{AC19596D-1931-4302-A290-1870C6FB18BA}" sibTransId="{AB7CED80-CA33-49EC-80AF-6D743A6EAE2D}"/>
    <dgm:cxn modelId="{3B826C29-5FE7-4BAC-B1D5-013AE7B9445E}" type="presOf" srcId="{ACE64325-9CEE-4608-A93E-C915CDCCFB54}" destId="{D4C22E49-52B4-4208-A9B8-6D77FD0A7957}" srcOrd="0" destOrd="0" presId="urn:microsoft.com/office/officeart/2005/8/layout/orgChart1"/>
    <dgm:cxn modelId="{F906140F-8705-4232-B8B4-1D12F7917873}" type="presOf" srcId="{07ECCF0B-926F-4E91-834D-737CBF545177}" destId="{16AA2B54-7A47-4D43-B883-C4221F6095BD}" srcOrd="1" destOrd="0" presId="urn:microsoft.com/office/officeart/2005/8/layout/orgChart1"/>
    <dgm:cxn modelId="{F92669C2-B60A-4385-BE58-24D31E607E7A}" type="presOf" srcId="{D6BF6C99-1DFA-49D8-8A3F-B70B0788E6D6}" destId="{2D9E54EF-E8AA-482E-8A87-3B4A33B94033}" srcOrd="1" destOrd="0" presId="urn:microsoft.com/office/officeart/2005/8/layout/orgChart1"/>
    <dgm:cxn modelId="{4923CD17-8515-47BD-BDB5-A2AD7FD83968}" srcId="{7D99AB68-16CA-4528-96F2-EC2A952F33A5}" destId="{D6BF6C99-1DFA-49D8-8A3F-B70B0788E6D6}" srcOrd="2" destOrd="0" parTransId="{56A931AC-7EAF-4E09-A23E-7D1CFB9DE4D5}" sibTransId="{7488F875-02BE-46DB-B1A8-2A04A2063A70}"/>
    <dgm:cxn modelId="{F9DF6D91-66D7-4F50-9E04-A86DC3A7B044}" type="presOf" srcId="{77D85BAD-4097-40FF-A9AF-3223E07585BA}" destId="{B13BA6F1-1F47-4A3F-8A20-78F0E3AAA1E8}" srcOrd="1" destOrd="0" presId="urn:microsoft.com/office/officeart/2005/8/layout/orgChart1"/>
    <dgm:cxn modelId="{4F533E95-D202-448C-B565-78E8139FD076}" type="presOf" srcId="{AC19596D-1931-4302-A290-1870C6FB18BA}" destId="{07C1F946-2E97-4594-838F-DC24D69324DD}" srcOrd="0" destOrd="0" presId="urn:microsoft.com/office/officeart/2005/8/layout/orgChart1"/>
    <dgm:cxn modelId="{A8E5AE91-263A-4D05-8486-1474D88F9023}" srcId="{7D99AB68-16CA-4528-96F2-EC2A952F33A5}" destId="{60EA82B6-1B12-450F-8DC6-C5BD0DDDBFA6}" srcOrd="3" destOrd="0" parTransId="{373C64A1-D056-480D-BADA-DEB1154A97A1}" sibTransId="{BB0FFFEA-D2B6-4B36-92CD-EA77E4027E1D}"/>
    <dgm:cxn modelId="{6CE01C1D-B074-46C2-BA6B-F90C8D31882C}" type="presParOf" srcId="{D4C22E49-52B4-4208-A9B8-6D77FD0A7957}" destId="{3AAD17CE-F9F2-44C5-A196-DD7637B98C55}" srcOrd="0" destOrd="0" presId="urn:microsoft.com/office/officeart/2005/8/layout/orgChart1"/>
    <dgm:cxn modelId="{AAC1736A-85D9-4FC1-B54C-E1BEF9B13BE6}" type="presParOf" srcId="{3AAD17CE-F9F2-44C5-A196-DD7637B98C55}" destId="{6EC7CC92-035A-48C1-8137-D26D38710611}" srcOrd="0" destOrd="0" presId="urn:microsoft.com/office/officeart/2005/8/layout/orgChart1"/>
    <dgm:cxn modelId="{CE9727ED-E68B-4DD1-AC9C-ED840A432324}" type="presParOf" srcId="{6EC7CC92-035A-48C1-8137-D26D38710611}" destId="{88248D7B-3E77-469E-868A-AC3C76B3148D}" srcOrd="0" destOrd="0" presId="urn:microsoft.com/office/officeart/2005/8/layout/orgChart1"/>
    <dgm:cxn modelId="{0296F0DC-B1CA-46D4-B9E7-05EC368C47D1}" type="presParOf" srcId="{6EC7CC92-035A-48C1-8137-D26D38710611}" destId="{8A8BDE3C-061C-4646-AFE3-A40D654EA094}" srcOrd="1" destOrd="0" presId="urn:microsoft.com/office/officeart/2005/8/layout/orgChart1"/>
    <dgm:cxn modelId="{EAF9804F-2C18-4560-A097-06E498FBA7C2}" type="presParOf" srcId="{3AAD17CE-F9F2-44C5-A196-DD7637B98C55}" destId="{3DAC29DF-DC0E-4A78-8AEE-642C57A533E3}" srcOrd="1" destOrd="0" presId="urn:microsoft.com/office/officeart/2005/8/layout/orgChart1"/>
    <dgm:cxn modelId="{34824084-0F80-4B61-B2DD-7AEA30941030}" type="presParOf" srcId="{3DAC29DF-DC0E-4A78-8AEE-642C57A533E3}" destId="{C4876A4F-2ECC-4402-83DF-25B916B49204}" srcOrd="0" destOrd="0" presId="urn:microsoft.com/office/officeart/2005/8/layout/orgChart1"/>
    <dgm:cxn modelId="{ADB1EB08-61DC-474F-96D0-1BC8336749DC}" type="presParOf" srcId="{3DAC29DF-DC0E-4A78-8AEE-642C57A533E3}" destId="{E33710BD-9594-416E-B81D-0B4E3ED3A6FF}" srcOrd="1" destOrd="0" presId="urn:microsoft.com/office/officeart/2005/8/layout/orgChart1"/>
    <dgm:cxn modelId="{4A45B984-E475-410C-ABFE-55F4B1673F42}" type="presParOf" srcId="{E33710BD-9594-416E-B81D-0B4E3ED3A6FF}" destId="{2C34FF3D-9456-47D9-85A1-2DFB4605ED39}" srcOrd="0" destOrd="0" presId="urn:microsoft.com/office/officeart/2005/8/layout/orgChart1"/>
    <dgm:cxn modelId="{8972A5C7-D5F8-4908-99CA-54973D2E4A3F}" type="presParOf" srcId="{2C34FF3D-9456-47D9-85A1-2DFB4605ED39}" destId="{024028FF-31BD-426C-B225-D793D973D3CF}" srcOrd="0" destOrd="0" presId="urn:microsoft.com/office/officeart/2005/8/layout/orgChart1"/>
    <dgm:cxn modelId="{4AECAE07-08FE-4EC8-ACEA-7863B506D5F2}" type="presParOf" srcId="{2C34FF3D-9456-47D9-85A1-2DFB4605ED39}" destId="{00F80C27-E4C9-4325-AEC1-39E9E50D64D4}" srcOrd="1" destOrd="0" presId="urn:microsoft.com/office/officeart/2005/8/layout/orgChart1"/>
    <dgm:cxn modelId="{0E45863D-4013-4AC2-A506-B9BBB694CF6B}" type="presParOf" srcId="{E33710BD-9594-416E-B81D-0B4E3ED3A6FF}" destId="{9F1E5970-605E-4C97-9A1E-936BCA6D152C}" srcOrd="1" destOrd="0" presId="urn:microsoft.com/office/officeart/2005/8/layout/orgChart1"/>
    <dgm:cxn modelId="{4DA96DD6-F732-4E49-BE37-165FCB572BC2}" type="presParOf" srcId="{E33710BD-9594-416E-B81D-0B4E3ED3A6FF}" destId="{B097941B-A725-4DAD-9CDE-B1814189AA19}" srcOrd="2" destOrd="0" presId="urn:microsoft.com/office/officeart/2005/8/layout/orgChart1"/>
    <dgm:cxn modelId="{3844C709-76EB-47BB-B435-E8E57C55E283}" type="presParOf" srcId="{3DAC29DF-DC0E-4A78-8AEE-642C57A533E3}" destId="{D31C7B4B-6E9E-4DBF-855D-45FDC070524E}" srcOrd="2" destOrd="0" presId="urn:microsoft.com/office/officeart/2005/8/layout/orgChart1"/>
    <dgm:cxn modelId="{D959CABA-1E6A-41EF-912D-D96C646BD0CD}" type="presParOf" srcId="{3DAC29DF-DC0E-4A78-8AEE-642C57A533E3}" destId="{B4832E4F-8BE4-46E6-822C-94EAB6500474}" srcOrd="3" destOrd="0" presId="urn:microsoft.com/office/officeart/2005/8/layout/orgChart1"/>
    <dgm:cxn modelId="{FAEAC022-AC8B-446F-9DE2-B0346EA88619}" type="presParOf" srcId="{B4832E4F-8BE4-46E6-822C-94EAB6500474}" destId="{FB9EE7B6-2A99-4AD6-9B03-158D47E06C7C}" srcOrd="0" destOrd="0" presId="urn:microsoft.com/office/officeart/2005/8/layout/orgChart1"/>
    <dgm:cxn modelId="{49A60A0C-DC44-4AA9-B0BF-398AB66422D3}" type="presParOf" srcId="{FB9EE7B6-2A99-4AD6-9B03-158D47E06C7C}" destId="{AE2CF17F-5EA0-40AF-B4F3-58F13B30EF62}" srcOrd="0" destOrd="0" presId="urn:microsoft.com/office/officeart/2005/8/layout/orgChart1"/>
    <dgm:cxn modelId="{522DF5E0-A3B4-44B5-984F-F32EA7CA1C8A}" type="presParOf" srcId="{FB9EE7B6-2A99-4AD6-9B03-158D47E06C7C}" destId="{2D9E54EF-E8AA-482E-8A87-3B4A33B94033}" srcOrd="1" destOrd="0" presId="urn:microsoft.com/office/officeart/2005/8/layout/orgChart1"/>
    <dgm:cxn modelId="{C3625DDC-2C8C-46CB-AD9E-363FED515031}" type="presParOf" srcId="{B4832E4F-8BE4-46E6-822C-94EAB6500474}" destId="{96747211-06D5-481E-97B1-95BCC131FFE9}" srcOrd="1" destOrd="0" presId="urn:microsoft.com/office/officeart/2005/8/layout/orgChart1"/>
    <dgm:cxn modelId="{9DF8E126-FBC1-436E-80F4-2C8945DFFF6F}" type="presParOf" srcId="{B4832E4F-8BE4-46E6-822C-94EAB6500474}" destId="{CAAC1B2A-86BF-48D2-979B-900BAAD5191A}" srcOrd="2" destOrd="0" presId="urn:microsoft.com/office/officeart/2005/8/layout/orgChart1"/>
    <dgm:cxn modelId="{E3F0F7AB-1E02-409C-8FEB-90F4553CF19D}" type="presParOf" srcId="{3DAC29DF-DC0E-4A78-8AEE-642C57A533E3}" destId="{C13FC5C1-1D94-4311-B6EA-2F3822BCD964}" srcOrd="4" destOrd="0" presId="urn:microsoft.com/office/officeart/2005/8/layout/orgChart1"/>
    <dgm:cxn modelId="{C7CA1E48-3B73-49CD-B620-A1FE946D410C}" type="presParOf" srcId="{3DAC29DF-DC0E-4A78-8AEE-642C57A533E3}" destId="{7D12DB8C-CF47-457C-AAE7-EFFA52451F5C}" srcOrd="5" destOrd="0" presId="urn:microsoft.com/office/officeart/2005/8/layout/orgChart1"/>
    <dgm:cxn modelId="{6C3E694B-381F-4B00-83D4-19BF1488459A}" type="presParOf" srcId="{7D12DB8C-CF47-457C-AAE7-EFFA52451F5C}" destId="{72435DC1-3BE0-4F32-8A87-67E730B61AD1}" srcOrd="0" destOrd="0" presId="urn:microsoft.com/office/officeart/2005/8/layout/orgChart1"/>
    <dgm:cxn modelId="{42B9CA07-C1AC-4449-9179-931FD204F060}" type="presParOf" srcId="{72435DC1-3BE0-4F32-8A87-67E730B61AD1}" destId="{0B304B90-CFAF-429E-B325-9B81DFAA07C5}" srcOrd="0" destOrd="0" presId="urn:microsoft.com/office/officeart/2005/8/layout/orgChart1"/>
    <dgm:cxn modelId="{3DAFE095-15AE-4A90-A220-983792B93EB0}" type="presParOf" srcId="{72435DC1-3BE0-4F32-8A87-67E730B61AD1}" destId="{B526F89E-42AB-4ADF-AB48-5A00C0663060}" srcOrd="1" destOrd="0" presId="urn:microsoft.com/office/officeart/2005/8/layout/orgChart1"/>
    <dgm:cxn modelId="{DDC51D9E-F550-470A-9FD3-D8DCE75846A0}" type="presParOf" srcId="{7D12DB8C-CF47-457C-AAE7-EFFA52451F5C}" destId="{9FA1E1FA-CC5F-4905-AB5C-06986AAC1BCE}" srcOrd="1" destOrd="0" presId="urn:microsoft.com/office/officeart/2005/8/layout/orgChart1"/>
    <dgm:cxn modelId="{5E96E325-0BFD-40C8-8F09-6F9C7183C573}" type="presParOf" srcId="{7D12DB8C-CF47-457C-AAE7-EFFA52451F5C}" destId="{D7399980-B15C-40A0-B7CA-914A86804DB1}" srcOrd="2" destOrd="0" presId="urn:microsoft.com/office/officeart/2005/8/layout/orgChart1"/>
    <dgm:cxn modelId="{5B99760E-1675-43E4-81AF-0677CB389777}" type="presParOf" srcId="{3DAC29DF-DC0E-4A78-8AEE-642C57A533E3}" destId="{4661486D-9409-4AA5-B6FA-D77F43933CC6}" srcOrd="6" destOrd="0" presId="urn:microsoft.com/office/officeart/2005/8/layout/orgChart1"/>
    <dgm:cxn modelId="{BFDF8C9C-E26C-4C10-9F49-22D16BA4DA7F}" type="presParOf" srcId="{3DAC29DF-DC0E-4A78-8AEE-642C57A533E3}" destId="{CEF47326-1FB4-44AF-914B-FE0FDF392D6D}" srcOrd="7" destOrd="0" presId="urn:microsoft.com/office/officeart/2005/8/layout/orgChart1"/>
    <dgm:cxn modelId="{4A0CBA54-400C-4597-A7F8-0D5104B2E435}" type="presParOf" srcId="{CEF47326-1FB4-44AF-914B-FE0FDF392D6D}" destId="{B045FE32-5DF8-4EDE-8316-37FF5BBAEF0B}" srcOrd="0" destOrd="0" presId="urn:microsoft.com/office/officeart/2005/8/layout/orgChart1"/>
    <dgm:cxn modelId="{91B02BB9-AAA8-4EB2-AA45-DB5DD7AAE121}" type="presParOf" srcId="{B045FE32-5DF8-4EDE-8316-37FF5BBAEF0B}" destId="{54A6372D-4217-4FC8-976C-8110CF431669}" srcOrd="0" destOrd="0" presId="urn:microsoft.com/office/officeart/2005/8/layout/orgChart1"/>
    <dgm:cxn modelId="{C669B5DB-2939-440E-B042-2D98B456EDC0}" type="presParOf" srcId="{B045FE32-5DF8-4EDE-8316-37FF5BBAEF0B}" destId="{B13BA6F1-1F47-4A3F-8A20-78F0E3AAA1E8}" srcOrd="1" destOrd="0" presId="urn:microsoft.com/office/officeart/2005/8/layout/orgChart1"/>
    <dgm:cxn modelId="{EB281160-49DD-41D7-9438-844F4307135A}" type="presParOf" srcId="{CEF47326-1FB4-44AF-914B-FE0FDF392D6D}" destId="{B19579CB-EBD1-42E7-A338-D35FCEF9BE6D}" srcOrd="1" destOrd="0" presId="urn:microsoft.com/office/officeart/2005/8/layout/orgChart1"/>
    <dgm:cxn modelId="{A5A2A1FD-5D12-4D15-B7BE-7D9573438141}" type="presParOf" srcId="{CEF47326-1FB4-44AF-914B-FE0FDF392D6D}" destId="{FD86026B-4E4F-43A9-92B3-AA83CE9B9299}" srcOrd="2" destOrd="0" presId="urn:microsoft.com/office/officeart/2005/8/layout/orgChart1"/>
    <dgm:cxn modelId="{550FB074-9BCE-406F-8A0B-101B389A6F0A}" type="presParOf" srcId="{3DAC29DF-DC0E-4A78-8AEE-642C57A533E3}" destId="{07C1F946-2E97-4594-838F-DC24D69324DD}" srcOrd="8" destOrd="0" presId="urn:microsoft.com/office/officeart/2005/8/layout/orgChart1"/>
    <dgm:cxn modelId="{1C95666B-B128-4877-8747-9788F9533536}" type="presParOf" srcId="{3DAC29DF-DC0E-4A78-8AEE-642C57A533E3}" destId="{1AA60B1F-BFFE-4359-B49F-36B32F613BB4}" srcOrd="9" destOrd="0" presId="urn:microsoft.com/office/officeart/2005/8/layout/orgChart1"/>
    <dgm:cxn modelId="{ADCDC209-1A15-4E47-97C7-22FACA9B5237}" type="presParOf" srcId="{1AA60B1F-BFFE-4359-B49F-36B32F613BB4}" destId="{0E8C3FF0-F868-42D2-9ADE-D0741920F3D3}" srcOrd="0" destOrd="0" presId="urn:microsoft.com/office/officeart/2005/8/layout/orgChart1"/>
    <dgm:cxn modelId="{F3DE46DA-987B-464D-9911-A6E8C792B9B4}" type="presParOf" srcId="{0E8C3FF0-F868-42D2-9ADE-D0741920F3D3}" destId="{ED98B5F9-CC4C-45D6-B165-33A46CFDB6C9}" srcOrd="0" destOrd="0" presId="urn:microsoft.com/office/officeart/2005/8/layout/orgChart1"/>
    <dgm:cxn modelId="{9791FA0F-59D0-44E8-8733-EED75369C2A6}" type="presParOf" srcId="{0E8C3FF0-F868-42D2-9ADE-D0741920F3D3}" destId="{16AA2B54-7A47-4D43-B883-C4221F6095BD}" srcOrd="1" destOrd="0" presId="urn:microsoft.com/office/officeart/2005/8/layout/orgChart1"/>
    <dgm:cxn modelId="{DAFED307-8918-401A-BC6C-D59A23628C7C}" type="presParOf" srcId="{1AA60B1F-BFFE-4359-B49F-36B32F613BB4}" destId="{6E2534C5-692D-4E03-B36F-4A992C43B864}" srcOrd="1" destOrd="0" presId="urn:microsoft.com/office/officeart/2005/8/layout/orgChart1"/>
    <dgm:cxn modelId="{D4ED69FC-3DE4-4B0B-9404-E029B72110D2}" type="presParOf" srcId="{1AA60B1F-BFFE-4359-B49F-36B32F613BB4}" destId="{F8561178-10AD-4843-AAD8-A5C08363B1DF}" srcOrd="2" destOrd="0" presId="urn:microsoft.com/office/officeart/2005/8/layout/orgChart1"/>
    <dgm:cxn modelId="{8D54F9B6-F7A2-4C2C-8067-020305E26004}" type="presParOf" srcId="{3AAD17CE-F9F2-44C5-A196-DD7637B98C55}" destId="{ACACCFDC-27A0-4A41-8E4E-4465BE4FB0FD}" srcOrd="2" destOrd="0" presId="urn:microsoft.com/office/officeart/2005/8/layout/orgChart1"/>
    <dgm:cxn modelId="{1857F140-B34B-4F01-9C5E-258A50C69A87}" type="presParOf" srcId="{ACACCFDC-27A0-4A41-8E4E-4465BE4FB0FD}" destId="{94F6B78A-DD92-4455-BBDA-B6F98BF363EC}" srcOrd="0" destOrd="0" presId="urn:microsoft.com/office/officeart/2005/8/layout/orgChart1"/>
    <dgm:cxn modelId="{A7AEBB4E-249A-424B-A344-29DC6472A621}" type="presParOf" srcId="{ACACCFDC-27A0-4A41-8E4E-4465BE4FB0FD}" destId="{F120DF6C-B294-4686-94A9-4A13C132896D}" srcOrd="1" destOrd="0" presId="urn:microsoft.com/office/officeart/2005/8/layout/orgChart1"/>
    <dgm:cxn modelId="{E84EFAAC-B6AE-44B8-91F9-D6AFB30B88C0}" type="presParOf" srcId="{F120DF6C-B294-4686-94A9-4A13C132896D}" destId="{F7D1A556-BEED-45DA-BFE1-EADD6232A957}" srcOrd="0" destOrd="0" presId="urn:microsoft.com/office/officeart/2005/8/layout/orgChart1"/>
    <dgm:cxn modelId="{AC54A801-2411-49A9-B258-532C1F34A755}" type="presParOf" srcId="{F7D1A556-BEED-45DA-BFE1-EADD6232A957}" destId="{7B8DADE8-AB63-41E9-ABC6-2691EF110364}" srcOrd="0" destOrd="0" presId="urn:microsoft.com/office/officeart/2005/8/layout/orgChart1"/>
    <dgm:cxn modelId="{5B046C21-0679-4F66-B7D8-AE6EF1B8235D}" type="presParOf" srcId="{F7D1A556-BEED-45DA-BFE1-EADD6232A957}" destId="{4A80B4AD-FB0E-4806-9D67-3991360EC1A8}" srcOrd="1" destOrd="0" presId="urn:microsoft.com/office/officeart/2005/8/layout/orgChart1"/>
    <dgm:cxn modelId="{D68711B7-D9EA-4617-8E23-0A84F5F488BE}" type="presParOf" srcId="{F120DF6C-B294-4686-94A9-4A13C132896D}" destId="{439D2A79-44A0-4D19-A2AA-4567EC3A1217}" srcOrd="1" destOrd="0" presId="urn:microsoft.com/office/officeart/2005/8/layout/orgChart1"/>
    <dgm:cxn modelId="{393FD75B-D924-40D0-A83D-EA6EA9C32B6F}" type="presParOf" srcId="{F120DF6C-B294-4686-94A9-4A13C132896D}" destId="{2F0B793B-66FA-43F5-970C-19BF021E79C1}"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08F79E6-3CEE-46E9-9451-BF38C2A1ACDA}" type="doc">
      <dgm:prSet loTypeId="urn:microsoft.com/office/officeart/2005/8/layout/matrix2" loCatId="matrix" qsTypeId="urn:microsoft.com/office/officeart/2005/8/quickstyle/simple1" qsCatId="simple" csTypeId="urn:microsoft.com/office/officeart/2005/8/colors/accent1_2" csCatId="accent1" phldr="1"/>
      <dgm:spPr/>
      <dgm:t>
        <a:bodyPr/>
        <a:lstStyle/>
        <a:p>
          <a:endParaRPr lang="en-US"/>
        </a:p>
      </dgm:t>
    </dgm:pt>
    <dgm:pt modelId="{8562D826-8FBF-44A6-8C12-0599C6D9E9F0}">
      <dgm:prSet phldrT="[Text]"/>
      <dgm:spPr>
        <a:solidFill>
          <a:schemeClr val="bg2">
            <a:lumMod val="10000"/>
          </a:schemeClr>
        </a:solidFill>
        <a:ln>
          <a:noFill/>
        </a:ln>
      </dgm:spPr>
      <dgm:t>
        <a:bodyPr/>
        <a:lstStyle/>
        <a:p>
          <a:endParaRPr lang="en-US"/>
        </a:p>
      </dgm:t>
    </dgm:pt>
    <dgm:pt modelId="{5C6235E7-B979-4FE3-A1E8-AF6582958B47}" type="parTrans" cxnId="{04AA2A17-D744-4DF9-8DE6-C0B126112798}">
      <dgm:prSet/>
      <dgm:spPr/>
      <dgm:t>
        <a:bodyPr/>
        <a:lstStyle/>
        <a:p>
          <a:endParaRPr lang="en-US"/>
        </a:p>
      </dgm:t>
    </dgm:pt>
    <dgm:pt modelId="{4E2E4A86-274A-498D-9165-5C12B0F56A3D}" type="sibTrans" cxnId="{04AA2A17-D744-4DF9-8DE6-C0B126112798}">
      <dgm:prSet/>
      <dgm:spPr/>
      <dgm:t>
        <a:bodyPr/>
        <a:lstStyle/>
        <a:p>
          <a:endParaRPr lang="en-US"/>
        </a:p>
      </dgm:t>
    </dgm:pt>
    <dgm:pt modelId="{C286D216-FBBF-4E57-A3DC-1A390959F892}">
      <dgm:prSet phldrT="[Text]"/>
      <dgm:spPr>
        <a:solidFill>
          <a:schemeClr val="bg2">
            <a:lumMod val="10000"/>
          </a:schemeClr>
        </a:solidFill>
        <a:ln>
          <a:noFill/>
        </a:ln>
      </dgm:spPr>
      <dgm:t>
        <a:bodyPr/>
        <a:lstStyle/>
        <a:p>
          <a:endParaRPr lang="en-US"/>
        </a:p>
      </dgm:t>
    </dgm:pt>
    <dgm:pt modelId="{B0E16A39-626F-48F3-93FA-FFA4952F4660}" type="parTrans" cxnId="{2231A3A3-E6BD-42E6-9EA3-C7B421217E60}">
      <dgm:prSet/>
      <dgm:spPr/>
      <dgm:t>
        <a:bodyPr/>
        <a:lstStyle/>
        <a:p>
          <a:endParaRPr lang="en-US"/>
        </a:p>
      </dgm:t>
    </dgm:pt>
    <dgm:pt modelId="{21728EB8-74D3-468D-ADD8-4E0C631F0021}" type="sibTrans" cxnId="{2231A3A3-E6BD-42E6-9EA3-C7B421217E60}">
      <dgm:prSet/>
      <dgm:spPr/>
      <dgm:t>
        <a:bodyPr/>
        <a:lstStyle/>
        <a:p>
          <a:endParaRPr lang="en-US"/>
        </a:p>
      </dgm:t>
    </dgm:pt>
    <dgm:pt modelId="{C5D3BE48-AAC1-4D66-BA22-F79B69F5B6A5}">
      <dgm:prSet phldrT="[Text]"/>
      <dgm:spPr>
        <a:solidFill>
          <a:schemeClr val="bg2">
            <a:lumMod val="10000"/>
          </a:schemeClr>
        </a:solidFill>
        <a:ln>
          <a:noFill/>
        </a:ln>
      </dgm:spPr>
      <dgm:t>
        <a:bodyPr/>
        <a:lstStyle/>
        <a:p>
          <a:endParaRPr lang="en-US"/>
        </a:p>
      </dgm:t>
    </dgm:pt>
    <dgm:pt modelId="{1B3C8D20-C5D5-44CB-B190-FCEE25FB92A3}" type="parTrans" cxnId="{0CDB0D93-1170-426E-874A-B0FBFC57936A}">
      <dgm:prSet/>
      <dgm:spPr/>
      <dgm:t>
        <a:bodyPr/>
        <a:lstStyle/>
        <a:p>
          <a:endParaRPr lang="en-US"/>
        </a:p>
      </dgm:t>
    </dgm:pt>
    <dgm:pt modelId="{F4FC7B6F-F6FF-45C9-9C20-F77E612962BC}" type="sibTrans" cxnId="{0CDB0D93-1170-426E-874A-B0FBFC57936A}">
      <dgm:prSet/>
      <dgm:spPr/>
      <dgm:t>
        <a:bodyPr/>
        <a:lstStyle/>
        <a:p>
          <a:endParaRPr lang="en-US"/>
        </a:p>
      </dgm:t>
    </dgm:pt>
    <dgm:pt modelId="{23238209-EB45-42F1-A996-5A94208F4CAF}">
      <dgm:prSet phldrT="[Text]"/>
      <dgm:spPr>
        <a:solidFill>
          <a:schemeClr val="bg2">
            <a:lumMod val="10000"/>
          </a:schemeClr>
        </a:solidFill>
        <a:ln>
          <a:noFill/>
        </a:ln>
      </dgm:spPr>
      <dgm:t>
        <a:bodyPr/>
        <a:lstStyle/>
        <a:p>
          <a:endParaRPr lang="en-US"/>
        </a:p>
      </dgm:t>
    </dgm:pt>
    <dgm:pt modelId="{FF1E86A7-D41E-4B35-9F01-53BB70C14FC4}" type="sibTrans" cxnId="{45018783-68CD-4FFA-93FE-B5AF58D893B9}">
      <dgm:prSet/>
      <dgm:spPr/>
      <dgm:t>
        <a:bodyPr/>
        <a:lstStyle/>
        <a:p>
          <a:endParaRPr lang="en-US"/>
        </a:p>
      </dgm:t>
    </dgm:pt>
    <dgm:pt modelId="{2D99FCEB-5116-49E1-9CA4-F150011E4B4E}" type="parTrans" cxnId="{45018783-68CD-4FFA-93FE-B5AF58D893B9}">
      <dgm:prSet/>
      <dgm:spPr/>
      <dgm:t>
        <a:bodyPr/>
        <a:lstStyle/>
        <a:p>
          <a:endParaRPr lang="en-US"/>
        </a:p>
      </dgm:t>
    </dgm:pt>
    <dgm:pt modelId="{73E019B0-5109-4F59-959A-4B4A81AE58B8}" type="pres">
      <dgm:prSet presAssocID="{708F79E6-3CEE-46E9-9451-BF38C2A1ACDA}" presName="matrix" presStyleCnt="0">
        <dgm:presLayoutVars>
          <dgm:chMax val="1"/>
          <dgm:dir/>
          <dgm:resizeHandles val="exact"/>
        </dgm:presLayoutVars>
      </dgm:prSet>
      <dgm:spPr/>
    </dgm:pt>
    <dgm:pt modelId="{ADB4090C-C0DF-49A3-9E3B-4B16295E25EB}" type="pres">
      <dgm:prSet presAssocID="{708F79E6-3CEE-46E9-9451-BF38C2A1ACDA}" presName="axisShape" presStyleLbl="bgShp" presStyleIdx="0" presStyleCnt="1"/>
      <dgm:spPr/>
    </dgm:pt>
    <dgm:pt modelId="{1770A1BD-987D-472D-A141-51722991131F}" type="pres">
      <dgm:prSet presAssocID="{708F79E6-3CEE-46E9-9451-BF38C2A1ACDA}" presName="rect1" presStyleLbl="node1" presStyleIdx="0" presStyleCnt="4">
        <dgm:presLayoutVars>
          <dgm:chMax val="0"/>
          <dgm:chPref val="0"/>
          <dgm:bulletEnabled val="1"/>
        </dgm:presLayoutVars>
      </dgm:prSet>
      <dgm:spPr/>
    </dgm:pt>
    <dgm:pt modelId="{36627FF2-7848-48D5-BBF6-F682A74CF331}" type="pres">
      <dgm:prSet presAssocID="{708F79E6-3CEE-46E9-9451-BF38C2A1ACDA}" presName="rect2" presStyleLbl="node1" presStyleIdx="1" presStyleCnt="4">
        <dgm:presLayoutVars>
          <dgm:chMax val="0"/>
          <dgm:chPref val="0"/>
          <dgm:bulletEnabled val="1"/>
        </dgm:presLayoutVars>
      </dgm:prSet>
      <dgm:spPr/>
    </dgm:pt>
    <dgm:pt modelId="{114DED51-8DCA-4A7B-A56D-D0E88FA06D18}" type="pres">
      <dgm:prSet presAssocID="{708F79E6-3CEE-46E9-9451-BF38C2A1ACDA}" presName="rect3" presStyleLbl="node1" presStyleIdx="2" presStyleCnt="4">
        <dgm:presLayoutVars>
          <dgm:chMax val="0"/>
          <dgm:chPref val="0"/>
          <dgm:bulletEnabled val="1"/>
        </dgm:presLayoutVars>
      </dgm:prSet>
      <dgm:spPr/>
    </dgm:pt>
    <dgm:pt modelId="{1BADF831-4B58-4D9F-B9CE-E9AE1543C6A4}" type="pres">
      <dgm:prSet presAssocID="{708F79E6-3CEE-46E9-9451-BF38C2A1ACDA}" presName="rect4" presStyleLbl="node1" presStyleIdx="3" presStyleCnt="4">
        <dgm:presLayoutVars>
          <dgm:chMax val="0"/>
          <dgm:chPref val="0"/>
          <dgm:bulletEnabled val="1"/>
        </dgm:presLayoutVars>
      </dgm:prSet>
      <dgm:spPr/>
    </dgm:pt>
  </dgm:ptLst>
  <dgm:cxnLst>
    <dgm:cxn modelId="{7BC83A6E-E3E1-4E74-8C1E-40A4448B2429}" type="presOf" srcId="{23238209-EB45-42F1-A996-5A94208F4CAF}" destId="{1770A1BD-987D-472D-A141-51722991131F}" srcOrd="0" destOrd="0" presId="urn:microsoft.com/office/officeart/2005/8/layout/matrix2"/>
    <dgm:cxn modelId="{E51DFF96-3CEB-446E-90F0-AD76DEB3450E}" type="presOf" srcId="{708F79E6-3CEE-46E9-9451-BF38C2A1ACDA}" destId="{73E019B0-5109-4F59-959A-4B4A81AE58B8}" srcOrd="0" destOrd="0" presId="urn:microsoft.com/office/officeart/2005/8/layout/matrix2"/>
    <dgm:cxn modelId="{2231A3A3-E6BD-42E6-9EA3-C7B421217E60}" srcId="{708F79E6-3CEE-46E9-9451-BF38C2A1ACDA}" destId="{C286D216-FBBF-4E57-A3DC-1A390959F892}" srcOrd="2" destOrd="0" parTransId="{B0E16A39-626F-48F3-93FA-FFA4952F4660}" sibTransId="{21728EB8-74D3-468D-ADD8-4E0C631F0021}"/>
    <dgm:cxn modelId="{16E614F1-3EF7-430F-9E53-C04BADFCE5B3}" type="presOf" srcId="{C286D216-FBBF-4E57-A3DC-1A390959F892}" destId="{114DED51-8DCA-4A7B-A56D-D0E88FA06D18}" srcOrd="0" destOrd="0" presId="urn:microsoft.com/office/officeart/2005/8/layout/matrix2"/>
    <dgm:cxn modelId="{566AF4A7-EB1E-4989-A99B-9C7ADE56C7D4}" type="presOf" srcId="{8562D826-8FBF-44A6-8C12-0599C6D9E9F0}" destId="{36627FF2-7848-48D5-BBF6-F682A74CF331}" srcOrd="0" destOrd="0" presId="urn:microsoft.com/office/officeart/2005/8/layout/matrix2"/>
    <dgm:cxn modelId="{45018783-68CD-4FFA-93FE-B5AF58D893B9}" srcId="{708F79E6-3CEE-46E9-9451-BF38C2A1ACDA}" destId="{23238209-EB45-42F1-A996-5A94208F4CAF}" srcOrd="0" destOrd="0" parTransId="{2D99FCEB-5116-49E1-9CA4-F150011E4B4E}" sibTransId="{FF1E86A7-D41E-4B35-9F01-53BB70C14FC4}"/>
    <dgm:cxn modelId="{424883C4-54BC-4303-87EF-A4589CE7516A}" type="presOf" srcId="{C5D3BE48-AAC1-4D66-BA22-F79B69F5B6A5}" destId="{1BADF831-4B58-4D9F-B9CE-E9AE1543C6A4}" srcOrd="0" destOrd="0" presId="urn:microsoft.com/office/officeart/2005/8/layout/matrix2"/>
    <dgm:cxn modelId="{04AA2A17-D744-4DF9-8DE6-C0B126112798}" srcId="{708F79E6-3CEE-46E9-9451-BF38C2A1ACDA}" destId="{8562D826-8FBF-44A6-8C12-0599C6D9E9F0}" srcOrd="1" destOrd="0" parTransId="{5C6235E7-B979-4FE3-A1E8-AF6582958B47}" sibTransId="{4E2E4A86-274A-498D-9165-5C12B0F56A3D}"/>
    <dgm:cxn modelId="{0CDB0D93-1170-426E-874A-B0FBFC57936A}" srcId="{708F79E6-3CEE-46E9-9451-BF38C2A1ACDA}" destId="{C5D3BE48-AAC1-4D66-BA22-F79B69F5B6A5}" srcOrd="3" destOrd="0" parTransId="{1B3C8D20-C5D5-44CB-B190-FCEE25FB92A3}" sibTransId="{F4FC7B6F-F6FF-45C9-9C20-F77E612962BC}"/>
    <dgm:cxn modelId="{4AF687B9-364E-48A7-A70B-D7B571F25D2C}" type="presParOf" srcId="{73E019B0-5109-4F59-959A-4B4A81AE58B8}" destId="{ADB4090C-C0DF-49A3-9E3B-4B16295E25EB}" srcOrd="0" destOrd="0" presId="urn:microsoft.com/office/officeart/2005/8/layout/matrix2"/>
    <dgm:cxn modelId="{E7B79070-1C4C-4786-BF3D-98D4506CB735}" type="presParOf" srcId="{73E019B0-5109-4F59-959A-4B4A81AE58B8}" destId="{1770A1BD-987D-472D-A141-51722991131F}" srcOrd="1" destOrd="0" presId="urn:microsoft.com/office/officeart/2005/8/layout/matrix2"/>
    <dgm:cxn modelId="{FBD9325A-A945-4482-88B0-A016FD9C7867}" type="presParOf" srcId="{73E019B0-5109-4F59-959A-4B4A81AE58B8}" destId="{36627FF2-7848-48D5-BBF6-F682A74CF331}" srcOrd="2" destOrd="0" presId="urn:microsoft.com/office/officeart/2005/8/layout/matrix2"/>
    <dgm:cxn modelId="{CA18F720-0897-413D-BB1B-E3E0782228B6}" type="presParOf" srcId="{73E019B0-5109-4F59-959A-4B4A81AE58B8}" destId="{114DED51-8DCA-4A7B-A56D-D0E88FA06D18}" srcOrd="3" destOrd="0" presId="urn:microsoft.com/office/officeart/2005/8/layout/matrix2"/>
    <dgm:cxn modelId="{E51299CD-4C1B-402B-9BD6-BD9C0B1A6796}" type="presParOf" srcId="{73E019B0-5109-4F59-959A-4B4A81AE58B8}" destId="{1BADF831-4B58-4D9F-B9CE-E9AE1543C6A4}" srcOrd="4" destOrd="0" presId="urn:microsoft.com/office/officeart/2005/8/layout/matrix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D3A43A-F531-425D-929E-96E0B137B47A}">
      <dsp:nvSpPr>
        <dsp:cNvPr id="0" name=""/>
        <dsp:cNvSpPr/>
      </dsp:nvSpPr>
      <dsp:spPr>
        <a:xfrm>
          <a:off x="9287" y="1001576"/>
          <a:ext cx="5406210" cy="1381070"/>
        </a:xfrm>
        <a:prstGeom prst="chevron">
          <a:avLst/>
        </a:prstGeom>
        <a:solidFill>
          <a:schemeClr val="bg2">
            <a:lumMod val="1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4018" tIns="48006" rIns="48006" bIns="48006" numCol="1" spcCol="1270" anchor="ctr" anchorCtr="0">
          <a:noAutofit/>
        </a:bodyPr>
        <a:lstStyle/>
        <a:p>
          <a:pPr marL="0" lvl="0" indent="0" algn="ctr" defTabSz="1600200">
            <a:lnSpc>
              <a:spcPct val="90000"/>
            </a:lnSpc>
            <a:spcBef>
              <a:spcPct val="0"/>
            </a:spcBef>
            <a:spcAft>
              <a:spcPct val="35000"/>
            </a:spcAft>
            <a:buNone/>
          </a:pPr>
          <a:r>
            <a:rPr lang="tr-TR" sz="3600" kern="1200">
              <a:latin typeface="Open Sans Semibold" panose="020B0706030804020204" pitchFamily="34" charset="0"/>
              <a:ea typeface="Open Sans Semibold" panose="020B0706030804020204" pitchFamily="34" charset="0"/>
              <a:cs typeface="Open Sans Semibold" panose="020B0706030804020204" pitchFamily="34" charset="0"/>
            </a:rPr>
            <a:t>Step 1</a:t>
          </a:r>
          <a:endParaRPr lang="en-US" sz="36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699822" y="1001576"/>
        <a:ext cx="4025140" cy="1381070"/>
      </dsp:txXfrm>
    </dsp:sp>
    <dsp:sp modelId="{18AB3743-59C3-42C0-888D-BAE7FB968E3A}">
      <dsp:nvSpPr>
        <dsp:cNvPr id="0" name=""/>
        <dsp:cNvSpPr/>
      </dsp:nvSpPr>
      <dsp:spPr>
        <a:xfrm>
          <a:off x="4874876" y="1001576"/>
          <a:ext cx="5406210" cy="1381070"/>
        </a:xfrm>
        <a:prstGeom prst="chevron">
          <a:avLst/>
        </a:prstGeom>
        <a:solidFill>
          <a:schemeClr val="bg2">
            <a:lumMod val="1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4018" tIns="48006" rIns="48006" bIns="48006" numCol="1" spcCol="1270" anchor="ctr" anchorCtr="0">
          <a:noAutofit/>
        </a:bodyPr>
        <a:lstStyle/>
        <a:p>
          <a:pPr marL="0" lvl="0" indent="0" algn="ctr" defTabSz="1600200">
            <a:lnSpc>
              <a:spcPct val="90000"/>
            </a:lnSpc>
            <a:spcBef>
              <a:spcPct val="0"/>
            </a:spcBef>
            <a:spcAft>
              <a:spcPct val="35000"/>
            </a:spcAft>
            <a:buNone/>
          </a:pPr>
          <a:r>
            <a:rPr lang="tr-TR" sz="3600" kern="1200">
              <a:latin typeface="Open Sans Semibold" panose="020B0706030804020204" pitchFamily="34" charset="0"/>
              <a:ea typeface="Open Sans Semibold" panose="020B0706030804020204" pitchFamily="34" charset="0"/>
              <a:cs typeface="Open Sans Semibold" panose="020B0706030804020204" pitchFamily="34" charset="0"/>
            </a:rPr>
            <a:t>Step2</a:t>
          </a:r>
          <a:endParaRPr lang="en-US" sz="36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5565411" y="1001576"/>
        <a:ext cx="4025140" cy="1381070"/>
      </dsp:txXfrm>
    </dsp:sp>
    <dsp:sp modelId="{D9192388-6A9B-4E83-9721-01E587E47EF2}">
      <dsp:nvSpPr>
        <dsp:cNvPr id="0" name=""/>
        <dsp:cNvSpPr/>
      </dsp:nvSpPr>
      <dsp:spPr>
        <a:xfrm>
          <a:off x="9740465" y="1001576"/>
          <a:ext cx="5406210" cy="1381070"/>
        </a:xfrm>
        <a:prstGeom prst="chevron">
          <a:avLst/>
        </a:prstGeom>
        <a:solidFill>
          <a:schemeClr val="bg2">
            <a:lumMod val="1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4018" tIns="48006" rIns="48006" bIns="48006" numCol="1" spcCol="1270" anchor="ctr" anchorCtr="0">
          <a:noAutofit/>
        </a:bodyPr>
        <a:lstStyle/>
        <a:p>
          <a:pPr marL="0" lvl="0" indent="0" algn="ctr" defTabSz="1600200">
            <a:lnSpc>
              <a:spcPct val="90000"/>
            </a:lnSpc>
            <a:spcBef>
              <a:spcPct val="0"/>
            </a:spcBef>
            <a:spcAft>
              <a:spcPct val="35000"/>
            </a:spcAft>
            <a:buNone/>
          </a:pPr>
          <a:r>
            <a:rPr lang="tr-TR" sz="3600" kern="1200">
              <a:latin typeface="Open Sans Semibold" panose="020B0706030804020204" pitchFamily="34" charset="0"/>
              <a:ea typeface="Open Sans Semibold" panose="020B0706030804020204" pitchFamily="34" charset="0"/>
              <a:cs typeface="Open Sans Semibold" panose="020B0706030804020204" pitchFamily="34" charset="0"/>
            </a:rPr>
            <a:t>Step 3</a:t>
          </a:r>
          <a:endParaRPr lang="en-US" sz="36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10431000" y="1001576"/>
        <a:ext cx="4025140" cy="1381070"/>
      </dsp:txXfrm>
    </dsp:sp>
    <dsp:sp modelId="{E11A4CC7-7339-4B6C-9558-988D8AC9CBC2}">
      <dsp:nvSpPr>
        <dsp:cNvPr id="0" name=""/>
        <dsp:cNvSpPr/>
      </dsp:nvSpPr>
      <dsp:spPr>
        <a:xfrm>
          <a:off x="14606054" y="987553"/>
          <a:ext cx="5406210" cy="1409117"/>
        </a:xfrm>
        <a:prstGeom prst="chevron">
          <a:avLst/>
        </a:prstGeom>
        <a:solidFill>
          <a:schemeClr val="bg2">
            <a:lumMod val="1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4018" tIns="48006" rIns="48006" bIns="48006" numCol="1" spcCol="1270" anchor="ctr" anchorCtr="0">
          <a:noAutofit/>
        </a:bodyPr>
        <a:lstStyle/>
        <a:p>
          <a:pPr marL="0" lvl="0" indent="0" algn="ctr" defTabSz="1600200">
            <a:lnSpc>
              <a:spcPct val="90000"/>
            </a:lnSpc>
            <a:spcBef>
              <a:spcPct val="0"/>
            </a:spcBef>
            <a:spcAft>
              <a:spcPct val="35000"/>
            </a:spcAft>
            <a:buNone/>
          </a:pPr>
          <a:r>
            <a:rPr lang="tr-TR" sz="3600" kern="1200">
              <a:latin typeface="Open Sans Semibold" panose="020B0706030804020204" pitchFamily="34" charset="0"/>
              <a:ea typeface="Open Sans Semibold" panose="020B0706030804020204" pitchFamily="34" charset="0"/>
              <a:cs typeface="Open Sans Semibold" panose="020B0706030804020204" pitchFamily="34" charset="0"/>
            </a:rPr>
            <a:t>Step 4</a:t>
          </a:r>
          <a:endParaRPr lang="en-US" sz="36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15310613" y="987553"/>
        <a:ext cx="3997093" cy="140911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80B946-0CC5-4249-9A8E-CEA7F0C20266}">
      <dsp:nvSpPr>
        <dsp:cNvPr id="0" name=""/>
        <dsp:cNvSpPr/>
      </dsp:nvSpPr>
      <dsp:spPr>
        <a:xfrm>
          <a:off x="1568779" y="420273"/>
          <a:ext cx="5586488" cy="5586488"/>
        </a:xfrm>
        <a:prstGeom prst="pie">
          <a:avLst>
            <a:gd name="adj1" fmla="val 16200000"/>
            <a:gd name="adj2" fmla="val 0"/>
          </a:avLst>
        </a:prstGeom>
        <a:solidFill>
          <a:schemeClr val="bg2">
            <a:lumMod val="1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r>
            <a:rPr lang="tr-TR" sz="3600" kern="1200">
              <a:latin typeface="Open Sans Semibold" panose="020B0706030804020204" pitchFamily="34" charset="0"/>
              <a:ea typeface="Open Sans Semibold" panose="020B0706030804020204" pitchFamily="34" charset="0"/>
              <a:cs typeface="Open Sans Semibold" panose="020B0706030804020204" pitchFamily="34" charset="0"/>
            </a:rPr>
            <a:t>Step 1</a:t>
          </a:r>
          <a:endParaRPr lang="en-US" sz="36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4534273" y="1578139"/>
        <a:ext cx="2061680" cy="1529633"/>
      </dsp:txXfrm>
    </dsp:sp>
    <dsp:sp modelId="{1C8A8EB7-0B50-4060-8BC0-7AE75581E06E}">
      <dsp:nvSpPr>
        <dsp:cNvPr id="0" name=""/>
        <dsp:cNvSpPr/>
      </dsp:nvSpPr>
      <dsp:spPr>
        <a:xfrm>
          <a:off x="1568779" y="607819"/>
          <a:ext cx="5586488" cy="5586488"/>
        </a:xfrm>
        <a:prstGeom prst="pie">
          <a:avLst>
            <a:gd name="adj1" fmla="val 0"/>
            <a:gd name="adj2" fmla="val 5400000"/>
          </a:avLst>
        </a:prstGeom>
        <a:solidFill>
          <a:schemeClr val="bg2">
            <a:lumMod val="1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r>
            <a:rPr lang="tr-TR" sz="3600" kern="1200">
              <a:latin typeface="Open Sans Semibold" panose="020B0706030804020204" pitchFamily="34" charset="0"/>
              <a:ea typeface="Open Sans Semibold" panose="020B0706030804020204" pitchFamily="34" charset="0"/>
              <a:cs typeface="Open Sans Semibold" panose="020B0706030804020204" pitchFamily="34" charset="0"/>
            </a:rPr>
            <a:t>Step 2</a:t>
          </a:r>
          <a:endParaRPr lang="en-US" sz="36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4534273" y="3506807"/>
        <a:ext cx="2061680" cy="1529633"/>
      </dsp:txXfrm>
    </dsp:sp>
    <dsp:sp modelId="{025AB67B-A4F2-49B5-9ED9-E3399707502F}">
      <dsp:nvSpPr>
        <dsp:cNvPr id="0" name=""/>
        <dsp:cNvSpPr/>
      </dsp:nvSpPr>
      <dsp:spPr>
        <a:xfrm>
          <a:off x="1381232" y="607819"/>
          <a:ext cx="5586488" cy="5586488"/>
        </a:xfrm>
        <a:prstGeom prst="pie">
          <a:avLst>
            <a:gd name="adj1" fmla="val 5400000"/>
            <a:gd name="adj2" fmla="val 10800000"/>
          </a:avLst>
        </a:prstGeom>
        <a:solidFill>
          <a:schemeClr val="bg2">
            <a:lumMod val="1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r>
            <a:rPr lang="tr-TR" sz="3600" kern="1200">
              <a:latin typeface="Open Sans Semibold" panose="020B0706030804020204" pitchFamily="34" charset="0"/>
              <a:ea typeface="Open Sans Semibold" panose="020B0706030804020204" pitchFamily="34" charset="0"/>
              <a:cs typeface="Open Sans Semibold" panose="020B0706030804020204" pitchFamily="34" charset="0"/>
            </a:rPr>
            <a:t>Step 3</a:t>
          </a:r>
          <a:endParaRPr lang="en-US" sz="36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1940546" y="3506807"/>
        <a:ext cx="2061680" cy="1529633"/>
      </dsp:txXfrm>
    </dsp:sp>
    <dsp:sp modelId="{05439331-27EF-4DDA-B45B-32C15CFFA4F1}">
      <dsp:nvSpPr>
        <dsp:cNvPr id="0" name=""/>
        <dsp:cNvSpPr/>
      </dsp:nvSpPr>
      <dsp:spPr>
        <a:xfrm>
          <a:off x="1381232" y="420273"/>
          <a:ext cx="5586488" cy="5586488"/>
        </a:xfrm>
        <a:prstGeom prst="pie">
          <a:avLst>
            <a:gd name="adj1" fmla="val 10800000"/>
            <a:gd name="adj2" fmla="val 16200000"/>
          </a:avLst>
        </a:prstGeom>
        <a:solidFill>
          <a:schemeClr val="bg2">
            <a:lumMod val="1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r>
            <a:rPr lang="tr-TR" sz="3600" kern="1200">
              <a:latin typeface="Open Sans Semibold" panose="020B0706030804020204" pitchFamily="34" charset="0"/>
              <a:ea typeface="Open Sans Semibold" panose="020B0706030804020204" pitchFamily="34" charset="0"/>
              <a:cs typeface="Open Sans Semibold" panose="020B0706030804020204" pitchFamily="34" charset="0"/>
            </a:rPr>
            <a:t>Step 4</a:t>
          </a:r>
          <a:endParaRPr lang="en-US" sz="36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1940546" y="1578139"/>
        <a:ext cx="2061680" cy="1529633"/>
      </dsp:txXfrm>
    </dsp:sp>
    <dsp:sp modelId="{16D46636-7F8B-4BB7-831E-C440AA42DAD5}">
      <dsp:nvSpPr>
        <dsp:cNvPr id="0" name=""/>
        <dsp:cNvSpPr/>
      </dsp:nvSpPr>
      <dsp:spPr>
        <a:xfrm>
          <a:off x="1222948" y="74443"/>
          <a:ext cx="6278148" cy="6278148"/>
        </a:xfrm>
        <a:prstGeom prst="circularArrow">
          <a:avLst>
            <a:gd name="adj1" fmla="val 5085"/>
            <a:gd name="adj2" fmla="val 327528"/>
            <a:gd name="adj3" fmla="val 21272472"/>
            <a:gd name="adj4" fmla="val 16200000"/>
            <a:gd name="adj5" fmla="val 5932"/>
          </a:avLst>
        </a:prstGeom>
        <a:solidFill>
          <a:srgbClr val="BCBCBC"/>
        </a:solidFill>
        <a:ln>
          <a:noFill/>
        </a:ln>
        <a:effectLst/>
      </dsp:spPr>
      <dsp:style>
        <a:lnRef idx="0">
          <a:scrgbClr r="0" g="0" b="0"/>
        </a:lnRef>
        <a:fillRef idx="1">
          <a:scrgbClr r="0" g="0" b="0"/>
        </a:fillRef>
        <a:effectRef idx="0">
          <a:scrgbClr r="0" g="0" b="0"/>
        </a:effectRef>
        <a:fontRef idx="minor">
          <a:schemeClr val="lt1"/>
        </a:fontRef>
      </dsp:style>
    </dsp:sp>
    <dsp:sp modelId="{6416E304-12B8-431F-AE4E-3DC9ED7343C2}">
      <dsp:nvSpPr>
        <dsp:cNvPr id="0" name=""/>
        <dsp:cNvSpPr/>
      </dsp:nvSpPr>
      <dsp:spPr>
        <a:xfrm>
          <a:off x="1222948" y="261989"/>
          <a:ext cx="6278148" cy="6278148"/>
        </a:xfrm>
        <a:prstGeom prst="circularArrow">
          <a:avLst>
            <a:gd name="adj1" fmla="val 5085"/>
            <a:gd name="adj2" fmla="val 327528"/>
            <a:gd name="adj3" fmla="val 5072472"/>
            <a:gd name="adj4" fmla="val 0"/>
            <a:gd name="adj5" fmla="val 5932"/>
          </a:avLst>
        </a:prstGeom>
        <a:solidFill>
          <a:srgbClr val="BCBCBC"/>
        </a:solidFill>
        <a:ln>
          <a:noFill/>
        </a:ln>
        <a:effectLst/>
      </dsp:spPr>
      <dsp:style>
        <a:lnRef idx="0">
          <a:scrgbClr r="0" g="0" b="0"/>
        </a:lnRef>
        <a:fillRef idx="1">
          <a:scrgbClr r="0" g="0" b="0"/>
        </a:fillRef>
        <a:effectRef idx="0">
          <a:scrgbClr r="0" g="0" b="0"/>
        </a:effectRef>
        <a:fontRef idx="minor">
          <a:schemeClr val="lt1"/>
        </a:fontRef>
      </dsp:style>
    </dsp:sp>
    <dsp:sp modelId="{D662BEF8-2E60-453C-935C-A821FC09CFA0}">
      <dsp:nvSpPr>
        <dsp:cNvPr id="0" name=""/>
        <dsp:cNvSpPr/>
      </dsp:nvSpPr>
      <dsp:spPr>
        <a:xfrm>
          <a:off x="1035402" y="261989"/>
          <a:ext cx="6278148" cy="6278148"/>
        </a:xfrm>
        <a:prstGeom prst="circularArrow">
          <a:avLst>
            <a:gd name="adj1" fmla="val 5085"/>
            <a:gd name="adj2" fmla="val 327528"/>
            <a:gd name="adj3" fmla="val 10472472"/>
            <a:gd name="adj4" fmla="val 5400000"/>
            <a:gd name="adj5" fmla="val 5932"/>
          </a:avLst>
        </a:prstGeom>
        <a:solidFill>
          <a:srgbClr val="BCBCBC"/>
        </a:solidFill>
        <a:ln>
          <a:noFill/>
        </a:ln>
        <a:effectLst/>
      </dsp:spPr>
      <dsp:style>
        <a:lnRef idx="0">
          <a:scrgbClr r="0" g="0" b="0"/>
        </a:lnRef>
        <a:fillRef idx="1">
          <a:scrgbClr r="0" g="0" b="0"/>
        </a:fillRef>
        <a:effectRef idx="0">
          <a:scrgbClr r="0" g="0" b="0"/>
        </a:effectRef>
        <a:fontRef idx="minor">
          <a:schemeClr val="lt1"/>
        </a:fontRef>
      </dsp:style>
    </dsp:sp>
    <dsp:sp modelId="{75E34A58-E616-4FC7-8FB1-32F0E14FF3ED}">
      <dsp:nvSpPr>
        <dsp:cNvPr id="0" name=""/>
        <dsp:cNvSpPr/>
      </dsp:nvSpPr>
      <dsp:spPr>
        <a:xfrm>
          <a:off x="1035402" y="74443"/>
          <a:ext cx="6278148" cy="6278148"/>
        </a:xfrm>
        <a:prstGeom prst="circularArrow">
          <a:avLst>
            <a:gd name="adj1" fmla="val 5085"/>
            <a:gd name="adj2" fmla="val 327528"/>
            <a:gd name="adj3" fmla="val 15872472"/>
            <a:gd name="adj4" fmla="val 10800000"/>
            <a:gd name="adj5" fmla="val 5932"/>
          </a:avLst>
        </a:prstGeom>
        <a:solidFill>
          <a:srgbClr val="BCBCBC"/>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F6B78A-DD92-4455-BBDA-B6F98BF363EC}">
      <dsp:nvSpPr>
        <dsp:cNvPr id="0" name=""/>
        <dsp:cNvSpPr/>
      </dsp:nvSpPr>
      <dsp:spPr>
        <a:xfrm>
          <a:off x="9714409" y="1511931"/>
          <a:ext cx="316938" cy="1388494"/>
        </a:xfrm>
        <a:custGeom>
          <a:avLst/>
          <a:gdLst/>
          <a:ahLst/>
          <a:cxnLst/>
          <a:rect l="0" t="0" r="0" b="0"/>
          <a:pathLst>
            <a:path>
              <a:moveTo>
                <a:pt x="316938" y="0"/>
              </a:moveTo>
              <a:lnTo>
                <a:pt x="316938" y="1388494"/>
              </a:lnTo>
              <a:lnTo>
                <a:pt x="0" y="1388494"/>
              </a:lnTo>
            </a:path>
          </a:pathLst>
        </a:custGeom>
        <a:noFill/>
        <a:ln w="12700" cap="flat" cmpd="sng" algn="ctr">
          <a:solidFill>
            <a:schemeClr val="bg2">
              <a:lumMod val="10000"/>
            </a:schemeClr>
          </a:solidFill>
          <a:prstDash val="solid"/>
          <a:miter lim="800000"/>
        </a:ln>
        <a:effectLst/>
      </dsp:spPr>
      <dsp:style>
        <a:lnRef idx="2">
          <a:scrgbClr r="0" g="0" b="0"/>
        </a:lnRef>
        <a:fillRef idx="0">
          <a:scrgbClr r="0" g="0" b="0"/>
        </a:fillRef>
        <a:effectRef idx="0">
          <a:scrgbClr r="0" g="0" b="0"/>
        </a:effectRef>
        <a:fontRef idx="minor"/>
      </dsp:style>
    </dsp:sp>
    <dsp:sp modelId="{07C1F946-2E97-4594-838F-DC24D69324DD}">
      <dsp:nvSpPr>
        <dsp:cNvPr id="0" name=""/>
        <dsp:cNvSpPr/>
      </dsp:nvSpPr>
      <dsp:spPr>
        <a:xfrm>
          <a:off x="10031348" y="1511931"/>
          <a:ext cx="8522115" cy="2776988"/>
        </a:xfrm>
        <a:custGeom>
          <a:avLst/>
          <a:gdLst/>
          <a:ahLst/>
          <a:cxnLst/>
          <a:rect l="0" t="0" r="0" b="0"/>
          <a:pathLst>
            <a:path>
              <a:moveTo>
                <a:pt x="0" y="0"/>
              </a:moveTo>
              <a:lnTo>
                <a:pt x="0" y="2460049"/>
              </a:lnTo>
              <a:lnTo>
                <a:pt x="8522115" y="2460049"/>
              </a:lnTo>
              <a:lnTo>
                <a:pt x="8522115" y="2776988"/>
              </a:lnTo>
            </a:path>
          </a:pathLst>
        </a:custGeom>
        <a:noFill/>
        <a:ln w="12700" cap="flat" cmpd="sng" algn="ctr">
          <a:solidFill>
            <a:schemeClr val="bg2">
              <a:lumMod val="10000"/>
            </a:schemeClr>
          </a:solidFill>
          <a:prstDash val="solid"/>
          <a:miter lim="800000"/>
        </a:ln>
        <a:effectLst/>
      </dsp:spPr>
      <dsp:style>
        <a:lnRef idx="2">
          <a:scrgbClr r="0" g="0" b="0"/>
        </a:lnRef>
        <a:fillRef idx="0">
          <a:scrgbClr r="0" g="0" b="0"/>
        </a:fillRef>
        <a:effectRef idx="0">
          <a:scrgbClr r="0" g="0" b="0"/>
        </a:effectRef>
        <a:fontRef idx="minor"/>
      </dsp:style>
    </dsp:sp>
    <dsp:sp modelId="{4661486D-9409-4AA5-B6FA-D77F43933CC6}">
      <dsp:nvSpPr>
        <dsp:cNvPr id="0" name=""/>
        <dsp:cNvSpPr/>
      </dsp:nvSpPr>
      <dsp:spPr>
        <a:xfrm>
          <a:off x="10031348" y="1511931"/>
          <a:ext cx="4369048" cy="2776988"/>
        </a:xfrm>
        <a:custGeom>
          <a:avLst/>
          <a:gdLst/>
          <a:ahLst/>
          <a:cxnLst/>
          <a:rect l="0" t="0" r="0" b="0"/>
          <a:pathLst>
            <a:path>
              <a:moveTo>
                <a:pt x="0" y="0"/>
              </a:moveTo>
              <a:lnTo>
                <a:pt x="0" y="2460049"/>
              </a:lnTo>
              <a:lnTo>
                <a:pt x="4369048" y="2460049"/>
              </a:lnTo>
              <a:lnTo>
                <a:pt x="4369048" y="2776988"/>
              </a:lnTo>
            </a:path>
          </a:pathLst>
        </a:custGeom>
        <a:noFill/>
        <a:ln w="12700" cap="flat" cmpd="sng" algn="ctr">
          <a:solidFill>
            <a:schemeClr val="bg2">
              <a:lumMod val="10000"/>
            </a:schemeClr>
          </a:solidFill>
          <a:prstDash val="solid"/>
          <a:miter lim="800000"/>
        </a:ln>
        <a:effectLst/>
      </dsp:spPr>
      <dsp:style>
        <a:lnRef idx="2">
          <a:scrgbClr r="0" g="0" b="0"/>
        </a:lnRef>
        <a:fillRef idx="0">
          <a:scrgbClr r="0" g="0" b="0"/>
        </a:fillRef>
        <a:effectRef idx="0">
          <a:scrgbClr r="0" g="0" b="0"/>
        </a:effectRef>
        <a:fontRef idx="minor"/>
      </dsp:style>
    </dsp:sp>
    <dsp:sp modelId="{C13FC5C1-1D94-4311-B6EA-2F3822BCD964}">
      <dsp:nvSpPr>
        <dsp:cNvPr id="0" name=""/>
        <dsp:cNvSpPr/>
      </dsp:nvSpPr>
      <dsp:spPr>
        <a:xfrm>
          <a:off x="9985628" y="1511931"/>
          <a:ext cx="91440" cy="2776988"/>
        </a:xfrm>
        <a:custGeom>
          <a:avLst/>
          <a:gdLst/>
          <a:ahLst/>
          <a:cxnLst/>
          <a:rect l="0" t="0" r="0" b="0"/>
          <a:pathLst>
            <a:path>
              <a:moveTo>
                <a:pt x="45720" y="0"/>
              </a:moveTo>
              <a:lnTo>
                <a:pt x="45720" y="2776988"/>
              </a:lnTo>
            </a:path>
          </a:pathLst>
        </a:custGeom>
        <a:noFill/>
        <a:ln w="12700" cap="flat" cmpd="sng" algn="ctr">
          <a:solidFill>
            <a:schemeClr val="bg2">
              <a:lumMod val="10000"/>
            </a:schemeClr>
          </a:solidFill>
          <a:prstDash val="solid"/>
          <a:miter lim="800000"/>
        </a:ln>
        <a:effectLst/>
      </dsp:spPr>
      <dsp:style>
        <a:lnRef idx="2">
          <a:scrgbClr r="0" g="0" b="0"/>
        </a:lnRef>
        <a:fillRef idx="0">
          <a:scrgbClr r="0" g="0" b="0"/>
        </a:fillRef>
        <a:effectRef idx="0">
          <a:scrgbClr r="0" g="0" b="0"/>
        </a:effectRef>
        <a:fontRef idx="minor"/>
      </dsp:style>
    </dsp:sp>
    <dsp:sp modelId="{D31C7B4B-6E9E-4DBF-855D-45FDC070524E}">
      <dsp:nvSpPr>
        <dsp:cNvPr id="0" name=""/>
        <dsp:cNvSpPr/>
      </dsp:nvSpPr>
      <dsp:spPr>
        <a:xfrm>
          <a:off x="5751948" y="1511931"/>
          <a:ext cx="4279399" cy="2776988"/>
        </a:xfrm>
        <a:custGeom>
          <a:avLst/>
          <a:gdLst/>
          <a:ahLst/>
          <a:cxnLst/>
          <a:rect l="0" t="0" r="0" b="0"/>
          <a:pathLst>
            <a:path>
              <a:moveTo>
                <a:pt x="4279399" y="0"/>
              </a:moveTo>
              <a:lnTo>
                <a:pt x="4279399" y="2460049"/>
              </a:lnTo>
              <a:lnTo>
                <a:pt x="0" y="2460049"/>
              </a:lnTo>
              <a:lnTo>
                <a:pt x="0" y="2776988"/>
              </a:lnTo>
            </a:path>
          </a:pathLst>
        </a:custGeom>
        <a:noFill/>
        <a:ln w="12700" cap="flat" cmpd="sng" algn="ctr">
          <a:solidFill>
            <a:schemeClr val="bg2">
              <a:lumMod val="10000"/>
            </a:schemeClr>
          </a:solidFill>
          <a:prstDash val="solid"/>
          <a:miter lim="800000"/>
        </a:ln>
        <a:effectLst/>
      </dsp:spPr>
      <dsp:style>
        <a:lnRef idx="2">
          <a:scrgbClr r="0" g="0" b="0"/>
        </a:lnRef>
        <a:fillRef idx="0">
          <a:scrgbClr r="0" g="0" b="0"/>
        </a:fillRef>
        <a:effectRef idx="0">
          <a:scrgbClr r="0" g="0" b="0"/>
        </a:effectRef>
        <a:fontRef idx="minor"/>
      </dsp:style>
    </dsp:sp>
    <dsp:sp modelId="{C4876A4F-2ECC-4402-83DF-25B916B49204}">
      <dsp:nvSpPr>
        <dsp:cNvPr id="0" name=""/>
        <dsp:cNvSpPr/>
      </dsp:nvSpPr>
      <dsp:spPr>
        <a:xfrm>
          <a:off x="1509232" y="1511931"/>
          <a:ext cx="8522115" cy="2776988"/>
        </a:xfrm>
        <a:custGeom>
          <a:avLst/>
          <a:gdLst/>
          <a:ahLst/>
          <a:cxnLst/>
          <a:rect l="0" t="0" r="0" b="0"/>
          <a:pathLst>
            <a:path>
              <a:moveTo>
                <a:pt x="8522115" y="0"/>
              </a:moveTo>
              <a:lnTo>
                <a:pt x="8522115" y="2460049"/>
              </a:lnTo>
              <a:lnTo>
                <a:pt x="0" y="2460049"/>
              </a:lnTo>
              <a:lnTo>
                <a:pt x="0" y="2776988"/>
              </a:lnTo>
            </a:path>
          </a:pathLst>
        </a:custGeom>
        <a:noFill/>
        <a:ln w="12700" cap="flat" cmpd="sng" algn="ctr">
          <a:solidFill>
            <a:schemeClr val="bg2">
              <a:lumMod val="10000"/>
            </a:schemeClr>
          </a:solidFill>
          <a:prstDash val="solid"/>
          <a:miter lim="800000"/>
        </a:ln>
        <a:effectLst/>
      </dsp:spPr>
      <dsp:style>
        <a:lnRef idx="2">
          <a:scrgbClr r="0" g="0" b="0"/>
        </a:lnRef>
        <a:fillRef idx="0">
          <a:scrgbClr r="0" g="0" b="0"/>
        </a:fillRef>
        <a:effectRef idx="0">
          <a:scrgbClr r="0" g="0" b="0"/>
        </a:effectRef>
        <a:fontRef idx="minor"/>
      </dsp:style>
    </dsp:sp>
    <dsp:sp modelId="{88248D7B-3E77-469E-868A-AC3C76B3148D}">
      <dsp:nvSpPr>
        <dsp:cNvPr id="0" name=""/>
        <dsp:cNvSpPr/>
      </dsp:nvSpPr>
      <dsp:spPr>
        <a:xfrm>
          <a:off x="8522115" y="2698"/>
          <a:ext cx="3018465" cy="1509232"/>
        </a:xfrm>
        <a:prstGeom prst="rect">
          <a:avLst/>
        </a:prstGeom>
        <a:solidFill>
          <a:schemeClr val="bg2">
            <a:lumMod val="1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1600200">
            <a:lnSpc>
              <a:spcPct val="90000"/>
            </a:lnSpc>
            <a:spcBef>
              <a:spcPct val="0"/>
            </a:spcBef>
            <a:spcAft>
              <a:spcPct val="35000"/>
            </a:spcAft>
            <a:buNone/>
          </a:pPr>
          <a:r>
            <a:rPr lang="tr-TR" sz="3600" kern="1200">
              <a:latin typeface="Open Sans Semibold" panose="020B0706030804020204" pitchFamily="34" charset="0"/>
              <a:ea typeface="Open Sans Semibold" panose="020B0706030804020204" pitchFamily="34" charset="0"/>
              <a:cs typeface="Open Sans Semibold" panose="020B0706030804020204" pitchFamily="34" charset="0"/>
            </a:rPr>
            <a:t>CEO</a:t>
          </a:r>
          <a:endParaRPr lang="en-US" sz="36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8522115" y="2698"/>
        <a:ext cx="3018465" cy="1509232"/>
      </dsp:txXfrm>
    </dsp:sp>
    <dsp:sp modelId="{024028FF-31BD-426C-B225-D793D973D3CF}">
      <dsp:nvSpPr>
        <dsp:cNvPr id="0" name=""/>
        <dsp:cNvSpPr/>
      </dsp:nvSpPr>
      <dsp:spPr>
        <a:xfrm>
          <a:off x="0" y="4288920"/>
          <a:ext cx="3018465" cy="1509232"/>
        </a:xfrm>
        <a:prstGeom prst="rect">
          <a:avLst/>
        </a:prstGeom>
        <a:solidFill>
          <a:schemeClr val="bg2">
            <a:lumMod val="1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1422400">
            <a:lnSpc>
              <a:spcPct val="90000"/>
            </a:lnSpc>
            <a:spcBef>
              <a:spcPct val="0"/>
            </a:spcBef>
            <a:spcAft>
              <a:spcPct val="35000"/>
            </a:spcAft>
            <a:buNone/>
          </a:pPr>
          <a:r>
            <a:rPr lang="tr-TR" sz="3200" kern="1200">
              <a:latin typeface="Open Sans Semibold" panose="020B0706030804020204" pitchFamily="34" charset="0"/>
              <a:ea typeface="Open Sans Semibold" panose="020B0706030804020204" pitchFamily="34" charset="0"/>
              <a:cs typeface="Open Sans Semibold" panose="020B0706030804020204" pitchFamily="34" charset="0"/>
            </a:rPr>
            <a:t>Sales Director</a:t>
          </a:r>
          <a:endParaRPr lang="en-US" sz="32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0" y="4288920"/>
        <a:ext cx="3018465" cy="1509232"/>
      </dsp:txXfrm>
    </dsp:sp>
    <dsp:sp modelId="{AE2CF17F-5EA0-40AF-B4F3-58F13B30EF62}">
      <dsp:nvSpPr>
        <dsp:cNvPr id="0" name=""/>
        <dsp:cNvSpPr/>
      </dsp:nvSpPr>
      <dsp:spPr>
        <a:xfrm>
          <a:off x="4242715" y="4288920"/>
          <a:ext cx="3018465" cy="1509232"/>
        </a:xfrm>
        <a:prstGeom prst="rect">
          <a:avLst/>
        </a:prstGeom>
        <a:solidFill>
          <a:schemeClr val="bg2">
            <a:lumMod val="1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1422400">
            <a:lnSpc>
              <a:spcPct val="90000"/>
            </a:lnSpc>
            <a:spcBef>
              <a:spcPct val="0"/>
            </a:spcBef>
            <a:spcAft>
              <a:spcPct val="35000"/>
            </a:spcAft>
            <a:buNone/>
          </a:pPr>
          <a:r>
            <a:rPr lang="tr-TR" sz="3200" kern="1200">
              <a:latin typeface="Open Sans Semibold" panose="020B0706030804020204" pitchFamily="34" charset="0"/>
              <a:ea typeface="Open Sans Semibold" panose="020B0706030804020204" pitchFamily="34" charset="0"/>
              <a:cs typeface="Open Sans Semibold" panose="020B0706030804020204" pitchFamily="34" charset="0"/>
            </a:rPr>
            <a:t>Finance Manager</a:t>
          </a:r>
          <a:endParaRPr lang="en-US" sz="32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4242715" y="4288920"/>
        <a:ext cx="3018465" cy="1509232"/>
      </dsp:txXfrm>
    </dsp:sp>
    <dsp:sp modelId="{0B304B90-CFAF-429E-B325-9B81DFAA07C5}">
      <dsp:nvSpPr>
        <dsp:cNvPr id="0" name=""/>
        <dsp:cNvSpPr/>
      </dsp:nvSpPr>
      <dsp:spPr>
        <a:xfrm>
          <a:off x="8522115" y="4288920"/>
          <a:ext cx="3018465" cy="1509232"/>
        </a:xfrm>
        <a:prstGeom prst="rect">
          <a:avLst/>
        </a:prstGeom>
        <a:solidFill>
          <a:schemeClr val="bg2">
            <a:lumMod val="1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1422400">
            <a:lnSpc>
              <a:spcPct val="90000"/>
            </a:lnSpc>
            <a:spcBef>
              <a:spcPct val="0"/>
            </a:spcBef>
            <a:spcAft>
              <a:spcPct val="35000"/>
            </a:spcAft>
            <a:buNone/>
          </a:pPr>
          <a:r>
            <a:rPr lang="tr-TR" sz="3200" kern="1200">
              <a:latin typeface="Open Sans Semibold" panose="020B0706030804020204" pitchFamily="34" charset="0"/>
              <a:ea typeface="Open Sans Semibold" panose="020B0706030804020204" pitchFamily="34" charset="0"/>
              <a:cs typeface="Open Sans Semibold" panose="020B0706030804020204" pitchFamily="34" charset="0"/>
            </a:rPr>
            <a:t>Lawyer</a:t>
          </a:r>
          <a:endParaRPr lang="en-US" sz="32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8522115" y="4288920"/>
        <a:ext cx="3018465" cy="1509232"/>
      </dsp:txXfrm>
    </dsp:sp>
    <dsp:sp modelId="{54A6372D-4217-4FC8-976C-8110CF431669}">
      <dsp:nvSpPr>
        <dsp:cNvPr id="0" name=""/>
        <dsp:cNvSpPr/>
      </dsp:nvSpPr>
      <dsp:spPr>
        <a:xfrm>
          <a:off x="12891163" y="4288920"/>
          <a:ext cx="3018465" cy="1509232"/>
        </a:xfrm>
        <a:prstGeom prst="rect">
          <a:avLst/>
        </a:prstGeom>
        <a:solidFill>
          <a:schemeClr val="bg2">
            <a:lumMod val="1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1422400">
            <a:lnSpc>
              <a:spcPct val="90000"/>
            </a:lnSpc>
            <a:spcBef>
              <a:spcPct val="0"/>
            </a:spcBef>
            <a:spcAft>
              <a:spcPct val="35000"/>
            </a:spcAft>
            <a:buNone/>
          </a:pPr>
          <a:r>
            <a:rPr lang="tr-TR" sz="3200" kern="1200">
              <a:latin typeface="Open Sans Semibold" panose="020B0706030804020204" pitchFamily="34" charset="0"/>
              <a:ea typeface="Open Sans Semibold" panose="020B0706030804020204" pitchFamily="34" charset="0"/>
              <a:cs typeface="Open Sans Semibold" panose="020B0706030804020204" pitchFamily="34" charset="0"/>
            </a:rPr>
            <a:t>HR Director</a:t>
          </a:r>
          <a:endParaRPr lang="en-US" sz="32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12891163" y="4288920"/>
        <a:ext cx="3018465" cy="1509232"/>
      </dsp:txXfrm>
    </dsp:sp>
    <dsp:sp modelId="{ED98B5F9-CC4C-45D6-B165-33A46CFDB6C9}">
      <dsp:nvSpPr>
        <dsp:cNvPr id="0" name=""/>
        <dsp:cNvSpPr/>
      </dsp:nvSpPr>
      <dsp:spPr>
        <a:xfrm>
          <a:off x="17044230" y="4288920"/>
          <a:ext cx="3018465" cy="1509232"/>
        </a:xfrm>
        <a:prstGeom prst="rect">
          <a:avLst/>
        </a:prstGeom>
        <a:solidFill>
          <a:schemeClr val="bg2">
            <a:lumMod val="1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1422400">
            <a:lnSpc>
              <a:spcPct val="90000"/>
            </a:lnSpc>
            <a:spcBef>
              <a:spcPct val="0"/>
            </a:spcBef>
            <a:spcAft>
              <a:spcPct val="35000"/>
            </a:spcAft>
            <a:buNone/>
          </a:pPr>
          <a:r>
            <a:rPr lang="tr-TR" sz="3200" kern="1200">
              <a:latin typeface="Open Sans Semibold" panose="020B0706030804020204" pitchFamily="34" charset="0"/>
              <a:ea typeface="Open Sans Semibold" panose="020B0706030804020204" pitchFamily="34" charset="0"/>
              <a:cs typeface="Open Sans Semibold" panose="020B0706030804020204" pitchFamily="34" charset="0"/>
            </a:rPr>
            <a:t>Marketing Manager</a:t>
          </a:r>
          <a:endParaRPr lang="en-US" sz="32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17044230" y="4288920"/>
        <a:ext cx="3018465" cy="1509232"/>
      </dsp:txXfrm>
    </dsp:sp>
    <dsp:sp modelId="{7B8DADE8-AB63-41E9-ABC6-2691EF110364}">
      <dsp:nvSpPr>
        <dsp:cNvPr id="0" name=""/>
        <dsp:cNvSpPr/>
      </dsp:nvSpPr>
      <dsp:spPr>
        <a:xfrm>
          <a:off x="6695943" y="2145809"/>
          <a:ext cx="3018465" cy="1509232"/>
        </a:xfrm>
        <a:prstGeom prst="rect">
          <a:avLst/>
        </a:prstGeom>
        <a:solidFill>
          <a:schemeClr val="bg2">
            <a:lumMod val="1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1600200">
            <a:lnSpc>
              <a:spcPct val="90000"/>
            </a:lnSpc>
            <a:spcBef>
              <a:spcPct val="0"/>
            </a:spcBef>
            <a:spcAft>
              <a:spcPct val="35000"/>
            </a:spcAft>
            <a:buNone/>
          </a:pPr>
          <a:r>
            <a:rPr lang="tr-TR" sz="3600" kern="1200">
              <a:latin typeface="Open Sans Semibold" panose="020B0706030804020204" pitchFamily="34" charset="0"/>
              <a:ea typeface="Open Sans Semibold" panose="020B0706030804020204" pitchFamily="34" charset="0"/>
              <a:cs typeface="Open Sans Semibold" panose="020B0706030804020204" pitchFamily="34" charset="0"/>
            </a:rPr>
            <a:t>GM</a:t>
          </a:r>
          <a:endParaRPr lang="en-US" sz="36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6695943" y="2145809"/>
        <a:ext cx="3018465" cy="150923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DB4090C-C0DF-49A3-9E3B-4B16295E25EB}">
      <dsp:nvSpPr>
        <dsp:cNvPr id="0" name=""/>
        <dsp:cNvSpPr/>
      </dsp:nvSpPr>
      <dsp:spPr>
        <a:xfrm>
          <a:off x="1955839" y="0"/>
          <a:ext cx="6299120" cy="6299120"/>
        </a:xfrm>
        <a:prstGeom prst="quadArrow">
          <a:avLst>
            <a:gd name="adj1" fmla="val 2000"/>
            <a:gd name="adj2" fmla="val 4000"/>
            <a:gd name="adj3" fmla="val 5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770A1BD-987D-472D-A141-51722991131F}">
      <dsp:nvSpPr>
        <dsp:cNvPr id="0" name=""/>
        <dsp:cNvSpPr/>
      </dsp:nvSpPr>
      <dsp:spPr>
        <a:xfrm>
          <a:off x="2365282" y="409442"/>
          <a:ext cx="2519648" cy="2519648"/>
        </a:xfrm>
        <a:prstGeom prst="roundRect">
          <a:avLst/>
        </a:prstGeom>
        <a:solidFill>
          <a:schemeClr val="bg2">
            <a:lumMod val="1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marL="0" lvl="0" indent="0" algn="ctr" defTabSz="2889250">
            <a:lnSpc>
              <a:spcPct val="90000"/>
            </a:lnSpc>
            <a:spcBef>
              <a:spcPct val="0"/>
            </a:spcBef>
            <a:spcAft>
              <a:spcPct val="35000"/>
            </a:spcAft>
            <a:buNone/>
          </a:pPr>
          <a:endParaRPr lang="en-US" sz="6500" kern="1200"/>
        </a:p>
      </dsp:txBody>
      <dsp:txXfrm>
        <a:off x="2488281" y="532441"/>
        <a:ext cx="2273650" cy="2273650"/>
      </dsp:txXfrm>
    </dsp:sp>
    <dsp:sp modelId="{36627FF2-7848-48D5-BBF6-F682A74CF331}">
      <dsp:nvSpPr>
        <dsp:cNvPr id="0" name=""/>
        <dsp:cNvSpPr/>
      </dsp:nvSpPr>
      <dsp:spPr>
        <a:xfrm>
          <a:off x="5325869" y="409442"/>
          <a:ext cx="2519648" cy="2519648"/>
        </a:xfrm>
        <a:prstGeom prst="roundRect">
          <a:avLst/>
        </a:prstGeom>
        <a:solidFill>
          <a:schemeClr val="bg2">
            <a:lumMod val="1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marL="0" lvl="0" indent="0" algn="ctr" defTabSz="2889250">
            <a:lnSpc>
              <a:spcPct val="90000"/>
            </a:lnSpc>
            <a:spcBef>
              <a:spcPct val="0"/>
            </a:spcBef>
            <a:spcAft>
              <a:spcPct val="35000"/>
            </a:spcAft>
            <a:buNone/>
          </a:pPr>
          <a:endParaRPr lang="en-US" sz="6500" kern="1200"/>
        </a:p>
      </dsp:txBody>
      <dsp:txXfrm>
        <a:off x="5448868" y="532441"/>
        <a:ext cx="2273650" cy="2273650"/>
      </dsp:txXfrm>
    </dsp:sp>
    <dsp:sp modelId="{114DED51-8DCA-4A7B-A56D-D0E88FA06D18}">
      <dsp:nvSpPr>
        <dsp:cNvPr id="0" name=""/>
        <dsp:cNvSpPr/>
      </dsp:nvSpPr>
      <dsp:spPr>
        <a:xfrm>
          <a:off x="2365282" y="3370029"/>
          <a:ext cx="2519648" cy="2519648"/>
        </a:xfrm>
        <a:prstGeom prst="roundRect">
          <a:avLst/>
        </a:prstGeom>
        <a:solidFill>
          <a:schemeClr val="bg2">
            <a:lumMod val="1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marL="0" lvl="0" indent="0" algn="ctr" defTabSz="2889250">
            <a:lnSpc>
              <a:spcPct val="90000"/>
            </a:lnSpc>
            <a:spcBef>
              <a:spcPct val="0"/>
            </a:spcBef>
            <a:spcAft>
              <a:spcPct val="35000"/>
            </a:spcAft>
            <a:buNone/>
          </a:pPr>
          <a:endParaRPr lang="en-US" sz="6500" kern="1200"/>
        </a:p>
      </dsp:txBody>
      <dsp:txXfrm>
        <a:off x="2488281" y="3493028"/>
        <a:ext cx="2273650" cy="2273650"/>
      </dsp:txXfrm>
    </dsp:sp>
    <dsp:sp modelId="{1BADF831-4B58-4D9F-B9CE-E9AE1543C6A4}">
      <dsp:nvSpPr>
        <dsp:cNvPr id="0" name=""/>
        <dsp:cNvSpPr/>
      </dsp:nvSpPr>
      <dsp:spPr>
        <a:xfrm>
          <a:off x="5325869" y="3370029"/>
          <a:ext cx="2519648" cy="2519648"/>
        </a:xfrm>
        <a:prstGeom prst="roundRect">
          <a:avLst/>
        </a:prstGeom>
        <a:solidFill>
          <a:schemeClr val="bg2">
            <a:lumMod val="1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marL="0" lvl="0" indent="0" algn="ctr" defTabSz="2889250">
            <a:lnSpc>
              <a:spcPct val="90000"/>
            </a:lnSpc>
            <a:spcBef>
              <a:spcPct val="0"/>
            </a:spcBef>
            <a:spcAft>
              <a:spcPct val="35000"/>
            </a:spcAft>
            <a:buNone/>
          </a:pPr>
          <a:endParaRPr lang="en-US" sz="6500" kern="1200"/>
        </a:p>
      </dsp:txBody>
      <dsp:txXfrm>
        <a:off x="5448868" y="3493028"/>
        <a:ext cx="2273650" cy="2273650"/>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4051A69-C562-4FC5-92DC-994CDC1376A2}" type="datetimeFigureOut">
              <a:rPr lang="en-US" smtClean="0"/>
              <a:pPr/>
              <a:t>7/16/2016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747B73-6B03-4EF3-AD40-683CE00DABF6}" type="slidenum">
              <a:rPr lang="en-US" smtClean="0"/>
              <a:pPr/>
              <a:t>‹#›</a:t>
            </a:fld>
            <a:endParaRPr lang="en-US"/>
          </a:p>
        </p:txBody>
      </p:sp>
    </p:spTree>
    <p:extLst>
      <p:ext uri="{BB962C8B-B14F-4D97-AF65-F5344CB8AC3E}">
        <p14:creationId xmlns:p14="http://schemas.microsoft.com/office/powerpoint/2010/main" val="13006327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p:bg>
      <p:bgPr>
        <a:solidFill>
          <a:schemeClr val="bg1"/>
        </a:solidFill>
        <a:effectLst/>
      </p:bgPr>
    </p:bg>
    <p:spTree>
      <p:nvGrpSpPr>
        <p:cNvPr id="1" name=""/>
        <p:cNvGrpSpPr/>
        <p:nvPr/>
      </p:nvGrpSpPr>
      <p:grpSpPr>
        <a:xfrm>
          <a:off x="0" y="0"/>
          <a:ext cx="0" cy="0"/>
          <a:chOff x="0" y="0"/>
          <a:chExt cx="0" cy="0"/>
        </a:xfrm>
      </p:grpSpPr>
      <p:sp>
        <p:nvSpPr>
          <p:cNvPr id="13" name="Freeform 12"/>
          <p:cNvSpPr/>
          <p:nvPr userDrawn="1"/>
        </p:nvSpPr>
        <p:spPr>
          <a:xfrm>
            <a:off x="0" y="12211049"/>
            <a:ext cx="24384000" cy="1504950"/>
          </a:xfrm>
          <a:custGeom>
            <a:avLst/>
            <a:gdLst>
              <a:gd name="connsiteX0" fmla="*/ 21224748 w 24384000"/>
              <a:gd name="connsiteY0" fmla="*/ 0 h 1504950"/>
              <a:gd name="connsiteX1" fmla="*/ 24384000 w 24384000"/>
              <a:gd name="connsiteY1" fmla="*/ 0 h 1504950"/>
              <a:gd name="connsiteX2" fmla="*/ 24384000 w 24384000"/>
              <a:gd name="connsiteY2" fmla="*/ 1504949 h 1504950"/>
              <a:gd name="connsiteX3" fmla="*/ 23342802 w 24384000"/>
              <a:gd name="connsiteY3" fmla="*/ 1504949 h 1504950"/>
              <a:gd name="connsiteX4" fmla="*/ 23342802 w 24384000"/>
              <a:gd name="connsiteY4" fmla="*/ 1504950 h 1504950"/>
              <a:gd name="connsiteX5" fmla="*/ 0 w 24384000"/>
              <a:gd name="connsiteY5" fmla="*/ 1504950 h 1504950"/>
              <a:gd name="connsiteX6" fmla="*/ 0 w 24384000"/>
              <a:gd name="connsiteY6" fmla="*/ 621612 h 1504950"/>
              <a:gd name="connsiteX7" fmla="*/ 19243430 w 24384000"/>
              <a:gd name="connsiteY7" fmla="*/ 621612 h 1504950"/>
              <a:gd name="connsiteX8" fmla="*/ 19786672 w 24384000"/>
              <a:gd name="connsiteY8" fmla="*/ 2 h 1504950"/>
              <a:gd name="connsiteX9" fmla="*/ 21224748 w 24384000"/>
              <a:gd name="connsiteY9" fmla="*/ 2 h 1504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0" h="1504950">
                <a:moveTo>
                  <a:pt x="21224748" y="0"/>
                </a:moveTo>
                <a:lnTo>
                  <a:pt x="24384000" y="0"/>
                </a:lnTo>
                <a:lnTo>
                  <a:pt x="24384000" y="1504949"/>
                </a:lnTo>
                <a:lnTo>
                  <a:pt x="23342802" y="1504949"/>
                </a:lnTo>
                <a:lnTo>
                  <a:pt x="23342802" y="1504950"/>
                </a:lnTo>
                <a:lnTo>
                  <a:pt x="0" y="1504950"/>
                </a:lnTo>
                <a:lnTo>
                  <a:pt x="0" y="621612"/>
                </a:lnTo>
                <a:lnTo>
                  <a:pt x="19243430" y="621612"/>
                </a:lnTo>
                <a:lnTo>
                  <a:pt x="19786672" y="2"/>
                </a:lnTo>
                <a:lnTo>
                  <a:pt x="21224748" y="2"/>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
        <p:nvSpPr>
          <p:cNvPr id="3" name="TextBox 2"/>
          <p:cNvSpPr txBox="1"/>
          <p:nvPr userDrawn="1"/>
        </p:nvSpPr>
        <p:spPr>
          <a:xfrm>
            <a:off x="20496416" y="12501857"/>
            <a:ext cx="3050835" cy="784830"/>
          </a:xfrm>
          <a:prstGeom prst="rect">
            <a:avLst/>
          </a:prstGeom>
          <a:noFill/>
        </p:spPr>
        <p:txBody>
          <a:bodyPr wrap="none" rtlCol="0">
            <a:spAutoFit/>
          </a:bodyPr>
          <a:lstStyle/>
          <a:p>
            <a:r>
              <a:rPr lang="tr-TR" sz="4500" spc="1500" baseline="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ORION</a:t>
            </a:r>
          </a:p>
        </p:txBody>
      </p:sp>
      <p:sp>
        <p:nvSpPr>
          <p:cNvPr id="4" name="TextBox 3"/>
          <p:cNvSpPr txBox="1"/>
          <p:nvPr userDrawn="1"/>
        </p:nvSpPr>
        <p:spPr>
          <a:xfrm>
            <a:off x="6336516" y="13055855"/>
            <a:ext cx="2534027" cy="400110"/>
          </a:xfrm>
          <a:prstGeom prst="rect">
            <a:avLst/>
          </a:prstGeom>
          <a:noFill/>
        </p:spPr>
        <p:txBody>
          <a:bodyPr wrap="none" rtlCol="0">
            <a:spAutoFit/>
          </a:bodyPr>
          <a:lstStyle/>
          <a:p>
            <a:pPr algn="l"/>
            <a:r>
              <a:rPr lang="tr-TR" sz="2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www.orion.ppt.com</a:t>
            </a:r>
          </a:p>
        </p:txBody>
      </p:sp>
      <p:sp>
        <p:nvSpPr>
          <p:cNvPr id="5" name="Rectangle 4"/>
          <p:cNvSpPr/>
          <p:nvPr userDrawn="1"/>
        </p:nvSpPr>
        <p:spPr>
          <a:xfrm>
            <a:off x="5932238" y="13017755"/>
            <a:ext cx="404278" cy="461665"/>
          </a:xfrm>
          <a:prstGeom prst="rect">
            <a:avLst/>
          </a:prstGeom>
        </p:spPr>
        <p:txBody>
          <a:bodyPr wrap="none">
            <a:spAutoFit/>
          </a:bodyPr>
          <a:lstStyle/>
          <a:p>
            <a:r>
              <a:rPr lang="tr-TR" sz="2400" b="0" i="0">
                <a:solidFill>
                  <a:schemeClr val="bg2">
                    <a:lumMod val="10000"/>
                  </a:schemeClr>
                </a:solidFill>
                <a:effectLst/>
                <a:latin typeface="FontAwesome" pitchFamily="2" charset="0"/>
              </a:rPr>
              <a:t></a:t>
            </a:r>
            <a:endParaRPr lang="tr-TR" sz="2400">
              <a:solidFill>
                <a:schemeClr val="bg2">
                  <a:lumMod val="10000"/>
                </a:schemeClr>
              </a:solidFill>
            </a:endParaRPr>
          </a:p>
        </p:txBody>
      </p:sp>
      <p:sp>
        <p:nvSpPr>
          <p:cNvPr id="6" name="Rectangle 5"/>
          <p:cNvSpPr/>
          <p:nvPr userDrawn="1"/>
        </p:nvSpPr>
        <p:spPr>
          <a:xfrm>
            <a:off x="2012527" y="12956199"/>
            <a:ext cx="506870" cy="584775"/>
          </a:xfrm>
          <a:prstGeom prst="rect">
            <a:avLst/>
          </a:prstGeom>
        </p:spPr>
        <p:txBody>
          <a:bodyPr wrap="none">
            <a:spAutoFit/>
          </a:bodyPr>
          <a:lstStyle/>
          <a:p>
            <a:r>
              <a:rPr lang="tr-TR" sz="3200" b="0" i="0">
                <a:solidFill>
                  <a:schemeClr val="bg2">
                    <a:lumMod val="10000"/>
                  </a:schemeClr>
                </a:solidFill>
                <a:effectLst/>
                <a:latin typeface="FontAwesome" pitchFamily="2" charset="0"/>
              </a:rPr>
              <a:t></a:t>
            </a:r>
            <a:endParaRPr lang="tr-TR" sz="3200">
              <a:solidFill>
                <a:schemeClr val="bg2">
                  <a:lumMod val="10000"/>
                </a:schemeClr>
              </a:solidFill>
            </a:endParaRPr>
          </a:p>
        </p:txBody>
      </p:sp>
      <p:sp>
        <p:nvSpPr>
          <p:cNvPr id="7" name="TextBox 6"/>
          <p:cNvSpPr txBox="1"/>
          <p:nvPr userDrawn="1"/>
        </p:nvSpPr>
        <p:spPr>
          <a:xfrm>
            <a:off x="2519397" y="13055855"/>
            <a:ext cx="1806905" cy="400110"/>
          </a:xfrm>
          <a:prstGeom prst="rect">
            <a:avLst/>
          </a:prstGeom>
          <a:noFill/>
        </p:spPr>
        <p:txBody>
          <a:bodyPr wrap="none" rtlCol="0">
            <a:spAutoFit/>
          </a:bodyPr>
          <a:lstStyle/>
          <a:p>
            <a:pPr algn="l"/>
            <a:r>
              <a:rPr lang="tr-TR" sz="2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0123-456-789</a:t>
            </a:r>
          </a:p>
        </p:txBody>
      </p:sp>
      <p:sp>
        <p:nvSpPr>
          <p:cNvPr id="8" name="TextBox 7"/>
          <p:cNvSpPr txBox="1"/>
          <p:nvPr userDrawn="1"/>
        </p:nvSpPr>
        <p:spPr>
          <a:xfrm>
            <a:off x="11150802" y="13055855"/>
            <a:ext cx="2040943" cy="400110"/>
          </a:xfrm>
          <a:prstGeom prst="rect">
            <a:avLst/>
          </a:prstGeom>
          <a:noFill/>
        </p:spPr>
        <p:txBody>
          <a:bodyPr wrap="none" rtlCol="0">
            <a:spAutoFit/>
          </a:bodyPr>
          <a:lstStyle/>
          <a:p>
            <a:pPr algn="l"/>
            <a:r>
              <a:rPr lang="tr-TR" sz="2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orion@ppt.com</a:t>
            </a:r>
          </a:p>
        </p:txBody>
      </p:sp>
      <p:sp>
        <p:nvSpPr>
          <p:cNvPr id="9" name="Rectangle 8"/>
          <p:cNvSpPr/>
          <p:nvPr userDrawn="1"/>
        </p:nvSpPr>
        <p:spPr>
          <a:xfrm>
            <a:off x="10582159" y="13017755"/>
            <a:ext cx="492443" cy="461665"/>
          </a:xfrm>
          <a:prstGeom prst="rect">
            <a:avLst/>
          </a:prstGeom>
        </p:spPr>
        <p:txBody>
          <a:bodyPr wrap="none">
            <a:spAutoFit/>
          </a:bodyPr>
          <a:lstStyle/>
          <a:p>
            <a:r>
              <a:rPr lang="tr-TR" sz="2400" b="0" i="0">
                <a:solidFill>
                  <a:schemeClr val="bg2">
                    <a:lumMod val="10000"/>
                  </a:schemeClr>
                </a:solidFill>
                <a:effectLst/>
                <a:latin typeface="FontAwesome" pitchFamily="2" charset="0"/>
              </a:rPr>
              <a:t></a:t>
            </a:r>
            <a:endParaRPr lang="tr-TR" sz="2400">
              <a:solidFill>
                <a:schemeClr val="bg2">
                  <a:lumMod val="10000"/>
                </a:schemeClr>
              </a:solidFill>
            </a:endParaRPr>
          </a:p>
        </p:txBody>
      </p:sp>
      <p:sp>
        <p:nvSpPr>
          <p:cNvPr id="10" name="TextBox 9"/>
          <p:cNvSpPr txBox="1"/>
          <p:nvPr userDrawn="1"/>
        </p:nvSpPr>
        <p:spPr>
          <a:xfrm>
            <a:off x="15225698" y="13055855"/>
            <a:ext cx="4774987" cy="400110"/>
          </a:xfrm>
          <a:prstGeom prst="rect">
            <a:avLst/>
          </a:prstGeom>
          <a:noFill/>
        </p:spPr>
        <p:txBody>
          <a:bodyPr wrap="square" rtlCol="0">
            <a:spAutoFit/>
          </a:bodyPr>
          <a:lstStyle/>
          <a:p>
            <a:pPr algn="l"/>
            <a:r>
              <a:rPr lang="tr-TR" sz="2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Orion St. No.5</a:t>
            </a:r>
            <a:r>
              <a:rPr lang="tr-TR" sz="2000" baseline="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 NYC</a:t>
            </a:r>
            <a:endParaRPr lang="tr-TR" sz="2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Rectangle 10"/>
          <p:cNvSpPr/>
          <p:nvPr userDrawn="1"/>
        </p:nvSpPr>
        <p:spPr>
          <a:xfrm>
            <a:off x="14831607" y="13007777"/>
            <a:ext cx="360996" cy="461665"/>
          </a:xfrm>
          <a:prstGeom prst="rect">
            <a:avLst/>
          </a:prstGeom>
        </p:spPr>
        <p:txBody>
          <a:bodyPr wrap="none">
            <a:spAutoFit/>
          </a:bodyPr>
          <a:lstStyle/>
          <a:p>
            <a:r>
              <a:rPr lang="tr-TR" sz="2400" b="0" i="0">
                <a:solidFill>
                  <a:schemeClr val="bg2">
                    <a:lumMod val="10000"/>
                  </a:schemeClr>
                </a:solidFill>
                <a:effectLst/>
                <a:latin typeface="FontAwesome" pitchFamily="2" charset="0"/>
              </a:rPr>
              <a:t></a:t>
            </a:r>
            <a:endParaRPr lang="tr-TR" sz="2400">
              <a:solidFill>
                <a:schemeClr val="bg2">
                  <a:lumMod val="10000"/>
                </a:schemeClr>
              </a:solidFill>
            </a:endParaRPr>
          </a:p>
        </p:txBody>
      </p:sp>
      <p:sp>
        <p:nvSpPr>
          <p:cNvPr id="14" name="Freeform 13"/>
          <p:cNvSpPr/>
          <p:nvPr userDrawn="1"/>
        </p:nvSpPr>
        <p:spPr>
          <a:xfrm>
            <a:off x="1237486" y="1049118"/>
            <a:ext cx="3286148" cy="2456082"/>
          </a:xfrm>
          <a:custGeom>
            <a:avLst/>
            <a:gdLst>
              <a:gd name="connsiteX0" fmla="*/ 0 w 1208304"/>
              <a:gd name="connsiteY0" fmla="*/ 0 h 903092"/>
              <a:gd name="connsiteX1" fmla="*/ 1208304 w 1208304"/>
              <a:gd name="connsiteY1" fmla="*/ 0 h 903092"/>
              <a:gd name="connsiteX2" fmla="*/ 1208304 w 1208304"/>
              <a:gd name="connsiteY2" fmla="*/ 134113 h 903092"/>
              <a:gd name="connsiteX3" fmla="*/ 134114 w 1208304"/>
              <a:gd name="connsiteY3" fmla="*/ 134113 h 903092"/>
              <a:gd name="connsiteX4" fmla="*/ 134114 w 1208304"/>
              <a:gd name="connsiteY4" fmla="*/ 903092 h 903092"/>
              <a:gd name="connsiteX5" fmla="*/ 1 w 1208304"/>
              <a:gd name="connsiteY5" fmla="*/ 903092 h 903092"/>
              <a:gd name="connsiteX6" fmla="*/ 1 w 1208304"/>
              <a:gd name="connsiteY6" fmla="*/ 134113 h 903092"/>
              <a:gd name="connsiteX7" fmla="*/ 0 w 1208304"/>
              <a:gd name="connsiteY7" fmla="*/ 134113 h 903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08304" h="903092">
                <a:moveTo>
                  <a:pt x="0" y="0"/>
                </a:moveTo>
                <a:lnTo>
                  <a:pt x="1208304" y="0"/>
                </a:lnTo>
                <a:lnTo>
                  <a:pt x="1208304" y="134113"/>
                </a:lnTo>
                <a:lnTo>
                  <a:pt x="134114" y="134113"/>
                </a:lnTo>
                <a:lnTo>
                  <a:pt x="134114" y="903092"/>
                </a:lnTo>
                <a:lnTo>
                  <a:pt x="1" y="903092"/>
                </a:lnTo>
                <a:lnTo>
                  <a:pt x="1" y="134113"/>
                </a:lnTo>
                <a:lnTo>
                  <a:pt x="0" y="134113"/>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Tree>
    <p:extLst>
      <p:ext uri="{BB962C8B-B14F-4D97-AF65-F5344CB8AC3E}">
        <p14:creationId xmlns:p14="http://schemas.microsoft.com/office/powerpoint/2010/main" val="10971292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fault">
    <p:spTree>
      <p:nvGrpSpPr>
        <p:cNvPr id="1" name=""/>
        <p:cNvGrpSpPr/>
        <p:nvPr/>
      </p:nvGrpSpPr>
      <p:grpSpPr>
        <a:xfrm>
          <a:off x="0" y="0"/>
          <a:ext cx="0" cy="0"/>
          <a:chOff x="0" y="0"/>
          <a:chExt cx="0" cy="0"/>
        </a:xfrm>
      </p:grpSpPr>
      <p:sp>
        <p:nvSpPr>
          <p:cNvPr id="13" name="Freeform 12"/>
          <p:cNvSpPr/>
          <p:nvPr userDrawn="1"/>
        </p:nvSpPr>
        <p:spPr>
          <a:xfrm>
            <a:off x="0" y="12211049"/>
            <a:ext cx="24384000" cy="1504950"/>
          </a:xfrm>
          <a:custGeom>
            <a:avLst/>
            <a:gdLst>
              <a:gd name="connsiteX0" fmla="*/ 21224748 w 24384000"/>
              <a:gd name="connsiteY0" fmla="*/ 0 h 1504950"/>
              <a:gd name="connsiteX1" fmla="*/ 24384000 w 24384000"/>
              <a:gd name="connsiteY1" fmla="*/ 0 h 1504950"/>
              <a:gd name="connsiteX2" fmla="*/ 24384000 w 24384000"/>
              <a:gd name="connsiteY2" fmla="*/ 1504949 h 1504950"/>
              <a:gd name="connsiteX3" fmla="*/ 23342802 w 24384000"/>
              <a:gd name="connsiteY3" fmla="*/ 1504949 h 1504950"/>
              <a:gd name="connsiteX4" fmla="*/ 23342802 w 24384000"/>
              <a:gd name="connsiteY4" fmla="*/ 1504950 h 1504950"/>
              <a:gd name="connsiteX5" fmla="*/ 0 w 24384000"/>
              <a:gd name="connsiteY5" fmla="*/ 1504950 h 1504950"/>
              <a:gd name="connsiteX6" fmla="*/ 0 w 24384000"/>
              <a:gd name="connsiteY6" fmla="*/ 621612 h 1504950"/>
              <a:gd name="connsiteX7" fmla="*/ 19243430 w 24384000"/>
              <a:gd name="connsiteY7" fmla="*/ 621612 h 1504950"/>
              <a:gd name="connsiteX8" fmla="*/ 19786672 w 24384000"/>
              <a:gd name="connsiteY8" fmla="*/ 2 h 1504950"/>
              <a:gd name="connsiteX9" fmla="*/ 21224748 w 24384000"/>
              <a:gd name="connsiteY9" fmla="*/ 2 h 1504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0" h="1504950">
                <a:moveTo>
                  <a:pt x="21224748" y="0"/>
                </a:moveTo>
                <a:lnTo>
                  <a:pt x="24384000" y="0"/>
                </a:lnTo>
                <a:lnTo>
                  <a:pt x="24384000" y="1504949"/>
                </a:lnTo>
                <a:lnTo>
                  <a:pt x="23342802" y="1504949"/>
                </a:lnTo>
                <a:lnTo>
                  <a:pt x="23342802" y="1504950"/>
                </a:lnTo>
                <a:lnTo>
                  <a:pt x="0" y="1504950"/>
                </a:lnTo>
                <a:lnTo>
                  <a:pt x="0" y="621612"/>
                </a:lnTo>
                <a:lnTo>
                  <a:pt x="19243430" y="621612"/>
                </a:lnTo>
                <a:lnTo>
                  <a:pt x="19786672" y="2"/>
                </a:lnTo>
                <a:lnTo>
                  <a:pt x="21224748" y="2"/>
                </a:lnTo>
                <a:close/>
              </a:path>
            </a:pathLst>
          </a:custGeom>
          <a:gradFill flip="none" rotWithShape="1">
            <a:gsLst>
              <a:gs pos="0">
                <a:schemeClr val="bg2">
                  <a:lumMod val="10000"/>
                </a:schemeClr>
              </a:gs>
              <a:gs pos="97000">
                <a:schemeClr val="bg2">
                  <a:lumMod val="10000"/>
                </a:schemeClr>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
        <p:nvSpPr>
          <p:cNvPr id="3" name="TextBox 2"/>
          <p:cNvSpPr txBox="1"/>
          <p:nvPr userDrawn="1"/>
        </p:nvSpPr>
        <p:spPr>
          <a:xfrm>
            <a:off x="20496416" y="12501857"/>
            <a:ext cx="3050835" cy="784830"/>
          </a:xfrm>
          <a:prstGeom prst="rect">
            <a:avLst/>
          </a:prstGeom>
          <a:noFill/>
        </p:spPr>
        <p:txBody>
          <a:bodyPr wrap="none" rtlCol="0">
            <a:spAutoFit/>
          </a:bodyPr>
          <a:lstStyle/>
          <a:p>
            <a:r>
              <a:rPr lang="tr-TR" sz="4500" spc="1500" baseline="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ORION</a:t>
            </a:r>
          </a:p>
        </p:txBody>
      </p:sp>
      <p:sp>
        <p:nvSpPr>
          <p:cNvPr id="4" name="TextBox 3"/>
          <p:cNvSpPr txBox="1"/>
          <p:nvPr userDrawn="1"/>
        </p:nvSpPr>
        <p:spPr>
          <a:xfrm>
            <a:off x="6336516" y="13055855"/>
            <a:ext cx="2534027" cy="400110"/>
          </a:xfrm>
          <a:prstGeom prst="rect">
            <a:avLst/>
          </a:prstGeom>
          <a:noFill/>
        </p:spPr>
        <p:txBody>
          <a:bodyPr wrap="non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www.orion.ppt.com</a:t>
            </a:r>
          </a:p>
        </p:txBody>
      </p:sp>
      <p:sp>
        <p:nvSpPr>
          <p:cNvPr id="5" name="Rectangle 4"/>
          <p:cNvSpPr/>
          <p:nvPr userDrawn="1"/>
        </p:nvSpPr>
        <p:spPr>
          <a:xfrm>
            <a:off x="5932238" y="13017755"/>
            <a:ext cx="404278" cy="461665"/>
          </a:xfrm>
          <a:prstGeom prst="rect">
            <a:avLst/>
          </a:prstGeom>
        </p:spPr>
        <p:txBody>
          <a:bodyPr wrap="none">
            <a:spAutoFit/>
          </a:bodyPr>
          <a:lstStyle/>
          <a:p>
            <a:r>
              <a:rPr lang="tr-TR" sz="2400" b="0" i="0">
                <a:solidFill>
                  <a:schemeClr val="bg1"/>
                </a:solidFill>
                <a:effectLst/>
                <a:latin typeface="FontAwesome" pitchFamily="2" charset="0"/>
              </a:rPr>
              <a:t></a:t>
            </a:r>
            <a:endParaRPr lang="tr-TR" sz="2400">
              <a:solidFill>
                <a:schemeClr val="bg1"/>
              </a:solidFill>
            </a:endParaRPr>
          </a:p>
        </p:txBody>
      </p:sp>
      <p:sp>
        <p:nvSpPr>
          <p:cNvPr id="6" name="Rectangle 5"/>
          <p:cNvSpPr/>
          <p:nvPr userDrawn="1"/>
        </p:nvSpPr>
        <p:spPr>
          <a:xfrm>
            <a:off x="2012527" y="12956199"/>
            <a:ext cx="506870" cy="584775"/>
          </a:xfrm>
          <a:prstGeom prst="rect">
            <a:avLst/>
          </a:prstGeom>
        </p:spPr>
        <p:txBody>
          <a:bodyPr wrap="none">
            <a:spAutoFit/>
          </a:bodyPr>
          <a:lstStyle/>
          <a:p>
            <a:r>
              <a:rPr lang="tr-TR" sz="3200" b="0" i="0">
                <a:solidFill>
                  <a:schemeClr val="bg1"/>
                </a:solidFill>
                <a:effectLst/>
                <a:latin typeface="FontAwesome" pitchFamily="2" charset="0"/>
              </a:rPr>
              <a:t></a:t>
            </a:r>
            <a:endParaRPr lang="tr-TR" sz="3200">
              <a:solidFill>
                <a:schemeClr val="bg1"/>
              </a:solidFill>
            </a:endParaRPr>
          </a:p>
        </p:txBody>
      </p:sp>
      <p:sp>
        <p:nvSpPr>
          <p:cNvPr id="7" name="TextBox 6"/>
          <p:cNvSpPr txBox="1"/>
          <p:nvPr userDrawn="1"/>
        </p:nvSpPr>
        <p:spPr>
          <a:xfrm>
            <a:off x="2519397" y="13055855"/>
            <a:ext cx="1806905" cy="400110"/>
          </a:xfrm>
          <a:prstGeom prst="rect">
            <a:avLst/>
          </a:prstGeom>
          <a:noFill/>
        </p:spPr>
        <p:txBody>
          <a:bodyPr wrap="non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0123-456-789</a:t>
            </a:r>
          </a:p>
        </p:txBody>
      </p:sp>
      <p:sp>
        <p:nvSpPr>
          <p:cNvPr id="8" name="TextBox 7"/>
          <p:cNvSpPr txBox="1"/>
          <p:nvPr userDrawn="1"/>
        </p:nvSpPr>
        <p:spPr>
          <a:xfrm>
            <a:off x="11150802" y="13055855"/>
            <a:ext cx="2040943" cy="400110"/>
          </a:xfrm>
          <a:prstGeom prst="rect">
            <a:avLst/>
          </a:prstGeom>
          <a:noFill/>
        </p:spPr>
        <p:txBody>
          <a:bodyPr wrap="non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orion@ppt.com</a:t>
            </a:r>
          </a:p>
        </p:txBody>
      </p:sp>
      <p:sp>
        <p:nvSpPr>
          <p:cNvPr id="9" name="Rectangle 8"/>
          <p:cNvSpPr/>
          <p:nvPr userDrawn="1"/>
        </p:nvSpPr>
        <p:spPr>
          <a:xfrm>
            <a:off x="10582159" y="13017755"/>
            <a:ext cx="492443" cy="461665"/>
          </a:xfrm>
          <a:prstGeom prst="rect">
            <a:avLst/>
          </a:prstGeom>
        </p:spPr>
        <p:txBody>
          <a:bodyPr wrap="none">
            <a:spAutoFit/>
          </a:bodyPr>
          <a:lstStyle/>
          <a:p>
            <a:r>
              <a:rPr lang="tr-TR" sz="2400" b="0" i="0">
                <a:solidFill>
                  <a:schemeClr val="bg1"/>
                </a:solidFill>
                <a:effectLst/>
                <a:latin typeface="FontAwesome" pitchFamily="2" charset="0"/>
              </a:rPr>
              <a:t></a:t>
            </a:r>
            <a:endParaRPr lang="tr-TR" sz="2400">
              <a:solidFill>
                <a:schemeClr val="bg1"/>
              </a:solidFill>
            </a:endParaRPr>
          </a:p>
        </p:txBody>
      </p:sp>
      <p:sp>
        <p:nvSpPr>
          <p:cNvPr id="10" name="TextBox 9"/>
          <p:cNvSpPr txBox="1"/>
          <p:nvPr userDrawn="1"/>
        </p:nvSpPr>
        <p:spPr>
          <a:xfrm>
            <a:off x="15225698" y="13055855"/>
            <a:ext cx="4774987" cy="400110"/>
          </a:xfrm>
          <a:prstGeom prst="rect">
            <a:avLst/>
          </a:prstGeom>
          <a:noFill/>
        </p:spPr>
        <p:txBody>
          <a:bodyPr wrap="squar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Orion St. No.5</a:t>
            </a:r>
            <a:r>
              <a:rPr lang="tr-TR" sz="2000" baseline="0">
                <a:solidFill>
                  <a:schemeClr val="bg1"/>
                </a:solidFill>
                <a:latin typeface="Open Sans" panose="020B0606030504020204" pitchFamily="34" charset="0"/>
                <a:ea typeface="Open Sans" panose="020B0606030504020204" pitchFamily="34" charset="0"/>
                <a:cs typeface="Open Sans" panose="020B0606030504020204" pitchFamily="34" charset="0"/>
              </a:rPr>
              <a:t> NYC</a:t>
            </a:r>
            <a:endPar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Rectangle 10"/>
          <p:cNvSpPr/>
          <p:nvPr userDrawn="1"/>
        </p:nvSpPr>
        <p:spPr>
          <a:xfrm>
            <a:off x="14831607" y="13007777"/>
            <a:ext cx="360996" cy="461665"/>
          </a:xfrm>
          <a:prstGeom prst="rect">
            <a:avLst/>
          </a:prstGeom>
        </p:spPr>
        <p:txBody>
          <a:bodyPr wrap="none">
            <a:spAutoFit/>
          </a:bodyPr>
          <a:lstStyle/>
          <a:p>
            <a:r>
              <a:rPr lang="tr-TR" sz="2400" b="0" i="0">
                <a:solidFill>
                  <a:schemeClr val="bg1"/>
                </a:solidFill>
                <a:effectLst/>
                <a:latin typeface="FontAwesome" pitchFamily="2" charset="0"/>
              </a:rPr>
              <a:t></a:t>
            </a:r>
            <a:endParaRPr lang="tr-TR" sz="2400">
              <a:solidFill>
                <a:schemeClr val="bg1"/>
              </a:solidFill>
            </a:endParaRPr>
          </a:p>
        </p:txBody>
      </p:sp>
      <p:sp>
        <p:nvSpPr>
          <p:cNvPr id="15" name="Freeform 14"/>
          <p:cNvSpPr/>
          <p:nvPr userDrawn="1"/>
        </p:nvSpPr>
        <p:spPr>
          <a:xfrm>
            <a:off x="1237486" y="1049118"/>
            <a:ext cx="1208304" cy="903092"/>
          </a:xfrm>
          <a:custGeom>
            <a:avLst/>
            <a:gdLst>
              <a:gd name="connsiteX0" fmla="*/ 0 w 1208304"/>
              <a:gd name="connsiteY0" fmla="*/ 0 h 903092"/>
              <a:gd name="connsiteX1" fmla="*/ 1208304 w 1208304"/>
              <a:gd name="connsiteY1" fmla="*/ 0 h 903092"/>
              <a:gd name="connsiteX2" fmla="*/ 1208304 w 1208304"/>
              <a:gd name="connsiteY2" fmla="*/ 134113 h 903092"/>
              <a:gd name="connsiteX3" fmla="*/ 134114 w 1208304"/>
              <a:gd name="connsiteY3" fmla="*/ 134113 h 903092"/>
              <a:gd name="connsiteX4" fmla="*/ 134114 w 1208304"/>
              <a:gd name="connsiteY4" fmla="*/ 903092 h 903092"/>
              <a:gd name="connsiteX5" fmla="*/ 1 w 1208304"/>
              <a:gd name="connsiteY5" fmla="*/ 903092 h 903092"/>
              <a:gd name="connsiteX6" fmla="*/ 1 w 1208304"/>
              <a:gd name="connsiteY6" fmla="*/ 134113 h 903092"/>
              <a:gd name="connsiteX7" fmla="*/ 0 w 1208304"/>
              <a:gd name="connsiteY7" fmla="*/ 134113 h 903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08304" h="903092">
                <a:moveTo>
                  <a:pt x="0" y="0"/>
                </a:moveTo>
                <a:lnTo>
                  <a:pt x="1208304" y="0"/>
                </a:lnTo>
                <a:lnTo>
                  <a:pt x="1208304" y="134113"/>
                </a:lnTo>
                <a:lnTo>
                  <a:pt x="134114" y="134113"/>
                </a:lnTo>
                <a:lnTo>
                  <a:pt x="134114" y="903092"/>
                </a:lnTo>
                <a:lnTo>
                  <a:pt x="1" y="903092"/>
                </a:lnTo>
                <a:lnTo>
                  <a:pt x="1" y="134113"/>
                </a:lnTo>
                <a:lnTo>
                  <a:pt x="0" y="134113"/>
                </a:lnTo>
                <a:close/>
              </a:path>
            </a:pathLst>
          </a:custGeom>
          <a:gradFill flip="none" rotWithShape="1">
            <a:gsLst>
              <a:gs pos="0">
                <a:schemeClr val="bg2">
                  <a:lumMod val="10000"/>
                </a:schemeClr>
              </a:gs>
              <a:gs pos="97000">
                <a:schemeClr val="bg2">
                  <a:lumMod val="10000"/>
                </a:schemeClr>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Tree>
    <p:extLst>
      <p:ext uri="{BB962C8B-B14F-4D97-AF65-F5344CB8AC3E}">
        <p14:creationId xmlns:p14="http://schemas.microsoft.com/office/powerpoint/2010/main" val="32448080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Lower Half Page Photo Master Slide">
    <p:spTree>
      <p:nvGrpSpPr>
        <p:cNvPr id="1" name=""/>
        <p:cNvGrpSpPr/>
        <p:nvPr/>
      </p:nvGrpSpPr>
      <p:grpSpPr>
        <a:xfrm>
          <a:off x="0" y="0"/>
          <a:ext cx="0" cy="0"/>
          <a:chOff x="0" y="0"/>
          <a:chExt cx="0" cy="0"/>
        </a:xfrm>
      </p:grpSpPr>
      <p:sp>
        <p:nvSpPr>
          <p:cNvPr id="14" name="Rectangle 13"/>
          <p:cNvSpPr/>
          <p:nvPr userDrawn="1"/>
        </p:nvSpPr>
        <p:spPr>
          <a:xfrm>
            <a:off x="0" y="7414073"/>
            <a:ext cx="24384000" cy="544830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3" name="Freeform 12"/>
          <p:cNvSpPr/>
          <p:nvPr userDrawn="1"/>
        </p:nvSpPr>
        <p:spPr>
          <a:xfrm>
            <a:off x="0" y="12211049"/>
            <a:ext cx="24384000" cy="1504950"/>
          </a:xfrm>
          <a:custGeom>
            <a:avLst/>
            <a:gdLst>
              <a:gd name="connsiteX0" fmla="*/ 21224748 w 24384000"/>
              <a:gd name="connsiteY0" fmla="*/ 0 h 1504950"/>
              <a:gd name="connsiteX1" fmla="*/ 24384000 w 24384000"/>
              <a:gd name="connsiteY1" fmla="*/ 0 h 1504950"/>
              <a:gd name="connsiteX2" fmla="*/ 24384000 w 24384000"/>
              <a:gd name="connsiteY2" fmla="*/ 1504949 h 1504950"/>
              <a:gd name="connsiteX3" fmla="*/ 23342802 w 24384000"/>
              <a:gd name="connsiteY3" fmla="*/ 1504949 h 1504950"/>
              <a:gd name="connsiteX4" fmla="*/ 23342802 w 24384000"/>
              <a:gd name="connsiteY4" fmla="*/ 1504950 h 1504950"/>
              <a:gd name="connsiteX5" fmla="*/ 0 w 24384000"/>
              <a:gd name="connsiteY5" fmla="*/ 1504950 h 1504950"/>
              <a:gd name="connsiteX6" fmla="*/ 0 w 24384000"/>
              <a:gd name="connsiteY6" fmla="*/ 621612 h 1504950"/>
              <a:gd name="connsiteX7" fmla="*/ 19243430 w 24384000"/>
              <a:gd name="connsiteY7" fmla="*/ 621612 h 1504950"/>
              <a:gd name="connsiteX8" fmla="*/ 19786672 w 24384000"/>
              <a:gd name="connsiteY8" fmla="*/ 2 h 1504950"/>
              <a:gd name="connsiteX9" fmla="*/ 21224748 w 24384000"/>
              <a:gd name="connsiteY9" fmla="*/ 2 h 1504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0" h="1504950">
                <a:moveTo>
                  <a:pt x="21224748" y="0"/>
                </a:moveTo>
                <a:lnTo>
                  <a:pt x="24384000" y="0"/>
                </a:lnTo>
                <a:lnTo>
                  <a:pt x="24384000" y="1504949"/>
                </a:lnTo>
                <a:lnTo>
                  <a:pt x="23342802" y="1504949"/>
                </a:lnTo>
                <a:lnTo>
                  <a:pt x="23342802" y="1504950"/>
                </a:lnTo>
                <a:lnTo>
                  <a:pt x="0" y="1504950"/>
                </a:lnTo>
                <a:lnTo>
                  <a:pt x="0" y="621612"/>
                </a:lnTo>
                <a:lnTo>
                  <a:pt x="19243430" y="621612"/>
                </a:lnTo>
                <a:lnTo>
                  <a:pt x="19786672" y="2"/>
                </a:lnTo>
                <a:lnTo>
                  <a:pt x="21224748" y="2"/>
                </a:lnTo>
                <a:close/>
              </a:path>
            </a:pathLst>
          </a:custGeom>
          <a:gradFill flip="none" rotWithShape="1">
            <a:gsLst>
              <a:gs pos="0">
                <a:schemeClr val="bg2">
                  <a:lumMod val="10000"/>
                </a:schemeClr>
              </a:gs>
              <a:gs pos="97000">
                <a:schemeClr val="bg2">
                  <a:lumMod val="10000"/>
                </a:schemeClr>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
        <p:nvSpPr>
          <p:cNvPr id="3" name="TextBox 2"/>
          <p:cNvSpPr txBox="1"/>
          <p:nvPr userDrawn="1"/>
        </p:nvSpPr>
        <p:spPr>
          <a:xfrm>
            <a:off x="20496416" y="12501857"/>
            <a:ext cx="3050835" cy="784830"/>
          </a:xfrm>
          <a:prstGeom prst="rect">
            <a:avLst/>
          </a:prstGeom>
          <a:noFill/>
        </p:spPr>
        <p:txBody>
          <a:bodyPr wrap="none" rtlCol="0">
            <a:spAutoFit/>
          </a:bodyPr>
          <a:lstStyle/>
          <a:p>
            <a:r>
              <a:rPr lang="tr-TR" sz="4500" spc="1500" baseline="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ORION</a:t>
            </a:r>
          </a:p>
        </p:txBody>
      </p:sp>
      <p:sp>
        <p:nvSpPr>
          <p:cNvPr id="4" name="TextBox 3"/>
          <p:cNvSpPr txBox="1"/>
          <p:nvPr userDrawn="1"/>
        </p:nvSpPr>
        <p:spPr>
          <a:xfrm>
            <a:off x="6336516" y="13055855"/>
            <a:ext cx="2534027" cy="400110"/>
          </a:xfrm>
          <a:prstGeom prst="rect">
            <a:avLst/>
          </a:prstGeom>
          <a:noFill/>
        </p:spPr>
        <p:txBody>
          <a:bodyPr wrap="non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www.orion.ppt.com</a:t>
            </a:r>
          </a:p>
        </p:txBody>
      </p:sp>
      <p:sp>
        <p:nvSpPr>
          <p:cNvPr id="5" name="Rectangle 4"/>
          <p:cNvSpPr/>
          <p:nvPr userDrawn="1"/>
        </p:nvSpPr>
        <p:spPr>
          <a:xfrm>
            <a:off x="5932238" y="13017755"/>
            <a:ext cx="404278" cy="461665"/>
          </a:xfrm>
          <a:prstGeom prst="rect">
            <a:avLst/>
          </a:prstGeom>
        </p:spPr>
        <p:txBody>
          <a:bodyPr wrap="none">
            <a:spAutoFit/>
          </a:bodyPr>
          <a:lstStyle/>
          <a:p>
            <a:r>
              <a:rPr lang="tr-TR" sz="2400" b="0" i="0">
                <a:solidFill>
                  <a:schemeClr val="bg1"/>
                </a:solidFill>
                <a:effectLst/>
                <a:latin typeface="FontAwesome" pitchFamily="2" charset="0"/>
              </a:rPr>
              <a:t></a:t>
            </a:r>
            <a:endParaRPr lang="tr-TR" sz="2400">
              <a:solidFill>
                <a:schemeClr val="bg1"/>
              </a:solidFill>
            </a:endParaRPr>
          </a:p>
        </p:txBody>
      </p:sp>
      <p:sp>
        <p:nvSpPr>
          <p:cNvPr id="6" name="Rectangle 5"/>
          <p:cNvSpPr/>
          <p:nvPr userDrawn="1"/>
        </p:nvSpPr>
        <p:spPr>
          <a:xfrm>
            <a:off x="2012527" y="12956199"/>
            <a:ext cx="506870" cy="584775"/>
          </a:xfrm>
          <a:prstGeom prst="rect">
            <a:avLst/>
          </a:prstGeom>
        </p:spPr>
        <p:txBody>
          <a:bodyPr wrap="none">
            <a:spAutoFit/>
          </a:bodyPr>
          <a:lstStyle/>
          <a:p>
            <a:r>
              <a:rPr lang="tr-TR" sz="3200" b="0" i="0">
                <a:solidFill>
                  <a:schemeClr val="bg1"/>
                </a:solidFill>
                <a:effectLst/>
                <a:latin typeface="FontAwesome" pitchFamily="2" charset="0"/>
              </a:rPr>
              <a:t></a:t>
            </a:r>
            <a:endParaRPr lang="tr-TR" sz="3200">
              <a:solidFill>
                <a:schemeClr val="bg1"/>
              </a:solidFill>
            </a:endParaRPr>
          </a:p>
        </p:txBody>
      </p:sp>
      <p:sp>
        <p:nvSpPr>
          <p:cNvPr id="7" name="TextBox 6"/>
          <p:cNvSpPr txBox="1"/>
          <p:nvPr userDrawn="1"/>
        </p:nvSpPr>
        <p:spPr>
          <a:xfrm>
            <a:off x="2519397" y="13055855"/>
            <a:ext cx="1806905" cy="400110"/>
          </a:xfrm>
          <a:prstGeom prst="rect">
            <a:avLst/>
          </a:prstGeom>
          <a:noFill/>
        </p:spPr>
        <p:txBody>
          <a:bodyPr wrap="non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0123-456-789</a:t>
            </a:r>
          </a:p>
        </p:txBody>
      </p:sp>
      <p:sp>
        <p:nvSpPr>
          <p:cNvPr id="8" name="TextBox 7"/>
          <p:cNvSpPr txBox="1"/>
          <p:nvPr userDrawn="1"/>
        </p:nvSpPr>
        <p:spPr>
          <a:xfrm>
            <a:off x="11150802" y="13055855"/>
            <a:ext cx="2040943" cy="400110"/>
          </a:xfrm>
          <a:prstGeom prst="rect">
            <a:avLst/>
          </a:prstGeom>
          <a:noFill/>
        </p:spPr>
        <p:txBody>
          <a:bodyPr wrap="non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orion@ppt.com</a:t>
            </a:r>
          </a:p>
        </p:txBody>
      </p:sp>
      <p:sp>
        <p:nvSpPr>
          <p:cNvPr id="9" name="Rectangle 8"/>
          <p:cNvSpPr/>
          <p:nvPr userDrawn="1"/>
        </p:nvSpPr>
        <p:spPr>
          <a:xfrm>
            <a:off x="10582159" y="13017755"/>
            <a:ext cx="492443" cy="461665"/>
          </a:xfrm>
          <a:prstGeom prst="rect">
            <a:avLst/>
          </a:prstGeom>
        </p:spPr>
        <p:txBody>
          <a:bodyPr wrap="none">
            <a:spAutoFit/>
          </a:bodyPr>
          <a:lstStyle/>
          <a:p>
            <a:r>
              <a:rPr lang="tr-TR" sz="2400" b="0" i="0">
                <a:solidFill>
                  <a:schemeClr val="bg1"/>
                </a:solidFill>
                <a:effectLst/>
                <a:latin typeface="FontAwesome" pitchFamily="2" charset="0"/>
              </a:rPr>
              <a:t></a:t>
            </a:r>
            <a:endParaRPr lang="tr-TR" sz="2400">
              <a:solidFill>
                <a:schemeClr val="bg1"/>
              </a:solidFill>
            </a:endParaRPr>
          </a:p>
        </p:txBody>
      </p:sp>
      <p:sp>
        <p:nvSpPr>
          <p:cNvPr id="10" name="TextBox 9"/>
          <p:cNvSpPr txBox="1"/>
          <p:nvPr userDrawn="1"/>
        </p:nvSpPr>
        <p:spPr>
          <a:xfrm>
            <a:off x="15225698" y="13055855"/>
            <a:ext cx="4774987" cy="400110"/>
          </a:xfrm>
          <a:prstGeom prst="rect">
            <a:avLst/>
          </a:prstGeom>
          <a:noFill/>
        </p:spPr>
        <p:txBody>
          <a:bodyPr wrap="squar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Orion St. No.5</a:t>
            </a:r>
            <a:r>
              <a:rPr lang="tr-TR" sz="2000" baseline="0">
                <a:solidFill>
                  <a:schemeClr val="bg1"/>
                </a:solidFill>
                <a:latin typeface="Open Sans" panose="020B0606030504020204" pitchFamily="34" charset="0"/>
                <a:ea typeface="Open Sans" panose="020B0606030504020204" pitchFamily="34" charset="0"/>
                <a:cs typeface="Open Sans" panose="020B0606030504020204" pitchFamily="34" charset="0"/>
              </a:rPr>
              <a:t> NYC</a:t>
            </a:r>
            <a:endPar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Rectangle 10"/>
          <p:cNvSpPr/>
          <p:nvPr userDrawn="1"/>
        </p:nvSpPr>
        <p:spPr>
          <a:xfrm>
            <a:off x="14831607" y="13007777"/>
            <a:ext cx="360996" cy="461665"/>
          </a:xfrm>
          <a:prstGeom prst="rect">
            <a:avLst/>
          </a:prstGeom>
        </p:spPr>
        <p:txBody>
          <a:bodyPr wrap="none">
            <a:spAutoFit/>
          </a:bodyPr>
          <a:lstStyle/>
          <a:p>
            <a:r>
              <a:rPr lang="tr-TR" sz="2400" b="0" i="0">
                <a:solidFill>
                  <a:schemeClr val="bg1"/>
                </a:solidFill>
                <a:effectLst/>
                <a:latin typeface="FontAwesome" pitchFamily="2" charset="0"/>
              </a:rPr>
              <a:t></a:t>
            </a:r>
            <a:endParaRPr lang="tr-TR" sz="2400">
              <a:solidFill>
                <a:schemeClr val="bg1"/>
              </a:solidFill>
            </a:endParaRPr>
          </a:p>
        </p:txBody>
      </p:sp>
      <p:sp>
        <p:nvSpPr>
          <p:cNvPr id="15" name="Freeform 14"/>
          <p:cNvSpPr/>
          <p:nvPr userDrawn="1"/>
        </p:nvSpPr>
        <p:spPr>
          <a:xfrm>
            <a:off x="1237486" y="1049118"/>
            <a:ext cx="1208304" cy="903092"/>
          </a:xfrm>
          <a:custGeom>
            <a:avLst/>
            <a:gdLst>
              <a:gd name="connsiteX0" fmla="*/ 0 w 1208304"/>
              <a:gd name="connsiteY0" fmla="*/ 0 h 903092"/>
              <a:gd name="connsiteX1" fmla="*/ 1208304 w 1208304"/>
              <a:gd name="connsiteY1" fmla="*/ 0 h 903092"/>
              <a:gd name="connsiteX2" fmla="*/ 1208304 w 1208304"/>
              <a:gd name="connsiteY2" fmla="*/ 134113 h 903092"/>
              <a:gd name="connsiteX3" fmla="*/ 134114 w 1208304"/>
              <a:gd name="connsiteY3" fmla="*/ 134113 h 903092"/>
              <a:gd name="connsiteX4" fmla="*/ 134114 w 1208304"/>
              <a:gd name="connsiteY4" fmla="*/ 903092 h 903092"/>
              <a:gd name="connsiteX5" fmla="*/ 1 w 1208304"/>
              <a:gd name="connsiteY5" fmla="*/ 903092 h 903092"/>
              <a:gd name="connsiteX6" fmla="*/ 1 w 1208304"/>
              <a:gd name="connsiteY6" fmla="*/ 134113 h 903092"/>
              <a:gd name="connsiteX7" fmla="*/ 0 w 1208304"/>
              <a:gd name="connsiteY7" fmla="*/ 134113 h 903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08304" h="903092">
                <a:moveTo>
                  <a:pt x="0" y="0"/>
                </a:moveTo>
                <a:lnTo>
                  <a:pt x="1208304" y="0"/>
                </a:lnTo>
                <a:lnTo>
                  <a:pt x="1208304" y="134113"/>
                </a:lnTo>
                <a:lnTo>
                  <a:pt x="134114" y="134113"/>
                </a:lnTo>
                <a:lnTo>
                  <a:pt x="134114" y="903092"/>
                </a:lnTo>
                <a:lnTo>
                  <a:pt x="1" y="903092"/>
                </a:lnTo>
                <a:lnTo>
                  <a:pt x="1" y="134113"/>
                </a:lnTo>
                <a:lnTo>
                  <a:pt x="0" y="134113"/>
                </a:lnTo>
                <a:close/>
              </a:path>
            </a:pathLst>
          </a:custGeom>
          <a:gradFill flip="none" rotWithShape="1">
            <a:gsLst>
              <a:gs pos="0">
                <a:schemeClr val="bg2">
                  <a:lumMod val="10000"/>
                </a:schemeClr>
              </a:gs>
              <a:gs pos="97000">
                <a:schemeClr val="bg2">
                  <a:lumMod val="10000"/>
                </a:schemeClr>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Tree>
    <p:extLst>
      <p:ext uri="{BB962C8B-B14F-4D97-AF65-F5344CB8AC3E}">
        <p14:creationId xmlns:p14="http://schemas.microsoft.com/office/powerpoint/2010/main" val="16641320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Upper Half Page Photo Master Slide">
    <p:spTree>
      <p:nvGrpSpPr>
        <p:cNvPr id="1" name=""/>
        <p:cNvGrpSpPr/>
        <p:nvPr/>
      </p:nvGrpSpPr>
      <p:grpSpPr>
        <a:xfrm>
          <a:off x="0" y="0"/>
          <a:ext cx="0" cy="0"/>
          <a:chOff x="0" y="0"/>
          <a:chExt cx="0" cy="0"/>
        </a:xfrm>
      </p:grpSpPr>
      <p:sp>
        <p:nvSpPr>
          <p:cNvPr id="14" name="Rectangle 13"/>
          <p:cNvSpPr/>
          <p:nvPr userDrawn="1"/>
        </p:nvSpPr>
        <p:spPr>
          <a:xfrm>
            <a:off x="0" y="0"/>
            <a:ext cx="24384000" cy="544830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
        <p:nvSpPr>
          <p:cNvPr id="13" name="Freeform 12"/>
          <p:cNvSpPr/>
          <p:nvPr userDrawn="1"/>
        </p:nvSpPr>
        <p:spPr>
          <a:xfrm>
            <a:off x="0" y="12211049"/>
            <a:ext cx="24384000" cy="1504950"/>
          </a:xfrm>
          <a:custGeom>
            <a:avLst/>
            <a:gdLst>
              <a:gd name="connsiteX0" fmla="*/ 21224748 w 24384000"/>
              <a:gd name="connsiteY0" fmla="*/ 0 h 1504950"/>
              <a:gd name="connsiteX1" fmla="*/ 24384000 w 24384000"/>
              <a:gd name="connsiteY1" fmla="*/ 0 h 1504950"/>
              <a:gd name="connsiteX2" fmla="*/ 24384000 w 24384000"/>
              <a:gd name="connsiteY2" fmla="*/ 1504949 h 1504950"/>
              <a:gd name="connsiteX3" fmla="*/ 23342802 w 24384000"/>
              <a:gd name="connsiteY3" fmla="*/ 1504949 h 1504950"/>
              <a:gd name="connsiteX4" fmla="*/ 23342802 w 24384000"/>
              <a:gd name="connsiteY4" fmla="*/ 1504950 h 1504950"/>
              <a:gd name="connsiteX5" fmla="*/ 0 w 24384000"/>
              <a:gd name="connsiteY5" fmla="*/ 1504950 h 1504950"/>
              <a:gd name="connsiteX6" fmla="*/ 0 w 24384000"/>
              <a:gd name="connsiteY6" fmla="*/ 621612 h 1504950"/>
              <a:gd name="connsiteX7" fmla="*/ 19243430 w 24384000"/>
              <a:gd name="connsiteY7" fmla="*/ 621612 h 1504950"/>
              <a:gd name="connsiteX8" fmla="*/ 19786672 w 24384000"/>
              <a:gd name="connsiteY8" fmla="*/ 2 h 1504950"/>
              <a:gd name="connsiteX9" fmla="*/ 21224748 w 24384000"/>
              <a:gd name="connsiteY9" fmla="*/ 2 h 1504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0" h="1504950">
                <a:moveTo>
                  <a:pt x="21224748" y="0"/>
                </a:moveTo>
                <a:lnTo>
                  <a:pt x="24384000" y="0"/>
                </a:lnTo>
                <a:lnTo>
                  <a:pt x="24384000" y="1504949"/>
                </a:lnTo>
                <a:lnTo>
                  <a:pt x="23342802" y="1504949"/>
                </a:lnTo>
                <a:lnTo>
                  <a:pt x="23342802" y="1504950"/>
                </a:lnTo>
                <a:lnTo>
                  <a:pt x="0" y="1504950"/>
                </a:lnTo>
                <a:lnTo>
                  <a:pt x="0" y="621612"/>
                </a:lnTo>
                <a:lnTo>
                  <a:pt x="19243430" y="621612"/>
                </a:lnTo>
                <a:lnTo>
                  <a:pt x="19786672" y="2"/>
                </a:lnTo>
                <a:lnTo>
                  <a:pt x="21224748" y="2"/>
                </a:lnTo>
                <a:close/>
              </a:path>
            </a:pathLst>
          </a:custGeom>
          <a:gradFill flip="none" rotWithShape="1">
            <a:gsLst>
              <a:gs pos="0">
                <a:schemeClr val="bg2">
                  <a:lumMod val="10000"/>
                </a:schemeClr>
              </a:gs>
              <a:gs pos="97000">
                <a:schemeClr val="bg2">
                  <a:lumMod val="10000"/>
                </a:schemeClr>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
        <p:nvSpPr>
          <p:cNvPr id="3" name="TextBox 2"/>
          <p:cNvSpPr txBox="1"/>
          <p:nvPr userDrawn="1"/>
        </p:nvSpPr>
        <p:spPr>
          <a:xfrm>
            <a:off x="20496416" y="12501857"/>
            <a:ext cx="3050835" cy="784830"/>
          </a:xfrm>
          <a:prstGeom prst="rect">
            <a:avLst/>
          </a:prstGeom>
          <a:noFill/>
        </p:spPr>
        <p:txBody>
          <a:bodyPr wrap="none" rtlCol="0">
            <a:spAutoFit/>
          </a:bodyPr>
          <a:lstStyle/>
          <a:p>
            <a:r>
              <a:rPr lang="tr-TR" sz="4500" spc="1500" baseline="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ORION</a:t>
            </a:r>
          </a:p>
        </p:txBody>
      </p:sp>
      <p:sp>
        <p:nvSpPr>
          <p:cNvPr id="4" name="TextBox 3"/>
          <p:cNvSpPr txBox="1"/>
          <p:nvPr userDrawn="1"/>
        </p:nvSpPr>
        <p:spPr>
          <a:xfrm>
            <a:off x="6336516" y="13055855"/>
            <a:ext cx="2534027" cy="400110"/>
          </a:xfrm>
          <a:prstGeom prst="rect">
            <a:avLst/>
          </a:prstGeom>
          <a:noFill/>
        </p:spPr>
        <p:txBody>
          <a:bodyPr wrap="non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www.orion.ppt.com</a:t>
            </a:r>
          </a:p>
        </p:txBody>
      </p:sp>
      <p:sp>
        <p:nvSpPr>
          <p:cNvPr id="5" name="Rectangle 4"/>
          <p:cNvSpPr/>
          <p:nvPr userDrawn="1"/>
        </p:nvSpPr>
        <p:spPr>
          <a:xfrm>
            <a:off x="5932238" y="13017755"/>
            <a:ext cx="404278" cy="461665"/>
          </a:xfrm>
          <a:prstGeom prst="rect">
            <a:avLst/>
          </a:prstGeom>
        </p:spPr>
        <p:txBody>
          <a:bodyPr wrap="none">
            <a:spAutoFit/>
          </a:bodyPr>
          <a:lstStyle/>
          <a:p>
            <a:r>
              <a:rPr lang="tr-TR" sz="2400" b="0" i="0">
                <a:solidFill>
                  <a:schemeClr val="bg1"/>
                </a:solidFill>
                <a:effectLst/>
                <a:latin typeface="FontAwesome" pitchFamily="2" charset="0"/>
              </a:rPr>
              <a:t></a:t>
            </a:r>
            <a:endParaRPr lang="tr-TR" sz="2400">
              <a:solidFill>
                <a:schemeClr val="bg1"/>
              </a:solidFill>
            </a:endParaRPr>
          </a:p>
        </p:txBody>
      </p:sp>
      <p:sp>
        <p:nvSpPr>
          <p:cNvPr id="6" name="Rectangle 5"/>
          <p:cNvSpPr/>
          <p:nvPr userDrawn="1"/>
        </p:nvSpPr>
        <p:spPr>
          <a:xfrm>
            <a:off x="2012527" y="12956199"/>
            <a:ext cx="506870" cy="584775"/>
          </a:xfrm>
          <a:prstGeom prst="rect">
            <a:avLst/>
          </a:prstGeom>
        </p:spPr>
        <p:txBody>
          <a:bodyPr wrap="none">
            <a:spAutoFit/>
          </a:bodyPr>
          <a:lstStyle/>
          <a:p>
            <a:r>
              <a:rPr lang="tr-TR" sz="3200" b="0" i="0">
                <a:solidFill>
                  <a:schemeClr val="bg1"/>
                </a:solidFill>
                <a:effectLst/>
                <a:latin typeface="FontAwesome" pitchFamily="2" charset="0"/>
              </a:rPr>
              <a:t></a:t>
            </a:r>
            <a:endParaRPr lang="tr-TR" sz="3200">
              <a:solidFill>
                <a:schemeClr val="bg1"/>
              </a:solidFill>
            </a:endParaRPr>
          </a:p>
        </p:txBody>
      </p:sp>
      <p:sp>
        <p:nvSpPr>
          <p:cNvPr id="7" name="TextBox 6"/>
          <p:cNvSpPr txBox="1"/>
          <p:nvPr userDrawn="1"/>
        </p:nvSpPr>
        <p:spPr>
          <a:xfrm>
            <a:off x="2519397" y="13055855"/>
            <a:ext cx="1806905" cy="400110"/>
          </a:xfrm>
          <a:prstGeom prst="rect">
            <a:avLst/>
          </a:prstGeom>
          <a:noFill/>
        </p:spPr>
        <p:txBody>
          <a:bodyPr wrap="non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0123-456-789</a:t>
            </a:r>
          </a:p>
        </p:txBody>
      </p:sp>
      <p:sp>
        <p:nvSpPr>
          <p:cNvPr id="8" name="TextBox 7"/>
          <p:cNvSpPr txBox="1"/>
          <p:nvPr userDrawn="1"/>
        </p:nvSpPr>
        <p:spPr>
          <a:xfrm>
            <a:off x="11150802" y="13055855"/>
            <a:ext cx="2040943" cy="400110"/>
          </a:xfrm>
          <a:prstGeom prst="rect">
            <a:avLst/>
          </a:prstGeom>
          <a:noFill/>
        </p:spPr>
        <p:txBody>
          <a:bodyPr wrap="non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orion@ppt.com</a:t>
            </a:r>
          </a:p>
        </p:txBody>
      </p:sp>
      <p:sp>
        <p:nvSpPr>
          <p:cNvPr id="9" name="Rectangle 8"/>
          <p:cNvSpPr/>
          <p:nvPr userDrawn="1"/>
        </p:nvSpPr>
        <p:spPr>
          <a:xfrm>
            <a:off x="10582159" y="13017755"/>
            <a:ext cx="492443" cy="461665"/>
          </a:xfrm>
          <a:prstGeom prst="rect">
            <a:avLst/>
          </a:prstGeom>
        </p:spPr>
        <p:txBody>
          <a:bodyPr wrap="none">
            <a:spAutoFit/>
          </a:bodyPr>
          <a:lstStyle/>
          <a:p>
            <a:r>
              <a:rPr lang="tr-TR" sz="2400" b="0" i="0">
                <a:solidFill>
                  <a:schemeClr val="bg1"/>
                </a:solidFill>
                <a:effectLst/>
                <a:latin typeface="FontAwesome" pitchFamily="2" charset="0"/>
              </a:rPr>
              <a:t></a:t>
            </a:r>
            <a:endParaRPr lang="tr-TR" sz="2400">
              <a:solidFill>
                <a:schemeClr val="bg1"/>
              </a:solidFill>
            </a:endParaRPr>
          </a:p>
        </p:txBody>
      </p:sp>
      <p:sp>
        <p:nvSpPr>
          <p:cNvPr id="10" name="TextBox 9"/>
          <p:cNvSpPr txBox="1"/>
          <p:nvPr userDrawn="1"/>
        </p:nvSpPr>
        <p:spPr>
          <a:xfrm>
            <a:off x="15225698" y="13055855"/>
            <a:ext cx="4774987" cy="400110"/>
          </a:xfrm>
          <a:prstGeom prst="rect">
            <a:avLst/>
          </a:prstGeom>
          <a:noFill/>
        </p:spPr>
        <p:txBody>
          <a:bodyPr wrap="squar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Orion St. No.5</a:t>
            </a:r>
            <a:r>
              <a:rPr lang="tr-TR" sz="2000" baseline="0">
                <a:solidFill>
                  <a:schemeClr val="bg1"/>
                </a:solidFill>
                <a:latin typeface="Open Sans" panose="020B0606030504020204" pitchFamily="34" charset="0"/>
                <a:ea typeface="Open Sans" panose="020B0606030504020204" pitchFamily="34" charset="0"/>
                <a:cs typeface="Open Sans" panose="020B0606030504020204" pitchFamily="34" charset="0"/>
              </a:rPr>
              <a:t> NYC</a:t>
            </a:r>
            <a:endPar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Rectangle 10"/>
          <p:cNvSpPr/>
          <p:nvPr userDrawn="1"/>
        </p:nvSpPr>
        <p:spPr>
          <a:xfrm>
            <a:off x="14831607" y="13007777"/>
            <a:ext cx="360996" cy="461665"/>
          </a:xfrm>
          <a:prstGeom prst="rect">
            <a:avLst/>
          </a:prstGeom>
        </p:spPr>
        <p:txBody>
          <a:bodyPr wrap="none">
            <a:spAutoFit/>
          </a:bodyPr>
          <a:lstStyle/>
          <a:p>
            <a:r>
              <a:rPr lang="tr-TR" sz="2400" b="0" i="0">
                <a:solidFill>
                  <a:schemeClr val="bg1"/>
                </a:solidFill>
                <a:effectLst/>
                <a:latin typeface="FontAwesome" pitchFamily="2" charset="0"/>
              </a:rPr>
              <a:t></a:t>
            </a:r>
            <a:endParaRPr lang="tr-TR" sz="2400">
              <a:solidFill>
                <a:schemeClr val="bg1"/>
              </a:solidFill>
            </a:endParaRPr>
          </a:p>
        </p:txBody>
      </p:sp>
      <p:sp>
        <p:nvSpPr>
          <p:cNvPr id="15" name="Freeform 14"/>
          <p:cNvSpPr/>
          <p:nvPr userDrawn="1"/>
        </p:nvSpPr>
        <p:spPr>
          <a:xfrm>
            <a:off x="1237486" y="1049118"/>
            <a:ext cx="1208304" cy="903092"/>
          </a:xfrm>
          <a:custGeom>
            <a:avLst/>
            <a:gdLst>
              <a:gd name="connsiteX0" fmla="*/ 0 w 1208304"/>
              <a:gd name="connsiteY0" fmla="*/ 0 h 903092"/>
              <a:gd name="connsiteX1" fmla="*/ 1208304 w 1208304"/>
              <a:gd name="connsiteY1" fmla="*/ 0 h 903092"/>
              <a:gd name="connsiteX2" fmla="*/ 1208304 w 1208304"/>
              <a:gd name="connsiteY2" fmla="*/ 134113 h 903092"/>
              <a:gd name="connsiteX3" fmla="*/ 134114 w 1208304"/>
              <a:gd name="connsiteY3" fmla="*/ 134113 h 903092"/>
              <a:gd name="connsiteX4" fmla="*/ 134114 w 1208304"/>
              <a:gd name="connsiteY4" fmla="*/ 903092 h 903092"/>
              <a:gd name="connsiteX5" fmla="*/ 1 w 1208304"/>
              <a:gd name="connsiteY5" fmla="*/ 903092 h 903092"/>
              <a:gd name="connsiteX6" fmla="*/ 1 w 1208304"/>
              <a:gd name="connsiteY6" fmla="*/ 134113 h 903092"/>
              <a:gd name="connsiteX7" fmla="*/ 0 w 1208304"/>
              <a:gd name="connsiteY7" fmla="*/ 134113 h 903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08304" h="903092">
                <a:moveTo>
                  <a:pt x="0" y="0"/>
                </a:moveTo>
                <a:lnTo>
                  <a:pt x="1208304" y="0"/>
                </a:lnTo>
                <a:lnTo>
                  <a:pt x="1208304" y="134113"/>
                </a:lnTo>
                <a:lnTo>
                  <a:pt x="134114" y="134113"/>
                </a:lnTo>
                <a:lnTo>
                  <a:pt x="134114" y="903092"/>
                </a:lnTo>
                <a:lnTo>
                  <a:pt x="1" y="903092"/>
                </a:lnTo>
                <a:lnTo>
                  <a:pt x="1" y="134113"/>
                </a:lnTo>
                <a:lnTo>
                  <a:pt x="0" y="134113"/>
                </a:lnTo>
                <a:close/>
              </a:path>
            </a:pathLst>
          </a:custGeom>
          <a:gradFill flip="none" rotWithShape="1">
            <a:gsLst>
              <a:gs pos="0">
                <a:srgbClr val="F1F0F0"/>
              </a:gs>
              <a:gs pos="97000">
                <a:srgbClr val="F1F0F0"/>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Tree>
    <p:extLst>
      <p:ext uri="{BB962C8B-B14F-4D97-AF65-F5344CB8AC3E}">
        <p14:creationId xmlns:p14="http://schemas.microsoft.com/office/powerpoint/2010/main" val="30579886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13" name="Freeform 12"/>
          <p:cNvSpPr/>
          <p:nvPr userDrawn="1"/>
        </p:nvSpPr>
        <p:spPr>
          <a:xfrm>
            <a:off x="0" y="12211049"/>
            <a:ext cx="24384000" cy="1504950"/>
          </a:xfrm>
          <a:custGeom>
            <a:avLst/>
            <a:gdLst>
              <a:gd name="connsiteX0" fmla="*/ 21224748 w 24384000"/>
              <a:gd name="connsiteY0" fmla="*/ 0 h 1504950"/>
              <a:gd name="connsiteX1" fmla="*/ 24384000 w 24384000"/>
              <a:gd name="connsiteY1" fmla="*/ 0 h 1504950"/>
              <a:gd name="connsiteX2" fmla="*/ 24384000 w 24384000"/>
              <a:gd name="connsiteY2" fmla="*/ 1504949 h 1504950"/>
              <a:gd name="connsiteX3" fmla="*/ 23342802 w 24384000"/>
              <a:gd name="connsiteY3" fmla="*/ 1504949 h 1504950"/>
              <a:gd name="connsiteX4" fmla="*/ 23342802 w 24384000"/>
              <a:gd name="connsiteY4" fmla="*/ 1504950 h 1504950"/>
              <a:gd name="connsiteX5" fmla="*/ 0 w 24384000"/>
              <a:gd name="connsiteY5" fmla="*/ 1504950 h 1504950"/>
              <a:gd name="connsiteX6" fmla="*/ 0 w 24384000"/>
              <a:gd name="connsiteY6" fmla="*/ 621612 h 1504950"/>
              <a:gd name="connsiteX7" fmla="*/ 19243430 w 24384000"/>
              <a:gd name="connsiteY7" fmla="*/ 621612 h 1504950"/>
              <a:gd name="connsiteX8" fmla="*/ 19786672 w 24384000"/>
              <a:gd name="connsiteY8" fmla="*/ 2 h 1504950"/>
              <a:gd name="connsiteX9" fmla="*/ 21224748 w 24384000"/>
              <a:gd name="connsiteY9" fmla="*/ 2 h 1504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0" h="1504950">
                <a:moveTo>
                  <a:pt x="21224748" y="0"/>
                </a:moveTo>
                <a:lnTo>
                  <a:pt x="24384000" y="0"/>
                </a:lnTo>
                <a:lnTo>
                  <a:pt x="24384000" y="1504949"/>
                </a:lnTo>
                <a:lnTo>
                  <a:pt x="23342802" y="1504949"/>
                </a:lnTo>
                <a:lnTo>
                  <a:pt x="23342802" y="1504950"/>
                </a:lnTo>
                <a:lnTo>
                  <a:pt x="0" y="1504950"/>
                </a:lnTo>
                <a:lnTo>
                  <a:pt x="0" y="621612"/>
                </a:lnTo>
                <a:lnTo>
                  <a:pt x="19243430" y="621612"/>
                </a:lnTo>
                <a:lnTo>
                  <a:pt x="19786672" y="2"/>
                </a:lnTo>
                <a:lnTo>
                  <a:pt x="21224748" y="2"/>
                </a:lnTo>
                <a:close/>
              </a:path>
            </a:pathLst>
          </a:custGeom>
          <a:gradFill flip="none" rotWithShape="1">
            <a:gsLst>
              <a:gs pos="0">
                <a:schemeClr val="bg2">
                  <a:lumMod val="10000"/>
                </a:schemeClr>
              </a:gs>
              <a:gs pos="97000">
                <a:schemeClr val="bg2">
                  <a:lumMod val="10000"/>
                </a:schemeClr>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
        <p:nvSpPr>
          <p:cNvPr id="3" name="TextBox 2"/>
          <p:cNvSpPr txBox="1"/>
          <p:nvPr userDrawn="1"/>
        </p:nvSpPr>
        <p:spPr>
          <a:xfrm>
            <a:off x="20496416" y="12501857"/>
            <a:ext cx="3050835" cy="784830"/>
          </a:xfrm>
          <a:prstGeom prst="rect">
            <a:avLst/>
          </a:prstGeom>
          <a:noFill/>
        </p:spPr>
        <p:txBody>
          <a:bodyPr wrap="none" rtlCol="0">
            <a:spAutoFit/>
          </a:bodyPr>
          <a:lstStyle/>
          <a:p>
            <a:r>
              <a:rPr lang="tr-TR" sz="4500" spc="1500" baseline="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ORION</a:t>
            </a:r>
          </a:p>
        </p:txBody>
      </p:sp>
      <p:sp>
        <p:nvSpPr>
          <p:cNvPr id="4" name="TextBox 3"/>
          <p:cNvSpPr txBox="1"/>
          <p:nvPr userDrawn="1"/>
        </p:nvSpPr>
        <p:spPr>
          <a:xfrm>
            <a:off x="6336516" y="13055855"/>
            <a:ext cx="2534027" cy="400110"/>
          </a:xfrm>
          <a:prstGeom prst="rect">
            <a:avLst/>
          </a:prstGeom>
          <a:noFill/>
        </p:spPr>
        <p:txBody>
          <a:bodyPr wrap="non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www.orion.ppt.com</a:t>
            </a:r>
          </a:p>
        </p:txBody>
      </p:sp>
      <p:sp>
        <p:nvSpPr>
          <p:cNvPr id="5" name="Rectangle 4"/>
          <p:cNvSpPr/>
          <p:nvPr userDrawn="1"/>
        </p:nvSpPr>
        <p:spPr>
          <a:xfrm>
            <a:off x="5932238" y="13017755"/>
            <a:ext cx="404278" cy="461665"/>
          </a:xfrm>
          <a:prstGeom prst="rect">
            <a:avLst/>
          </a:prstGeom>
        </p:spPr>
        <p:txBody>
          <a:bodyPr wrap="none">
            <a:spAutoFit/>
          </a:bodyPr>
          <a:lstStyle/>
          <a:p>
            <a:r>
              <a:rPr lang="tr-TR" sz="2400" b="0" i="0">
                <a:solidFill>
                  <a:schemeClr val="bg1"/>
                </a:solidFill>
                <a:effectLst/>
                <a:latin typeface="FontAwesome" pitchFamily="2" charset="0"/>
              </a:rPr>
              <a:t></a:t>
            </a:r>
            <a:endParaRPr lang="tr-TR" sz="2400">
              <a:solidFill>
                <a:schemeClr val="bg1"/>
              </a:solidFill>
            </a:endParaRPr>
          </a:p>
        </p:txBody>
      </p:sp>
      <p:sp>
        <p:nvSpPr>
          <p:cNvPr id="6" name="Rectangle 5"/>
          <p:cNvSpPr/>
          <p:nvPr userDrawn="1"/>
        </p:nvSpPr>
        <p:spPr>
          <a:xfrm>
            <a:off x="2012527" y="12956199"/>
            <a:ext cx="506870" cy="584775"/>
          </a:xfrm>
          <a:prstGeom prst="rect">
            <a:avLst/>
          </a:prstGeom>
        </p:spPr>
        <p:txBody>
          <a:bodyPr wrap="none">
            <a:spAutoFit/>
          </a:bodyPr>
          <a:lstStyle/>
          <a:p>
            <a:r>
              <a:rPr lang="tr-TR" sz="3200" b="0" i="0">
                <a:solidFill>
                  <a:schemeClr val="bg1"/>
                </a:solidFill>
                <a:effectLst/>
                <a:latin typeface="FontAwesome" pitchFamily="2" charset="0"/>
              </a:rPr>
              <a:t></a:t>
            </a:r>
            <a:endParaRPr lang="tr-TR" sz="3200">
              <a:solidFill>
                <a:schemeClr val="bg1"/>
              </a:solidFill>
            </a:endParaRPr>
          </a:p>
        </p:txBody>
      </p:sp>
      <p:sp>
        <p:nvSpPr>
          <p:cNvPr id="7" name="TextBox 6"/>
          <p:cNvSpPr txBox="1"/>
          <p:nvPr userDrawn="1"/>
        </p:nvSpPr>
        <p:spPr>
          <a:xfrm>
            <a:off x="2519397" y="13055855"/>
            <a:ext cx="1806905" cy="400110"/>
          </a:xfrm>
          <a:prstGeom prst="rect">
            <a:avLst/>
          </a:prstGeom>
          <a:noFill/>
        </p:spPr>
        <p:txBody>
          <a:bodyPr wrap="non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0123-456-789</a:t>
            </a:r>
          </a:p>
        </p:txBody>
      </p:sp>
      <p:sp>
        <p:nvSpPr>
          <p:cNvPr id="8" name="TextBox 7"/>
          <p:cNvSpPr txBox="1"/>
          <p:nvPr userDrawn="1"/>
        </p:nvSpPr>
        <p:spPr>
          <a:xfrm>
            <a:off x="11150802" y="13055855"/>
            <a:ext cx="2040943" cy="400110"/>
          </a:xfrm>
          <a:prstGeom prst="rect">
            <a:avLst/>
          </a:prstGeom>
          <a:noFill/>
        </p:spPr>
        <p:txBody>
          <a:bodyPr wrap="non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orion@ppt.com</a:t>
            </a:r>
          </a:p>
        </p:txBody>
      </p:sp>
      <p:sp>
        <p:nvSpPr>
          <p:cNvPr id="9" name="Rectangle 8"/>
          <p:cNvSpPr/>
          <p:nvPr userDrawn="1"/>
        </p:nvSpPr>
        <p:spPr>
          <a:xfrm>
            <a:off x="10582159" y="13017755"/>
            <a:ext cx="492443" cy="461665"/>
          </a:xfrm>
          <a:prstGeom prst="rect">
            <a:avLst/>
          </a:prstGeom>
        </p:spPr>
        <p:txBody>
          <a:bodyPr wrap="none">
            <a:spAutoFit/>
          </a:bodyPr>
          <a:lstStyle/>
          <a:p>
            <a:r>
              <a:rPr lang="tr-TR" sz="2400" b="0" i="0">
                <a:solidFill>
                  <a:schemeClr val="bg1"/>
                </a:solidFill>
                <a:effectLst/>
                <a:latin typeface="FontAwesome" pitchFamily="2" charset="0"/>
              </a:rPr>
              <a:t></a:t>
            </a:r>
            <a:endParaRPr lang="tr-TR" sz="2400">
              <a:solidFill>
                <a:schemeClr val="bg1"/>
              </a:solidFill>
            </a:endParaRPr>
          </a:p>
        </p:txBody>
      </p:sp>
      <p:sp>
        <p:nvSpPr>
          <p:cNvPr id="10" name="TextBox 9"/>
          <p:cNvSpPr txBox="1"/>
          <p:nvPr userDrawn="1"/>
        </p:nvSpPr>
        <p:spPr>
          <a:xfrm>
            <a:off x="15225698" y="13055855"/>
            <a:ext cx="4774987" cy="400110"/>
          </a:xfrm>
          <a:prstGeom prst="rect">
            <a:avLst/>
          </a:prstGeom>
          <a:noFill/>
        </p:spPr>
        <p:txBody>
          <a:bodyPr wrap="squar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Orion St. No.5</a:t>
            </a:r>
            <a:r>
              <a:rPr lang="tr-TR" sz="2000" baseline="0">
                <a:solidFill>
                  <a:schemeClr val="bg1"/>
                </a:solidFill>
                <a:latin typeface="Open Sans" panose="020B0606030504020204" pitchFamily="34" charset="0"/>
                <a:ea typeface="Open Sans" panose="020B0606030504020204" pitchFamily="34" charset="0"/>
                <a:cs typeface="Open Sans" panose="020B0606030504020204" pitchFamily="34" charset="0"/>
              </a:rPr>
              <a:t> NYC</a:t>
            </a:r>
            <a:endPar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Rectangle 10"/>
          <p:cNvSpPr/>
          <p:nvPr userDrawn="1"/>
        </p:nvSpPr>
        <p:spPr>
          <a:xfrm>
            <a:off x="14831607" y="13007777"/>
            <a:ext cx="360996" cy="461665"/>
          </a:xfrm>
          <a:prstGeom prst="rect">
            <a:avLst/>
          </a:prstGeom>
        </p:spPr>
        <p:txBody>
          <a:bodyPr wrap="none">
            <a:spAutoFit/>
          </a:bodyPr>
          <a:lstStyle/>
          <a:p>
            <a:r>
              <a:rPr lang="tr-TR" sz="2400" b="0" i="0">
                <a:solidFill>
                  <a:schemeClr val="bg1"/>
                </a:solidFill>
                <a:effectLst/>
                <a:latin typeface="FontAwesome" pitchFamily="2" charset="0"/>
              </a:rPr>
              <a:t></a:t>
            </a:r>
            <a:endParaRPr lang="tr-TR" sz="2400">
              <a:solidFill>
                <a:schemeClr val="bg1"/>
              </a:solidFill>
            </a:endParaRPr>
          </a:p>
        </p:txBody>
      </p:sp>
    </p:spTree>
    <p:extLst>
      <p:ext uri="{BB962C8B-B14F-4D97-AF65-F5344CB8AC3E}">
        <p14:creationId xmlns:p14="http://schemas.microsoft.com/office/powerpoint/2010/main" val="1459799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Break">
    <p:bg>
      <p:bgPr>
        <a:solidFill>
          <a:schemeClr val="bg1"/>
        </a:solidFill>
        <a:effectLst/>
      </p:bgPr>
    </p:bg>
    <p:spTree>
      <p:nvGrpSpPr>
        <p:cNvPr id="1" name=""/>
        <p:cNvGrpSpPr/>
        <p:nvPr/>
      </p:nvGrpSpPr>
      <p:grpSpPr>
        <a:xfrm>
          <a:off x="0" y="0"/>
          <a:ext cx="0" cy="0"/>
          <a:chOff x="0" y="0"/>
          <a:chExt cx="0" cy="0"/>
        </a:xfrm>
      </p:grpSpPr>
      <p:sp>
        <p:nvSpPr>
          <p:cNvPr id="13" name="Freeform 12"/>
          <p:cNvSpPr/>
          <p:nvPr userDrawn="1"/>
        </p:nvSpPr>
        <p:spPr>
          <a:xfrm>
            <a:off x="0" y="12211049"/>
            <a:ext cx="24384000" cy="1504950"/>
          </a:xfrm>
          <a:custGeom>
            <a:avLst/>
            <a:gdLst>
              <a:gd name="connsiteX0" fmla="*/ 21224748 w 24384000"/>
              <a:gd name="connsiteY0" fmla="*/ 0 h 1504950"/>
              <a:gd name="connsiteX1" fmla="*/ 24384000 w 24384000"/>
              <a:gd name="connsiteY1" fmla="*/ 0 h 1504950"/>
              <a:gd name="connsiteX2" fmla="*/ 24384000 w 24384000"/>
              <a:gd name="connsiteY2" fmla="*/ 1504949 h 1504950"/>
              <a:gd name="connsiteX3" fmla="*/ 23342802 w 24384000"/>
              <a:gd name="connsiteY3" fmla="*/ 1504949 h 1504950"/>
              <a:gd name="connsiteX4" fmla="*/ 23342802 w 24384000"/>
              <a:gd name="connsiteY4" fmla="*/ 1504950 h 1504950"/>
              <a:gd name="connsiteX5" fmla="*/ 0 w 24384000"/>
              <a:gd name="connsiteY5" fmla="*/ 1504950 h 1504950"/>
              <a:gd name="connsiteX6" fmla="*/ 0 w 24384000"/>
              <a:gd name="connsiteY6" fmla="*/ 621612 h 1504950"/>
              <a:gd name="connsiteX7" fmla="*/ 19243430 w 24384000"/>
              <a:gd name="connsiteY7" fmla="*/ 621612 h 1504950"/>
              <a:gd name="connsiteX8" fmla="*/ 19786672 w 24384000"/>
              <a:gd name="connsiteY8" fmla="*/ 2 h 1504950"/>
              <a:gd name="connsiteX9" fmla="*/ 21224748 w 24384000"/>
              <a:gd name="connsiteY9" fmla="*/ 2 h 1504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0" h="1504950">
                <a:moveTo>
                  <a:pt x="21224748" y="0"/>
                </a:moveTo>
                <a:lnTo>
                  <a:pt x="24384000" y="0"/>
                </a:lnTo>
                <a:lnTo>
                  <a:pt x="24384000" y="1504949"/>
                </a:lnTo>
                <a:lnTo>
                  <a:pt x="23342802" y="1504949"/>
                </a:lnTo>
                <a:lnTo>
                  <a:pt x="23342802" y="1504950"/>
                </a:lnTo>
                <a:lnTo>
                  <a:pt x="0" y="1504950"/>
                </a:lnTo>
                <a:lnTo>
                  <a:pt x="0" y="621612"/>
                </a:lnTo>
                <a:lnTo>
                  <a:pt x="19243430" y="621612"/>
                </a:lnTo>
                <a:lnTo>
                  <a:pt x="19786672" y="2"/>
                </a:lnTo>
                <a:lnTo>
                  <a:pt x="21224748" y="2"/>
                </a:lnTo>
                <a:close/>
              </a:path>
            </a:pathLst>
          </a:custGeom>
          <a:gradFill flip="none" rotWithShape="1">
            <a:gsLst>
              <a:gs pos="0">
                <a:schemeClr val="bg2">
                  <a:lumMod val="10000"/>
                </a:schemeClr>
              </a:gs>
              <a:gs pos="97000">
                <a:schemeClr val="bg2">
                  <a:lumMod val="10000"/>
                </a:schemeClr>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
        <p:nvSpPr>
          <p:cNvPr id="3" name="TextBox 2"/>
          <p:cNvSpPr txBox="1"/>
          <p:nvPr userDrawn="1"/>
        </p:nvSpPr>
        <p:spPr>
          <a:xfrm>
            <a:off x="20496416" y="12501857"/>
            <a:ext cx="3050835" cy="784830"/>
          </a:xfrm>
          <a:prstGeom prst="rect">
            <a:avLst/>
          </a:prstGeom>
          <a:noFill/>
        </p:spPr>
        <p:txBody>
          <a:bodyPr wrap="none" rtlCol="0">
            <a:spAutoFit/>
          </a:bodyPr>
          <a:lstStyle/>
          <a:p>
            <a:r>
              <a:rPr lang="tr-TR" sz="4500" spc="1500" baseline="0">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ORION</a:t>
            </a:r>
          </a:p>
        </p:txBody>
      </p:sp>
      <p:sp>
        <p:nvSpPr>
          <p:cNvPr id="4" name="TextBox 3"/>
          <p:cNvSpPr txBox="1"/>
          <p:nvPr userDrawn="1"/>
        </p:nvSpPr>
        <p:spPr>
          <a:xfrm>
            <a:off x="6336516" y="13055855"/>
            <a:ext cx="2534027" cy="400110"/>
          </a:xfrm>
          <a:prstGeom prst="rect">
            <a:avLst/>
          </a:prstGeom>
          <a:noFill/>
        </p:spPr>
        <p:txBody>
          <a:bodyPr wrap="none" rtlCol="0">
            <a:spAutoFit/>
          </a:bodyPr>
          <a:lstStyle/>
          <a:p>
            <a:pPr algn="l"/>
            <a:r>
              <a:rPr lang="tr-TR" sz="2000">
                <a:solidFill>
                  <a:srgbClr val="F1F0F0"/>
                </a:solidFill>
                <a:latin typeface="Open Sans" panose="020B0606030504020204" pitchFamily="34" charset="0"/>
                <a:ea typeface="Open Sans" panose="020B0606030504020204" pitchFamily="34" charset="0"/>
                <a:cs typeface="Open Sans" panose="020B0606030504020204" pitchFamily="34" charset="0"/>
              </a:rPr>
              <a:t>www.orion.ppt.com</a:t>
            </a:r>
          </a:p>
        </p:txBody>
      </p:sp>
      <p:sp>
        <p:nvSpPr>
          <p:cNvPr id="5" name="Rectangle 4"/>
          <p:cNvSpPr/>
          <p:nvPr userDrawn="1"/>
        </p:nvSpPr>
        <p:spPr>
          <a:xfrm>
            <a:off x="5932238" y="13017755"/>
            <a:ext cx="404278" cy="461665"/>
          </a:xfrm>
          <a:prstGeom prst="rect">
            <a:avLst/>
          </a:prstGeom>
        </p:spPr>
        <p:txBody>
          <a:bodyPr wrap="none">
            <a:spAutoFit/>
          </a:bodyPr>
          <a:lstStyle/>
          <a:p>
            <a:r>
              <a:rPr lang="tr-TR" sz="2400" b="0" i="0">
                <a:solidFill>
                  <a:srgbClr val="F1F0F0"/>
                </a:solidFill>
                <a:effectLst/>
                <a:latin typeface="FontAwesome" pitchFamily="2" charset="0"/>
              </a:rPr>
              <a:t></a:t>
            </a:r>
            <a:endParaRPr lang="tr-TR" sz="2400">
              <a:solidFill>
                <a:srgbClr val="F1F0F0"/>
              </a:solidFill>
            </a:endParaRPr>
          </a:p>
        </p:txBody>
      </p:sp>
      <p:sp>
        <p:nvSpPr>
          <p:cNvPr id="6" name="Rectangle 5"/>
          <p:cNvSpPr/>
          <p:nvPr userDrawn="1"/>
        </p:nvSpPr>
        <p:spPr>
          <a:xfrm>
            <a:off x="2012527" y="12956199"/>
            <a:ext cx="506870" cy="584775"/>
          </a:xfrm>
          <a:prstGeom prst="rect">
            <a:avLst/>
          </a:prstGeom>
        </p:spPr>
        <p:txBody>
          <a:bodyPr wrap="none">
            <a:spAutoFit/>
          </a:bodyPr>
          <a:lstStyle/>
          <a:p>
            <a:r>
              <a:rPr lang="tr-TR" sz="3200" b="0" i="0">
                <a:solidFill>
                  <a:srgbClr val="F1F0F0"/>
                </a:solidFill>
                <a:effectLst/>
                <a:latin typeface="FontAwesome" pitchFamily="2" charset="0"/>
              </a:rPr>
              <a:t></a:t>
            </a:r>
            <a:endParaRPr lang="tr-TR" sz="3200">
              <a:solidFill>
                <a:srgbClr val="F1F0F0"/>
              </a:solidFill>
            </a:endParaRPr>
          </a:p>
        </p:txBody>
      </p:sp>
      <p:sp>
        <p:nvSpPr>
          <p:cNvPr id="7" name="TextBox 6"/>
          <p:cNvSpPr txBox="1"/>
          <p:nvPr userDrawn="1"/>
        </p:nvSpPr>
        <p:spPr>
          <a:xfrm>
            <a:off x="2519397" y="13055855"/>
            <a:ext cx="1806905" cy="400110"/>
          </a:xfrm>
          <a:prstGeom prst="rect">
            <a:avLst/>
          </a:prstGeom>
          <a:noFill/>
        </p:spPr>
        <p:txBody>
          <a:bodyPr wrap="none" rtlCol="0">
            <a:spAutoFit/>
          </a:bodyPr>
          <a:lstStyle/>
          <a:p>
            <a:pPr algn="l"/>
            <a:r>
              <a:rPr lang="tr-TR" sz="2000">
                <a:solidFill>
                  <a:srgbClr val="F1F0F0"/>
                </a:solidFill>
                <a:latin typeface="Open Sans" panose="020B0606030504020204" pitchFamily="34" charset="0"/>
                <a:ea typeface="Open Sans" panose="020B0606030504020204" pitchFamily="34" charset="0"/>
                <a:cs typeface="Open Sans" panose="020B0606030504020204" pitchFamily="34" charset="0"/>
              </a:rPr>
              <a:t>0123-456-789</a:t>
            </a:r>
          </a:p>
        </p:txBody>
      </p:sp>
      <p:sp>
        <p:nvSpPr>
          <p:cNvPr id="8" name="TextBox 7"/>
          <p:cNvSpPr txBox="1"/>
          <p:nvPr userDrawn="1"/>
        </p:nvSpPr>
        <p:spPr>
          <a:xfrm>
            <a:off x="11150802" y="13055855"/>
            <a:ext cx="2040943" cy="400110"/>
          </a:xfrm>
          <a:prstGeom prst="rect">
            <a:avLst/>
          </a:prstGeom>
          <a:noFill/>
        </p:spPr>
        <p:txBody>
          <a:bodyPr wrap="none" rtlCol="0">
            <a:spAutoFit/>
          </a:bodyPr>
          <a:lstStyle/>
          <a:p>
            <a:pPr algn="l"/>
            <a:r>
              <a:rPr lang="tr-TR" sz="2000">
                <a:solidFill>
                  <a:srgbClr val="F1F0F0"/>
                </a:solidFill>
                <a:latin typeface="Open Sans" panose="020B0606030504020204" pitchFamily="34" charset="0"/>
                <a:ea typeface="Open Sans" panose="020B0606030504020204" pitchFamily="34" charset="0"/>
                <a:cs typeface="Open Sans" panose="020B0606030504020204" pitchFamily="34" charset="0"/>
              </a:rPr>
              <a:t>orion@ppt.com</a:t>
            </a:r>
          </a:p>
        </p:txBody>
      </p:sp>
      <p:sp>
        <p:nvSpPr>
          <p:cNvPr id="9" name="Rectangle 8"/>
          <p:cNvSpPr/>
          <p:nvPr userDrawn="1"/>
        </p:nvSpPr>
        <p:spPr>
          <a:xfrm>
            <a:off x="10582159" y="13017755"/>
            <a:ext cx="492443" cy="461665"/>
          </a:xfrm>
          <a:prstGeom prst="rect">
            <a:avLst/>
          </a:prstGeom>
        </p:spPr>
        <p:txBody>
          <a:bodyPr wrap="none">
            <a:spAutoFit/>
          </a:bodyPr>
          <a:lstStyle/>
          <a:p>
            <a:r>
              <a:rPr lang="tr-TR" sz="2400" b="0" i="0">
                <a:solidFill>
                  <a:srgbClr val="F1F0F0"/>
                </a:solidFill>
                <a:effectLst/>
                <a:latin typeface="FontAwesome" pitchFamily="2" charset="0"/>
              </a:rPr>
              <a:t></a:t>
            </a:r>
            <a:endParaRPr lang="tr-TR" sz="2400">
              <a:solidFill>
                <a:srgbClr val="F1F0F0"/>
              </a:solidFill>
            </a:endParaRPr>
          </a:p>
        </p:txBody>
      </p:sp>
      <p:sp>
        <p:nvSpPr>
          <p:cNvPr id="10" name="TextBox 9"/>
          <p:cNvSpPr txBox="1"/>
          <p:nvPr userDrawn="1"/>
        </p:nvSpPr>
        <p:spPr>
          <a:xfrm>
            <a:off x="15225698" y="13055855"/>
            <a:ext cx="4774987" cy="400110"/>
          </a:xfrm>
          <a:prstGeom prst="rect">
            <a:avLst/>
          </a:prstGeom>
          <a:noFill/>
        </p:spPr>
        <p:txBody>
          <a:bodyPr wrap="square" rtlCol="0">
            <a:spAutoFit/>
          </a:bodyPr>
          <a:lstStyle/>
          <a:p>
            <a:pPr algn="l"/>
            <a:r>
              <a:rPr lang="tr-TR" sz="2000">
                <a:solidFill>
                  <a:srgbClr val="F1F0F0"/>
                </a:solidFill>
                <a:latin typeface="Open Sans" panose="020B0606030504020204" pitchFamily="34" charset="0"/>
                <a:ea typeface="Open Sans" panose="020B0606030504020204" pitchFamily="34" charset="0"/>
                <a:cs typeface="Open Sans" panose="020B0606030504020204" pitchFamily="34" charset="0"/>
              </a:rPr>
              <a:t>Orion St. No.5</a:t>
            </a:r>
            <a:r>
              <a:rPr lang="tr-TR" sz="2000" baseline="0">
                <a:solidFill>
                  <a:srgbClr val="F1F0F0"/>
                </a:solidFill>
                <a:latin typeface="Open Sans" panose="020B0606030504020204" pitchFamily="34" charset="0"/>
                <a:ea typeface="Open Sans" panose="020B0606030504020204" pitchFamily="34" charset="0"/>
                <a:cs typeface="Open Sans" panose="020B0606030504020204" pitchFamily="34" charset="0"/>
              </a:rPr>
              <a:t> NYC</a:t>
            </a:r>
            <a:endParaRPr lang="tr-TR" sz="2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Rectangle 10"/>
          <p:cNvSpPr/>
          <p:nvPr userDrawn="1"/>
        </p:nvSpPr>
        <p:spPr>
          <a:xfrm>
            <a:off x="14831607" y="13007777"/>
            <a:ext cx="360996" cy="461665"/>
          </a:xfrm>
          <a:prstGeom prst="rect">
            <a:avLst/>
          </a:prstGeom>
        </p:spPr>
        <p:txBody>
          <a:bodyPr wrap="none">
            <a:spAutoFit/>
          </a:bodyPr>
          <a:lstStyle/>
          <a:p>
            <a:r>
              <a:rPr lang="tr-TR" sz="2400" b="0" i="0">
                <a:solidFill>
                  <a:srgbClr val="F1F0F0"/>
                </a:solidFill>
                <a:effectLst/>
                <a:latin typeface="FontAwesome" pitchFamily="2" charset="0"/>
              </a:rPr>
              <a:t></a:t>
            </a:r>
            <a:endParaRPr lang="tr-TR" sz="2400">
              <a:solidFill>
                <a:srgbClr val="F1F0F0"/>
              </a:solidFill>
            </a:endParaRPr>
          </a:p>
        </p:txBody>
      </p:sp>
      <p:sp>
        <p:nvSpPr>
          <p:cNvPr id="15" name="Freeform 14"/>
          <p:cNvSpPr/>
          <p:nvPr userDrawn="1"/>
        </p:nvSpPr>
        <p:spPr>
          <a:xfrm>
            <a:off x="1237486" y="1049118"/>
            <a:ext cx="1208304" cy="903092"/>
          </a:xfrm>
          <a:custGeom>
            <a:avLst/>
            <a:gdLst>
              <a:gd name="connsiteX0" fmla="*/ 0 w 1208304"/>
              <a:gd name="connsiteY0" fmla="*/ 0 h 903092"/>
              <a:gd name="connsiteX1" fmla="*/ 1208304 w 1208304"/>
              <a:gd name="connsiteY1" fmla="*/ 0 h 903092"/>
              <a:gd name="connsiteX2" fmla="*/ 1208304 w 1208304"/>
              <a:gd name="connsiteY2" fmla="*/ 134113 h 903092"/>
              <a:gd name="connsiteX3" fmla="*/ 134114 w 1208304"/>
              <a:gd name="connsiteY3" fmla="*/ 134113 h 903092"/>
              <a:gd name="connsiteX4" fmla="*/ 134114 w 1208304"/>
              <a:gd name="connsiteY4" fmla="*/ 903092 h 903092"/>
              <a:gd name="connsiteX5" fmla="*/ 1 w 1208304"/>
              <a:gd name="connsiteY5" fmla="*/ 903092 h 903092"/>
              <a:gd name="connsiteX6" fmla="*/ 1 w 1208304"/>
              <a:gd name="connsiteY6" fmla="*/ 134113 h 903092"/>
              <a:gd name="connsiteX7" fmla="*/ 0 w 1208304"/>
              <a:gd name="connsiteY7" fmla="*/ 134113 h 903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08304" h="903092">
                <a:moveTo>
                  <a:pt x="0" y="0"/>
                </a:moveTo>
                <a:lnTo>
                  <a:pt x="1208304" y="0"/>
                </a:lnTo>
                <a:lnTo>
                  <a:pt x="1208304" y="134113"/>
                </a:lnTo>
                <a:lnTo>
                  <a:pt x="134114" y="134113"/>
                </a:lnTo>
                <a:lnTo>
                  <a:pt x="134114" y="903092"/>
                </a:lnTo>
                <a:lnTo>
                  <a:pt x="1" y="903092"/>
                </a:lnTo>
                <a:lnTo>
                  <a:pt x="1" y="134113"/>
                </a:lnTo>
                <a:lnTo>
                  <a:pt x="0" y="134113"/>
                </a:lnTo>
                <a:close/>
              </a:path>
            </a:pathLst>
          </a:custGeom>
          <a:solidFill>
            <a:srgbClr val="0D8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
        <p:nvSpPr>
          <p:cNvPr id="14" name="Freeform 13"/>
          <p:cNvSpPr/>
          <p:nvPr userDrawn="1"/>
        </p:nvSpPr>
        <p:spPr>
          <a:xfrm>
            <a:off x="1237486" y="1049118"/>
            <a:ext cx="3286148" cy="2456082"/>
          </a:xfrm>
          <a:custGeom>
            <a:avLst/>
            <a:gdLst>
              <a:gd name="connsiteX0" fmla="*/ 0 w 1208304"/>
              <a:gd name="connsiteY0" fmla="*/ 0 h 903092"/>
              <a:gd name="connsiteX1" fmla="*/ 1208304 w 1208304"/>
              <a:gd name="connsiteY1" fmla="*/ 0 h 903092"/>
              <a:gd name="connsiteX2" fmla="*/ 1208304 w 1208304"/>
              <a:gd name="connsiteY2" fmla="*/ 134113 h 903092"/>
              <a:gd name="connsiteX3" fmla="*/ 134114 w 1208304"/>
              <a:gd name="connsiteY3" fmla="*/ 134113 h 903092"/>
              <a:gd name="connsiteX4" fmla="*/ 134114 w 1208304"/>
              <a:gd name="connsiteY4" fmla="*/ 903092 h 903092"/>
              <a:gd name="connsiteX5" fmla="*/ 1 w 1208304"/>
              <a:gd name="connsiteY5" fmla="*/ 903092 h 903092"/>
              <a:gd name="connsiteX6" fmla="*/ 1 w 1208304"/>
              <a:gd name="connsiteY6" fmla="*/ 134113 h 903092"/>
              <a:gd name="connsiteX7" fmla="*/ 0 w 1208304"/>
              <a:gd name="connsiteY7" fmla="*/ 134113 h 903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08304" h="903092">
                <a:moveTo>
                  <a:pt x="0" y="0"/>
                </a:moveTo>
                <a:lnTo>
                  <a:pt x="1208304" y="0"/>
                </a:lnTo>
                <a:lnTo>
                  <a:pt x="1208304" y="134113"/>
                </a:lnTo>
                <a:lnTo>
                  <a:pt x="134114" y="134113"/>
                </a:lnTo>
                <a:lnTo>
                  <a:pt x="134114" y="903092"/>
                </a:lnTo>
                <a:lnTo>
                  <a:pt x="1" y="903092"/>
                </a:lnTo>
                <a:lnTo>
                  <a:pt x="1" y="134113"/>
                </a:lnTo>
                <a:lnTo>
                  <a:pt x="0" y="134113"/>
                </a:lnTo>
                <a:close/>
              </a:path>
            </a:pathLst>
          </a:custGeom>
          <a:gradFill flip="none" rotWithShape="1">
            <a:gsLst>
              <a:gs pos="0">
                <a:schemeClr val="bg2">
                  <a:lumMod val="10000"/>
                </a:schemeClr>
              </a:gs>
              <a:gs pos="97000">
                <a:schemeClr val="bg2">
                  <a:lumMod val="10000"/>
                </a:schemeClr>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Tree>
    <p:extLst>
      <p:ext uri="{BB962C8B-B14F-4D97-AF65-F5344CB8AC3E}">
        <p14:creationId xmlns:p14="http://schemas.microsoft.com/office/powerpoint/2010/main" val="147782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4860060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79246760"/>
      </p:ext>
    </p:extLst>
  </p:cSld>
  <p:clrMap bg1="lt1" tx1="dk1" bg2="lt2" tx2="dk2" accent1="accent1" accent2="accent2" accent3="accent3" accent4="accent4" accent5="accent5" accent6="accent6" hlink="hlink" folHlink="folHlink"/>
  <p:sldLayoutIdLst>
    <p:sldLayoutId id="2147483664" r:id="rId1"/>
    <p:sldLayoutId id="2147483661" r:id="rId2"/>
    <p:sldLayoutId id="2147483668" r:id="rId3"/>
    <p:sldLayoutId id="2147483667" r:id="rId4"/>
    <p:sldLayoutId id="2147483666" r:id="rId5"/>
    <p:sldLayoutId id="2147483665" r:id="rId6"/>
    <p:sldLayoutId id="2147483662" r:id="rId7"/>
  </p:sldLayoutIdLst>
  <p:txStyles>
    <p:titleStyle>
      <a:lvl1pPr algn="l" defTabSz="1828800" rtl="0" eaLnBrk="1" latinLnBrk="0" hangingPunct="1">
        <a:lnSpc>
          <a:spcPct val="90000"/>
        </a:lnSpc>
        <a:spcBef>
          <a:spcPct val="0"/>
        </a:spcBef>
        <a:buNone/>
        <a:defRPr sz="8800" kern="1200">
          <a:solidFill>
            <a:schemeClr val="tx1"/>
          </a:solidFill>
          <a:latin typeface="+mj-lt"/>
          <a:ea typeface="+mj-ea"/>
          <a:cs typeface="+mj-cs"/>
        </a:defRPr>
      </a:lvl1pPr>
    </p:titleStyle>
    <p:bodyStyle>
      <a:lvl1pPr marL="457200" indent="-457200" algn="l" defTabSz="1828800" rtl="0" eaLnBrk="1" latinLnBrk="0" hangingPunct="1">
        <a:lnSpc>
          <a:spcPct val="90000"/>
        </a:lnSpc>
        <a:spcBef>
          <a:spcPts val="2000"/>
        </a:spcBef>
        <a:buFont typeface="Arial" panose="020B0604020202020204" pitchFamily="34" charset="0"/>
        <a:buChar char="•"/>
        <a:defRPr sz="5600" kern="1200">
          <a:solidFill>
            <a:schemeClr val="tx1"/>
          </a:solidFill>
          <a:latin typeface="+mn-lt"/>
          <a:ea typeface="+mn-ea"/>
          <a:cs typeface="+mn-cs"/>
        </a:defRPr>
      </a:lvl1pPr>
      <a:lvl2pPr marL="1371600" indent="-457200" algn="l" defTabSz="1828800"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6000" indent="-457200" algn="l" defTabSz="1828800"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8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chart" Target="../charts/chart6.xml"/><Relationship Id="rId1" Type="http://schemas.openxmlformats.org/officeDocument/2006/relationships/slideLayout" Target="../slideLayouts/slideLayout2.xml"/><Relationship Id="rId4" Type="http://schemas.openxmlformats.org/officeDocument/2006/relationships/chart" Target="../charts/chart8.xml"/></Relationships>
</file>

<file path=ppt/slides/_rels/slide35.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chart" Target="../charts/chart11.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chart" Target="../charts/chart12.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chart" Target="../charts/chart14.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2.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lumMod val="50000"/>
          </a:schemeClr>
        </a:solidFill>
        <a:effectLst/>
      </p:bgPr>
    </p:bg>
    <p:spTree>
      <p:nvGrpSpPr>
        <p:cNvPr id="1" name=""/>
        <p:cNvGrpSpPr/>
        <p:nvPr/>
      </p:nvGrpSpPr>
      <p:grpSpPr>
        <a:xfrm>
          <a:off x="0" y="0"/>
          <a:ext cx="0" cy="0"/>
          <a:chOff x="0" y="0"/>
          <a:chExt cx="0" cy="0"/>
        </a:xfrm>
      </p:grpSpPr>
      <p:sp>
        <p:nvSpPr>
          <p:cNvPr id="9" name="TextBox 8"/>
          <p:cNvSpPr txBox="1"/>
          <p:nvPr/>
        </p:nvSpPr>
        <p:spPr>
          <a:xfrm>
            <a:off x="6564498" y="4888230"/>
            <a:ext cx="11255004" cy="3939540"/>
          </a:xfrm>
          <a:prstGeom prst="rect">
            <a:avLst/>
          </a:prstGeom>
          <a:noFill/>
        </p:spPr>
        <p:txBody>
          <a:bodyPr wrap="none" rtlCol="0">
            <a:spAutoFit/>
          </a:bodyPr>
          <a:lstStyle/>
          <a:p>
            <a:pPr algn="ctr"/>
            <a:r>
              <a:rPr lang="tr-TR" sz="25000">
                <a:solidFill>
                  <a:schemeClr val="bg1"/>
                </a:solidFill>
                <a:latin typeface="Open Sans Extrabold" panose="020B0906030804020204" pitchFamily="34" charset="0"/>
                <a:ea typeface="Open Sans Extrabold" panose="020B0906030804020204" pitchFamily="34" charset="0"/>
                <a:cs typeface="Open Sans Extrabold" panose="020B0906030804020204" pitchFamily="34" charset="0"/>
              </a:rPr>
              <a:t>ORION</a:t>
            </a:r>
          </a:p>
        </p:txBody>
      </p:sp>
    </p:spTree>
    <p:extLst>
      <p:ext uri="{BB962C8B-B14F-4D97-AF65-F5344CB8AC3E}">
        <p14:creationId xmlns:p14="http://schemas.microsoft.com/office/powerpoint/2010/main" val="6579235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 name="Rectangle 24"/>
          <p:cNvSpPr/>
          <p:nvPr/>
        </p:nvSpPr>
        <p:spPr>
          <a:xfrm>
            <a:off x="2076450" y="5779532"/>
            <a:ext cx="5330637" cy="553998"/>
          </a:xfrm>
          <a:prstGeom prst="rect">
            <a:avLst/>
          </a:prstGeom>
        </p:spPr>
        <p:txBody>
          <a:bodyPr wrap="square">
            <a:spAutoFit/>
          </a:bodyPr>
          <a:lstStyle/>
          <a:p>
            <a:pPr algn="ctr"/>
            <a:r>
              <a:rPr lang="tr-TR" sz="3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Listen First</a:t>
            </a:r>
          </a:p>
        </p:txBody>
      </p:sp>
      <p:sp>
        <p:nvSpPr>
          <p:cNvPr id="2" name="TextBox 1"/>
          <p:cNvSpPr txBox="1"/>
          <p:nvPr/>
        </p:nvSpPr>
        <p:spPr>
          <a:xfrm>
            <a:off x="4245664" y="4558396"/>
            <a:ext cx="954108" cy="1015663"/>
          </a:xfrm>
          <a:prstGeom prst="rect">
            <a:avLst/>
          </a:prstGeom>
          <a:noFill/>
        </p:spPr>
        <p:txBody>
          <a:bodyPr wrap="none" rtlCol="0">
            <a:spAutoFit/>
          </a:bodyPr>
          <a:lstStyle/>
          <a:p>
            <a:pPr algn="ctr"/>
            <a:r>
              <a:rPr lang="tr-TR" sz="6000">
                <a:solidFill>
                  <a:schemeClr val="bg2">
                    <a:lumMod val="10000"/>
                  </a:schemeClr>
                </a:solidFill>
                <a:latin typeface="FontAwesome" pitchFamily="2" charset="0"/>
              </a:rPr>
              <a:t></a:t>
            </a:r>
            <a:endParaRPr lang="tr-TR" sz="6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OUR PRINCIPLES</a:t>
            </a:r>
          </a:p>
        </p:txBody>
      </p:sp>
      <p:sp>
        <p:nvSpPr>
          <p:cNvPr id="22" name="TextBox 21"/>
          <p:cNvSpPr txBox="1"/>
          <p:nvPr/>
        </p:nvSpPr>
        <p:spPr>
          <a:xfrm>
            <a:off x="2076450" y="3018889"/>
            <a:ext cx="9750170" cy="646331"/>
          </a:xfrm>
          <a:prstGeom prst="rect">
            <a:avLst/>
          </a:prstGeom>
          <a:noFill/>
        </p:spPr>
        <p:txBody>
          <a:bodyPr wrap="none" rtlCol="0">
            <a:spAutoFit/>
          </a:bodyPr>
          <a:lstStyle/>
          <a:p>
            <a:r>
              <a:rPr lang="tr-TR" spc="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TEXT WITH ICONS</a:t>
            </a:r>
          </a:p>
        </p:txBody>
      </p:sp>
      <p:sp>
        <p:nvSpPr>
          <p:cNvPr id="16" name="Rectangle 15"/>
          <p:cNvSpPr/>
          <p:nvPr/>
        </p:nvSpPr>
        <p:spPr>
          <a:xfrm>
            <a:off x="2000249" y="6406682"/>
            <a:ext cx="5494477" cy="4247317"/>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Sed ultricies nulla at scelerisque dictum. Sed tristique consectetur dictum. Pellentesque ullamcorper, nunc quis.</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Rectangle 23"/>
          <p:cNvSpPr/>
          <p:nvPr/>
        </p:nvSpPr>
        <p:spPr>
          <a:xfrm>
            <a:off x="17078717" y="5779532"/>
            <a:ext cx="5330637" cy="553998"/>
          </a:xfrm>
          <a:prstGeom prst="rect">
            <a:avLst/>
          </a:prstGeom>
        </p:spPr>
        <p:txBody>
          <a:bodyPr wrap="square">
            <a:spAutoFit/>
          </a:bodyPr>
          <a:lstStyle/>
          <a:p>
            <a:pPr algn="ctr"/>
            <a:r>
              <a:rPr lang="tr-TR" sz="3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Be Decisive</a:t>
            </a:r>
          </a:p>
        </p:txBody>
      </p:sp>
      <p:sp>
        <p:nvSpPr>
          <p:cNvPr id="28" name="TextBox 27"/>
          <p:cNvSpPr txBox="1"/>
          <p:nvPr/>
        </p:nvSpPr>
        <p:spPr>
          <a:xfrm>
            <a:off x="19404038" y="4558396"/>
            <a:ext cx="679994" cy="1015663"/>
          </a:xfrm>
          <a:prstGeom prst="rect">
            <a:avLst/>
          </a:prstGeom>
          <a:noFill/>
        </p:spPr>
        <p:txBody>
          <a:bodyPr wrap="none" rtlCol="0">
            <a:spAutoFit/>
          </a:bodyPr>
          <a:lstStyle/>
          <a:p>
            <a:pPr algn="ctr"/>
            <a:r>
              <a:rPr lang="tr-TR" sz="6000">
                <a:solidFill>
                  <a:schemeClr val="bg2">
                    <a:lumMod val="10000"/>
                  </a:schemeClr>
                </a:solidFill>
                <a:latin typeface="FontAwesome" pitchFamily="2" charset="0"/>
              </a:rPr>
              <a:t></a:t>
            </a:r>
            <a:endParaRPr lang="tr-TR" sz="6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9" name="Rectangle 28"/>
          <p:cNvSpPr/>
          <p:nvPr/>
        </p:nvSpPr>
        <p:spPr>
          <a:xfrm>
            <a:off x="17002516" y="6406682"/>
            <a:ext cx="5494477" cy="4247317"/>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Sed ultricies nulla at scelerisque dictum. Sed tristique consectetur dictum. Pellentesque ullamcorper, nunc quis.</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0" name="Rectangle 29"/>
          <p:cNvSpPr/>
          <p:nvPr/>
        </p:nvSpPr>
        <p:spPr>
          <a:xfrm>
            <a:off x="9572118" y="5779532"/>
            <a:ext cx="5330637" cy="553998"/>
          </a:xfrm>
          <a:prstGeom prst="rect">
            <a:avLst/>
          </a:prstGeom>
        </p:spPr>
        <p:txBody>
          <a:bodyPr wrap="square">
            <a:spAutoFit/>
          </a:bodyPr>
          <a:lstStyle/>
          <a:p>
            <a:pPr algn="ctr"/>
            <a:r>
              <a:rPr lang="tr-TR" sz="3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Empower and Excite</a:t>
            </a:r>
          </a:p>
        </p:txBody>
      </p:sp>
      <p:sp>
        <p:nvSpPr>
          <p:cNvPr id="31" name="TextBox 30"/>
          <p:cNvSpPr txBox="1"/>
          <p:nvPr/>
        </p:nvSpPr>
        <p:spPr>
          <a:xfrm>
            <a:off x="11815685" y="4558396"/>
            <a:ext cx="843501" cy="1015663"/>
          </a:xfrm>
          <a:prstGeom prst="rect">
            <a:avLst/>
          </a:prstGeom>
          <a:noFill/>
        </p:spPr>
        <p:txBody>
          <a:bodyPr wrap="none" rtlCol="0">
            <a:spAutoFit/>
          </a:bodyPr>
          <a:lstStyle/>
          <a:p>
            <a:pPr algn="ctr"/>
            <a:r>
              <a:rPr lang="tr-TR" sz="6000">
                <a:solidFill>
                  <a:schemeClr val="bg2">
                    <a:lumMod val="10000"/>
                  </a:schemeClr>
                </a:solidFill>
                <a:latin typeface="FontAwesome" pitchFamily="2" charset="0"/>
              </a:rPr>
              <a:t></a:t>
            </a:r>
            <a:endParaRPr lang="tr-TR" sz="6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2" name="Rectangle 31"/>
          <p:cNvSpPr/>
          <p:nvPr/>
        </p:nvSpPr>
        <p:spPr>
          <a:xfrm>
            <a:off x="9495917" y="6406682"/>
            <a:ext cx="5494477" cy="4247317"/>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Sed ultricies nulla at scelerisque dictum. Sed tristique consectetur dictum. Pellentesque ullamcorper, nunc quis.</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1643828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 name="Rectangle 24"/>
          <p:cNvSpPr/>
          <p:nvPr/>
        </p:nvSpPr>
        <p:spPr>
          <a:xfrm>
            <a:off x="3153499" y="4789228"/>
            <a:ext cx="5330637" cy="553998"/>
          </a:xfrm>
          <a:prstGeom prst="rect">
            <a:avLst/>
          </a:prstGeom>
        </p:spPr>
        <p:txBody>
          <a:bodyPr wrap="square">
            <a:spAutoFit/>
          </a:bodyPr>
          <a:lstStyle/>
          <a:p>
            <a:r>
              <a:rPr lang="tr-TR" sz="3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Innovative</a:t>
            </a:r>
          </a:p>
        </p:txBody>
      </p:sp>
      <p:sp>
        <p:nvSpPr>
          <p:cNvPr id="2" name="TextBox 1"/>
          <p:cNvSpPr txBox="1"/>
          <p:nvPr/>
        </p:nvSpPr>
        <p:spPr>
          <a:xfrm>
            <a:off x="1974323" y="4607479"/>
            <a:ext cx="877163" cy="923330"/>
          </a:xfrm>
          <a:prstGeom prst="rect">
            <a:avLst/>
          </a:prstGeom>
          <a:noFill/>
        </p:spPr>
        <p:txBody>
          <a:bodyPr wrap="none" rtlCol="0">
            <a:spAutoFit/>
          </a:bodyPr>
          <a:lstStyle/>
          <a:p>
            <a:pPr algn="ctr"/>
            <a:r>
              <a:rPr lang="tr-TR" sz="5400">
                <a:solidFill>
                  <a:schemeClr val="bg2">
                    <a:lumMod val="10000"/>
                  </a:schemeClr>
                </a:solidFill>
                <a:latin typeface="FontAwesome" pitchFamily="2" charset="0"/>
              </a:rPr>
              <a:t></a:t>
            </a:r>
            <a:endParaRPr lang="tr-TR" sz="54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COMPANY VALUES</a:t>
            </a:r>
          </a:p>
        </p:txBody>
      </p:sp>
      <p:sp>
        <p:nvSpPr>
          <p:cNvPr id="22" name="TextBox 21"/>
          <p:cNvSpPr txBox="1"/>
          <p:nvPr/>
        </p:nvSpPr>
        <p:spPr>
          <a:xfrm>
            <a:off x="2076450" y="3018889"/>
            <a:ext cx="9750170" cy="646331"/>
          </a:xfrm>
          <a:prstGeom prst="rect">
            <a:avLst/>
          </a:prstGeom>
          <a:noFill/>
        </p:spPr>
        <p:txBody>
          <a:bodyPr wrap="none" rtlCol="0">
            <a:spAutoFit/>
          </a:bodyPr>
          <a:lstStyle/>
          <a:p>
            <a:r>
              <a:rPr lang="tr-TR" spc="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TEXT WITH ICONS</a:t>
            </a:r>
          </a:p>
        </p:txBody>
      </p:sp>
      <p:sp>
        <p:nvSpPr>
          <p:cNvPr id="16" name="Rectangle 15"/>
          <p:cNvSpPr/>
          <p:nvPr/>
        </p:nvSpPr>
        <p:spPr>
          <a:xfrm>
            <a:off x="3153499" y="5343226"/>
            <a:ext cx="5494477"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Rectangle 33"/>
          <p:cNvSpPr/>
          <p:nvPr/>
        </p:nvSpPr>
        <p:spPr>
          <a:xfrm>
            <a:off x="3153499" y="8270737"/>
            <a:ext cx="5330637" cy="553998"/>
          </a:xfrm>
          <a:prstGeom prst="rect">
            <a:avLst/>
          </a:prstGeom>
        </p:spPr>
        <p:txBody>
          <a:bodyPr wrap="square">
            <a:spAutoFit/>
          </a:bodyPr>
          <a:lstStyle/>
          <a:p>
            <a:r>
              <a:rPr lang="tr-TR" sz="3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Satisfaction</a:t>
            </a:r>
          </a:p>
        </p:txBody>
      </p:sp>
      <p:sp>
        <p:nvSpPr>
          <p:cNvPr id="35" name="TextBox 34"/>
          <p:cNvSpPr txBox="1"/>
          <p:nvPr/>
        </p:nvSpPr>
        <p:spPr>
          <a:xfrm>
            <a:off x="2049199" y="8039905"/>
            <a:ext cx="623890" cy="1015663"/>
          </a:xfrm>
          <a:prstGeom prst="rect">
            <a:avLst/>
          </a:prstGeom>
          <a:noFill/>
        </p:spPr>
        <p:txBody>
          <a:bodyPr wrap="none" rtlCol="0">
            <a:spAutoFit/>
          </a:bodyPr>
          <a:lstStyle/>
          <a:p>
            <a:pPr algn="ctr"/>
            <a:r>
              <a:rPr lang="tr-TR" sz="6000">
                <a:solidFill>
                  <a:schemeClr val="bg2">
                    <a:lumMod val="10000"/>
                  </a:schemeClr>
                </a:solidFill>
                <a:latin typeface="FontAwesome" pitchFamily="2" charset="0"/>
              </a:rPr>
              <a:t></a:t>
            </a:r>
            <a:endParaRPr lang="tr-TR" sz="6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6" name="Rectangle 35"/>
          <p:cNvSpPr/>
          <p:nvPr/>
        </p:nvSpPr>
        <p:spPr>
          <a:xfrm>
            <a:off x="3153499" y="8824735"/>
            <a:ext cx="5494477"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 name="Rectangle 36"/>
          <p:cNvSpPr/>
          <p:nvPr/>
        </p:nvSpPr>
        <p:spPr>
          <a:xfrm>
            <a:off x="17242557" y="4789228"/>
            <a:ext cx="5330637" cy="553998"/>
          </a:xfrm>
          <a:prstGeom prst="rect">
            <a:avLst/>
          </a:prstGeom>
        </p:spPr>
        <p:txBody>
          <a:bodyPr wrap="square">
            <a:spAutoFit/>
          </a:bodyPr>
          <a:lstStyle/>
          <a:p>
            <a:r>
              <a:rPr lang="tr-TR" sz="3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Logic</a:t>
            </a:r>
          </a:p>
        </p:txBody>
      </p:sp>
      <p:sp>
        <p:nvSpPr>
          <p:cNvPr id="38" name="TextBox 37"/>
          <p:cNvSpPr txBox="1"/>
          <p:nvPr/>
        </p:nvSpPr>
        <p:spPr>
          <a:xfrm>
            <a:off x="16011620" y="4612924"/>
            <a:ext cx="877163" cy="923330"/>
          </a:xfrm>
          <a:prstGeom prst="rect">
            <a:avLst/>
          </a:prstGeom>
          <a:noFill/>
        </p:spPr>
        <p:txBody>
          <a:bodyPr wrap="none" rtlCol="0">
            <a:spAutoFit/>
          </a:bodyPr>
          <a:lstStyle/>
          <a:p>
            <a:pPr algn="ctr"/>
            <a:r>
              <a:rPr lang="tr-TR" sz="5400">
                <a:solidFill>
                  <a:schemeClr val="bg2">
                    <a:lumMod val="10000"/>
                  </a:schemeClr>
                </a:solidFill>
                <a:latin typeface="FontAwesome" pitchFamily="2" charset="0"/>
              </a:rPr>
              <a:t></a:t>
            </a:r>
            <a:endParaRPr lang="tr-TR" sz="54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9" name="Rectangle 38"/>
          <p:cNvSpPr/>
          <p:nvPr/>
        </p:nvSpPr>
        <p:spPr>
          <a:xfrm>
            <a:off x="17242557" y="5343226"/>
            <a:ext cx="5494477"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0" name="Rectangle 39"/>
          <p:cNvSpPr/>
          <p:nvPr/>
        </p:nvSpPr>
        <p:spPr>
          <a:xfrm>
            <a:off x="17242557" y="8270737"/>
            <a:ext cx="5330637" cy="553998"/>
          </a:xfrm>
          <a:prstGeom prst="rect">
            <a:avLst/>
          </a:prstGeom>
        </p:spPr>
        <p:txBody>
          <a:bodyPr wrap="square">
            <a:spAutoFit/>
          </a:bodyPr>
          <a:lstStyle/>
          <a:p>
            <a:r>
              <a:rPr lang="tr-TR" sz="3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Exploration</a:t>
            </a:r>
          </a:p>
        </p:txBody>
      </p:sp>
      <p:sp>
        <p:nvSpPr>
          <p:cNvPr id="41" name="TextBox 40"/>
          <p:cNvSpPr txBox="1"/>
          <p:nvPr/>
        </p:nvSpPr>
        <p:spPr>
          <a:xfrm>
            <a:off x="16165508" y="8039905"/>
            <a:ext cx="569387" cy="1015663"/>
          </a:xfrm>
          <a:prstGeom prst="rect">
            <a:avLst/>
          </a:prstGeom>
          <a:noFill/>
        </p:spPr>
        <p:txBody>
          <a:bodyPr wrap="none" rtlCol="0">
            <a:spAutoFit/>
          </a:bodyPr>
          <a:lstStyle/>
          <a:p>
            <a:pPr algn="ctr"/>
            <a:r>
              <a:rPr lang="tr-TR" sz="6000">
                <a:solidFill>
                  <a:schemeClr val="bg2">
                    <a:lumMod val="10000"/>
                  </a:schemeClr>
                </a:solidFill>
                <a:latin typeface="FontAwesome" pitchFamily="2" charset="0"/>
              </a:rPr>
              <a:t></a:t>
            </a:r>
            <a:endParaRPr lang="tr-TR" sz="6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42" name="Rectangle 41"/>
          <p:cNvSpPr/>
          <p:nvPr/>
        </p:nvSpPr>
        <p:spPr>
          <a:xfrm>
            <a:off x="17242557" y="8824735"/>
            <a:ext cx="5494477"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3" name="Rectangle 42"/>
          <p:cNvSpPr/>
          <p:nvPr/>
        </p:nvSpPr>
        <p:spPr>
          <a:xfrm>
            <a:off x="10042516" y="4789228"/>
            <a:ext cx="5330637" cy="553998"/>
          </a:xfrm>
          <a:prstGeom prst="rect">
            <a:avLst/>
          </a:prstGeom>
        </p:spPr>
        <p:txBody>
          <a:bodyPr wrap="square">
            <a:spAutoFit/>
          </a:bodyPr>
          <a:lstStyle/>
          <a:p>
            <a:r>
              <a:rPr lang="tr-TR" sz="3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Discipline</a:t>
            </a:r>
          </a:p>
        </p:txBody>
      </p:sp>
      <p:sp>
        <p:nvSpPr>
          <p:cNvPr id="44" name="TextBox 43"/>
          <p:cNvSpPr txBox="1"/>
          <p:nvPr/>
        </p:nvSpPr>
        <p:spPr>
          <a:xfrm>
            <a:off x="8828410" y="4650728"/>
            <a:ext cx="843501" cy="830997"/>
          </a:xfrm>
          <a:prstGeom prst="rect">
            <a:avLst/>
          </a:prstGeom>
          <a:noFill/>
        </p:spPr>
        <p:txBody>
          <a:bodyPr wrap="none" rtlCol="0">
            <a:spAutoFit/>
          </a:bodyPr>
          <a:lstStyle/>
          <a:p>
            <a:pPr algn="ctr"/>
            <a:r>
              <a:rPr lang="tr-TR" sz="4800">
                <a:solidFill>
                  <a:schemeClr val="bg2">
                    <a:lumMod val="10000"/>
                  </a:schemeClr>
                </a:solidFill>
                <a:latin typeface="FontAwesome" pitchFamily="2" charset="0"/>
              </a:rPr>
              <a:t></a:t>
            </a:r>
            <a:endParaRPr lang="tr-TR" sz="48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45" name="Rectangle 44"/>
          <p:cNvSpPr/>
          <p:nvPr/>
        </p:nvSpPr>
        <p:spPr>
          <a:xfrm>
            <a:off x="10042516" y="5343226"/>
            <a:ext cx="5494477"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6" name="Rectangle 45"/>
          <p:cNvSpPr/>
          <p:nvPr/>
        </p:nvSpPr>
        <p:spPr>
          <a:xfrm>
            <a:off x="10042516" y="8270737"/>
            <a:ext cx="5330637" cy="553998"/>
          </a:xfrm>
          <a:prstGeom prst="rect">
            <a:avLst/>
          </a:prstGeom>
        </p:spPr>
        <p:txBody>
          <a:bodyPr wrap="square">
            <a:spAutoFit/>
          </a:bodyPr>
          <a:lstStyle/>
          <a:p>
            <a:r>
              <a:rPr lang="tr-TR" sz="3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Ethical</a:t>
            </a:r>
          </a:p>
        </p:txBody>
      </p:sp>
      <p:sp>
        <p:nvSpPr>
          <p:cNvPr id="59" name="TextBox 58"/>
          <p:cNvSpPr txBox="1"/>
          <p:nvPr/>
        </p:nvSpPr>
        <p:spPr>
          <a:xfrm>
            <a:off x="8850051" y="8132237"/>
            <a:ext cx="800219" cy="830997"/>
          </a:xfrm>
          <a:prstGeom prst="rect">
            <a:avLst/>
          </a:prstGeom>
          <a:noFill/>
        </p:spPr>
        <p:txBody>
          <a:bodyPr wrap="none" rtlCol="0">
            <a:spAutoFit/>
          </a:bodyPr>
          <a:lstStyle/>
          <a:p>
            <a:pPr algn="ctr"/>
            <a:r>
              <a:rPr lang="tr-TR" sz="4800">
                <a:solidFill>
                  <a:schemeClr val="bg2">
                    <a:lumMod val="10000"/>
                  </a:schemeClr>
                </a:solidFill>
                <a:latin typeface="FontAwesome" pitchFamily="2" charset="0"/>
              </a:rPr>
              <a:t></a:t>
            </a:r>
            <a:endParaRPr lang="tr-TR" sz="48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60" name="Rectangle 59"/>
          <p:cNvSpPr/>
          <p:nvPr/>
        </p:nvSpPr>
        <p:spPr>
          <a:xfrm>
            <a:off x="10042516" y="8824735"/>
            <a:ext cx="5494477"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5793646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5" name="Straight Connector 4"/>
          <p:cNvCxnSpPr/>
          <p:nvPr/>
        </p:nvCxnSpPr>
        <p:spPr>
          <a:xfrm>
            <a:off x="2381250" y="7693045"/>
            <a:ext cx="22002750" cy="0"/>
          </a:xfrm>
          <a:prstGeom prst="line">
            <a:avLst/>
          </a:prstGeom>
          <a:ln w="47625">
            <a:solidFill>
              <a:schemeClr val="bg2">
                <a:lumMod val="10000"/>
              </a:schemeClr>
            </a:solidFill>
            <a:prstDash val="solid"/>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COMPANY TIMELINE</a:t>
            </a:r>
          </a:p>
        </p:txBody>
      </p:sp>
      <p:sp>
        <p:nvSpPr>
          <p:cNvPr id="22" name="TextBox 21"/>
          <p:cNvSpPr txBox="1"/>
          <p:nvPr/>
        </p:nvSpPr>
        <p:spPr>
          <a:xfrm>
            <a:off x="2076450" y="3018889"/>
            <a:ext cx="9025035" cy="646331"/>
          </a:xfrm>
          <a:prstGeom prst="rect">
            <a:avLst/>
          </a:prstGeom>
          <a:noFill/>
        </p:spPr>
        <p:txBody>
          <a:bodyPr wrap="none" rtlCol="0">
            <a:spAutoFit/>
          </a:bodyPr>
          <a:lstStyle/>
          <a:p>
            <a:r>
              <a:rPr lang="tr-TR" spc="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STARTING SLIDE</a:t>
            </a:r>
          </a:p>
        </p:txBody>
      </p:sp>
      <p:sp>
        <p:nvSpPr>
          <p:cNvPr id="3" name="Oval 2"/>
          <p:cNvSpPr/>
          <p:nvPr/>
        </p:nvSpPr>
        <p:spPr>
          <a:xfrm>
            <a:off x="2076450" y="7445395"/>
            <a:ext cx="514350" cy="514350"/>
          </a:xfrm>
          <a:prstGeom prst="ellipse">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6" name="Oval 25"/>
          <p:cNvSpPr/>
          <p:nvPr/>
        </p:nvSpPr>
        <p:spPr>
          <a:xfrm flipV="1">
            <a:off x="7641336" y="7616845"/>
            <a:ext cx="171450" cy="171450"/>
          </a:xfrm>
          <a:prstGeom prst="ellipse">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7" name="TextBox 6"/>
          <p:cNvSpPr txBox="1"/>
          <p:nvPr/>
        </p:nvSpPr>
        <p:spPr>
          <a:xfrm>
            <a:off x="7166651" y="6647261"/>
            <a:ext cx="1120820" cy="584775"/>
          </a:xfrm>
          <a:prstGeom prst="rect">
            <a:avLst/>
          </a:prstGeom>
          <a:noFill/>
        </p:spPr>
        <p:txBody>
          <a:bodyPr wrap="none" rtlCol="0">
            <a:spAutoFit/>
          </a:bodyPr>
          <a:lstStyle/>
          <a:p>
            <a:pPr algn="ctr"/>
            <a:r>
              <a:rPr lang="tr-TR" sz="32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2008</a:t>
            </a:r>
          </a:p>
        </p:txBody>
      </p:sp>
      <p:sp>
        <p:nvSpPr>
          <p:cNvPr id="32" name="Rectangle 31"/>
          <p:cNvSpPr/>
          <p:nvPr/>
        </p:nvSpPr>
        <p:spPr>
          <a:xfrm>
            <a:off x="4979822" y="8662630"/>
            <a:ext cx="5494477" cy="2400657"/>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7" name="Oval 46"/>
          <p:cNvSpPr/>
          <p:nvPr/>
        </p:nvSpPr>
        <p:spPr>
          <a:xfrm flipV="1">
            <a:off x="19760411" y="7616845"/>
            <a:ext cx="171450" cy="171450"/>
          </a:xfrm>
          <a:prstGeom prst="ellipse">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8" name="TextBox 47"/>
          <p:cNvSpPr txBox="1"/>
          <p:nvPr/>
        </p:nvSpPr>
        <p:spPr>
          <a:xfrm>
            <a:off x="19285726" y="6647261"/>
            <a:ext cx="1120820" cy="584775"/>
          </a:xfrm>
          <a:prstGeom prst="rect">
            <a:avLst/>
          </a:prstGeom>
          <a:noFill/>
        </p:spPr>
        <p:txBody>
          <a:bodyPr wrap="none" rtlCol="0">
            <a:spAutoFit/>
          </a:bodyPr>
          <a:lstStyle/>
          <a:p>
            <a:pPr algn="ctr"/>
            <a:r>
              <a:rPr lang="tr-TR" sz="32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2010</a:t>
            </a:r>
          </a:p>
        </p:txBody>
      </p:sp>
      <p:sp>
        <p:nvSpPr>
          <p:cNvPr id="49" name="Oval 48"/>
          <p:cNvSpPr/>
          <p:nvPr/>
        </p:nvSpPr>
        <p:spPr>
          <a:xfrm flipV="1">
            <a:off x="13700873" y="7616845"/>
            <a:ext cx="171450" cy="171450"/>
          </a:xfrm>
          <a:prstGeom prst="ellipse">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1" name="TextBox 50"/>
          <p:cNvSpPr txBox="1"/>
          <p:nvPr/>
        </p:nvSpPr>
        <p:spPr>
          <a:xfrm>
            <a:off x="13226188" y="8077855"/>
            <a:ext cx="1120820" cy="584775"/>
          </a:xfrm>
          <a:prstGeom prst="rect">
            <a:avLst/>
          </a:prstGeom>
          <a:noFill/>
        </p:spPr>
        <p:txBody>
          <a:bodyPr wrap="none" rtlCol="0">
            <a:spAutoFit/>
          </a:bodyPr>
          <a:lstStyle/>
          <a:p>
            <a:pPr algn="ctr"/>
            <a:r>
              <a:rPr lang="tr-TR" sz="32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2009</a:t>
            </a:r>
          </a:p>
        </p:txBody>
      </p:sp>
      <p:sp>
        <p:nvSpPr>
          <p:cNvPr id="16" name="Rectangle 15"/>
          <p:cNvSpPr/>
          <p:nvPr/>
        </p:nvSpPr>
        <p:spPr>
          <a:xfrm>
            <a:off x="5061741" y="8093243"/>
            <a:ext cx="5330637" cy="553998"/>
          </a:xfrm>
          <a:prstGeom prst="rect">
            <a:avLst/>
          </a:prstGeom>
        </p:spPr>
        <p:txBody>
          <a:bodyPr wrap="square">
            <a:spAutoFit/>
          </a:bodyPr>
          <a:lstStyle/>
          <a:p>
            <a:pPr algn="ctr"/>
            <a:r>
              <a:rPr lang="tr-TR" sz="3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Exploration</a:t>
            </a:r>
          </a:p>
        </p:txBody>
      </p:sp>
      <p:sp>
        <p:nvSpPr>
          <p:cNvPr id="17" name="Rectangle 16"/>
          <p:cNvSpPr/>
          <p:nvPr/>
        </p:nvSpPr>
        <p:spPr>
          <a:xfrm>
            <a:off x="17098897" y="8662630"/>
            <a:ext cx="5494477" cy="2400657"/>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Rectangle 17"/>
          <p:cNvSpPr/>
          <p:nvPr/>
        </p:nvSpPr>
        <p:spPr>
          <a:xfrm>
            <a:off x="17180816" y="8093243"/>
            <a:ext cx="5330637" cy="553998"/>
          </a:xfrm>
          <a:prstGeom prst="rect">
            <a:avLst/>
          </a:prstGeom>
        </p:spPr>
        <p:txBody>
          <a:bodyPr wrap="square">
            <a:spAutoFit/>
          </a:bodyPr>
          <a:lstStyle/>
          <a:p>
            <a:pPr algn="ctr"/>
            <a:r>
              <a:rPr lang="tr-TR" sz="3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Standardization</a:t>
            </a:r>
          </a:p>
        </p:txBody>
      </p:sp>
      <p:sp>
        <p:nvSpPr>
          <p:cNvPr id="19" name="Rectangle 18"/>
          <p:cNvSpPr/>
          <p:nvPr/>
        </p:nvSpPr>
        <p:spPr>
          <a:xfrm>
            <a:off x="11121279" y="6666810"/>
            <a:ext cx="5330637" cy="553998"/>
          </a:xfrm>
          <a:prstGeom prst="rect">
            <a:avLst/>
          </a:prstGeom>
        </p:spPr>
        <p:txBody>
          <a:bodyPr wrap="square">
            <a:spAutoFit/>
          </a:bodyPr>
          <a:lstStyle/>
          <a:p>
            <a:pPr algn="ctr"/>
            <a:r>
              <a:rPr lang="tr-TR" sz="3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Foundation</a:t>
            </a:r>
          </a:p>
        </p:txBody>
      </p:sp>
      <p:sp>
        <p:nvSpPr>
          <p:cNvPr id="21" name="Rectangle 20"/>
          <p:cNvSpPr/>
          <p:nvPr/>
        </p:nvSpPr>
        <p:spPr>
          <a:xfrm>
            <a:off x="11039358" y="4170904"/>
            <a:ext cx="5494477" cy="2400657"/>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6109549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5" name="Straight Connector 4"/>
          <p:cNvCxnSpPr/>
          <p:nvPr/>
        </p:nvCxnSpPr>
        <p:spPr>
          <a:xfrm>
            <a:off x="0" y="7693045"/>
            <a:ext cx="24384000" cy="0"/>
          </a:xfrm>
          <a:prstGeom prst="line">
            <a:avLst/>
          </a:prstGeom>
          <a:ln w="47625">
            <a:solidFill>
              <a:schemeClr val="bg2">
                <a:lumMod val="10000"/>
              </a:schemeClr>
            </a:solidFill>
            <a:prstDash val="solid"/>
          </a:ln>
        </p:spPr>
        <p:style>
          <a:lnRef idx="1">
            <a:schemeClr val="accent1"/>
          </a:lnRef>
          <a:fillRef idx="0">
            <a:schemeClr val="accent1"/>
          </a:fillRef>
          <a:effectRef idx="0">
            <a:schemeClr val="accent1"/>
          </a:effectRef>
          <a:fontRef idx="minor">
            <a:schemeClr val="tx1"/>
          </a:fontRef>
        </p:style>
      </p:cxnSp>
      <p:sp>
        <p:nvSpPr>
          <p:cNvPr id="25" name="Rectangle 24"/>
          <p:cNvSpPr/>
          <p:nvPr/>
        </p:nvSpPr>
        <p:spPr>
          <a:xfrm>
            <a:off x="17180818" y="6666810"/>
            <a:ext cx="5330637" cy="553998"/>
          </a:xfrm>
          <a:prstGeom prst="rect">
            <a:avLst/>
          </a:prstGeom>
        </p:spPr>
        <p:txBody>
          <a:bodyPr wrap="square">
            <a:spAutoFit/>
          </a:bodyPr>
          <a:lstStyle/>
          <a:p>
            <a:pPr algn="ctr"/>
            <a:r>
              <a:rPr lang="tr-TR" sz="3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Growth</a:t>
            </a: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COMPANY TIMELINE</a:t>
            </a:r>
          </a:p>
        </p:txBody>
      </p:sp>
      <p:sp>
        <p:nvSpPr>
          <p:cNvPr id="22" name="TextBox 21"/>
          <p:cNvSpPr txBox="1"/>
          <p:nvPr/>
        </p:nvSpPr>
        <p:spPr>
          <a:xfrm>
            <a:off x="2076450" y="3018889"/>
            <a:ext cx="9094156" cy="646331"/>
          </a:xfrm>
          <a:prstGeom prst="rect">
            <a:avLst/>
          </a:prstGeom>
          <a:noFill/>
        </p:spPr>
        <p:txBody>
          <a:bodyPr wrap="none" rtlCol="0">
            <a:spAutoFit/>
          </a:bodyPr>
          <a:lstStyle/>
          <a:p>
            <a:r>
              <a:rPr lang="tr-TR" spc="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MIDDLE OF LINE</a:t>
            </a:r>
          </a:p>
        </p:txBody>
      </p:sp>
      <p:sp>
        <p:nvSpPr>
          <p:cNvPr id="26" name="Oval 25"/>
          <p:cNvSpPr/>
          <p:nvPr/>
        </p:nvSpPr>
        <p:spPr>
          <a:xfrm flipV="1">
            <a:off x="11608079" y="7616845"/>
            <a:ext cx="171450" cy="171450"/>
          </a:xfrm>
          <a:prstGeom prst="ellipse">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0" name="Rectangle 29"/>
          <p:cNvSpPr/>
          <p:nvPr/>
        </p:nvSpPr>
        <p:spPr>
          <a:xfrm>
            <a:off x="33755838" y="0"/>
            <a:ext cx="2076450" cy="13716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7" name="TextBox 6"/>
          <p:cNvSpPr txBox="1"/>
          <p:nvPr/>
        </p:nvSpPr>
        <p:spPr>
          <a:xfrm>
            <a:off x="11133394" y="6647261"/>
            <a:ext cx="1120820" cy="584775"/>
          </a:xfrm>
          <a:prstGeom prst="rect">
            <a:avLst/>
          </a:prstGeom>
          <a:noFill/>
        </p:spPr>
        <p:txBody>
          <a:bodyPr wrap="none" rtlCol="0">
            <a:spAutoFit/>
          </a:bodyPr>
          <a:lstStyle/>
          <a:p>
            <a:pPr algn="ctr"/>
            <a:r>
              <a:rPr lang="tr-TR" sz="32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2012</a:t>
            </a:r>
          </a:p>
        </p:txBody>
      </p:sp>
      <p:sp>
        <p:nvSpPr>
          <p:cNvPr id="32" name="Rectangle 31"/>
          <p:cNvSpPr/>
          <p:nvPr/>
        </p:nvSpPr>
        <p:spPr>
          <a:xfrm>
            <a:off x="8946565" y="8662630"/>
            <a:ext cx="5494477" cy="2400657"/>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7" name="Oval 46"/>
          <p:cNvSpPr/>
          <p:nvPr/>
        </p:nvSpPr>
        <p:spPr>
          <a:xfrm flipV="1">
            <a:off x="19760411" y="7616845"/>
            <a:ext cx="171450" cy="171450"/>
          </a:xfrm>
          <a:prstGeom prst="ellipse">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9" name="Oval 48"/>
          <p:cNvSpPr/>
          <p:nvPr/>
        </p:nvSpPr>
        <p:spPr>
          <a:xfrm flipV="1">
            <a:off x="4610365" y="7616845"/>
            <a:ext cx="171450" cy="171450"/>
          </a:xfrm>
          <a:prstGeom prst="ellipse">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1" name="TextBox 50"/>
          <p:cNvSpPr txBox="1"/>
          <p:nvPr/>
        </p:nvSpPr>
        <p:spPr>
          <a:xfrm>
            <a:off x="4135680" y="8077855"/>
            <a:ext cx="1120820" cy="584775"/>
          </a:xfrm>
          <a:prstGeom prst="rect">
            <a:avLst/>
          </a:prstGeom>
          <a:noFill/>
        </p:spPr>
        <p:txBody>
          <a:bodyPr wrap="none" rtlCol="0">
            <a:spAutoFit/>
          </a:bodyPr>
          <a:lstStyle/>
          <a:p>
            <a:pPr algn="ctr"/>
            <a:r>
              <a:rPr lang="tr-TR" sz="32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2011</a:t>
            </a:r>
          </a:p>
        </p:txBody>
      </p:sp>
      <p:sp>
        <p:nvSpPr>
          <p:cNvPr id="16" name="Rectangle 15"/>
          <p:cNvSpPr/>
          <p:nvPr/>
        </p:nvSpPr>
        <p:spPr>
          <a:xfrm>
            <a:off x="9028484" y="8093243"/>
            <a:ext cx="5330637" cy="553998"/>
          </a:xfrm>
          <a:prstGeom prst="rect">
            <a:avLst/>
          </a:prstGeom>
        </p:spPr>
        <p:txBody>
          <a:bodyPr wrap="square">
            <a:spAutoFit/>
          </a:bodyPr>
          <a:lstStyle/>
          <a:p>
            <a:pPr algn="ctr"/>
            <a:r>
              <a:rPr lang="tr-TR" sz="3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Performance</a:t>
            </a:r>
          </a:p>
        </p:txBody>
      </p:sp>
      <p:sp>
        <p:nvSpPr>
          <p:cNvPr id="19" name="Rectangle 18"/>
          <p:cNvSpPr/>
          <p:nvPr/>
        </p:nvSpPr>
        <p:spPr>
          <a:xfrm>
            <a:off x="2030771" y="6666810"/>
            <a:ext cx="5330637" cy="553998"/>
          </a:xfrm>
          <a:prstGeom prst="rect">
            <a:avLst/>
          </a:prstGeom>
        </p:spPr>
        <p:txBody>
          <a:bodyPr wrap="square">
            <a:spAutoFit/>
          </a:bodyPr>
          <a:lstStyle/>
          <a:p>
            <a:pPr algn="ctr"/>
            <a:r>
              <a:rPr lang="tr-TR" sz="3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Competition</a:t>
            </a:r>
          </a:p>
        </p:txBody>
      </p:sp>
      <p:sp>
        <p:nvSpPr>
          <p:cNvPr id="21" name="Rectangle 20"/>
          <p:cNvSpPr/>
          <p:nvPr/>
        </p:nvSpPr>
        <p:spPr>
          <a:xfrm>
            <a:off x="1948850" y="4170904"/>
            <a:ext cx="5494477" cy="2400657"/>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Oval 22"/>
          <p:cNvSpPr/>
          <p:nvPr/>
        </p:nvSpPr>
        <p:spPr>
          <a:xfrm flipV="1">
            <a:off x="19760412" y="7616845"/>
            <a:ext cx="171450" cy="171450"/>
          </a:xfrm>
          <a:prstGeom prst="ellipse">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4" name="TextBox 23"/>
          <p:cNvSpPr txBox="1"/>
          <p:nvPr/>
        </p:nvSpPr>
        <p:spPr>
          <a:xfrm>
            <a:off x="19285727" y="8077855"/>
            <a:ext cx="1120820" cy="584775"/>
          </a:xfrm>
          <a:prstGeom prst="rect">
            <a:avLst/>
          </a:prstGeom>
          <a:noFill/>
        </p:spPr>
        <p:txBody>
          <a:bodyPr wrap="none" rtlCol="0">
            <a:spAutoFit/>
          </a:bodyPr>
          <a:lstStyle/>
          <a:p>
            <a:pPr algn="ctr"/>
            <a:r>
              <a:rPr lang="tr-TR" sz="32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2013</a:t>
            </a:r>
          </a:p>
        </p:txBody>
      </p:sp>
      <p:sp>
        <p:nvSpPr>
          <p:cNvPr id="27" name="Rectangle 26"/>
          <p:cNvSpPr/>
          <p:nvPr/>
        </p:nvSpPr>
        <p:spPr>
          <a:xfrm>
            <a:off x="17098897" y="4170904"/>
            <a:ext cx="5494477" cy="2400657"/>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454746238"/>
      </p:ext>
    </p:extLst>
  </p:cSld>
  <p:clrMapOvr>
    <a:masterClrMapping/>
  </p:clrMapOvr>
  <p:transition spd="slow">
    <p:push/>
  </p:transition>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5" name="Straight Connector 4"/>
          <p:cNvCxnSpPr/>
          <p:nvPr/>
        </p:nvCxnSpPr>
        <p:spPr>
          <a:xfrm>
            <a:off x="0" y="7693045"/>
            <a:ext cx="19931861" cy="0"/>
          </a:xfrm>
          <a:prstGeom prst="line">
            <a:avLst/>
          </a:prstGeom>
          <a:ln w="47625">
            <a:solidFill>
              <a:schemeClr val="bg2">
                <a:lumMod val="10000"/>
              </a:schemeClr>
            </a:solidFill>
            <a:prstDash val="solid"/>
          </a:ln>
        </p:spPr>
        <p:style>
          <a:lnRef idx="1">
            <a:schemeClr val="accent1"/>
          </a:lnRef>
          <a:fillRef idx="0">
            <a:schemeClr val="accent1"/>
          </a:fillRef>
          <a:effectRef idx="0">
            <a:schemeClr val="accent1"/>
          </a:effectRef>
          <a:fontRef idx="minor">
            <a:schemeClr val="tx1"/>
          </a:fontRef>
        </p:style>
      </p:cxnSp>
      <p:sp>
        <p:nvSpPr>
          <p:cNvPr id="19" name="Rectangle 18"/>
          <p:cNvSpPr/>
          <p:nvPr/>
        </p:nvSpPr>
        <p:spPr>
          <a:xfrm>
            <a:off x="9026656" y="6666810"/>
            <a:ext cx="5330637" cy="553998"/>
          </a:xfrm>
          <a:prstGeom prst="rect">
            <a:avLst/>
          </a:prstGeom>
        </p:spPr>
        <p:txBody>
          <a:bodyPr wrap="square">
            <a:spAutoFit/>
          </a:bodyPr>
          <a:lstStyle/>
          <a:p>
            <a:pPr algn="ctr"/>
            <a:r>
              <a:rPr lang="tr-TR" sz="3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Quality</a:t>
            </a:r>
          </a:p>
        </p:txBody>
      </p:sp>
      <p:sp>
        <p:nvSpPr>
          <p:cNvPr id="34" name="Rectangle 33"/>
          <p:cNvSpPr/>
          <p:nvPr/>
        </p:nvSpPr>
        <p:spPr>
          <a:xfrm>
            <a:off x="2030769" y="8093243"/>
            <a:ext cx="5330637" cy="553998"/>
          </a:xfrm>
          <a:prstGeom prst="rect">
            <a:avLst/>
          </a:prstGeom>
        </p:spPr>
        <p:txBody>
          <a:bodyPr wrap="square">
            <a:spAutoFit/>
          </a:bodyPr>
          <a:lstStyle/>
          <a:p>
            <a:pPr algn="ctr"/>
            <a:r>
              <a:rPr lang="tr-TR" sz="3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History</a:t>
            </a:r>
          </a:p>
        </p:txBody>
      </p:sp>
      <p:sp>
        <p:nvSpPr>
          <p:cNvPr id="28" name="Oval 27"/>
          <p:cNvSpPr/>
          <p:nvPr/>
        </p:nvSpPr>
        <p:spPr>
          <a:xfrm>
            <a:off x="19588960" y="7445395"/>
            <a:ext cx="514350" cy="514350"/>
          </a:xfrm>
          <a:prstGeom prst="ellipse">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COMPANY TIMELINE</a:t>
            </a:r>
          </a:p>
        </p:txBody>
      </p:sp>
      <p:sp>
        <p:nvSpPr>
          <p:cNvPr id="22" name="TextBox 21"/>
          <p:cNvSpPr txBox="1"/>
          <p:nvPr/>
        </p:nvSpPr>
        <p:spPr>
          <a:xfrm>
            <a:off x="2076450" y="3018889"/>
            <a:ext cx="7167347" cy="646331"/>
          </a:xfrm>
          <a:prstGeom prst="rect">
            <a:avLst/>
          </a:prstGeom>
          <a:noFill/>
        </p:spPr>
        <p:txBody>
          <a:bodyPr wrap="none" rtlCol="0">
            <a:spAutoFit/>
          </a:bodyPr>
          <a:lstStyle/>
          <a:p>
            <a:r>
              <a:rPr lang="tr-TR" spc="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END OF LINE</a:t>
            </a:r>
          </a:p>
        </p:txBody>
      </p:sp>
      <p:sp>
        <p:nvSpPr>
          <p:cNvPr id="26" name="Oval 25"/>
          <p:cNvSpPr/>
          <p:nvPr/>
        </p:nvSpPr>
        <p:spPr>
          <a:xfrm flipV="1">
            <a:off x="11608079" y="7616845"/>
            <a:ext cx="171450" cy="171450"/>
          </a:xfrm>
          <a:prstGeom prst="ellipse">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0" name="Rectangle 29"/>
          <p:cNvSpPr/>
          <p:nvPr/>
        </p:nvSpPr>
        <p:spPr>
          <a:xfrm>
            <a:off x="33755838" y="0"/>
            <a:ext cx="2076450" cy="13716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7" name="Oval 46"/>
          <p:cNvSpPr/>
          <p:nvPr/>
        </p:nvSpPr>
        <p:spPr>
          <a:xfrm flipV="1">
            <a:off x="19760411" y="7616845"/>
            <a:ext cx="171450" cy="171450"/>
          </a:xfrm>
          <a:prstGeom prst="ellipse">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9" name="Oval 48"/>
          <p:cNvSpPr/>
          <p:nvPr/>
        </p:nvSpPr>
        <p:spPr>
          <a:xfrm flipV="1">
            <a:off x="4610365" y="7616845"/>
            <a:ext cx="171450" cy="171450"/>
          </a:xfrm>
          <a:prstGeom prst="ellipse">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1" name="TextBox 50"/>
          <p:cNvSpPr txBox="1"/>
          <p:nvPr/>
        </p:nvSpPr>
        <p:spPr>
          <a:xfrm>
            <a:off x="11131565" y="8077855"/>
            <a:ext cx="1120820" cy="584775"/>
          </a:xfrm>
          <a:prstGeom prst="rect">
            <a:avLst/>
          </a:prstGeom>
          <a:noFill/>
        </p:spPr>
        <p:txBody>
          <a:bodyPr wrap="none" rtlCol="0">
            <a:spAutoFit/>
          </a:bodyPr>
          <a:lstStyle/>
          <a:p>
            <a:pPr algn="ctr"/>
            <a:r>
              <a:rPr lang="tr-TR" sz="32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2015</a:t>
            </a:r>
          </a:p>
        </p:txBody>
      </p:sp>
      <p:sp>
        <p:nvSpPr>
          <p:cNvPr id="21" name="Rectangle 20"/>
          <p:cNvSpPr/>
          <p:nvPr/>
        </p:nvSpPr>
        <p:spPr>
          <a:xfrm>
            <a:off x="8944735" y="4170904"/>
            <a:ext cx="5494477" cy="2400657"/>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Oval 28"/>
          <p:cNvSpPr/>
          <p:nvPr/>
        </p:nvSpPr>
        <p:spPr>
          <a:xfrm flipV="1">
            <a:off x="11606249" y="7616845"/>
            <a:ext cx="171450" cy="171450"/>
          </a:xfrm>
          <a:prstGeom prst="ellipse">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1" name="TextBox 30"/>
          <p:cNvSpPr txBox="1"/>
          <p:nvPr/>
        </p:nvSpPr>
        <p:spPr>
          <a:xfrm>
            <a:off x="4135679" y="6647261"/>
            <a:ext cx="1120820" cy="584775"/>
          </a:xfrm>
          <a:prstGeom prst="rect">
            <a:avLst/>
          </a:prstGeom>
          <a:noFill/>
        </p:spPr>
        <p:txBody>
          <a:bodyPr wrap="none" rtlCol="0">
            <a:spAutoFit/>
          </a:bodyPr>
          <a:lstStyle/>
          <a:p>
            <a:pPr algn="ctr"/>
            <a:r>
              <a:rPr lang="tr-TR" sz="32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2014</a:t>
            </a:r>
          </a:p>
        </p:txBody>
      </p:sp>
      <p:sp>
        <p:nvSpPr>
          <p:cNvPr id="33" name="Rectangle 32"/>
          <p:cNvSpPr/>
          <p:nvPr/>
        </p:nvSpPr>
        <p:spPr>
          <a:xfrm>
            <a:off x="1948850" y="8662630"/>
            <a:ext cx="5494477" cy="2400657"/>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5" name="Rectangle 34"/>
          <p:cNvSpPr/>
          <p:nvPr/>
        </p:nvSpPr>
        <p:spPr>
          <a:xfrm>
            <a:off x="17140160" y="8093243"/>
            <a:ext cx="5330637" cy="553998"/>
          </a:xfrm>
          <a:prstGeom prst="rect">
            <a:avLst/>
          </a:prstGeom>
        </p:spPr>
        <p:txBody>
          <a:bodyPr wrap="square">
            <a:spAutoFit/>
          </a:bodyPr>
          <a:lstStyle/>
          <a:p>
            <a:pPr algn="ctr"/>
            <a:r>
              <a:rPr lang="tr-TR" sz="3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Independence</a:t>
            </a:r>
          </a:p>
        </p:txBody>
      </p:sp>
      <p:sp>
        <p:nvSpPr>
          <p:cNvPr id="36" name="TextBox 35"/>
          <p:cNvSpPr txBox="1"/>
          <p:nvPr/>
        </p:nvSpPr>
        <p:spPr>
          <a:xfrm>
            <a:off x="19245070" y="6647261"/>
            <a:ext cx="1120820" cy="584775"/>
          </a:xfrm>
          <a:prstGeom prst="rect">
            <a:avLst/>
          </a:prstGeom>
          <a:noFill/>
        </p:spPr>
        <p:txBody>
          <a:bodyPr wrap="none" rtlCol="0">
            <a:spAutoFit/>
          </a:bodyPr>
          <a:lstStyle/>
          <a:p>
            <a:pPr algn="ctr"/>
            <a:r>
              <a:rPr lang="tr-TR" sz="32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2016</a:t>
            </a:r>
          </a:p>
        </p:txBody>
      </p:sp>
      <p:sp>
        <p:nvSpPr>
          <p:cNvPr id="37" name="Rectangle 36"/>
          <p:cNvSpPr/>
          <p:nvPr/>
        </p:nvSpPr>
        <p:spPr>
          <a:xfrm>
            <a:off x="17058241" y="8662630"/>
            <a:ext cx="5494477" cy="2400657"/>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681911718"/>
      </p:ext>
    </p:extLst>
  </p:cSld>
  <p:clrMapOvr>
    <a:masterClrMapping/>
  </p:clrMapOvr>
  <p:transition spd="slow">
    <p:push/>
  </p:transition>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lumMod val="50000"/>
          </a:schemeClr>
        </a:solidFill>
        <a:effectLst/>
      </p:bgPr>
    </p:bg>
    <p:spTree>
      <p:nvGrpSpPr>
        <p:cNvPr id="1" name=""/>
        <p:cNvGrpSpPr/>
        <p:nvPr/>
      </p:nvGrpSpPr>
      <p:grpSpPr>
        <a:xfrm>
          <a:off x="0" y="0"/>
          <a:ext cx="0" cy="0"/>
          <a:chOff x="0" y="0"/>
          <a:chExt cx="0" cy="0"/>
        </a:xfrm>
      </p:grpSpPr>
      <p:sp>
        <p:nvSpPr>
          <p:cNvPr id="9" name="Right Triangle 8"/>
          <p:cNvSpPr/>
          <p:nvPr/>
        </p:nvSpPr>
        <p:spPr>
          <a:xfrm rot="5400000">
            <a:off x="7891459" y="-3462337"/>
            <a:ext cx="8058153" cy="19173827"/>
          </a:xfrm>
          <a:prstGeom prst="rtTriangle">
            <a:avLst/>
          </a:prstGeom>
          <a:solidFill>
            <a:srgbClr val="F1F0F0">
              <a:alpha val="60000"/>
            </a:srgbClr>
          </a:solidFill>
          <a:ln w="666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0" name="TextBox 9"/>
          <p:cNvSpPr txBox="1"/>
          <p:nvPr/>
        </p:nvSpPr>
        <p:spPr>
          <a:xfrm>
            <a:off x="3543300" y="3028950"/>
            <a:ext cx="13754100" cy="1631216"/>
          </a:xfrm>
          <a:prstGeom prst="rect">
            <a:avLst/>
          </a:prstGeom>
          <a:noFill/>
        </p:spPr>
        <p:txBody>
          <a:bodyPr wrap="square" rtlCol="0">
            <a:spAutoFit/>
          </a:bodyPr>
          <a:lstStyle/>
          <a:p>
            <a:r>
              <a:rPr lang="tr-TR" sz="10000">
                <a:solidFill>
                  <a:schemeClr val="bg2">
                    <a:lumMod val="10000"/>
                  </a:schemeClr>
                </a:solidFill>
                <a:latin typeface="Open Sans Extrabold" panose="020B0906030804020204" pitchFamily="34" charset="0"/>
                <a:ea typeface="Open Sans Extrabold" panose="020B0906030804020204" pitchFamily="34" charset="0"/>
                <a:cs typeface="Open Sans Extrabold" panose="020B0906030804020204" pitchFamily="34" charset="0"/>
              </a:rPr>
              <a:t>SECTION BREAK</a:t>
            </a:r>
          </a:p>
        </p:txBody>
      </p:sp>
      <p:sp>
        <p:nvSpPr>
          <p:cNvPr id="11" name="TextBox 10"/>
          <p:cNvSpPr txBox="1"/>
          <p:nvPr/>
        </p:nvSpPr>
        <p:spPr>
          <a:xfrm>
            <a:off x="3543300" y="4644776"/>
            <a:ext cx="13754100" cy="830997"/>
          </a:xfrm>
          <a:prstGeom prst="rect">
            <a:avLst/>
          </a:prstGeom>
          <a:noFill/>
        </p:spPr>
        <p:txBody>
          <a:bodyPr wrap="square" rtlCol="0">
            <a:spAutoFit/>
          </a:bodyPr>
          <a:lstStyle/>
          <a:p>
            <a:r>
              <a:rPr lang="tr-TR" sz="4800" spc="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YOUR TITLE</a:t>
            </a:r>
          </a:p>
        </p:txBody>
      </p:sp>
    </p:spTree>
    <p:extLst>
      <p:ext uri="{BB962C8B-B14F-4D97-AF65-F5344CB8AC3E}">
        <p14:creationId xmlns:p14="http://schemas.microsoft.com/office/powerpoint/2010/main" val="26370815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PROJECT PAGE</a:t>
            </a:r>
          </a:p>
        </p:txBody>
      </p:sp>
      <p:sp>
        <p:nvSpPr>
          <p:cNvPr id="22" name="TextBox 21"/>
          <p:cNvSpPr txBox="1"/>
          <p:nvPr/>
        </p:nvSpPr>
        <p:spPr>
          <a:xfrm>
            <a:off x="2076450" y="3018889"/>
            <a:ext cx="10170669" cy="646331"/>
          </a:xfrm>
          <a:prstGeom prst="rect">
            <a:avLst/>
          </a:prstGeom>
          <a:noFill/>
        </p:spPr>
        <p:txBody>
          <a:bodyPr wrap="none" rtlCol="0">
            <a:spAutoFit/>
          </a:bodyPr>
          <a:lstStyle/>
          <a:p>
            <a:r>
              <a:rPr lang="tr-TR" spc="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RECTANGLE PHOTO</a:t>
            </a:r>
          </a:p>
        </p:txBody>
      </p:sp>
      <p:sp>
        <p:nvSpPr>
          <p:cNvPr id="3" name="Rectangle 2"/>
          <p:cNvSpPr/>
          <p:nvPr/>
        </p:nvSpPr>
        <p:spPr>
          <a:xfrm>
            <a:off x="2080487" y="4754879"/>
            <a:ext cx="20227063" cy="5943601"/>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5" name="Rectangle 14"/>
          <p:cNvSpPr/>
          <p:nvPr/>
        </p:nvSpPr>
        <p:spPr>
          <a:xfrm>
            <a:off x="2076450" y="10873019"/>
            <a:ext cx="20231099" cy="553998"/>
          </a:xfrm>
          <a:prstGeom prst="rect">
            <a:avLst/>
          </a:prstGeom>
        </p:spPr>
        <p:txBody>
          <a:bodyPr wrap="square">
            <a:spAutoFit/>
          </a:bodyPr>
          <a:lstStyle/>
          <a:p>
            <a:pPr algn="ctr"/>
            <a:r>
              <a:rPr lang="tr-TR" sz="3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Tree>
    <p:extLst>
      <p:ext uri="{BB962C8B-B14F-4D97-AF65-F5344CB8AC3E}">
        <p14:creationId xmlns:p14="http://schemas.microsoft.com/office/powerpoint/2010/main" val="17555061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13"/>
          <p:cNvSpPr/>
          <p:nvPr/>
        </p:nvSpPr>
        <p:spPr>
          <a:xfrm>
            <a:off x="12697963" y="4754879"/>
            <a:ext cx="9605545" cy="4041649"/>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PROJECT GALLERY</a:t>
            </a:r>
          </a:p>
        </p:txBody>
      </p:sp>
      <p:sp>
        <p:nvSpPr>
          <p:cNvPr id="22" name="TextBox 21"/>
          <p:cNvSpPr txBox="1"/>
          <p:nvPr/>
        </p:nvSpPr>
        <p:spPr>
          <a:xfrm>
            <a:off x="2076450" y="3018889"/>
            <a:ext cx="10584436" cy="646331"/>
          </a:xfrm>
          <a:prstGeom prst="rect">
            <a:avLst/>
          </a:prstGeom>
          <a:noFill/>
        </p:spPr>
        <p:txBody>
          <a:bodyPr wrap="none" rtlCol="0">
            <a:spAutoFit/>
          </a:bodyPr>
          <a:lstStyle/>
          <a:p>
            <a:r>
              <a:rPr lang="tr-TR" spc="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TEXT WITH PHOTOS</a:t>
            </a:r>
          </a:p>
        </p:txBody>
      </p:sp>
      <p:sp>
        <p:nvSpPr>
          <p:cNvPr id="3" name="Rectangle 2"/>
          <p:cNvSpPr/>
          <p:nvPr/>
        </p:nvSpPr>
        <p:spPr>
          <a:xfrm>
            <a:off x="2080487" y="4754879"/>
            <a:ext cx="9605545" cy="4041649"/>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9" name="Rectangle 38"/>
          <p:cNvSpPr/>
          <p:nvPr/>
        </p:nvSpPr>
        <p:spPr>
          <a:xfrm>
            <a:off x="12697963" y="9062507"/>
            <a:ext cx="9605545" cy="553998"/>
          </a:xfrm>
          <a:prstGeom prst="rect">
            <a:avLst/>
          </a:prstGeom>
        </p:spPr>
        <p:txBody>
          <a:bodyPr wrap="square">
            <a:spAutoFit/>
          </a:bodyPr>
          <a:lstStyle/>
          <a:p>
            <a:pPr algn="ctr"/>
            <a:r>
              <a:rPr lang="tr-TR" sz="3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40" name="Rectangle 39"/>
          <p:cNvSpPr/>
          <p:nvPr/>
        </p:nvSpPr>
        <p:spPr>
          <a:xfrm>
            <a:off x="12697963" y="9631894"/>
            <a:ext cx="9605545" cy="1015663"/>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Rectangle 14"/>
          <p:cNvSpPr/>
          <p:nvPr/>
        </p:nvSpPr>
        <p:spPr>
          <a:xfrm>
            <a:off x="2076450" y="9062507"/>
            <a:ext cx="9609582" cy="553998"/>
          </a:xfrm>
          <a:prstGeom prst="rect">
            <a:avLst/>
          </a:prstGeom>
        </p:spPr>
        <p:txBody>
          <a:bodyPr wrap="square">
            <a:spAutoFit/>
          </a:bodyPr>
          <a:lstStyle/>
          <a:p>
            <a:pPr algn="ctr"/>
            <a:r>
              <a:rPr lang="tr-TR" sz="3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16" name="Rectangle 15"/>
          <p:cNvSpPr/>
          <p:nvPr/>
        </p:nvSpPr>
        <p:spPr>
          <a:xfrm>
            <a:off x="2076450" y="9631894"/>
            <a:ext cx="9609582" cy="1015663"/>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7755480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 name="Rectangle 34"/>
          <p:cNvSpPr/>
          <p:nvPr/>
        </p:nvSpPr>
        <p:spPr>
          <a:xfrm>
            <a:off x="16195013" y="4754880"/>
            <a:ext cx="6112536" cy="404164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PROJECT GALLERY</a:t>
            </a:r>
          </a:p>
        </p:txBody>
      </p:sp>
      <p:sp>
        <p:nvSpPr>
          <p:cNvPr id="22" name="TextBox 21"/>
          <p:cNvSpPr txBox="1"/>
          <p:nvPr/>
        </p:nvSpPr>
        <p:spPr>
          <a:xfrm>
            <a:off x="2076450" y="3018889"/>
            <a:ext cx="10584436" cy="646331"/>
          </a:xfrm>
          <a:prstGeom prst="rect">
            <a:avLst/>
          </a:prstGeom>
          <a:noFill/>
        </p:spPr>
        <p:txBody>
          <a:bodyPr wrap="none" rtlCol="0">
            <a:spAutoFit/>
          </a:bodyPr>
          <a:lstStyle/>
          <a:p>
            <a:r>
              <a:rPr lang="tr-TR" spc="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TEXT WITH PHOTOS</a:t>
            </a:r>
          </a:p>
        </p:txBody>
      </p:sp>
      <p:sp>
        <p:nvSpPr>
          <p:cNvPr id="3" name="Rectangle 2"/>
          <p:cNvSpPr/>
          <p:nvPr/>
        </p:nvSpPr>
        <p:spPr>
          <a:xfrm>
            <a:off x="2080488" y="4754880"/>
            <a:ext cx="6112536" cy="404164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1" name="Rectangle 20"/>
          <p:cNvSpPr/>
          <p:nvPr/>
        </p:nvSpPr>
        <p:spPr>
          <a:xfrm>
            <a:off x="2076450" y="9062507"/>
            <a:ext cx="6116574" cy="553998"/>
          </a:xfrm>
          <a:prstGeom prst="rect">
            <a:avLst/>
          </a:prstGeom>
        </p:spPr>
        <p:txBody>
          <a:bodyPr wrap="square">
            <a:spAutoFit/>
          </a:bodyPr>
          <a:lstStyle/>
          <a:p>
            <a:pPr algn="ctr"/>
            <a:r>
              <a:rPr lang="tr-TR" sz="3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23" name="Rectangle 22"/>
          <p:cNvSpPr/>
          <p:nvPr/>
        </p:nvSpPr>
        <p:spPr>
          <a:xfrm>
            <a:off x="2076450" y="9631894"/>
            <a:ext cx="6116574"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6" name="Rectangle 35"/>
          <p:cNvSpPr/>
          <p:nvPr/>
        </p:nvSpPr>
        <p:spPr>
          <a:xfrm>
            <a:off x="9135730" y="4754880"/>
            <a:ext cx="6112536" cy="404164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7" name="Rectangle 36"/>
          <p:cNvSpPr/>
          <p:nvPr/>
        </p:nvSpPr>
        <p:spPr>
          <a:xfrm>
            <a:off x="9131692" y="9062507"/>
            <a:ext cx="6116574" cy="553998"/>
          </a:xfrm>
          <a:prstGeom prst="rect">
            <a:avLst/>
          </a:prstGeom>
        </p:spPr>
        <p:txBody>
          <a:bodyPr wrap="square">
            <a:spAutoFit/>
          </a:bodyPr>
          <a:lstStyle/>
          <a:p>
            <a:pPr algn="ctr"/>
            <a:r>
              <a:rPr lang="tr-TR" sz="3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38" name="Rectangle 37"/>
          <p:cNvSpPr/>
          <p:nvPr/>
        </p:nvSpPr>
        <p:spPr>
          <a:xfrm>
            <a:off x="9131692" y="9631894"/>
            <a:ext cx="6116574"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9" name="Rectangle 38"/>
          <p:cNvSpPr/>
          <p:nvPr/>
        </p:nvSpPr>
        <p:spPr>
          <a:xfrm>
            <a:off x="16186934" y="9062507"/>
            <a:ext cx="6116574" cy="553998"/>
          </a:xfrm>
          <a:prstGeom prst="rect">
            <a:avLst/>
          </a:prstGeom>
        </p:spPr>
        <p:txBody>
          <a:bodyPr wrap="square">
            <a:spAutoFit/>
          </a:bodyPr>
          <a:lstStyle/>
          <a:p>
            <a:pPr algn="ctr"/>
            <a:r>
              <a:rPr lang="tr-TR" sz="3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40" name="Rectangle 39"/>
          <p:cNvSpPr/>
          <p:nvPr/>
        </p:nvSpPr>
        <p:spPr>
          <a:xfrm>
            <a:off x="16186934" y="9631894"/>
            <a:ext cx="6116574"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40648795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PROJECT GALLERY</a:t>
            </a:r>
          </a:p>
        </p:txBody>
      </p:sp>
      <p:sp>
        <p:nvSpPr>
          <p:cNvPr id="22" name="TextBox 21"/>
          <p:cNvSpPr txBox="1"/>
          <p:nvPr/>
        </p:nvSpPr>
        <p:spPr>
          <a:xfrm>
            <a:off x="2076450" y="3018889"/>
            <a:ext cx="10584436" cy="646331"/>
          </a:xfrm>
          <a:prstGeom prst="rect">
            <a:avLst/>
          </a:prstGeom>
          <a:noFill/>
        </p:spPr>
        <p:txBody>
          <a:bodyPr wrap="none" rtlCol="0">
            <a:spAutoFit/>
          </a:bodyPr>
          <a:lstStyle/>
          <a:p>
            <a:r>
              <a:rPr lang="tr-TR" spc="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TEXT WITH PHOTOS</a:t>
            </a:r>
          </a:p>
        </p:txBody>
      </p:sp>
      <p:sp>
        <p:nvSpPr>
          <p:cNvPr id="18" name="Rectangle 17"/>
          <p:cNvSpPr/>
          <p:nvPr/>
        </p:nvSpPr>
        <p:spPr>
          <a:xfrm>
            <a:off x="17250784" y="4754879"/>
            <a:ext cx="5056766" cy="3255265"/>
          </a:xfrm>
          <a:prstGeom prst="rect">
            <a:avLst/>
          </a:prstGeom>
          <a:solidFill>
            <a:srgbClr val="BCBC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9" name="Rectangle 18"/>
          <p:cNvSpPr/>
          <p:nvPr/>
        </p:nvSpPr>
        <p:spPr>
          <a:xfrm>
            <a:off x="17250784" y="8010143"/>
            <a:ext cx="5056766" cy="3255265"/>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 name="Rectangle 2"/>
          <p:cNvSpPr/>
          <p:nvPr/>
        </p:nvSpPr>
        <p:spPr>
          <a:xfrm>
            <a:off x="2080487" y="4754879"/>
            <a:ext cx="5056766" cy="3255265"/>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0" name="Rectangle 9"/>
          <p:cNvSpPr/>
          <p:nvPr/>
        </p:nvSpPr>
        <p:spPr>
          <a:xfrm>
            <a:off x="2080487" y="8010143"/>
            <a:ext cx="5056766" cy="3255265"/>
          </a:xfrm>
          <a:prstGeom prst="rect">
            <a:avLst/>
          </a:prstGeom>
          <a:solidFill>
            <a:srgbClr val="BCBC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1" name="Rectangle 10"/>
          <p:cNvSpPr/>
          <p:nvPr/>
        </p:nvSpPr>
        <p:spPr>
          <a:xfrm>
            <a:off x="7137253" y="4754879"/>
            <a:ext cx="5056766" cy="3255265"/>
          </a:xfrm>
          <a:prstGeom prst="rect">
            <a:avLst/>
          </a:prstGeom>
          <a:solidFill>
            <a:srgbClr val="BCBC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2" name="Rectangle 11"/>
          <p:cNvSpPr/>
          <p:nvPr/>
        </p:nvSpPr>
        <p:spPr>
          <a:xfrm>
            <a:off x="7137253" y="8010143"/>
            <a:ext cx="5056766" cy="3255265"/>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3" name="Rectangle 12"/>
          <p:cNvSpPr/>
          <p:nvPr/>
        </p:nvSpPr>
        <p:spPr>
          <a:xfrm>
            <a:off x="12194019" y="4754879"/>
            <a:ext cx="5056766" cy="3255265"/>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7" name="Rectangle 16"/>
          <p:cNvSpPr/>
          <p:nvPr/>
        </p:nvSpPr>
        <p:spPr>
          <a:xfrm>
            <a:off x="12194019" y="8010143"/>
            <a:ext cx="5056766" cy="3255265"/>
          </a:xfrm>
          <a:prstGeom prst="rect">
            <a:avLst/>
          </a:prstGeom>
          <a:solidFill>
            <a:srgbClr val="BCBC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 name="Rectangle 22"/>
          <p:cNvSpPr/>
          <p:nvPr/>
        </p:nvSpPr>
        <p:spPr>
          <a:xfrm>
            <a:off x="7504652" y="5273194"/>
            <a:ext cx="4321968" cy="553998"/>
          </a:xfrm>
          <a:prstGeom prst="rect">
            <a:avLst/>
          </a:prstGeom>
        </p:spPr>
        <p:txBody>
          <a:bodyPr wrap="square">
            <a:spAutoFit/>
          </a:bodyPr>
          <a:lstStyle/>
          <a:p>
            <a:pPr algn="ctr"/>
            <a:r>
              <a:rPr lang="tr-TR" sz="3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24" name="Rectangle 23"/>
          <p:cNvSpPr/>
          <p:nvPr/>
        </p:nvSpPr>
        <p:spPr>
          <a:xfrm>
            <a:off x="7828120" y="5842581"/>
            <a:ext cx="3675032" cy="1569660"/>
          </a:xfrm>
          <a:prstGeom prst="rect">
            <a:avLst/>
          </a:prstGeom>
        </p:spPr>
        <p:txBody>
          <a:bodyPr wrap="square">
            <a:spAutoFit/>
          </a:bodyPr>
          <a:lstStyle/>
          <a:p>
            <a:pPr algn="ctr"/>
            <a:r>
              <a:rPr lang="tr-TR" sz="2400">
                <a:solidFill>
                  <a:schemeClr val="bg2">
                    <a:lumMod val="10000"/>
                  </a:schemeClr>
                </a:solidFill>
                <a:latin typeface="Open Sans" panose="020B0606030504020204" pitchFamily="34" charset="0"/>
              </a:rPr>
              <a:t>Lorem ipsum dolor sit amet, consectetur adipiscing elit. Nam porttitor augue. </a:t>
            </a:r>
            <a:endParaRPr lang="tr-TR" sz="24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Rectangle 24"/>
          <p:cNvSpPr/>
          <p:nvPr/>
        </p:nvSpPr>
        <p:spPr>
          <a:xfrm>
            <a:off x="17618183" y="5273194"/>
            <a:ext cx="4321968" cy="553998"/>
          </a:xfrm>
          <a:prstGeom prst="rect">
            <a:avLst/>
          </a:prstGeom>
        </p:spPr>
        <p:txBody>
          <a:bodyPr wrap="square">
            <a:spAutoFit/>
          </a:bodyPr>
          <a:lstStyle/>
          <a:p>
            <a:pPr algn="ctr"/>
            <a:r>
              <a:rPr lang="tr-TR" sz="3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26" name="Rectangle 25"/>
          <p:cNvSpPr/>
          <p:nvPr/>
        </p:nvSpPr>
        <p:spPr>
          <a:xfrm>
            <a:off x="17941651" y="5842581"/>
            <a:ext cx="3675032" cy="1569660"/>
          </a:xfrm>
          <a:prstGeom prst="rect">
            <a:avLst/>
          </a:prstGeom>
        </p:spPr>
        <p:txBody>
          <a:bodyPr wrap="square">
            <a:spAutoFit/>
          </a:bodyPr>
          <a:lstStyle/>
          <a:p>
            <a:pPr algn="ctr"/>
            <a:r>
              <a:rPr lang="tr-TR" sz="2400">
                <a:solidFill>
                  <a:schemeClr val="bg2">
                    <a:lumMod val="10000"/>
                  </a:schemeClr>
                </a:solidFill>
                <a:latin typeface="Open Sans" panose="020B0606030504020204" pitchFamily="34" charset="0"/>
              </a:rPr>
              <a:t>Lorem ipsum dolor sit amet, consectetur adipiscing elit. Nam porttitor augue. </a:t>
            </a:r>
            <a:endParaRPr lang="tr-TR" sz="24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Rectangle 26"/>
          <p:cNvSpPr/>
          <p:nvPr/>
        </p:nvSpPr>
        <p:spPr>
          <a:xfrm>
            <a:off x="12561417" y="8629366"/>
            <a:ext cx="4321968" cy="553998"/>
          </a:xfrm>
          <a:prstGeom prst="rect">
            <a:avLst/>
          </a:prstGeom>
        </p:spPr>
        <p:txBody>
          <a:bodyPr wrap="square">
            <a:spAutoFit/>
          </a:bodyPr>
          <a:lstStyle/>
          <a:p>
            <a:pPr algn="ctr"/>
            <a:r>
              <a:rPr lang="tr-TR" sz="3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28" name="Rectangle 27"/>
          <p:cNvSpPr/>
          <p:nvPr/>
        </p:nvSpPr>
        <p:spPr>
          <a:xfrm>
            <a:off x="12884885" y="9198753"/>
            <a:ext cx="3675032" cy="1569660"/>
          </a:xfrm>
          <a:prstGeom prst="rect">
            <a:avLst/>
          </a:prstGeom>
        </p:spPr>
        <p:txBody>
          <a:bodyPr wrap="square">
            <a:spAutoFit/>
          </a:bodyPr>
          <a:lstStyle/>
          <a:p>
            <a:pPr algn="ctr"/>
            <a:r>
              <a:rPr lang="tr-TR" sz="2400">
                <a:solidFill>
                  <a:schemeClr val="bg2">
                    <a:lumMod val="10000"/>
                  </a:schemeClr>
                </a:solidFill>
                <a:latin typeface="Open Sans" panose="020B0606030504020204" pitchFamily="34" charset="0"/>
              </a:rPr>
              <a:t>Lorem ipsum dolor sit amet, consectetur adipiscing elit. Nam porttitor augue. </a:t>
            </a:r>
            <a:endParaRPr lang="tr-TR" sz="24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Rectangle 28"/>
          <p:cNvSpPr/>
          <p:nvPr/>
        </p:nvSpPr>
        <p:spPr>
          <a:xfrm>
            <a:off x="2447886" y="8629366"/>
            <a:ext cx="4321968" cy="553998"/>
          </a:xfrm>
          <a:prstGeom prst="rect">
            <a:avLst/>
          </a:prstGeom>
        </p:spPr>
        <p:txBody>
          <a:bodyPr wrap="square">
            <a:spAutoFit/>
          </a:bodyPr>
          <a:lstStyle/>
          <a:p>
            <a:pPr algn="ctr"/>
            <a:r>
              <a:rPr lang="tr-TR" sz="3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30" name="Rectangle 29"/>
          <p:cNvSpPr/>
          <p:nvPr/>
        </p:nvSpPr>
        <p:spPr>
          <a:xfrm>
            <a:off x="2771354" y="9198753"/>
            <a:ext cx="3675032" cy="1569660"/>
          </a:xfrm>
          <a:prstGeom prst="rect">
            <a:avLst/>
          </a:prstGeom>
        </p:spPr>
        <p:txBody>
          <a:bodyPr wrap="square">
            <a:spAutoFit/>
          </a:bodyPr>
          <a:lstStyle/>
          <a:p>
            <a:pPr algn="ctr"/>
            <a:r>
              <a:rPr lang="tr-TR" sz="2400">
                <a:solidFill>
                  <a:schemeClr val="bg2">
                    <a:lumMod val="10000"/>
                  </a:schemeClr>
                </a:solidFill>
                <a:latin typeface="Open Sans" panose="020B0606030504020204" pitchFamily="34" charset="0"/>
              </a:rPr>
              <a:t>Lorem ipsum dolor sit amet, consectetur adipiscing elit. Nam porttitor augue. </a:t>
            </a:r>
            <a:endParaRPr lang="tr-TR" sz="24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Isosceles Triangle 4"/>
          <p:cNvSpPr/>
          <p:nvPr/>
        </p:nvSpPr>
        <p:spPr>
          <a:xfrm rot="16200000">
            <a:off x="6631495" y="5298733"/>
            <a:ext cx="640080" cy="502920"/>
          </a:xfrm>
          <a:prstGeom prst="triangle">
            <a:avLst/>
          </a:prstGeom>
          <a:solidFill>
            <a:srgbClr val="BCBC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1" name="Isosceles Triangle 30"/>
          <p:cNvSpPr/>
          <p:nvPr/>
        </p:nvSpPr>
        <p:spPr>
          <a:xfrm rot="5400000">
            <a:off x="7060708" y="8649332"/>
            <a:ext cx="640080" cy="502920"/>
          </a:xfrm>
          <a:prstGeom prst="triangle">
            <a:avLst/>
          </a:prstGeom>
          <a:solidFill>
            <a:srgbClr val="BCBC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2" name="Isosceles Triangle 31"/>
          <p:cNvSpPr/>
          <p:nvPr/>
        </p:nvSpPr>
        <p:spPr>
          <a:xfrm rot="5400000">
            <a:off x="17173916" y="8649332"/>
            <a:ext cx="640080" cy="502920"/>
          </a:xfrm>
          <a:prstGeom prst="triangle">
            <a:avLst/>
          </a:prstGeom>
          <a:solidFill>
            <a:srgbClr val="BCBC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3" name="Isosceles Triangle 32"/>
          <p:cNvSpPr/>
          <p:nvPr/>
        </p:nvSpPr>
        <p:spPr>
          <a:xfrm rot="16200000">
            <a:off x="16701250" y="5298733"/>
            <a:ext cx="640080" cy="502920"/>
          </a:xfrm>
          <a:prstGeom prst="triangle">
            <a:avLst/>
          </a:prstGeom>
          <a:solidFill>
            <a:srgbClr val="BCBC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13294181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5453737" cy="1323439"/>
          </a:xfrm>
          <a:prstGeom prst="rect">
            <a:avLst/>
          </a:prstGeom>
          <a:noFill/>
        </p:spPr>
        <p:txBody>
          <a:bodyPr wrap="non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ABOUT US</a:t>
            </a:r>
          </a:p>
        </p:txBody>
      </p:sp>
      <p:sp>
        <p:nvSpPr>
          <p:cNvPr id="22" name="TextBox 21"/>
          <p:cNvSpPr txBox="1"/>
          <p:nvPr/>
        </p:nvSpPr>
        <p:spPr>
          <a:xfrm>
            <a:off x="2076450" y="3018889"/>
            <a:ext cx="6917278" cy="646331"/>
          </a:xfrm>
          <a:prstGeom prst="rect">
            <a:avLst/>
          </a:prstGeom>
          <a:noFill/>
        </p:spPr>
        <p:txBody>
          <a:bodyPr wrap="none" rtlCol="0">
            <a:spAutoFit/>
          </a:bodyPr>
          <a:lstStyle/>
          <a:p>
            <a:r>
              <a:rPr lang="tr-TR" spc="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WHO WE ARE</a:t>
            </a:r>
          </a:p>
        </p:txBody>
      </p:sp>
      <p:sp>
        <p:nvSpPr>
          <p:cNvPr id="29" name="Rectangle 28"/>
          <p:cNvSpPr/>
          <p:nvPr/>
        </p:nvSpPr>
        <p:spPr>
          <a:xfrm>
            <a:off x="2076450" y="4609028"/>
            <a:ext cx="20231100" cy="6093976"/>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tortor. Phasellus nec massa quis sapien consequat gravida. Vivamus nec interdum turpis. Sed tristique consectetur dictum. </a:t>
            </a:r>
          </a:p>
          <a:p>
            <a:endParaRPr lang="tr-TR" sz="3000">
              <a:solidFill>
                <a:schemeClr val="bg2">
                  <a:lumMod val="10000"/>
                </a:schemeClr>
              </a:solidFill>
              <a:latin typeface="Open Sans" panose="020B0606030504020204" pitchFamily="34" charset="0"/>
            </a:endParaRPr>
          </a:p>
          <a:p>
            <a:r>
              <a:rPr lang="tr-TR" sz="3000">
                <a:solidFill>
                  <a:schemeClr val="bg2">
                    <a:lumMod val="10000"/>
                  </a:schemeClr>
                </a:solidFill>
                <a:latin typeface="Open Sans" panose="020B0606030504020204" pitchFamily="34" charset="0"/>
              </a:rPr>
              <a:t>Pellentesque ullamcorper, nunc quis mollis faucibus, neque felis dictum risus, vitae aliquet mi eros et ligula. Fusce quis ante sit amet quam laoreet placerat sed id leo. Ut eget ligula ut turpis gravida congue. Cum sociis natoque penatibus et magnis dis parturient montes, nascetur ridiculus mus. Ut vulputate, magna eu venenatis gravida, arcu arcu porta augue, quis accumsan eros sapien quis mauris. Suspendisse potenti. </a:t>
            </a:r>
            <a:r>
              <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Morbi in venenatis ligula. Duis nec elementum nisi, at dictum ex. Vestibulum id erat in magna placerat molestie. Ut dignissim at nunc et eleifend. Sed elementum sagittis risus, vitae luctus mauris. Cras eget risus et enim dapibus dignissim. Aenean vestibulum ligula enim, sit amet rhoncus sapien pretium ac. Interdum et malesuada fames ac ante ipsum primis in faucibus. In rhoncus nisl in blandit malesuada.</a:t>
            </a:r>
          </a:p>
        </p:txBody>
      </p:sp>
    </p:spTree>
    <p:extLst>
      <p:ext uri="{BB962C8B-B14F-4D97-AF65-F5344CB8AC3E}">
        <p14:creationId xmlns:p14="http://schemas.microsoft.com/office/powerpoint/2010/main" val="38625222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PROJECT PAGE</a:t>
            </a:r>
          </a:p>
        </p:txBody>
      </p:sp>
      <p:sp>
        <p:nvSpPr>
          <p:cNvPr id="22" name="TextBox 21"/>
          <p:cNvSpPr txBox="1"/>
          <p:nvPr/>
        </p:nvSpPr>
        <p:spPr>
          <a:xfrm>
            <a:off x="2076450" y="3018889"/>
            <a:ext cx="9946441" cy="646331"/>
          </a:xfrm>
          <a:prstGeom prst="rect">
            <a:avLst/>
          </a:prstGeom>
          <a:noFill/>
        </p:spPr>
        <p:txBody>
          <a:bodyPr wrap="none" rtlCol="0">
            <a:spAutoFit/>
          </a:bodyPr>
          <a:lstStyle/>
          <a:p>
            <a:r>
              <a:rPr lang="tr-TR" spc="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TEXT WITH PHOTO</a:t>
            </a:r>
          </a:p>
        </p:txBody>
      </p:sp>
      <p:sp>
        <p:nvSpPr>
          <p:cNvPr id="3" name="Rounded Rectangle 2"/>
          <p:cNvSpPr/>
          <p:nvPr/>
        </p:nvSpPr>
        <p:spPr>
          <a:xfrm>
            <a:off x="2080487" y="4754879"/>
            <a:ext cx="9605545" cy="5797297"/>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0" name="Rectangle 9"/>
          <p:cNvSpPr/>
          <p:nvPr/>
        </p:nvSpPr>
        <p:spPr>
          <a:xfrm>
            <a:off x="12606411" y="4754879"/>
            <a:ext cx="9997556" cy="707886"/>
          </a:xfrm>
          <a:prstGeom prst="rect">
            <a:avLst/>
          </a:prstGeom>
        </p:spPr>
        <p:txBody>
          <a:bodyPr wrap="square">
            <a:spAutoFit/>
          </a:bodyPr>
          <a:lstStyle/>
          <a:p>
            <a:r>
              <a:rPr lang="tr-TR" sz="4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11" name="Rectangle 10"/>
          <p:cNvSpPr/>
          <p:nvPr/>
        </p:nvSpPr>
        <p:spPr>
          <a:xfrm>
            <a:off x="12606412" y="8151519"/>
            <a:ext cx="9997556" cy="2400657"/>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Sed ultricies nulla at scelerisque dictum. Sed tristique consectetur dictum. Pellentesque ullamcorper, nunc quis.</a:t>
            </a:r>
          </a:p>
        </p:txBody>
      </p:sp>
      <p:sp>
        <p:nvSpPr>
          <p:cNvPr id="12" name="Rectangle 11"/>
          <p:cNvSpPr/>
          <p:nvPr/>
        </p:nvSpPr>
        <p:spPr>
          <a:xfrm>
            <a:off x="12606412" y="5976145"/>
            <a:ext cx="2737220" cy="553998"/>
          </a:xfrm>
          <a:prstGeom prst="rect">
            <a:avLst/>
          </a:prstGeom>
        </p:spPr>
        <p:txBody>
          <a:bodyPr wrap="square">
            <a:spAutoFit/>
          </a:bodyPr>
          <a:lstStyle/>
          <a:p>
            <a:r>
              <a:rPr lang="tr-TR" sz="3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Year:</a:t>
            </a:r>
          </a:p>
        </p:txBody>
      </p:sp>
      <p:sp>
        <p:nvSpPr>
          <p:cNvPr id="13" name="Rectangle 12"/>
          <p:cNvSpPr/>
          <p:nvPr/>
        </p:nvSpPr>
        <p:spPr>
          <a:xfrm>
            <a:off x="12606412" y="6530143"/>
            <a:ext cx="2737220" cy="553998"/>
          </a:xfrm>
          <a:prstGeom prst="rect">
            <a:avLst/>
          </a:prstGeom>
        </p:spPr>
        <p:txBody>
          <a:bodyPr wrap="square">
            <a:spAutoFit/>
          </a:bodyPr>
          <a:lstStyle/>
          <a:p>
            <a:r>
              <a:rPr lang="tr-TR" sz="3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Cost:</a:t>
            </a:r>
          </a:p>
        </p:txBody>
      </p:sp>
      <p:sp>
        <p:nvSpPr>
          <p:cNvPr id="17" name="Rectangle 16"/>
          <p:cNvSpPr/>
          <p:nvPr/>
        </p:nvSpPr>
        <p:spPr>
          <a:xfrm>
            <a:off x="12606412" y="7084141"/>
            <a:ext cx="3871838" cy="553998"/>
          </a:xfrm>
          <a:prstGeom prst="rect">
            <a:avLst/>
          </a:prstGeom>
        </p:spPr>
        <p:txBody>
          <a:bodyPr wrap="square">
            <a:spAutoFit/>
          </a:bodyPr>
          <a:lstStyle/>
          <a:p>
            <a:r>
              <a:rPr lang="tr-TR" sz="3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Location:</a:t>
            </a:r>
          </a:p>
        </p:txBody>
      </p:sp>
      <p:sp>
        <p:nvSpPr>
          <p:cNvPr id="4" name="TextBox 3"/>
          <p:cNvSpPr txBox="1"/>
          <p:nvPr/>
        </p:nvSpPr>
        <p:spPr>
          <a:xfrm>
            <a:off x="14601587" y="5976145"/>
            <a:ext cx="8002380" cy="553998"/>
          </a:xfrm>
          <a:prstGeom prst="rect">
            <a:avLst/>
          </a:prstGeom>
        </p:spPr>
        <p:txBody>
          <a:bodyPr wrap="square">
            <a:spAutoFit/>
          </a:bodyPr>
          <a:lstStyle>
            <a:defPPr>
              <a:defRPr lang="en-US"/>
            </a:defPPr>
            <a:lvl1pPr>
              <a:defRPr sz="3000">
                <a:solidFill>
                  <a:schemeClr val="bg2">
                    <a:lumMod val="10000"/>
                  </a:schemeClr>
                </a:solidFill>
                <a:latin typeface="Open Sans" panose="020B0606030504020204" pitchFamily="34" charset="0"/>
              </a:defRPr>
            </a:lvl1pPr>
          </a:lstStyle>
          <a:p>
            <a:r>
              <a:rPr lang="tr-TR"/>
              <a:t>2015</a:t>
            </a:r>
          </a:p>
        </p:txBody>
      </p:sp>
      <p:sp>
        <p:nvSpPr>
          <p:cNvPr id="19" name="TextBox 18"/>
          <p:cNvSpPr txBox="1"/>
          <p:nvPr/>
        </p:nvSpPr>
        <p:spPr>
          <a:xfrm>
            <a:off x="14601586" y="6530143"/>
            <a:ext cx="8002381" cy="553998"/>
          </a:xfrm>
          <a:prstGeom prst="rect">
            <a:avLst/>
          </a:prstGeom>
        </p:spPr>
        <p:txBody>
          <a:bodyPr wrap="square">
            <a:spAutoFit/>
          </a:bodyPr>
          <a:lstStyle>
            <a:defPPr>
              <a:defRPr lang="en-US"/>
            </a:defPPr>
            <a:lvl1pPr>
              <a:defRPr sz="3000">
                <a:solidFill>
                  <a:schemeClr val="bg2">
                    <a:lumMod val="10000"/>
                  </a:schemeClr>
                </a:solidFill>
                <a:latin typeface="Open Sans" panose="020B0606030504020204" pitchFamily="34" charset="0"/>
              </a:defRPr>
            </a:lvl1pPr>
          </a:lstStyle>
          <a:p>
            <a:r>
              <a:rPr lang="tr-TR"/>
              <a:t>$250.000.000</a:t>
            </a:r>
          </a:p>
        </p:txBody>
      </p:sp>
      <p:sp>
        <p:nvSpPr>
          <p:cNvPr id="21" name="TextBox 20"/>
          <p:cNvSpPr txBox="1"/>
          <p:nvPr/>
        </p:nvSpPr>
        <p:spPr>
          <a:xfrm>
            <a:off x="14601586" y="7084141"/>
            <a:ext cx="8002381" cy="553998"/>
          </a:xfrm>
          <a:prstGeom prst="rect">
            <a:avLst/>
          </a:prstGeom>
        </p:spPr>
        <p:txBody>
          <a:bodyPr wrap="square">
            <a:spAutoFit/>
          </a:bodyPr>
          <a:lstStyle>
            <a:defPPr>
              <a:defRPr lang="en-US"/>
            </a:defPPr>
            <a:lvl1pPr>
              <a:defRPr sz="3000">
                <a:solidFill>
                  <a:schemeClr val="bg2">
                    <a:lumMod val="10000"/>
                  </a:schemeClr>
                </a:solidFill>
                <a:latin typeface="Open Sans" panose="020B0606030504020204" pitchFamily="34" charset="0"/>
              </a:defRPr>
            </a:lvl1pPr>
          </a:lstStyle>
          <a:p>
            <a:r>
              <a:rPr lang="tr-TR"/>
              <a:t>New York City</a:t>
            </a:r>
          </a:p>
        </p:txBody>
      </p:sp>
    </p:spTree>
    <p:extLst>
      <p:ext uri="{BB962C8B-B14F-4D97-AF65-F5344CB8AC3E}">
        <p14:creationId xmlns:p14="http://schemas.microsoft.com/office/powerpoint/2010/main" val="26504986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 name="Rectangle 14"/>
          <p:cNvSpPr/>
          <p:nvPr/>
        </p:nvSpPr>
        <p:spPr>
          <a:xfrm>
            <a:off x="15563850" y="4754879"/>
            <a:ext cx="6743700" cy="5797297"/>
          </a:xfrm>
          <a:prstGeom prst="rect">
            <a:avLst/>
          </a:prstGeom>
          <a:solidFill>
            <a:srgbClr val="BCBC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4" name="Rectangle 23"/>
          <p:cNvSpPr/>
          <p:nvPr/>
        </p:nvSpPr>
        <p:spPr>
          <a:xfrm>
            <a:off x="15563851" y="5346114"/>
            <a:ext cx="6743700" cy="707886"/>
          </a:xfrm>
          <a:prstGeom prst="rect">
            <a:avLst/>
          </a:prstGeom>
        </p:spPr>
        <p:txBody>
          <a:bodyPr wrap="square">
            <a:spAutoFit/>
          </a:bodyPr>
          <a:lstStyle/>
          <a:p>
            <a:pPr algn="ctr"/>
            <a:r>
              <a:rPr lang="tr-TR" sz="4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Features</a:t>
            </a:r>
          </a:p>
        </p:txBody>
      </p:sp>
      <p:sp>
        <p:nvSpPr>
          <p:cNvPr id="25" name="TextBox 24"/>
          <p:cNvSpPr txBox="1"/>
          <p:nvPr/>
        </p:nvSpPr>
        <p:spPr>
          <a:xfrm>
            <a:off x="17812847" y="6552903"/>
            <a:ext cx="646331" cy="646331"/>
          </a:xfrm>
          <a:prstGeom prst="rect">
            <a:avLst/>
          </a:prstGeom>
          <a:noFill/>
        </p:spPr>
        <p:txBody>
          <a:bodyPr wrap="none" rtlCol="0">
            <a:spAutoFit/>
          </a:bodyPr>
          <a:lstStyle/>
          <a:p>
            <a:pPr algn="ctr"/>
            <a:r>
              <a:rPr lang="tr-TR">
                <a:solidFill>
                  <a:schemeClr val="bg2">
                    <a:lumMod val="10000"/>
                  </a:schemeClr>
                </a:solidFill>
                <a:latin typeface="FontAwesome" pitchFamily="2" charset="0"/>
              </a:rPr>
              <a:t></a:t>
            </a:r>
            <a:endPar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6" name="TextBox 25"/>
          <p:cNvSpPr txBox="1"/>
          <p:nvPr/>
        </p:nvSpPr>
        <p:spPr>
          <a:xfrm>
            <a:off x="17842502" y="7357549"/>
            <a:ext cx="587020" cy="707886"/>
          </a:xfrm>
          <a:prstGeom prst="rect">
            <a:avLst/>
          </a:prstGeom>
          <a:noFill/>
        </p:spPr>
        <p:txBody>
          <a:bodyPr wrap="none" rtlCol="0">
            <a:spAutoFit/>
          </a:bodyPr>
          <a:lstStyle/>
          <a:p>
            <a:pPr algn="ctr"/>
            <a:r>
              <a:rPr lang="tr-TR" sz="4000">
                <a:solidFill>
                  <a:schemeClr val="bg2">
                    <a:lumMod val="10000"/>
                  </a:schemeClr>
                </a:solidFill>
                <a:latin typeface="FontAwesome" pitchFamily="2" charset="0"/>
              </a:rPr>
              <a:t></a:t>
            </a:r>
            <a:endParaRPr lang="tr-TR" sz="4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7" name="TextBox 26"/>
          <p:cNvSpPr txBox="1"/>
          <p:nvPr/>
        </p:nvSpPr>
        <p:spPr>
          <a:xfrm>
            <a:off x="17812847" y="8162195"/>
            <a:ext cx="646331" cy="646331"/>
          </a:xfrm>
          <a:prstGeom prst="rect">
            <a:avLst/>
          </a:prstGeom>
          <a:noFill/>
        </p:spPr>
        <p:txBody>
          <a:bodyPr wrap="none" rtlCol="0">
            <a:spAutoFit/>
          </a:bodyPr>
          <a:lstStyle/>
          <a:p>
            <a:pPr algn="ctr"/>
            <a:r>
              <a:rPr lang="tr-TR">
                <a:solidFill>
                  <a:schemeClr val="bg2">
                    <a:lumMod val="10000"/>
                  </a:schemeClr>
                </a:solidFill>
                <a:latin typeface="FontAwesome" pitchFamily="2" charset="0"/>
              </a:rPr>
              <a:t></a:t>
            </a:r>
            <a:endPar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8" name="TextBox 27"/>
          <p:cNvSpPr txBox="1"/>
          <p:nvPr/>
        </p:nvSpPr>
        <p:spPr>
          <a:xfrm>
            <a:off x="17812847" y="8966841"/>
            <a:ext cx="646331" cy="646331"/>
          </a:xfrm>
          <a:prstGeom prst="rect">
            <a:avLst/>
          </a:prstGeom>
          <a:noFill/>
        </p:spPr>
        <p:txBody>
          <a:bodyPr wrap="none" rtlCol="0">
            <a:spAutoFit/>
          </a:bodyPr>
          <a:lstStyle/>
          <a:p>
            <a:pPr algn="ctr"/>
            <a:r>
              <a:rPr lang="tr-TR">
                <a:solidFill>
                  <a:schemeClr val="bg2">
                    <a:lumMod val="10000"/>
                  </a:schemeClr>
                </a:solidFill>
                <a:latin typeface="FontAwesome" pitchFamily="2" charset="0"/>
              </a:rPr>
              <a:t></a:t>
            </a:r>
            <a:endPar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PROJECT PAGE</a:t>
            </a:r>
          </a:p>
        </p:txBody>
      </p:sp>
      <p:sp>
        <p:nvSpPr>
          <p:cNvPr id="22" name="TextBox 21"/>
          <p:cNvSpPr txBox="1"/>
          <p:nvPr/>
        </p:nvSpPr>
        <p:spPr>
          <a:xfrm>
            <a:off x="2076450" y="3018889"/>
            <a:ext cx="9946441" cy="646331"/>
          </a:xfrm>
          <a:prstGeom prst="rect">
            <a:avLst/>
          </a:prstGeom>
          <a:noFill/>
        </p:spPr>
        <p:txBody>
          <a:bodyPr wrap="none" rtlCol="0">
            <a:spAutoFit/>
          </a:bodyPr>
          <a:lstStyle/>
          <a:p>
            <a:r>
              <a:rPr lang="tr-TR" spc="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TEXT WITH PHOTO</a:t>
            </a:r>
          </a:p>
        </p:txBody>
      </p:sp>
      <p:sp>
        <p:nvSpPr>
          <p:cNvPr id="3" name="Rectangle 2"/>
          <p:cNvSpPr/>
          <p:nvPr/>
        </p:nvSpPr>
        <p:spPr>
          <a:xfrm>
            <a:off x="8820150" y="4754879"/>
            <a:ext cx="6743700" cy="579729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8" name="Rectangle 17"/>
          <p:cNvSpPr/>
          <p:nvPr/>
        </p:nvSpPr>
        <p:spPr>
          <a:xfrm>
            <a:off x="1952757" y="4779185"/>
            <a:ext cx="6867393" cy="707886"/>
          </a:xfrm>
          <a:prstGeom prst="rect">
            <a:avLst/>
          </a:prstGeom>
        </p:spPr>
        <p:txBody>
          <a:bodyPr wrap="square">
            <a:spAutoFit/>
          </a:bodyPr>
          <a:lstStyle/>
          <a:p>
            <a:r>
              <a:rPr lang="tr-TR" sz="4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23" name="Rectangle 22"/>
          <p:cNvSpPr/>
          <p:nvPr/>
        </p:nvSpPr>
        <p:spPr>
          <a:xfrm>
            <a:off x="1952757" y="5681977"/>
            <a:ext cx="6597663" cy="4708981"/>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Sed ultricies nulla at scelerisque dictum. Sed tristique consectetur dictum. Pellentesque ullamcorper, nunc quis. Etiam fermentum lectus suscipit vehicula dictum. Sed ultricies nulla at scelerisque dictum. </a:t>
            </a:r>
          </a:p>
        </p:txBody>
      </p:sp>
      <p:sp>
        <p:nvSpPr>
          <p:cNvPr id="6" name="Rectangle 5"/>
          <p:cNvSpPr/>
          <p:nvPr/>
        </p:nvSpPr>
        <p:spPr>
          <a:xfrm>
            <a:off x="18699252" y="6645235"/>
            <a:ext cx="1555234" cy="523220"/>
          </a:xfrm>
          <a:prstGeom prst="rect">
            <a:avLst/>
          </a:prstGeom>
        </p:spPr>
        <p:txBody>
          <a:bodyPr wrap="none">
            <a:spAutoFit/>
          </a:bodyPr>
          <a:lstStyle/>
          <a:p>
            <a:r>
              <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Decisive</a:t>
            </a:r>
          </a:p>
        </p:txBody>
      </p:sp>
      <p:sp>
        <p:nvSpPr>
          <p:cNvPr id="29" name="Rectangle 28"/>
          <p:cNvSpPr/>
          <p:nvPr/>
        </p:nvSpPr>
        <p:spPr>
          <a:xfrm>
            <a:off x="18699252" y="7449881"/>
            <a:ext cx="1555234" cy="523220"/>
          </a:xfrm>
          <a:prstGeom prst="rect">
            <a:avLst/>
          </a:prstGeom>
        </p:spPr>
        <p:txBody>
          <a:bodyPr wrap="none">
            <a:spAutoFit/>
          </a:bodyPr>
          <a:lstStyle/>
          <a:p>
            <a:r>
              <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Hopeful</a:t>
            </a:r>
          </a:p>
        </p:txBody>
      </p:sp>
      <p:sp>
        <p:nvSpPr>
          <p:cNvPr id="30" name="Rectangle 29"/>
          <p:cNvSpPr/>
          <p:nvPr/>
        </p:nvSpPr>
        <p:spPr>
          <a:xfrm>
            <a:off x="18699252" y="8254527"/>
            <a:ext cx="1727589" cy="523220"/>
          </a:xfrm>
          <a:prstGeom prst="rect">
            <a:avLst/>
          </a:prstGeom>
        </p:spPr>
        <p:txBody>
          <a:bodyPr wrap="none">
            <a:spAutoFit/>
          </a:bodyPr>
          <a:lstStyle/>
          <a:p>
            <a:r>
              <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Proactive</a:t>
            </a:r>
          </a:p>
        </p:txBody>
      </p:sp>
      <p:sp>
        <p:nvSpPr>
          <p:cNvPr id="31" name="Rectangle 30"/>
          <p:cNvSpPr/>
          <p:nvPr/>
        </p:nvSpPr>
        <p:spPr>
          <a:xfrm>
            <a:off x="18699252" y="9059173"/>
            <a:ext cx="1747594" cy="523220"/>
          </a:xfrm>
          <a:prstGeom prst="rect">
            <a:avLst/>
          </a:prstGeom>
        </p:spPr>
        <p:txBody>
          <a:bodyPr wrap="none">
            <a:spAutoFit/>
          </a:bodyPr>
          <a:lstStyle/>
          <a:p>
            <a:r>
              <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Universal</a:t>
            </a:r>
          </a:p>
        </p:txBody>
      </p:sp>
    </p:spTree>
    <p:extLst>
      <p:ext uri="{BB962C8B-B14F-4D97-AF65-F5344CB8AC3E}">
        <p14:creationId xmlns:p14="http://schemas.microsoft.com/office/powerpoint/2010/main" val="21727674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ounded Rectangle 1"/>
          <p:cNvSpPr/>
          <p:nvPr/>
        </p:nvSpPr>
        <p:spPr>
          <a:xfrm>
            <a:off x="2076450" y="4754879"/>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4" name="Rounded Rectangle 33"/>
          <p:cNvSpPr/>
          <p:nvPr/>
        </p:nvSpPr>
        <p:spPr>
          <a:xfrm>
            <a:off x="5460730" y="4754879"/>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6" name="Rounded Rectangle 35"/>
          <p:cNvSpPr/>
          <p:nvPr/>
        </p:nvSpPr>
        <p:spPr>
          <a:xfrm>
            <a:off x="8870319" y="4754879"/>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7" name="Rounded Rectangle 36"/>
          <p:cNvSpPr/>
          <p:nvPr/>
        </p:nvSpPr>
        <p:spPr>
          <a:xfrm>
            <a:off x="12254599" y="4754879"/>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8" name="Rounded Rectangle 37"/>
          <p:cNvSpPr/>
          <p:nvPr/>
        </p:nvSpPr>
        <p:spPr>
          <a:xfrm>
            <a:off x="15638646" y="4754879"/>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9" name="Rounded Rectangle 38"/>
          <p:cNvSpPr/>
          <p:nvPr/>
        </p:nvSpPr>
        <p:spPr>
          <a:xfrm>
            <a:off x="19022926" y="4754879"/>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0" name="Rounded Rectangle 39"/>
          <p:cNvSpPr/>
          <p:nvPr/>
        </p:nvSpPr>
        <p:spPr>
          <a:xfrm>
            <a:off x="2076450" y="8135437"/>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1" name="Rounded Rectangle 40"/>
          <p:cNvSpPr/>
          <p:nvPr/>
        </p:nvSpPr>
        <p:spPr>
          <a:xfrm>
            <a:off x="5460730" y="8135437"/>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2" name="Rounded Rectangle 41"/>
          <p:cNvSpPr/>
          <p:nvPr/>
        </p:nvSpPr>
        <p:spPr>
          <a:xfrm>
            <a:off x="8870319" y="8135437"/>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3" name="Rounded Rectangle 42"/>
          <p:cNvSpPr/>
          <p:nvPr/>
        </p:nvSpPr>
        <p:spPr>
          <a:xfrm>
            <a:off x="12254599" y="8135437"/>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4" name="Rounded Rectangle 43"/>
          <p:cNvSpPr/>
          <p:nvPr/>
        </p:nvSpPr>
        <p:spPr>
          <a:xfrm>
            <a:off x="15638646" y="8135437"/>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5" name="Rounded Rectangle 44"/>
          <p:cNvSpPr/>
          <p:nvPr/>
        </p:nvSpPr>
        <p:spPr>
          <a:xfrm>
            <a:off x="19022926" y="8135437"/>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PHOTO GALLERY</a:t>
            </a:r>
          </a:p>
        </p:txBody>
      </p:sp>
      <p:sp>
        <p:nvSpPr>
          <p:cNvPr id="22" name="TextBox 21"/>
          <p:cNvSpPr txBox="1"/>
          <p:nvPr/>
        </p:nvSpPr>
        <p:spPr>
          <a:xfrm>
            <a:off x="2076450" y="3018889"/>
            <a:ext cx="8904810" cy="646331"/>
          </a:xfrm>
          <a:prstGeom prst="rect">
            <a:avLst/>
          </a:prstGeom>
          <a:noFill/>
        </p:spPr>
        <p:txBody>
          <a:bodyPr wrap="none" rtlCol="0">
            <a:spAutoFit/>
          </a:bodyPr>
          <a:lstStyle/>
          <a:p>
            <a:r>
              <a:rPr lang="tr-TR" spc="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SQUARE PHOTOS</a:t>
            </a:r>
          </a:p>
        </p:txBody>
      </p:sp>
    </p:spTree>
    <p:extLst>
      <p:ext uri="{BB962C8B-B14F-4D97-AF65-F5344CB8AC3E}">
        <p14:creationId xmlns:p14="http://schemas.microsoft.com/office/powerpoint/2010/main" val="29560196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 name="Rectangle 42"/>
          <p:cNvSpPr/>
          <p:nvPr/>
        </p:nvSpPr>
        <p:spPr>
          <a:xfrm>
            <a:off x="12133964" y="8018525"/>
            <a:ext cx="10031973" cy="3263646"/>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 name="Rectangle 1"/>
          <p:cNvSpPr/>
          <p:nvPr/>
        </p:nvSpPr>
        <p:spPr>
          <a:xfrm>
            <a:off x="2076449" y="4754879"/>
            <a:ext cx="10057515" cy="3263646"/>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PROJECT GALLERY</a:t>
            </a:r>
          </a:p>
        </p:txBody>
      </p:sp>
      <p:sp>
        <p:nvSpPr>
          <p:cNvPr id="22" name="TextBox 21"/>
          <p:cNvSpPr txBox="1"/>
          <p:nvPr/>
        </p:nvSpPr>
        <p:spPr>
          <a:xfrm>
            <a:off x="2076450" y="3018889"/>
            <a:ext cx="10584436" cy="646331"/>
          </a:xfrm>
          <a:prstGeom prst="rect">
            <a:avLst/>
          </a:prstGeom>
          <a:noFill/>
        </p:spPr>
        <p:txBody>
          <a:bodyPr wrap="none" rtlCol="0">
            <a:spAutoFit/>
          </a:bodyPr>
          <a:lstStyle/>
          <a:p>
            <a:r>
              <a:rPr lang="tr-TR" spc="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TEXT WITH PHOTOS</a:t>
            </a:r>
          </a:p>
        </p:txBody>
      </p:sp>
      <p:sp>
        <p:nvSpPr>
          <p:cNvPr id="16" name="Rectangle 15"/>
          <p:cNvSpPr/>
          <p:nvPr/>
        </p:nvSpPr>
        <p:spPr>
          <a:xfrm>
            <a:off x="4046920" y="8626990"/>
            <a:ext cx="6116574" cy="553998"/>
          </a:xfrm>
          <a:prstGeom prst="rect">
            <a:avLst/>
          </a:prstGeom>
        </p:spPr>
        <p:txBody>
          <a:bodyPr wrap="square">
            <a:spAutoFit/>
          </a:bodyPr>
          <a:lstStyle/>
          <a:p>
            <a:pPr algn="ctr"/>
            <a:r>
              <a:rPr lang="tr-TR" sz="3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17" name="Rectangle 16"/>
          <p:cNvSpPr/>
          <p:nvPr/>
        </p:nvSpPr>
        <p:spPr>
          <a:xfrm>
            <a:off x="4046920" y="9196377"/>
            <a:ext cx="6116574"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Rectangle 17"/>
          <p:cNvSpPr/>
          <p:nvPr/>
        </p:nvSpPr>
        <p:spPr>
          <a:xfrm>
            <a:off x="14091663" y="5321823"/>
            <a:ext cx="6116574" cy="553998"/>
          </a:xfrm>
          <a:prstGeom prst="rect">
            <a:avLst/>
          </a:prstGeom>
        </p:spPr>
        <p:txBody>
          <a:bodyPr wrap="square">
            <a:spAutoFit/>
          </a:bodyPr>
          <a:lstStyle/>
          <a:p>
            <a:pPr algn="ctr"/>
            <a:r>
              <a:rPr lang="tr-TR" sz="3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19" name="Rectangle 18"/>
          <p:cNvSpPr/>
          <p:nvPr/>
        </p:nvSpPr>
        <p:spPr>
          <a:xfrm>
            <a:off x="14091663" y="5891210"/>
            <a:ext cx="6116574"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4434644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PHOTO GALLERY</a:t>
            </a:r>
          </a:p>
        </p:txBody>
      </p:sp>
      <p:sp>
        <p:nvSpPr>
          <p:cNvPr id="22" name="TextBox 21"/>
          <p:cNvSpPr txBox="1"/>
          <p:nvPr/>
        </p:nvSpPr>
        <p:spPr>
          <a:xfrm>
            <a:off x="2076450" y="3018889"/>
            <a:ext cx="10808665" cy="646331"/>
          </a:xfrm>
          <a:prstGeom prst="rect">
            <a:avLst/>
          </a:prstGeom>
          <a:noFill/>
        </p:spPr>
        <p:txBody>
          <a:bodyPr wrap="none" rtlCol="0">
            <a:spAutoFit/>
          </a:bodyPr>
          <a:lstStyle/>
          <a:p>
            <a:r>
              <a:rPr lang="tr-TR" spc="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RECTANGLE PHOTOS</a:t>
            </a:r>
          </a:p>
        </p:txBody>
      </p:sp>
      <p:sp>
        <p:nvSpPr>
          <p:cNvPr id="2" name="Rounded Rectangle 1"/>
          <p:cNvSpPr/>
          <p:nvPr/>
        </p:nvSpPr>
        <p:spPr>
          <a:xfrm>
            <a:off x="2076449" y="4754879"/>
            <a:ext cx="3935255" cy="6527292"/>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3" name="Rounded Rectangle 12"/>
          <p:cNvSpPr/>
          <p:nvPr/>
        </p:nvSpPr>
        <p:spPr>
          <a:xfrm>
            <a:off x="6135196" y="4754879"/>
            <a:ext cx="3935255" cy="6527292"/>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4" name="Rounded Rectangle 13"/>
          <p:cNvSpPr/>
          <p:nvPr/>
        </p:nvSpPr>
        <p:spPr>
          <a:xfrm>
            <a:off x="10193943" y="4754879"/>
            <a:ext cx="3935255" cy="6527292"/>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5" name="Rounded Rectangle 14"/>
          <p:cNvSpPr/>
          <p:nvPr/>
        </p:nvSpPr>
        <p:spPr>
          <a:xfrm>
            <a:off x="14252690" y="4754879"/>
            <a:ext cx="3935255" cy="6527292"/>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1" name="Rounded Rectangle 20"/>
          <p:cNvSpPr/>
          <p:nvPr/>
        </p:nvSpPr>
        <p:spPr>
          <a:xfrm>
            <a:off x="18308289" y="4754879"/>
            <a:ext cx="3935255" cy="6527292"/>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4550691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PROJECT GALLERY</a:t>
            </a:r>
          </a:p>
        </p:txBody>
      </p:sp>
      <p:sp>
        <p:nvSpPr>
          <p:cNvPr id="22" name="TextBox 21"/>
          <p:cNvSpPr txBox="1"/>
          <p:nvPr/>
        </p:nvSpPr>
        <p:spPr>
          <a:xfrm>
            <a:off x="2076450" y="3018889"/>
            <a:ext cx="9770110" cy="646331"/>
          </a:xfrm>
          <a:prstGeom prst="rect">
            <a:avLst/>
          </a:prstGeom>
          <a:noFill/>
        </p:spPr>
        <p:txBody>
          <a:bodyPr wrap="none" rtlCol="0">
            <a:spAutoFit/>
          </a:bodyPr>
          <a:lstStyle/>
          <a:p>
            <a:r>
              <a:rPr lang="tr-TR" spc="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ROUNDED PHOTOS</a:t>
            </a:r>
          </a:p>
        </p:txBody>
      </p:sp>
      <p:sp>
        <p:nvSpPr>
          <p:cNvPr id="2" name="Oval 1"/>
          <p:cNvSpPr/>
          <p:nvPr/>
        </p:nvSpPr>
        <p:spPr>
          <a:xfrm>
            <a:off x="2076450" y="4754879"/>
            <a:ext cx="4664690" cy="4498849"/>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2" name="Oval 11"/>
          <p:cNvSpPr/>
          <p:nvPr/>
        </p:nvSpPr>
        <p:spPr>
          <a:xfrm>
            <a:off x="17642861" y="4754879"/>
            <a:ext cx="4664690" cy="4498849"/>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6" name="Oval 15"/>
          <p:cNvSpPr/>
          <p:nvPr/>
        </p:nvSpPr>
        <p:spPr>
          <a:xfrm>
            <a:off x="9859654" y="4754879"/>
            <a:ext cx="4664690" cy="4498849"/>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7" name="Rectangle 16"/>
          <p:cNvSpPr/>
          <p:nvPr/>
        </p:nvSpPr>
        <p:spPr>
          <a:xfrm>
            <a:off x="2076449" y="9619503"/>
            <a:ext cx="4990065" cy="553998"/>
          </a:xfrm>
          <a:prstGeom prst="rect">
            <a:avLst/>
          </a:prstGeom>
        </p:spPr>
        <p:txBody>
          <a:bodyPr wrap="square">
            <a:spAutoFit/>
          </a:bodyPr>
          <a:lstStyle/>
          <a:p>
            <a:pPr algn="ctr"/>
            <a:r>
              <a:rPr lang="tr-TR" sz="3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18" name="Rectangle 17"/>
          <p:cNvSpPr/>
          <p:nvPr/>
        </p:nvSpPr>
        <p:spPr>
          <a:xfrm>
            <a:off x="2076449" y="10188890"/>
            <a:ext cx="4990065"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Rectangle 18"/>
          <p:cNvSpPr/>
          <p:nvPr/>
        </p:nvSpPr>
        <p:spPr>
          <a:xfrm>
            <a:off x="9696967" y="9619503"/>
            <a:ext cx="4990065" cy="553998"/>
          </a:xfrm>
          <a:prstGeom prst="rect">
            <a:avLst/>
          </a:prstGeom>
        </p:spPr>
        <p:txBody>
          <a:bodyPr wrap="square">
            <a:spAutoFit/>
          </a:bodyPr>
          <a:lstStyle/>
          <a:p>
            <a:pPr algn="ctr"/>
            <a:r>
              <a:rPr lang="tr-TR" sz="3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23" name="Rectangle 22"/>
          <p:cNvSpPr/>
          <p:nvPr/>
        </p:nvSpPr>
        <p:spPr>
          <a:xfrm>
            <a:off x="9696967" y="10188890"/>
            <a:ext cx="4990065"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Rectangle 23"/>
          <p:cNvSpPr/>
          <p:nvPr/>
        </p:nvSpPr>
        <p:spPr>
          <a:xfrm>
            <a:off x="17317486" y="9619503"/>
            <a:ext cx="4990065" cy="553998"/>
          </a:xfrm>
          <a:prstGeom prst="rect">
            <a:avLst/>
          </a:prstGeom>
        </p:spPr>
        <p:txBody>
          <a:bodyPr wrap="square">
            <a:spAutoFit/>
          </a:bodyPr>
          <a:lstStyle/>
          <a:p>
            <a:pPr algn="ctr"/>
            <a:r>
              <a:rPr lang="tr-TR" sz="3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25" name="Rectangle 24"/>
          <p:cNvSpPr/>
          <p:nvPr/>
        </p:nvSpPr>
        <p:spPr>
          <a:xfrm>
            <a:off x="17317486" y="10188890"/>
            <a:ext cx="4990065"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62333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5" name="Straight Connector 4"/>
          <p:cNvCxnSpPr/>
          <p:nvPr/>
        </p:nvCxnSpPr>
        <p:spPr>
          <a:xfrm>
            <a:off x="2381250" y="7693045"/>
            <a:ext cx="22002750" cy="0"/>
          </a:xfrm>
          <a:prstGeom prst="line">
            <a:avLst/>
          </a:prstGeom>
          <a:ln w="47625">
            <a:solidFill>
              <a:schemeClr val="bg2">
                <a:lumMod val="10000"/>
              </a:schemeClr>
            </a:solidFill>
            <a:prstDash val="solid"/>
          </a:ln>
        </p:spPr>
        <p:style>
          <a:lnRef idx="1">
            <a:schemeClr val="accent1"/>
          </a:lnRef>
          <a:fillRef idx="0">
            <a:schemeClr val="accent1"/>
          </a:fillRef>
          <a:effectRef idx="0">
            <a:schemeClr val="accent1"/>
          </a:effectRef>
          <a:fontRef idx="minor">
            <a:schemeClr val="tx1"/>
          </a:fontRef>
        </p:style>
      </p:cxnSp>
      <p:sp>
        <p:nvSpPr>
          <p:cNvPr id="23" name="Oval 22"/>
          <p:cNvSpPr/>
          <p:nvPr/>
        </p:nvSpPr>
        <p:spPr>
          <a:xfrm>
            <a:off x="7024060" y="6999571"/>
            <a:ext cx="1405997" cy="1405997"/>
          </a:xfrm>
          <a:prstGeom prst="ellipse">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PROJECT TIMELINE</a:t>
            </a:r>
          </a:p>
        </p:txBody>
      </p:sp>
      <p:sp>
        <p:nvSpPr>
          <p:cNvPr id="22" name="TextBox 21"/>
          <p:cNvSpPr txBox="1"/>
          <p:nvPr/>
        </p:nvSpPr>
        <p:spPr>
          <a:xfrm>
            <a:off x="2076450" y="3018889"/>
            <a:ext cx="9025035" cy="646331"/>
          </a:xfrm>
          <a:prstGeom prst="rect">
            <a:avLst/>
          </a:prstGeom>
          <a:noFill/>
        </p:spPr>
        <p:txBody>
          <a:bodyPr wrap="none" rtlCol="0">
            <a:spAutoFit/>
          </a:bodyPr>
          <a:lstStyle/>
          <a:p>
            <a:r>
              <a:rPr lang="tr-TR" spc="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STARTING SLIDE</a:t>
            </a:r>
          </a:p>
        </p:txBody>
      </p:sp>
      <p:sp>
        <p:nvSpPr>
          <p:cNvPr id="3" name="Oval 2"/>
          <p:cNvSpPr/>
          <p:nvPr/>
        </p:nvSpPr>
        <p:spPr>
          <a:xfrm>
            <a:off x="2076449" y="6752295"/>
            <a:ext cx="1910335" cy="1910335"/>
          </a:xfrm>
          <a:prstGeom prst="ellipse">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2" name="Rectangle 31"/>
          <p:cNvSpPr/>
          <p:nvPr/>
        </p:nvSpPr>
        <p:spPr>
          <a:xfrm>
            <a:off x="4979822" y="8665333"/>
            <a:ext cx="5494477"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Rectangle 15"/>
          <p:cNvSpPr/>
          <p:nvPr/>
        </p:nvSpPr>
        <p:spPr>
          <a:xfrm>
            <a:off x="5061741" y="6172491"/>
            <a:ext cx="5330637" cy="553998"/>
          </a:xfrm>
          <a:prstGeom prst="rect">
            <a:avLst/>
          </a:prstGeom>
        </p:spPr>
        <p:txBody>
          <a:bodyPr wrap="square">
            <a:spAutoFit/>
          </a:bodyPr>
          <a:lstStyle/>
          <a:p>
            <a:pPr algn="ctr"/>
            <a:r>
              <a:rPr lang="tr-TR" sz="3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Research</a:t>
            </a:r>
          </a:p>
        </p:txBody>
      </p:sp>
      <p:sp>
        <p:nvSpPr>
          <p:cNvPr id="17" name="Rectangle 16"/>
          <p:cNvSpPr/>
          <p:nvPr/>
        </p:nvSpPr>
        <p:spPr>
          <a:xfrm>
            <a:off x="17098897" y="8666589"/>
            <a:ext cx="5494477"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Rectangle 17"/>
          <p:cNvSpPr/>
          <p:nvPr/>
        </p:nvSpPr>
        <p:spPr>
          <a:xfrm>
            <a:off x="17180816" y="6198297"/>
            <a:ext cx="5330637" cy="553998"/>
          </a:xfrm>
          <a:prstGeom prst="rect">
            <a:avLst/>
          </a:prstGeom>
        </p:spPr>
        <p:txBody>
          <a:bodyPr wrap="square">
            <a:spAutoFit/>
          </a:bodyPr>
          <a:lstStyle/>
          <a:p>
            <a:pPr algn="ctr"/>
            <a:r>
              <a:rPr lang="tr-TR" sz="3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Comparison</a:t>
            </a:r>
          </a:p>
        </p:txBody>
      </p:sp>
      <p:sp>
        <p:nvSpPr>
          <p:cNvPr id="19" name="Rectangle 18"/>
          <p:cNvSpPr/>
          <p:nvPr/>
        </p:nvSpPr>
        <p:spPr>
          <a:xfrm>
            <a:off x="11121279" y="8659602"/>
            <a:ext cx="5330637" cy="553998"/>
          </a:xfrm>
          <a:prstGeom prst="rect">
            <a:avLst/>
          </a:prstGeom>
        </p:spPr>
        <p:txBody>
          <a:bodyPr wrap="square">
            <a:spAutoFit/>
          </a:bodyPr>
          <a:lstStyle/>
          <a:p>
            <a:pPr algn="ctr"/>
            <a:r>
              <a:rPr lang="tr-TR" sz="3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Analysis</a:t>
            </a:r>
          </a:p>
        </p:txBody>
      </p:sp>
      <p:sp>
        <p:nvSpPr>
          <p:cNvPr id="21" name="Rectangle 20"/>
          <p:cNvSpPr/>
          <p:nvPr/>
        </p:nvSpPr>
        <p:spPr>
          <a:xfrm>
            <a:off x="11039358" y="5243430"/>
            <a:ext cx="5494477"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Oval 23"/>
          <p:cNvSpPr/>
          <p:nvPr/>
        </p:nvSpPr>
        <p:spPr>
          <a:xfrm>
            <a:off x="13154893" y="6999571"/>
            <a:ext cx="1405997" cy="1405997"/>
          </a:xfrm>
          <a:prstGeom prst="ellipse">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 name="Rectangle 1"/>
          <p:cNvSpPr/>
          <p:nvPr/>
        </p:nvSpPr>
        <p:spPr>
          <a:xfrm>
            <a:off x="7403892" y="7379403"/>
            <a:ext cx="646331" cy="646331"/>
          </a:xfrm>
          <a:prstGeom prst="rect">
            <a:avLst/>
          </a:prstGeom>
        </p:spPr>
        <p:txBody>
          <a:bodyPr wrap="none">
            <a:spAutoFit/>
          </a:bodyPr>
          <a:lstStyle/>
          <a:p>
            <a:r>
              <a:rPr lang="tr-TR">
                <a:solidFill>
                  <a:srgbClr val="F1F0F0"/>
                </a:solidFill>
                <a:latin typeface="FontAwesome" pitchFamily="2" charset="0"/>
              </a:rPr>
              <a:t></a:t>
            </a:r>
            <a:endParaRPr lang="tr-TR">
              <a:solidFill>
                <a:srgbClr val="F1F0F0"/>
              </a:solidFill>
            </a:endParaRPr>
          </a:p>
        </p:txBody>
      </p:sp>
      <p:sp>
        <p:nvSpPr>
          <p:cNvPr id="4" name="Rectangle 3"/>
          <p:cNvSpPr/>
          <p:nvPr/>
        </p:nvSpPr>
        <p:spPr>
          <a:xfrm>
            <a:off x="13527512" y="7348623"/>
            <a:ext cx="660758" cy="707886"/>
          </a:xfrm>
          <a:prstGeom prst="rect">
            <a:avLst/>
          </a:prstGeom>
        </p:spPr>
        <p:txBody>
          <a:bodyPr wrap="none">
            <a:spAutoFit/>
          </a:bodyPr>
          <a:lstStyle/>
          <a:p>
            <a:r>
              <a:rPr lang="tr-TR" sz="4000">
                <a:solidFill>
                  <a:srgbClr val="F1F0F0"/>
                </a:solidFill>
                <a:latin typeface="FontAwesome" pitchFamily="2" charset="0"/>
              </a:rPr>
              <a:t></a:t>
            </a:r>
            <a:endParaRPr lang="tr-TR" sz="4000">
              <a:solidFill>
                <a:srgbClr val="F1F0F0"/>
              </a:solidFill>
            </a:endParaRPr>
          </a:p>
        </p:txBody>
      </p:sp>
      <p:sp>
        <p:nvSpPr>
          <p:cNvPr id="25" name="Oval 24"/>
          <p:cNvSpPr/>
          <p:nvPr/>
        </p:nvSpPr>
        <p:spPr>
          <a:xfrm>
            <a:off x="19143135" y="6999571"/>
            <a:ext cx="1405997" cy="1405997"/>
          </a:xfrm>
          <a:prstGeom prst="ellipse">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 name="Rectangle 5"/>
          <p:cNvSpPr/>
          <p:nvPr/>
        </p:nvSpPr>
        <p:spPr>
          <a:xfrm>
            <a:off x="19548615" y="7369879"/>
            <a:ext cx="595035" cy="646331"/>
          </a:xfrm>
          <a:prstGeom prst="rect">
            <a:avLst/>
          </a:prstGeom>
        </p:spPr>
        <p:txBody>
          <a:bodyPr wrap="square">
            <a:spAutoFit/>
          </a:bodyPr>
          <a:lstStyle/>
          <a:p>
            <a:r>
              <a:rPr lang="tr-TR">
                <a:solidFill>
                  <a:srgbClr val="F1F0F0"/>
                </a:solidFill>
                <a:latin typeface="FontAwesome" pitchFamily="2" charset="0"/>
              </a:rPr>
              <a:t></a:t>
            </a:r>
            <a:endParaRPr lang="tr-TR">
              <a:solidFill>
                <a:srgbClr val="F1F0F0"/>
              </a:solidFill>
            </a:endParaRPr>
          </a:p>
        </p:txBody>
      </p:sp>
      <p:sp>
        <p:nvSpPr>
          <p:cNvPr id="8" name="Rectangle 7"/>
          <p:cNvSpPr/>
          <p:nvPr/>
        </p:nvSpPr>
        <p:spPr>
          <a:xfrm>
            <a:off x="2691619" y="7379401"/>
            <a:ext cx="679994" cy="646331"/>
          </a:xfrm>
          <a:prstGeom prst="rect">
            <a:avLst/>
          </a:prstGeom>
        </p:spPr>
        <p:txBody>
          <a:bodyPr wrap="none">
            <a:spAutoFit/>
          </a:bodyPr>
          <a:lstStyle/>
          <a:p>
            <a:r>
              <a:rPr lang="tr-TR">
                <a:solidFill>
                  <a:srgbClr val="F1F0F0"/>
                </a:solidFill>
                <a:latin typeface="FontAwesome" pitchFamily="2" charset="0"/>
              </a:rPr>
              <a:t></a:t>
            </a:r>
            <a:endParaRPr lang="tr-TR">
              <a:solidFill>
                <a:srgbClr val="F1F0F0"/>
              </a:solidFill>
            </a:endParaRPr>
          </a:p>
        </p:txBody>
      </p:sp>
    </p:spTree>
    <p:extLst>
      <p:ext uri="{BB962C8B-B14F-4D97-AF65-F5344CB8AC3E}">
        <p14:creationId xmlns:p14="http://schemas.microsoft.com/office/powerpoint/2010/main" val="6184022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5" name="Straight Connector 4"/>
          <p:cNvCxnSpPr/>
          <p:nvPr/>
        </p:nvCxnSpPr>
        <p:spPr>
          <a:xfrm>
            <a:off x="0" y="7693045"/>
            <a:ext cx="24384000" cy="0"/>
          </a:xfrm>
          <a:prstGeom prst="line">
            <a:avLst/>
          </a:prstGeom>
          <a:ln w="47625">
            <a:solidFill>
              <a:schemeClr val="bg2">
                <a:lumMod val="10000"/>
              </a:schemeClr>
            </a:solidFill>
            <a:prstDash val="solid"/>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PROJECT TIMELINE</a:t>
            </a:r>
          </a:p>
        </p:txBody>
      </p:sp>
      <p:sp>
        <p:nvSpPr>
          <p:cNvPr id="22" name="TextBox 21"/>
          <p:cNvSpPr txBox="1"/>
          <p:nvPr/>
        </p:nvSpPr>
        <p:spPr>
          <a:xfrm>
            <a:off x="2076450" y="3018889"/>
            <a:ext cx="7848623" cy="646331"/>
          </a:xfrm>
          <a:prstGeom prst="rect">
            <a:avLst/>
          </a:prstGeom>
          <a:noFill/>
        </p:spPr>
        <p:txBody>
          <a:bodyPr wrap="none" rtlCol="0">
            <a:spAutoFit/>
          </a:bodyPr>
          <a:lstStyle/>
          <a:p>
            <a:r>
              <a:rPr lang="tr-TR" spc="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MIDDLE SLIDE</a:t>
            </a:r>
          </a:p>
        </p:txBody>
      </p:sp>
      <p:sp>
        <p:nvSpPr>
          <p:cNvPr id="17" name="Rectangle 16"/>
          <p:cNvSpPr/>
          <p:nvPr/>
        </p:nvSpPr>
        <p:spPr>
          <a:xfrm>
            <a:off x="9506904" y="8666589"/>
            <a:ext cx="5494477"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Rectangle 17"/>
          <p:cNvSpPr/>
          <p:nvPr/>
        </p:nvSpPr>
        <p:spPr>
          <a:xfrm>
            <a:off x="9526681" y="6198297"/>
            <a:ext cx="5330637" cy="553998"/>
          </a:xfrm>
          <a:prstGeom prst="rect">
            <a:avLst/>
          </a:prstGeom>
        </p:spPr>
        <p:txBody>
          <a:bodyPr wrap="square">
            <a:spAutoFit/>
          </a:bodyPr>
          <a:lstStyle/>
          <a:p>
            <a:pPr algn="ctr"/>
            <a:r>
              <a:rPr lang="tr-TR" sz="3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Maximizing</a:t>
            </a:r>
          </a:p>
        </p:txBody>
      </p:sp>
      <p:sp>
        <p:nvSpPr>
          <p:cNvPr id="19" name="Rectangle 18"/>
          <p:cNvSpPr/>
          <p:nvPr/>
        </p:nvSpPr>
        <p:spPr>
          <a:xfrm>
            <a:off x="2048849" y="8659602"/>
            <a:ext cx="5330637" cy="553998"/>
          </a:xfrm>
          <a:prstGeom prst="rect">
            <a:avLst/>
          </a:prstGeom>
        </p:spPr>
        <p:txBody>
          <a:bodyPr wrap="square">
            <a:spAutoFit/>
          </a:bodyPr>
          <a:lstStyle/>
          <a:p>
            <a:pPr algn="ctr"/>
            <a:r>
              <a:rPr lang="tr-TR" sz="3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Anticipation</a:t>
            </a:r>
          </a:p>
        </p:txBody>
      </p:sp>
      <p:sp>
        <p:nvSpPr>
          <p:cNvPr id="21" name="Rectangle 20"/>
          <p:cNvSpPr/>
          <p:nvPr/>
        </p:nvSpPr>
        <p:spPr>
          <a:xfrm>
            <a:off x="1966928" y="5243430"/>
            <a:ext cx="5494477"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Oval 23"/>
          <p:cNvSpPr/>
          <p:nvPr/>
        </p:nvSpPr>
        <p:spPr>
          <a:xfrm>
            <a:off x="11577151" y="6999571"/>
            <a:ext cx="1405997" cy="1405997"/>
          </a:xfrm>
          <a:prstGeom prst="ellipse">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 name="Rectangle 3"/>
          <p:cNvSpPr/>
          <p:nvPr/>
        </p:nvSpPr>
        <p:spPr>
          <a:xfrm>
            <a:off x="11894466" y="7417068"/>
            <a:ext cx="771365" cy="707886"/>
          </a:xfrm>
          <a:prstGeom prst="rect">
            <a:avLst/>
          </a:prstGeom>
        </p:spPr>
        <p:txBody>
          <a:bodyPr wrap="none">
            <a:spAutoFit/>
          </a:bodyPr>
          <a:lstStyle/>
          <a:p>
            <a:r>
              <a:rPr lang="tr-TR" sz="4000">
                <a:solidFill>
                  <a:srgbClr val="F1F0F0"/>
                </a:solidFill>
                <a:latin typeface="FontAwesome" pitchFamily="2" charset="0"/>
              </a:rPr>
              <a:t></a:t>
            </a:r>
            <a:endParaRPr lang="tr-TR" sz="4000">
              <a:solidFill>
                <a:srgbClr val="F1F0F0"/>
              </a:solidFill>
            </a:endParaRPr>
          </a:p>
        </p:txBody>
      </p:sp>
      <p:sp>
        <p:nvSpPr>
          <p:cNvPr id="25" name="Oval 24"/>
          <p:cNvSpPr/>
          <p:nvPr/>
        </p:nvSpPr>
        <p:spPr>
          <a:xfrm>
            <a:off x="19143135" y="6999571"/>
            <a:ext cx="1405997" cy="1405997"/>
          </a:xfrm>
          <a:prstGeom prst="ellipse">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 name="Rectangle 5"/>
          <p:cNvSpPr/>
          <p:nvPr/>
        </p:nvSpPr>
        <p:spPr>
          <a:xfrm>
            <a:off x="19548615" y="7379399"/>
            <a:ext cx="595035" cy="646331"/>
          </a:xfrm>
          <a:prstGeom prst="rect">
            <a:avLst/>
          </a:prstGeom>
        </p:spPr>
        <p:txBody>
          <a:bodyPr wrap="square">
            <a:spAutoFit/>
          </a:bodyPr>
          <a:lstStyle/>
          <a:p>
            <a:r>
              <a:rPr lang="tr-TR">
                <a:solidFill>
                  <a:srgbClr val="F1F0F0"/>
                </a:solidFill>
                <a:latin typeface="FontAwesome" pitchFamily="2" charset="0"/>
              </a:rPr>
              <a:t></a:t>
            </a:r>
            <a:endParaRPr lang="tr-TR">
              <a:solidFill>
                <a:srgbClr val="F1F0F0"/>
              </a:solidFill>
            </a:endParaRPr>
          </a:p>
        </p:txBody>
      </p:sp>
      <p:sp>
        <p:nvSpPr>
          <p:cNvPr id="27" name="Oval 26"/>
          <p:cNvSpPr/>
          <p:nvPr/>
        </p:nvSpPr>
        <p:spPr>
          <a:xfrm>
            <a:off x="4011167" y="6999571"/>
            <a:ext cx="1405997" cy="1405997"/>
          </a:xfrm>
          <a:prstGeom prst="ellipse">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8" name="Rectangle 27"/>
          <p:cNvSpPr/>
          <p:nvPr/>
        </p:nvSpPr>
        <p:spPr>
          <a:xfrm>
            <a:off x="17104802" y="8659602"/>
            <a:ext cx="5330637" cy="553998"/>
          </a:xfrm>
          <a:prstGeom prst="rect">
            <a:avLst/>
          </a:prstGeom>
        </p:spPr>
        <p:txBody>
          <a:bodyPr wrap="square">
            <a:spAutoFit/>
          </a:bodyPr>
          <a:lstStyle/>
          <a:p>
            <a:pPr algn="ctr"/>
            <a:r>
              <a:rPr lang="tr-TR" sz="3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Self-Motivation</a:t>
            </a:r>
          </a:p>
        </p:txBody>
      </p:sp>
      <p:sp>
        <p:nvSpPr>
          <p:cNvPr id="29" name="Rectangle 28"/>
          <p:cNvSpPr/>
          <p:nvPr/>
        </p:nvSpPr>
        <p:spPr>
          <a:xfrm>
            <a:off x="17022881" y="5243430"/>
            <a:ext cx="5494477"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Rectangle 8"/>
          <p:cNvSpPr/>
          <p:nvPr/>
        </p:nvSpPr>
        <p:spPr>
          <a:xfrm>
            <a:off x="4276171" y="7348622"/>
            <a:ext cx="697627" cy="707886"/>
          </a:xfrm>
          <a:prstGeom prst="rect">
            <a:avLst/>
          </a:prstGeom>
        </p:spPr>
        <p:txBody>
          <a:bodyPr wrap="none">
            <a:spAutoFit/>
          </a:bodyPr>
          <a:lstStyle/>
          <a:p>
            <a:r>
              <a:rPr lang="tr-TR" sz="4000">
                <a:solidFill>
                  <a:srgbClr val="F1F0F0"/>
                </a:solidFill>
                <a:latin typeface="FontAwesome" pitchFamily="2" charset="0"/>
              </a:rPr>
              <a:t></a:t>
            </a:r>
            <a:endParaRPr lang="tr-TR" sz="4000">
              <a:solidFill>
                <a:srgbClr val="F1F0F0"/>
              </a:solidFill>
            </a:endParaRPr>
          </a:p>
        </p:txBody>
      </p:sp>
    </p:spTree>
    <p:extLst>
      <p:ext uri="{BB962C8B-B14F-4D97-AF65-F5344CB8AC3E}">
        <p14:creationId xmlns:p14="http://schemas.microsoft.com/office/powerpoint/2010/main" val="592637875"/>
      </p:ext>
    </p:extLst>
  </p:cSld>
  <p:clrMapOvr>
    <a:masterClrMapping/>
  </p:clrMapOvr>
  <p:transition spd="slow">
    <p:push/>
  </p:transition>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 name="Rectangle 20"/>
          <p:cNvSpPr/>
          <p:nvPr/>
        </p:nvSpPr>
        <p:spPr>
          <a:xfrm>
            <a:off x="1966928" y="8666589"/>
            <a:ext cx="5494477"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5" name="Straight Connector 4"/>
          <p:cNvCxnSpPr>
            <a:endCxn id="25" idx="6"/>
          </p:cNvCxnSpPr>
          <p:nvPr/>
        </p:nvCxnSpPr>
        <p:spPr>
          <a:xfrm>
            <a:off x="0" y="7693045"/>
            <a:ext cx="20549132" cy="9525"/>
          </a:xfrm>
          <a:prstGeom prst="line">
            <a:avLst/>
          </a:prstGeom>
          <a:ln w="47625">
            <a:solidFill>
              <a:schemeClr val="bg2">
                <a:lumMod val="10000"/>
              </a:schemeClr>
            </a:solidFill>
            <a:prstDash val="solid"/>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PROJECT TIMELINE</a:t>
            </a:r>
          </a:p>
        </p:txBody>
      </p:sp>
      <p:sp>
        <p:nvSpPr>
          <p:cNvPr id="22" name="TextBox 21"/>
          <p:cNvSpPr txBox="1"/>
          <p:nvPr/>
        </p:nvSpPr>
        <p:spPr>
          <a:xfrm>
            <a:off x="2076450" y="3018889"/>
            <a:ext cx="9677649" cy="646331"/>
          </a:xfrm>
          <a:prstGeom prst="rect">
            <a:avLst/>
          </a:prstGeom>
          <a:noFill/>
        </p:spPr>
        <p:txBody>
          <a:bodyPr wrap="none" rtlCol="0">
            <a:spAutoFit/>
          </a:bodyPr>
          <a:lstStyle/>
          <a:p>
            <a:r>
              <a:rPr lang="tr-TR" spc="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END OF THE LINE</a:t>
            </a:r>
          </a:p>
        </p:txBody>
      </p:sp>
      <p:sp>
        <p:nvSpPr>
          <p:cNvPr id="17" name="Rectangle 16"/>
          <p:cNvSpPr/>
          <p:nvPr/>
        </p:nvSpPr>
        <p:spPr>
          <a:xfrm>
            <a:off x="17183757" y="8666589"/>
            <a:ext cx="5494477"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Rectangle 17"/>
          <p:cNvSpPr/>
          <p:nvPr/>
        </p:nvSpPr>
        <p:spPr>
          <a:xfrm>
            <a:off x="17265678" y="6198297"/>
            <a:ext cx="5330637" cy="553998"/>
          </a:xfrm>
          <a:prstGeom prst="rect">
            <a:avLst/>
          </a:prstGeom>
        </p:spPr>
        <p:txBody>
          <a:bodyPr wrap="square">
            <a:spAutoFit/>
          </a:bodyPr>
          <a:lstStyle/>
          <a:p>
            <a:pPr algn="ctr"/>
            <a:r>
              <a:rPr lang="tr-TR" sz="3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Excellence</a:t>
            </a:r>
          </a:p>
        </p:txBody>
      </p:sp>
      <p:sp>
        <p:nvSpPr>
          <p:cNvPr id="19" name="Rectangle 18"/>
          <p:cNvSpPr/>
          <p:nvPr/>
        </p:nvSpPr>
        <p:spPr>
          <a:xfrm>
            <a:off x="2048849" y="6175028"/>
            <a:ext cx="5330637" cy="553998"/>
          </a:xfrm>
          <a:prstGeom prst="rect">
            <a:avLst/>
          </a:prstGeom>
        </p:spPr>
        <p:txBody>
          <a:bodyPr wrap="square">
            <a:spAutoFit/>
          </a:bodyPr>
          <a:lstStyle/>
          <a:p>
            <a:pPr algn="ctr"/>
            <a:r>
              <a:rPr lang="tr-TR" sz="3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Motivation</a:t>
            </a:r>
          </a:p>
        </p:txBody>
      </p:sp>
      <p:sp>
        <p:nvSpPr>
          <p:cNvPr id="24" name="Oval 23"/>
          <p:cNvSpPr/>
          <p:nvPr/>
        </p:nvSpPr>
        <p:spPr>
          <a:xfrm>
            <a:off x="11577151" y="6999571"/>
            <a:ext cx="1405997" cy="1405997"/>
          </a:xfrm>
          <a:prstGeom prst="ellipse">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 name="Rectangle 3"/>
          <p:cNvSpPr/>
          <p:nvPr/>
        </p:nvSpPr>
        <p:spPr>
          <a:xfrm>
            <a:off x="12039538" y="7369879"/>
            <a:ext cx="514885" cy="707886"/>
          </a:xfrm>
          <a:prstGeom prst="rect">
            <a:avLst/>
          </a:prstGeom>
        </p:spPr>
        <p:txBody>
          <a:bodyPr wrap="none">
            <a:spAutoFit/>
          </a:bodyPr>
          <a:lstStyle/>
          <a:p>
            <a:r>
              <a:rPr lang="tr-TR" sz="4000">
                <a:solidFill>
                  <a:srgbClr val="F1F0F0"/>
                </a:solidFill>
                <a:latin typeface="FontAwesome" pitchFamily="2" charset="0"/>
              </a:rPr>
              <a:t></a:t>
            </a:r>
            <a:endParaRPr lang="tr-TR" sz="4000">
              <a:solidFill>
                <a:srgbClr val="F1F0F0"/>
              </a:solidFill>
            </a:endParaRPr>
          </a:p>
        </p:txBody>
      </p:sp>
      <p:sp>
        <p:nvSpPr>
          <p:cNvPr id="25" name="Oval 24"/>
          <p:cNvSpPr/>
          <p:nvPr/>
        </p:nvSpPr>
        <p:spPr>
          <a:xfrm>
            <a:off x="19143135" y="6999571"/>
            <a:ext cx="1405997" cy="1405997"/>
          </a:xfrm>
          <a:prstGeom prst="ellipse">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 name="Rectangle 5"/>
          <p:cNvSpPr/>
          <p:nvPr/>
        </p:nvSpPr>
        <p:spPr>
          <a:xfrm>
            <a:off x="19548615" y="7369879"/>
            <a:ext cx="595035" cy="707886"/>
          </a:xfrm>
          <a:prstGeom prst="rect">
            <a:avLst/>
          </a:prstGeom>
        </p:spPr>
        <p:txBody>
          <a:bodyPr wrap="square">
            <a:spAutoFit/>
          </a:bodyPr>
          <a:lstStyle/>
          <a:p>
            <a:r>
              <a:rPr lang="tr-TR" sz="4000">
                <a:solidFill>
                  <a:srgbClr val="F1F0F0"/>
                </a:solidFill>
                <a:latin typeface="FontAwesome" pitchFamily="2" charset="0"/>
              </a:rPr>
              <a:t></a:t>
            </a:r>
            <a:endParaRPr lang="tr-TR" sz="4000">
              <a:solidFill>
                <a:srgbClr val="F1F0F0"/>
              </a:solidFill>
            </a:endParaRPr>
          </a:p>
        </p:txBody>
      </p:sp>
      <p:sp>
        <p:nvSpPr>
          <p:cNvPr id="27" name="Oval 26"/>
          <p:cNvSpPr/>
          <p:nvPr/>
        </p:nvSpPr>
        <p:spPr>
          <a:xfrm>
            <a:off x="4011167" y="6999571"/>
            <a:ext cx="1405997" cy="1405997"/>
          </a:xfrm>
          <a:prstGeom prst="ellipse">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8" name="Rectangle 27"/>
          <p:cNvSpPr/>
          <p:nvPr/>
        </p:nvSpPr>
        <p:spPr>
          <a:xfrm>
            <a:off x="9615924" y="8643320"/>
            <a:ext cx="5330637" cy="553998"/>
          </a:xfrm>
          <a:prstGeom prst="rect">
            <a:avLst/>
          </a:prstGeom>
        </p:spPr>
        <p:txBody>
          <a:bodyPr wrap="square">
            <a:spAutoFit/>
          </a:bodyPr>
          <a:lstStyle/>
          <a:p>
            <a:pPr algn="ctr"/>
            <a:r>
              <a:rPr lang="tr-TR" sz="3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Realization</a:t>
            </a:r>
          </a:p>
        </p:txBody>
      </p:sp>
      <p:sp>
        <p:nvSpPr>
          <p:cNvPr id="29" name="Rectangle 28"/>
          <p:cNvSpPr/>
          <p:nvPr/>
        </p:nvSpPr>
        <p:spPr>
          <a:xfrm>
            <a:off x="9534003" y="5243430"/>
            <a:ext cx="5494477"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Rectangle 8"/>
          <p:cNvSpPr/>
          <p:nvPr/>
        </p:nvSpPr>
        <p:spPr>
          <a:xfrm>
            <a:off x="4423861" y="7379401"/>
            <a:ext cx="580608" cy="646331"/>
          </a:xfrm>
          <a:prstGeom prst="rect">
            <a:avLst/>
          </a:prstGeom>
        </p:spPr>
        <p:txBody>
          <a:bodyPr wrap="none">
            <a:spAutoFit/>
          </a:bodyPr>
          <a:lstStyle/>
          <a:p>
            <a:r>
              <a:rPr lang="tr-TR">
                <a:solidFill>
                  <a:srgbClr val="F1F0F0"/>
                </a:solidFill>
                <a:latin typeface="FontAwesome" pitchFamily="2" charset="0"/>
              </a:rPr>
              <a:t></a:t>
            </a:r>
            <a:endParaRPr lang="tr-TR">
              <a:solidFill>
                <a:srgbClr val="F1F0F0"/>
              </a:solidFill>
            </a:endParaRPr>
          </a:p>
        </p:txBody>
      </p:sp>
    </p:spTree>
    <p:extLst>
      <p:ext uri="{BB962C8B-B14F-4D97-AF65-F5344CB8AC3E}">
        <p14:creationId xmlns:p14="http://schemas.microsoft.com/office/powerpoint/2010/main" val="2901716760"/>
      </p:ext>
    </p:extLst>
  </p:cSld>
  <p:clrMapOvr>
    <a:masterClrMapping/>
  </p:clrMapOvr>
  <p:transition spd="slow">
    <p:push/>
  </p:transition>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0" y="6120913"/>
            <a:ext cx="24384000" cy="1015663"/>
          </a:xfrm>
          <a:prstGeom prst="rect">
            <a:avLst/>
          </a:prstGeom>
          <a:noFill/>
        </p:spPr>
        <p:txBody>
          <a:bodyPr wrap="square" rtlCol="0">
            <a:spAutoFit/>
          </a:bodyPr>
          <a:lstStyle/>
          <a:p>
            <a:pPr algn="ctr"/>
            <a:r>
              <a:rPr lang="tr-TR" sz="6000">
                <a:latin typeface="Open Sans Extrabold" panose="020B0906030804020204" pitchFamily="34" charset="0"/>
                <a:ea typeface="Open Sans Extrabold" panose="020B0906030804020204" pitchFamily="34" charset="0"/>
                <a:cs typeface="Open Sans Extrabold" panose="020B0906030804020204" pitchFamily="34" charset="0"/>
              </a:rPr>
              <a:t>INTERMISSION</a:t>
            </a:r>
          </a:p>
        </p:txBody>
      </p:sp>
      <p:sp>
        <p:nvSpPr>
          <p:cNvPr id="22" name="TextBox 21"/>
          <p:cNvSpPr txBox="1"/>
          <p:nvPr/>
        </p:nvSpPr>
        <p:spPr>
          <a:xfrm>
            <a:off x="11605140" y="4920584"/>
            <a:ext cx="1173719" cy="1200329"/>
          </a:xfrm>
          <a:prstGeom prst="rect">
            <a:avLst/>
          </a:prstGeom>
          <a:noFill/>
        </p:spPr>
        <p:txBody>
          <a:bodyPr wrap="none" rtlCol="0">
            <a:spAutoFit/>
          </a:bodyPr>
          <a:lstStyle/>
          <a:p>
            <a:r>
              <a:rPr lang="tr-TR" sz="7200">
                <a:solidFill>
                  <a:schemeClr val="bg2">
                    <a:lumMod val="10000"/>
                  </a:schemeClr>
                </a:solidFill>
                <a:latin typeface="FontAwesome" pitchFamily="2" charset="0"/>
              </a:rPr>
              <a:t></a:t>
            </a:r>
            <a:endParaRPr lang="tr-TR" sz="7200" spc="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42251212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0" name="Picture 59"/>
          <p:cNvPicPr>
            <a:picLocks noChangeAspect="1"/>
          </p:cNvPicPr>
          <p:nvPr/>
        </p:nvPicPr>
        <p:blipFill>
          <a:blip r:embed="rId2" cstate="print">
            <a:lum bright="20000"/>
          </a:blip>
          <a:stretch>
            <a:fillRect/>
          </a:stretch>
        </p:blipFill>
        <p:spPr>
          <a:xfrm>
            <a:off x="4142776" y="3264051"/>
            <a:ext cx="15781402" cy="8959270"/>
          </a:xfrm>
          <a:prstGeom prst="rect">
            <a:avLst/>
          </a:prstGeom>
        </p:spPr>
      </p:pic>
      <p:sp>
        <p:nvSpPr>
          <p:cNvPr id="20" name="TextBox 19"/>
          <p:cNvSpPr txBox="1"/>
          <p:nvPr/>
        </p:nvSpPr>
        <p:spPr>
          <a:xfrm>
            <a:off x="2076450" y="1695450"/>
            <a:ext cx="6147067" cy="1323439"/>
          </a:xfrm>
          <a:prstGeom prst="rect">
            <a:avLst/>
          </a:prstGeom>
          <a:noFill/>
        </p:spPr>
        <p:txBody>
          <a:bodyPr wrap="non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LOCATIONS</a:t>
            </a:r>
          </a:p>
        </p:txBody>
      </p:sp>
      <p:sp>
        <p:nvSpPr>
          <p:cNvPr id="22" name="TextBox 21"/>
          <p:cNvSpPr txBox="1"/>
          <p:nvPr/>
        </p:nvSpPr>
        <p:spPr>
          <a:xfrm>
            <a:off x="2076450" y="3018889"/>
            <a:ext cx="8125942" cy="646331"/>
          </a:xfrm>
          <a:prstGeom prst="rect">
            <a:avLst/>
          </a:prstGeom>
          <a:noFill/>
        </p:spPr>
        <p:txBody>
          <a:bodyPr wrap="none" rtlCol="0">
            <a:spAutoFit/>
          </a:bodyPr>
          <a:lstStyle/>
          <a:p>
            <a:r>
              <a:rPr lang="tr-TR" spc="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WHERE WE ARE</a:t>
            </a:r>
          </a:p>
        </p:txBody>
      </p:sp>
      <p:sp>
        <p:nvSpPr>
          <p:cNvPr id="61" name="Oval 60"/>
          <p:cNvSpPr/>
          <p:nvPr/>
        </p:nvSpPr>
        <p:spPr>
          <a:xfrm>
            <a:off x="6601968" y="6181344"/>
            <a:ext cx="164592" cy="164592"/>
          </a:xfrm>
          <a:prstGeom prst="ellipse">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Oval 61"/>
          <p:cNvSpPr/>
          <p:nvPr/>
        </p:nvSpPr>
        <p:spPr>
          <a:xfrm>
            <a:off x="8595360" y="10753344"/>
            <a:ext cx="164592" cy="164592"/>
          </a:xfrm>
          <a:prstGeom prst="ellipse">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p:cNvSpPr/>
          <p:nvPr/>
        </p:nvSpPr>
        <p:spPr>
          <a:xfrm>
            <a:off x="13679424" y="7743686"/>
            <a:ext cx="164592" cy="164592"/>
          </a:xfrm>
          <a:prstGeom prst="ellipse">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Oval 67"/>
          <p:cNvSpPr/>
          <p:nvPr/>
        </p:nvSpPr>
        <p:spPr>
          <a:xfrm>
            <a:off x="11443213" y="8310614"/>
            <a:ext cx="164592" cy="164592"/>
          </a:xfrm>
          <a:prstGeom prst="ellipse">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Oval 75"/>
          <p:cNvSpPr/>
          <p:nvPr/>
        </p:nvSpPr>
        <p:spPr>
          <a:xfrm>
            <a:off x="16751808" y="5055350"/>
            <a:ext cx="164592" cy="164592"/>
          </a:xfrm>
          <a:prstGeom prst="ellipse">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TextBox 76"/>
          <p:cNvSpPr txBox="1"/>
          <p:nvPr/>
        </p:nvSpPr>
        <p:spPr>
          <a:xfrm>
            <a:off x="5492653" y="5402822"/>
            <a:ext cx="2417650" cy="553998"/>
          </a:xfrm>
          <a:prstGeom prst="rect">
            <a:avLst/>
          </a:prstGeom>
          <a:noFill/>
        </p:spPr>
        <p:txBody>
          <a:bodyPr wrap="none" rtlCol="0">
            <a:spAutoFit/>
          </a:bodyPr>
          <a:lstStyle/>
          <a:p>
            <a:r>
              <a:rPr lang="tr-TR" sz="3000" dirty="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Main Offices</a:t>
            </a:r>
          </a:p>
        </p:txBody>
      </p:sp>
      <p:sp>
        <p:nvSpPr>
          <p:cNvPr id="78" name="TextBox 77"/>
          <p:cNvSpPr txBox="1"/>
          <p:nvPr/>
        </p:nvSpPr>
        <p:spPr>
          <a:xfrm>
            <a:off x="10832851" y="7432993"/>
            <a:ext cx="1467068" cy="553998"/>
          </a:xfrm>
          <a:prstGeom prst="rect">
            <a:avLst/>
          </a:prstGeom>
          <a:noFill/>
        </p:spPr>
        <p:txBody>
          <a:bodyPr wrap="none" rtlCol="0">
            <a:spAutoFit/>
          </a:bodyPr>
          <a:lstStyle/>
          <a:p>
            <a:r>
              <a:rPr lang="tr-TR" sz="3000" dirty="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Agency</a:t>
            </a:r>
          </a:p>
        </p:txBody>
      </p:sp>
      <p:sp>
        <p:nvSpPr>
          <p:cNvPr id="79" name="TextBox 78"/>
          <p:cNvSpPr txBox="1"/>
          <p:nvPr/>
        </p:nvSpPr>
        <p:spPr>
          <a:xfrm>
            <a:off x="15081701" y="4196159"/>
            <a:ext cx="3384260" cy="553998"/>
          </a:xfrm>
          <a:prstGeom prst="rect">
            <a:avLst/>
          </a:prstGeom>
          <a:noFill/>
        </p:spPr>
        <p:txBody>
          <a:bodyPr wrap="none" rtlCol="0">
            <a:spAutoFit/>
          </a:bodyPr>
          <a:lstStyle/>
          <a:p>
            <a:r>
              <a:rPr lang="tr-TR" sz="3000" dirty="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Subsidiary Offices</a:t>
            </a:r>
          </a:p>
        </p:txBody>
      </p:sp>
      <p:sp>
        <p:nvSpPr>
          <p:cNvPr id="84" name="TextBox 83"/>
          <p:cNvSpPr txBox="1"/>
          <p:nvPr/>
        </p:nvSpPr>
        <p:spPr>
          <a:xfrm>
            <a:off x="7906771" y="9858390"/>
            <a:ext cx="1467068" cy="553998"/>
          </a:xfrm>
          <a:prstGeom prst="rect">
            <a:avLst/>
          </a:prstGeom>
          <a:noFill/>
        </p:spPr>
        <p:txBody>
          <a:bodyPr wrap="none" rtlCol="0">
            <a:spAutoFit/>
          </a:bodyPr>
          <a:lstStyle/>
          <a:p>
            <a:r>
              <a:rPr lang="tr-TR" sz="3000" dirty="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Agency</a:t>
            </a:r>
          </a:p>
        </p:txBody>
      </p:sp>
      <p:sp>
        <p:nvSpPr>
          <p:cNvPr id="85" name="TextBox 84"/>
          <p:cNvSpPr txBox="1"/>
          <p:nvPr/>
        </p:nvSpPr>
        <p:spPr>
          <a:xfrm>
            <a:off x="12990835" y="6848732"/>
            <a:ext cx="1467068" cy="553998"/>
          </a:xfrm>
          <a:prstGeom prst="rect">
            <a:avLst/>
          </a:prstGeom>
          <a:noFill/>
        </p:spPr>
        <p:txBody>
          <a:bodyPr wrap="none" rtlCol="0">
            <a:spAutoFit/>
          </a:bodyPr>
          <a:lstStyle/>
          <a:p>
            <a:r>
              <a:rPr lang="tr-TR" sz="3000" dirty="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Agency</a:t>
            </a:r>
          </a:p>
        </p:txBody>
      </p:sp>
    </p:spTree>
    <p:extLst>
      <p:ext uri="{BB962C8B-B14F-4D97-AF65-F5344CB8AC3E}">
        <p14:creationId xmlns:p14="http://schemas.microsoft.com/office/powerpoint/2010/main" val="4212633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COLUMN CHART</a:t>
            </a:r>
          </a:p>
        </p:txBody>
      </p:sp>
      <p:sp>
        <p:nvSpPr>
          <p:cNvPr id="22" name="TextBox 21"/>
          <p:cNvSpPr txBox="1"/>
          <p:nvPr/>
        </p:nvSpPr>
        <p:spPr>
          <a:xfrm>
            <a:off x="2076450" y="3018889"/>
            <a:ext cx="3639138" cy="646331"/>
          </a:xfrm>
          <a:prstGeom prst="rect">
            <a:avLst/>
          </a:prstGeom>
          <a:noFill/>
        </p:spPr>
        <p:txBody>
          <a:bodyPr wrap="none" rtlCol="0">
            <a:spAutoFit/>
          </a:bodyPr>
          <a:lstStyle/>
          <a:p>
            <a:r>
              <a:rPr lang="tr-TR" spc="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GRAPH</a:t>
            </a:r>
          </a:p>
        </p:txBody>
      </p:sp>
      <p:graphicFrame>
        <p:nvGraphicFramePr>
          <p:cNvPr id="5" name="Chart 4"/>
          <p:cNvGraphicFramePr/>
          <p:nvPr>
            <p:extLst>
              <p:ext uri="{D42A27DB-BD31-4B8C-83A1-F6EECF244321}">
                <p14:modId xmlns:p14="http://schemas.microsoft.com/office/powerpoint/2010/main" val="1265856500"/>
              </p:ext>
            </p:extLst>
          </p:nvPr>
        </p:nvGraphicFramePr>
        <p:xfrm>
          <a:off x="2076450" y="4677664"/>
          <a:ext cx="20673822" cy="569163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4099703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13" name="Chart 12"/>
          <p:cNvGraphicFramePr/>
          <p:nvPr>
            <p:extLst>
              <p:ext uri="{D42A27DB-BD31-4B8C-83A1-F6EECF244321}">
                <p14:modId xmlns:p14="http://schemas.microsoft.com/office/powerpoint/2010/main" val="1929862003"/>
              </p:ext>
            </p:extLst>
          </p:nvPr>
        </p:nvGraphicFramePr>
        <p:xfrm>
          <a:off x="12561570" y="4609028"/>
          <a:ext cx="9950958" cy="5691632"/>
        </p:xfrm>
        <a:graphic>
          <a:graphicData uri="http://schemas.openxmlformats.org/drawingml/2006/chart">
            <c:chart xmlns:c="http://schemas.openxmlformats.org/drawingml/2006/chart" xmlns:r="http://schemas.openxmlformats.org/officeDocument/2006/relationships" r:id="rId2"/>
          </a:graphicData>
        </a:graphic>
      </p:graphicFrame>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COLUMN CHART</a:t>
            </a:r>
          </a:p>
        </p:txBody>
      </p:sp>
      <p:sp>
        <p:nvSpPr>
          <p:cNvPr id="22" name="TextBox 21"/>
          <p:cNvSpPr txBox="1"/>
          <p:nvPr/>
        </p:nvSpPr>
        <p:spPr>
          <a:xfrm>
            <a:off x="2076450" y="3018889"/>
            <a:ext cx="3639138" cy="646331"/>
          </a:xfrm>
          <a:prstGeom prst="rect">
            <a:avLst/>
          </a:prstGeom>
          <a:noFill/>
        </p:spPr>
        <p:txBody>
          <a:bodyPr wrap="none" rtlCol="0">
            <a:spAutoFit/>
          </a:bodyPr>
          <a:lstStyle/>
          <a:p>
            <a:r>
              <a:rPr lang="tr-TR" spc="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GRAPH</a:t>
            </a:r>
          </a:p>
        </p:txBody>
      </p:sp>
      <p:graphicFrame>
        <p:nvGraphicFramePr>
          <p:cNvPr id="5" name="Chart 4"/>
          <p:cNvGraphicFramePr/>
          <p:nvPr>
            <p:extLst>
              <p:ext uri="{D42A27DB-BD31-4B8C-83A1-F6EECF244321}">
                <p14:modId xmlns:p14="http://schemas.microsoft.com/office/powerpoint/2010/main" val="1886627932"/>
              </p:ext>
            </p:extLst>
          </p:nvPr>
        </p:nvGraphicFramePr>
        <p:xfrm>
          <a:off x="2076450" y="4677664"/>
          <a:ext cx="9682734" cy="569163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588468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COLUMN CHART</a:t>
            </a:r>
          </a:p>
        </p:txBody>
      </p:sp>
      <p:sp>
        <p:nvSpPr>
          <p:cNvPr id="22" name="TextBox 21"/>
          <p:cNvSpPr txBox="1"/>
          <p:nvPr/>
        </p:nvSpPr>
        <p:spPr>
          <a:xfrm>
            <a:off x="2076450" y="3018889"/>
            <a:ext cx="3639138" cy="646331"/>
          </a:xfrm>
          <a:prstGeom prst="rect">
            <a:avLst/>
          </a:prstGeom>
          <a:noFill/>
        </p:spPr>
        <p:txBody>
          <a:bodyPr wrap="none" rtlCol="0">
            <a:spAutoFit/>
          </a:bodyPr>
          <a:lstStyle/>
          <a:p>
            <a:r>
              <a:rPr lang="tr-TR" spc="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GRAPH</a:t>
            </a:r>
          </a:p>
        </p:txBody>
      </p:sp>
      <p:graphicFrame>
        <p:nvGraphicFramePr>
          <p:cNvPr id="5" name="Chart 4"/>
          <p:cNvGraphicFramePr/>
          <p:nvPr>
            <p:extLst>
              <p:ext uri="{D42A27DB-BD31-4B8C-83A1-F6EECF244321}">
                <p14:modId xmlns:p14="http://schemas.microsoft.com/office/powerpoint/2010/main" val="1605745154"/>
              </p:ext>
            </p:extLst>
          </p:nvPr>
        </p:nvGraphicFramePr>
        <p:xfrm>
          <a:off x="2076450" y="4677664"/>
          <a:ext cx="11151616" cy="5691632"/>
        </p:xfrm>
        <a:graphic>
          <a:graphicData uri="http://schemas.openxmlformats.org/drawingml/2006/chart">
            <c:chart xmlns:c="http://schemas.openxmlformats.org/drawingml/2006/chart" xmlns:r="http://schemas.openxmlformats.org/officeDocument/2006/relationships" r:id="rId2"/>
          </a:graphicData>
        </a:graphic>
      </p:graphicFrame>
      <p:sp>
        <p:nvSpPr>
          <p:cNvPr id="21" name="TextBox 20"/>
          <p:cNvSpPr txBox="1"/>
          <p:nvPr/>
        </p:nvSpPr>
        <p:spPr>
          <a:xfrm>
            <a:off x="14621210" y="7161334"/>
            <a:ext cx="546945" cy="769441"/>
          </a:xfrm>
          <a:prstGeom prst="rect">
            <a:avLst/>
          </a:prstGeom>
          <a:noFill/>
        </p:spPr>
        <p:txBody>
          <a:bodyPr wrap="none" rtlCol="0">
            <a:spAutoFit/>
          </a:bodyPr>
          <a:lstStyle/>
          <a:p>
            <a:pPr algn="ctr"/>
            <a:r>
              <a:rPr lang="tr-TR" sz="4400">
                <a:solidFill>
                  <a:srgbClr val="0D8285"/>
                </a:solidFill>
                <a:latin typeface="FontAwesome" pitchFamily="2" charset="0"/>
              </a:rPr>
              <a:t></a:t>
            </a:r>
            <a:endParaRPr lang="tr-TR" sz="44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9" name="Rectangle 28"/>
          <p:cNvSpPr/>
          <p:nvPr/>
        </p:nvSpPr>
        <p:spPr>
          <a:xfrm>
            <a:off x="14560296" y="5311109"/>
            <a:ext cx="9231225"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a:t>
            </a:r>
          </a:p>
        </p:txBody>
      </p:sp>
      <p:sp>
        <p:nvSpPr>
          <p:cNvPr id="30" name="TextBox 29"/>
          <p:cNvSpPr txBox="1"/>
          <p:nvPr/>
        </p:nvSpPr>
        <p:spPr>
          <a:xfrm>
            <a:off x="14560296" y="8199763"/>
            <a:ext cx="668773" cy="769441"/>
          </a:xfrm>
          <a:prstGeom prst="rect">
            <a:avLst/>
          </a:prstGeom>
          <a:noFill/>
        </p:spPr>
        <p:txBody>
          <a:bodyPr wrap="none" rtlCol="0">
            <a:spAutoFit/>
          </a:bodyPr>
          <a:lstStyle/>
          <a:p>
            <a:pPr algn="ctr"/>
            <a:r>
              <a:rPr lang="tr-TR" sz="4400">
                <a:solidFill>
                  <a:srgbClr val="231F20"/>
                </a:solidFill>
                <a:latin typeface="FontAwesome" pitchFamily="2" charset="0"/>
              </a:rPr>
              <a:t></a:t>
            </a:r>
            <a:endParaRPr lang="tr-TR" sz="4400">
              <a:solidFill>
                <a:srgbClr val="231F20"/>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1" name="TextBox 30"/>
          <p:cNvSpPr txBox="1"/>
          <p:nvPr/>
        </p:nvSpPr>
        <p:spPr>
          <a:xfrm>
            <a:off x="14641247" y="9238192"/>
            <a:ext cx="506870" cy="769441"/>
          </a:xfrm>
          <a:prstGeom prst="rect">
            <a:avLst/>
          </a:prstGeom>
          <a:noFill/>
        </p:spPr>
        <p:txBody>
          <a:bodyPr wrap="none" rtlCol="0">
            <a:spAutoFit/>
          </a:bodyPr>
          <a:lstStyle/>
          <a:p>
            <a:pPr algn="ctr"/>
            <a:r>
              <a:rPr lang="tr-TR" sz="4400">
                <a:solidFill>
                  <a:srgbClr val="BCBCBC"/>
                </a:solidFill>
                <a:latin typeface="FontAwesome" pitchFamily="2" charset="0"/>
              </a:rPr>
              <a:t></a:t>
            </a:r>
            <a:endParaRPr lang="tr-TR" sz="4400">
              <a:solidFill>
                <a:srgbClr val="BCBCBC"/>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2" name="Rectangle 31"/>
          <p:cNvSpPr/>
          <p:nvPr/>
        </p:nvSpPr>
        <p:spPr>
          <a:xfrm>
            <a:off x="14560296" y="4755332"/>
            <a:ext cx="10134600" cy="553998"/>
          </a:xfrm>
          <a:prstGeom prst="rect">
            <a:avLst/>
          </a:prstGeom>
        </p:spPr>
        <p:txBody>
          <a:bodyPr wrap="square">
            <a:spAutoFit/>
          </a:bodyPr>
          <a:lstStyle/>
          <a:p>
            <a:r>
              <a:rPr lang="tr-TR" sz="3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33" name="Rectangle 32"/>
          <p:cNvSpPr/>
          <p:nvPr/>
        </p:nvSpPr>
        <p:spPr>
          <a:xfrm>
            <a:off x="15491173" y="7269055"/>
            <a:ext cx="5330637" cy="553998"/>
          </a:xfrm>
          <a:prstGeom prst="rect">
            <a:avLst/>
          </a:prstGeom>
        </p:spPr>
        <p:txBody>
          <a:bodyPr wrap="square">
            <a:spAutoFit/>
          </a:bodyPr>
          <a:lstStyle/>
          <a:p>
            <a:r>
              <a:rPr lang="tr-T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Modesty</a:t>
            </a:r>
          </a:p>
        </p:txBody>
      </p:sp>
      <p:sp>
        <p:nvSpPr>
          <p:cNvPr id="36" name="Rectangle 35"/>
          <p:cNvSpPr/>
          <p:nvPr/>
        </p:nvSpPr>
        <p:spPr>
          <a:xfrm>
            <a:off x="15491173" y="8307484"/>
            <a:ext cx="5330637" cy="553998"/>
          </a:xfrm>
          <a:prstGeom prst="rect">
            <a:avLst/>
          </a:prstGeom>
        </p:spPr>
        <p:txBody>
          <a:bodyPr wrap="square">
            <a:spAutoFit/>
          </a:bodyPr>
          <a:lstStyle/>
          <a:p>
            <a:r>
              <a:rPr lang="tr-TR" sz="3000">
                <a:solidFill>
                  <a:srgbClr val="231F20"/>
                </a:solidFill>
                <a:latin typeface="Open Sans Semibold" panose="020B0706030804020204" pitchFamily="34" charset="0"/>
                <a:ea typeface="Open Sans Semibold" panose="020B0706030804020204" pitchFamily="34" charset="0"/>
                <a:cs typeface="Open Sans Semibold" panose="020B0706030804020204" pitchFamily="34" charset="0"/>
              </a:rPr>
              <a:t>Excitement</a:t>
            </a:r>
          </a:p>
        </p:txBody>
      </p:sp>
      <p:sp>
        <p:nvSpPr>
          <p:cNvPr id="37" name="Rectangle 36"/>
          <p:cNvSpPr/>
          <p:nvPr/>
        </p:nvSpPr>
        <p:spPr>
          <a:xfrm>
            <a:off x="15491173" y="9345913"/>
            <a:ext cx="5330637" cy="553998"/>
          </a:xfrm>
          <a:prstGeom prst="rect">
            <a:avLst/>
          </a:prstGeom>
        </p:spPr>
        <p:txBody>
          <a:bodyPr wrap="square">
            <a:spAutoFit/>
          </a:bodyPr>
          <a:lstStyle/>
          <a:p>
            <a:r>
              <a:rPr lang="tr-TR" sz="3000">
                <a:solidFill>
                  <a:srgbClr val="BCBCBC"/>
                </a:solidFill>
                <a:latin typeface="Open Sans Semibold" panose="020B0706030804020204" pitchFamily="34" charset="0"/>
                <a:ea typeface="Open Sans Semibold" panose="020B0706030804020204" pitchFamily="34" charset="0"/>
                <a:cs typeface="Open Sans Semibold" panose="020B0706030804020204" pitchFamily="34" charset="0"/>
              </a:rPr>
              <a:t>Brilliant</a:t>
            </a:r>
          </a:p>
        </p:txBody>
      </p:sp>
    </p:spTree>
    <p:extLst>
      <p:ext uri="{BB962C8B-B14F-4D97-AF65-F5344CB8AC3E}">
        <p14:creationId xmlns:p14="http://schemas.microsoft.com/office/powerpoint/2010/main" val="22565131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PIE CHART</a:t>
            </a:r>
          </a:p>
        </p:txBody>
      </p:sp>
      <p:sp>
        <p:nvSpPr>
          <p:cNvPr id="22" name="TextBox 21"/>
          <p:cNvSpPr txBox="1"/>
          <p:nvPr/>
        </p:nvSpPr>
        <p:spPr>
          <a:xfrm>
            <a:off x="2076450" y="3018889"/>
            <a:ext cx="3639138" cy="646331"/>
          </a:xfrm>
          <a:prstGeom prst="rect">
            <a:avLst/>
          </a:prstGeom>
          <a:noFill/>
        </p:spPr>
        <p:txBody>
          <a:bodyPr wrap="none" rtlCol="0">
            <a:spAutoFit/>
          </a:bodyPr>
          <a:lstStyle/>
          <a:p>
            <a:r>
              <a:rPr lang="tr-TR" spc="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GRAPH</a:t>
            </a:r>
          </a:p>
        </p:txBody>
      </p:sp>
      <p:graphicFrame>
        <p:nvGraphicFramePr>
          <p:cNvPr id="5" name="Chart 4"/>
          <p:cNvGraphicFramePr/>
          <p:nvPr>
            <p:extLst>
              <p:ext uri="{D42A27DB-BD31-4B8C-83A1-F6EECF244321}">
                <p14:modId xmlns:p14="http://schemas.microsoft.com/office/powerpoint/2010/main" val="2753331793"/>
              </p:ext>
            </p:extLst>
          </p:nvPr>
        </p:nvGraphicFramePr>
        <p:xfrm>
          <a:off x="10788528" y="4704723"/>
          <a:ext cx="12746857" cy="6505821"/>
        </p:xfrm>
        <a:graphic>
          <a:graphicData uri="http://schemas.openxmlformats.org/drawingml/2006/chart">
            <c:chart xmlns:c="http://schemas.openxmlformats.org/drawingml/2006/chart" xmlns:r="http://schemas.openxmlformats.org/officeDocument/2006/relationships" r:id="rId2"/>
          </a:graphicData>
        </a:graphic>
      </p:graphicFrame>
      <p:sp>
        <p:nvSpPr>
          <p:cNvPr id="21" name="TextBox 20"/>
          <p:cNvSpPr txBox="1"/>
          <p:nvPr/>
        </p:nvSpPr>
        <p:spPr>
          <a:xfrm>
            <a:off x="2036375" y="7161334"/>
            <a:ext cx="748924" cy="769441"/>
          </a:xfrm>
          <a:prstGeom prst="rect">
            <a:avLst/>
          </a:prstGeom>
          <a:noFill/>
        </p:spPr>
        <p:txBody>
          <a:bodyPr wrap="none" rtlCol="0">
            <a:spAutoFit/>
          </a:bodyPr>
          <a:lstStyle/>
          <a:p>
            <a:pPr algn="ctr"/>
            <a:r>
              <a:rPr lang="tr-TR" sz="4400">
                <a:solidFill>
                  <a:srgbClr val="0D8285"/>
                </a:solidFill>
                <a:latin typeface="FontAwesome" pitchFamily="2" charset="0"/>
              </a:rPr>
              <a:t></a:t>
            </a:r>
            <a:endParaRPr lang="tr-TR" sz="44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9" name="Rectangle 28"/>
          <p:cNvSpPr/>
          <p:nvPr/>
        </p:nvSpPr>
        <p:spPr>
          <a:xfrm>
            <a:off x="2076450" y="5311109"/>
            <a:ext cx="10304526"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a:t>
            </a:r>
          </a:p>
        </p:txBody>
      </p:sp>
      <p:sp>
        <p:nvSpPr>
          <p:cNvPr id="30" name="TextBox 29"/>
          <p:cNvSpPr txBox="1"/>
          <p:nvPr/>
        </p:nvSpPr>
        <p:spPr>
          <a:xfrm>
            <a:off x="2036375" y="8199763"/>
            <a:ext cx="748924" cy="769441"/>
          </a:xfrm>
          <a:prstGeom prst="rect">
            <a:avLst/>
          </a:prstGeom>
          <a:noFill/>
        </p:spPr>
        <p:txBody>
          <a:bodyPr wrap="none" rtlCol="0">
            <a:spAutoFit/>
          </a:bodyPr>
          <a:lstStyle/>
          <a:p>
            <a:pPr algn="ctr"/>
            <a:r>
              <a:rPr lang="tr-TR" sz="4400">
                <a:solidFill>
                  <a:srgbClr val="231F20"/>
                </a:solidFill>
                <a:latin typeface="FontAwesome" pitchFamily="2" charset="0"/>
              </a:rPr>
              <a:t></a:t>
            </a:r>
            <a:endParaRPr lang="tr-TR" sz="4400">
              <a:solidFill>
                <a:srgbClr val="231F20"/>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1" name="TextBox 30"/>
          <p:cNvSpPr txBox="1"/>
          <p:nvPr/>
        </p:nvSpPr>
        <p:spPr>
          <a:xfrm>
            <a:off x="2036375" y="9238192"/>
            <a:ext cx="748923" cy="769441"/>
          </a:xfrm>
          <a:prstGeom prst="rect">
            <a:avLst/>
          </a:prstGeom>
          <a:noFill/>
        </p:spPr>
        <p:txBody>
          <a:bodyPr wrap="none" rtlCol="0">
            <a:spAutoFit/>
          </a:bodyPr>
          <a:lstStyle/>
          <a:p>
            <a:pPr algn="ctr"/>
            <a:r>
              <a:rPr lang="tr-TR" sz="4400">
                <a:solidFill>
                  <a:srgbClr val="BCBCBC"/>
                </a:solidFill>
                <a:latin typeface="FontAwesome" pitchFamily="2" charset="0"/>
              </a:rPr>
              <a:t></a:t>
            </a:r>
            <a:endParaRPr lang="tr-TR" sz="4400">
              <a:solidFill>
                <a:srgbClr val="BCBCBC"/>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2" name="Rectangle 31"/>
          <p:cNvSpPr/>
          <p:nvPr/>
        </p:nvSpPr>
        <p:spPr>
          <a:xfrm>
            <a:off x="2076450" y="4755332"/>
            <a:ext cx="10134600" cy="553998"/>
          </a:xfrm>
          <a:prstGeom prst="rect">
            <a:avLst/>
          </a:prstGeom>
        </p:spPr>
        <p:txBody>
          <a:bodyPr wrap="square">
            <a:spAutoFit/>
          </a:bodyPr>
          <a:lstStyle/>
          <a:p>
            <a:r>
              <a:rPr lang="tr-TR" sz="3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33" name="Rectangle 32"/>
          <p:cNvSpPr/>
          <p:nvPr/>
        </p:nvSpPr>
        <p:spPr>
          <a:xfrm>
            <a:off x="3007327" y="7269055"/>
            <a:ext cx="9203723" cy="553998"/>
          </a:xfrm>
          <a:prstGeom prst="rect">
            <a:avLst/>
          </a:prstGeom>
        </p:spPr>
        <p:txBody>
          <a:bodyPr wrap="square">
            <a:spAutoFit/>
          </a:bodyPr>
          <a:lstStyle/>
          <a:p>
            <a:r>
              <a:rPr lang="fr-F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Vivamus nec interdum turpis. Sed tristique cons</a:t>
            </a:r>
            <a:r>
              <a:rPr lang="tr-T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a:t>
            </a:r>
          </a:p>
        </p:txBody>
      </p:sp>
      <p:sp>
        <p:nvSpPr>
          <p:cNvPr id="36" name="Rectangle 35"/>
          <p:cNvSpPr/>
          <p:nvPr/>
        </p:nvSpPr>
        <p:spPr>
          <a:xfrm>
            <a:off x="3007327" y="8307484"/>
            <a:ext cx="9203723" cy="553998"/>
          </a:xfrm>
          <a:prstGeom prst="rect">
            <a:avLst/>
          </a:prstGeom>
        </p:spPr>
        <p:txBody>
          <a:bodyPr wrap="square">
            <a:spAutoFit/>
          </a:bodyPr>
          <a:lstStyle/>
          <a:p>
            <a:r>
              <a:rPr lang="fr-FR" sz="3000">
                <a:solidFill>
                  <a:srgbClr val="231F20"/>
                </a:solidFill>
                <a:latin typeface="Open Sans Semibold" panose="020B0706030804020204" pitchFamily="34" charset="0"/>
                <a:ea typeface="Open Sans Semibold" panose="020B0706030804020204" pitchFamily="34" charset="0"/>
                <a:cs typeface="Open Sans Semibold" panose="020B0706030804020204" pitchFamily="34" charset="0"/>
              </a:rPr>
              <a:t>Vivamus nec interdum turpis. Sed tristique cons.</a:t>
            </a:r>
          </a:p>
        </p:txBody>
      </p:sp>
      <p:sp>
        <p:nvSpPr>
          <p:cNvPr id="37" name="Rectangle 36"/>
          <p:cNvSpPr/>
          <p:nvPr/>
        </p:nvSpPr>
        <p:spPr>
          <a:xfrm>
            <a:off x="3007327" y="9345913"/>
            <a:ext cx="9203723" cy="553998"/>
          </a:xfrm>
          <a:prstGeom prst="rect">
            <a:avLst/>
          </a:prstGeom>
        </p:spPr>
        <p:txBody>
          <a:bodyPr wrap="square">
            <a:spAutoFit/>
          </a:bodyPr>
          <a:lstStyle/>
          <a:p>
            <a:r>
              <a:rPr lang="fr-FR" sz="3000">
                <a:solidFill>
                  <a:srgbClr val="BCBCBC"/>
                </a:solidFill>
                <a:latin typeface="Open Sans Semibold" panose="020B0706030804020204" pitchFamily="34" charset="0"/>
                <a:ea typeface="Open Sans Semibold" panose="020B0706030804020204" pitchFamily="34" charset="0"/>
                <a:cs typeface="Open Sans Semibold" panose="020B0706030804020204" pitchFamily="34" charset="0"/>
              </a:rPr>
              <a:t>Vivamus nec interdum turpis. Sed tristique cons.</a:t>
            </a:r>
          </a:p>
        </p:txBody>
      </p:sp>
    </p:spTree>
    <p:extLst>
      <p:ext uri="{BB962C8B-B14F-4D97-AF65-F5344CB8AC3E}">
        <p14:creationId xmlns:p14="http://schemas.microsoft.com/office/powerpoint/2010/main" val="18186038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DOUGHNUT CHART</a:t>
            </a:r>
          </a:p>
        </p:txBody>
      </p:sp>
      <p:sp>
        <p:nvSpPr>
          <p:cNvPr id="22" name="TextBox 21"/>
          <p:cNvSpPr txBox="1"/>
          <p:nvPr/>
        </p:nvSpPr>
        <p:spPr>
          <a:xfrm>
            <a:off x="2076450" y="3018889"/>
            <a:ext cx="3639138" cy="646331"/>
          </a:xfrm>
          <a:prstGeom prst="rect">
            <a:avLst/>
          </a:prstGeom>
          <a:noFill/>
        </p:spPr>
        <p:txBody>
          <a:bodyPr wrap="none" rtlCol="0">
            <a:spAutoFit/>
          </a:bodyPr>
          <a:lstStyle/>
          <a:p>
            <a:r>
              <a:rPr lang="tr-TR" spc="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GRAPH</a:t>
            </a:r>
          </a:p>
        </p:txBody>
      </p:sp>
      <p:graphicFrame>
        <p:nvGraphicFramePr>
          <p:cNvPr id="5" name="Chart 4"/>
          <p:cNvGraphicFramePr/>
          <p:nvPr>
            <p:extLst>
              <p:ext uri="{D42A27DB-BD31-4B8C-83A1-F6EECF244321}">
                <p14:modId xmlns:p14="http://schemas.microsoft.com/office/powerpoint/2010/main" val="3984837913"/>
              </p:ext>
            </p:extLst>
          </p:nvPr>
        </p:nvGraphicFramePr>
        <p:xfrm>
          <a:off x="-1921632" y="4704724"/>
          <a:ext cx="12746857" cy="594634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5" name="Chart 14"/>
          <p:cNvGraphicFramePr/>
          <p:nvPr>
            <p:extLst>
              <p:ext uri="{D42A27DB-BD31-4B8C-83A1-F6EECF244321}">
                <p14:modId xmlns:p14="http://schemas.microsoft.com/office/powerpoint/2010/main" val="2531587146"/>
              </p:ext>
            </p:extLst>
          </p:nvPr>
        </p:nvGraphicFramePr>
        <p:xfrm>
          <a:off x="13223118" y="4704724"/>
          <a:ext cx="12746857" cy="594634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6" name="Chart 15"/>
          <p:cNvGraphicFramePr/>
          <p:nvPr>
            <p:extLst>
              <p:ext uri="{D42A27DB-BD31-4B8C-83A1-F6EECF244321}">
                <p14:modId xmlns:p14="http://schemas.microsoft.com/office/powerpoint/2010/main" val="1925839354"/>
              </p:ext>
            </p:extLst>
          </p:nvPr>
        </p:nvGraphicFramePr>
        <p:xfrm>
          <a:off x="5650743" y="4704724"/>
          <a:ext cx="12746857" cy="5946344"/>
        </p:xfrm>
        <a:graphic>
          <a:graphicData uri="http://schemas.openxmlformats.org/drawingml/2006/chart">
            <c:chart xmlns:c="http://schemas.openxmlformats.org/drawingml/2006/chart" xmlns:r="http://schemas.openxmlformats.org/officeDocument/2006/relationships" r:id="rId4"/>
          </a:graphicData>
        </a:graphic>
      </p:graphicFrame>
      <p:sp>
        <p:nvSpPr>
          <p:cNvPr id="4" name="TextBox 3"/>
          <p:cNvSpPr txBox="1"/>
          <p:nvPr/>
        </p:nvSpPr>
        <p:spPr>
          <a:xfrm>
            <a:off x="3588418" y="7170064"/>
            <a:ext cx="1726755" cy="1015663"/>
          </a:xfrm>
          <a:prstGeom prst="rect">
            <a:avLst/>
          </a:prstGeom>
          <a:noFill/>
        </p:spPr>
        <p:txBody>
          <a:bodyPr wrap="none" rtlCol="0">
            <a:spAutoFit/>
          </a:bodyPr>
          <a:lstStyle/>
          <a:p>
            <a:r>
              <a:rPr lang="tr-TR" sz="6000">
                <a:solidFill>
                  <a:srgbClr val="231F20"/>
                </a:solidFill>
                <a:latin typeface="Open Sans Semibold" panose="020B0706030804020204" pitchFamily="34" charset="0"/>
                <a:ea typeface="Open Sans Semibold" panose="020B0706030804020204" pitchFamily="34" charset="0"/>
                <a:cs typeface="Open Sans Semibold" panose="020B0706030804020204" pitchFamily="34" charset="0"/>
              </a:rPr>
              <a:t>63%</a:t>
            </a:r>
          </a:p>
        </p:txBody>
      </p:sp>
      <p:sp>
        <p:nvSpPr>
          <p:cNvPr id="23" name="TextBox 22"/>
          <p:cNvSpPr txBox="1"/>
          <p:nvPr/>
        </p:nvSpPr>
        <p:spPr>
          <a:xfrm>
            <a:off x="11160793" y="7170064"/>
            <a:ext cx="1726755" cy="1015663"/>
          </a:xfrm>
          <a:prstGeom prst="rect">
            <a:avLst/>
          </a:prstGeom>
          <a:noFill/>
        </p:spPr>
        <p:txBody>
          <a:bodyPr wrap="none" rtlCol="0">
            <a:spAutoFit/>
          </a:bodyPr>
          <a:lstStyle/>
          <a:p>
            <a:r>
              <a:rPr lang="tr-TR" sz="6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70%</a:t>
            </a:r>
          </a:p>
        </p:txBody>
      </p:sp>
      <p:sp>
        <p:nvSpPr>
          <p:cNvPr id="24" name="TextBox 23"/>
          <p:cNvSpPr txBox="1"/>
          <p:nvPr/>
        </p:nvSpPr>
        <p:spPr>
          <a:xfrm>
            <a:off x="18733168" y="7170063"/>
            <a:ext cx="1726755" cy="1015663"/>
          </a:xfrm>
          <a:prstGeom prst="rect">
            <a:avLst/>
          </a:prstGeom>
          <a:noFill/>
        </p:spPr>
        <p:txBody>
          <a:bodyPr wrap="none" rtlCol="0">
            <a:spAutoFit/>
          </a:bodyPr>
          <a:lstStyle/>
          <a:p>
            <a:r>
              <a:rPr lang="tr-TR" sz="6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55%</a:t>
            </a:r>
          </a:p>
        </p:txBody>
      </p:sp>
    </p:spTree>
    <p:extLst>
      <p:ext uri="{BB962C8B-B14F-4D97-AF65-F5344CB8AC3E}">
        <p14:creationId xmlns:p14="http://schemas.microsoft.com/office/powerpoint/2010/main" val="26234963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LINE CHART</a:t>
            </a:r>
          </a:p>
        </p:txBody>
      </p:sp>
      <p:sp>
        <p:nvSpPr>
          <p:cNvPr id="22" name="TextBox 21"/>
          <p:cNvSpPr txBox="1"/>
          <p:nvPr/>
        </p:nvSpPr>
        <p:spPr>
          <a:xfrm>
            <a:off x="2076450" y="3018889"/>
            <a:ext cx="3639138" cy="646331"/>
          </a:xfrm>
          <a:prstGeom prst="rect">
            <a:avLst/>
          </a:prstGeom>
          <a:noFill/>
        </p:spPr>
        <p:txBody>
          <a:bodyPr wrap="none" rtlCol="0">
            <a:spAutoFit/>
          </a:bodyPr>
          <a:lstStyle/>
          <a:p>
            <a:r>
              <a:rPr lang="tr-TR" spc="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GRAPH</a:t>
            </a:r>
          </a:p>
        </p:txBody>
      </p:sp>
      <p:graphicFrame>
        <p:nvGraphicFramePr>
          <p:cNvPr id="5" name="Chart 4"/>
          <p:cNvGraphicFramePr/>
          <p:nvPr>
            <p:extLst>
              <p:ext uri="{D42A27DB-BD31-4B8C-83A1-F6EECF244321}">
                <p14:modId xmlns:p14="http://schemas.microsoft.com/office/powerpoint/2010/main" val="358289731"/>
              </p:ext>
            </p:extLst>
          </p:nvPr>
        </p:nvGraphicFramePr>
        <p:xfrm>
          <a:off x="12127484" y="4677664"/>
          <a:ext cx="11151616" cy="6265756"/>
        </p:xfrm>
        <a:graphic>
          <a:graphicData uri="http://schemas.openxmlformats.org/drawingml/2006/chart">
            <c:chart xmlns:c="http://schemas.openxmlformats.org/drawingml/2006/chart" xmlns:r="http://schemas.openxmlformats.org/officeDocument/2006/relationships" r:id="rId2"/>
          </a:graphicData>
        </a:graphic>
      </p:graphicFrame>
      <p:sp>
        <p:nvSpPr>
          <p:cNvPr id="15" name="Rectangle 14"/>
          <p:cNvSpPr/>
          <p:nvPr/>
        </p:nvSpPr>
        <p:spPr>
          <a:xfrm>
            <a:off x="2121916" y="5311109"/>
            <a:ext cx="9231225"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a:t>
            </a:r>
          </a:p>
        </p:txBody>
      </p:sp>
      <p:sp>
        <p:nvSpPr>
          <p:cNvPr id="16" name="Rectangle 15"/>
          <p:cNvSpPr/>
          <p:nvPr/>
        </p:nvSpPr>
        <p:spPr>
          <a:xfrm>
            <a:off x="2121916" y="4755332"/>
            <a:ext cx="9231225" cy="553998"/>
          </a:xfrm>
          <a:prstGeom prst="rect">
            <a:avLst/>
          </a:prstGeom>
        </p:spPr>
        <p:txBody>
          <a:bodyPr wrap="square">
            <a:spAutoFit/>
          </a:bodyPr>
          <a:lstStyle/>
          <a:p>
            <a:r>
              <a:rPr lang="tr-TR" sz="3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9" name="Rectangle 8"/>
          <p:cNvSpPr/>
          <p:nvPr/>
        </p:nvSpPr>
        <p:spPr>
          <a:xfrm>
            <a:off x="2121916" y="8483835"/>
            <a:ext cx="9231225"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a:t>
            </a:r>
          </a:p>
        </p:txBody>
      </p:sp>
      <p:sp>
        <p:nvSpPr>
          <p:cNvPr id="10" name="Rectangle 9"/>
          <p:cNvSpPr/>
          <p:nvPr/>
        </p:nvSpPr>
        <p:spPr>
          <a:xfrm>
            <a:off x="2121916" y="7928058"/>
            <a:ext cx="9231225" cy="553998"/>
          </a:xfrm>
          <a:prstGeom prst="rect">
            <a:avLst/>
          </a:prstGeom>
        </p:spPr>
        <p:txBody>
          <a:bodyPr wrap="square">
            <a:spAutoFit/>
          </a:bodyPr>
          <a:lstStyle/>
          <a:p>
            <a:r>
              <a:rPr lang="tr-TR" sz="3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Tree>
    <p:extLst>
      <p:ext uri="{BB962C8B-B14F-4D97-AF65-F5344CB8AC3E}">
        <p14:creationId xmlns:p14="http://schemas.microsoft.com/office/powerpoint/2010/main" val="13218433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CLUSTERED BAR</a:t>
            </a:r>
          </a:p>
        </p:txBody>
      </p:sp>
      <p:sp>
        <p:nvSpPr>
          <p:cNvPr id="22" name="TextBox 21"/>
          <p:cNvSpPr txBox="1"/>
          <p:nvPr/>
        </p:nvSpPr>
        <p:spPr>
          <a:xfrm>
            <a:off x="2076450" y="3018889"/>
            <a:ext cx="3639138" cy="646331"/>
          </a:xfrm>
          <a:prstGeom prst="rect">
            <a:avLst/>
          </a:prstGeom>
          <a:noFill/>
        </p:spPr>
        <p:txBody>
          <a:bodyPr wrap="none" rtlCol="0">
            <a:spAutoFit/>
          </a:bodyPr>
          <a:lstStyle/>
          <a:p>
            <a:r>
              <a:rPr lang="tr-TR" spc="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GRAPH</a:t>
            </a:r>
          </a:p>
        </p:txBody>
      </p:sp>
      <p:graphicFrame>
        <p:nvGraphicFramePr>
          <p:cNvPr id="5" name="Chart 4"/>
          <p:cNvGraphicFramePr/>
          <p:nvPr>
            <p:extLst>
              <p:ext uri="{D42A27DB-BD31-4B8C-83A1-F6EECF244321}">
                <p14:modId xmlns:p14="http://schemas.microsoft.com/office/powerpoint/2010/main" val="180185544"/>
              </p:ext>
            </p:extLst>
          </p:nvPr>
        </p:nvGraphicFramePr>
        <p:xfrm>
          <a:off x="12127484" y="4677664"/>
          <a:ext cx="10134600" cy="6265756"/>
        </p:xfrm>
        <a:graphic>
          <a:graphicData uri="http://schemas.openxmlformats.org/drawingml/2006/chart">
            <c:chart xmlns:c="http://schemas.openxmlformats.org/drawingml/2006/chart" xmlns:r="http://schemas.openxmlformats.org/officeDocument/2006/relationships" r:id="rId2"/>
          </a:graphicData>
        </a:graphic>
      </p:graphicFrame>
      <p:sp>
        <p:nvSpPr>
          <p:cNvPr id="15" name="Rectangle 14"/>
          <p:cNvSpPr/>
          <p:nvPr/>
        </p:nvSpPr>
        <p:spPr>
          <a:xfrm>
            <a:off x="2121916" y="5311109"/>
            <a:ext cx="9231225"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a:t>
            </a:r>
          </a:p>
        </p:txBody>
      </p:sp>
      <p:sp>
        <p:nvSpPr>
          <p:cNvPr id="16" name="Rectangle 15"/>
          <p:cNvSpPr/>
          <p:nvPr/>
        </p:nvSpPr>
        <p:spPr>
          <a:xfrm>
            <a:off x="2121916" y="4755332"/>
            <a:ext cx="9231225" cy="553998"/>
          </a:xfrm>
          <a:prstGeom prst="rect">
            <a:avLst/>
          </a:prstGeom>
        </p:spPr>
        <p:txBody>
          <a:bodyPr wrap="square">
            <a:spAutoFit/>
          </a:bodyPr>
          <a:lstStyle/>
          <a:p>
            <a:r>
              <a:rPr lang="tr-TR" sz="3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7" name="Rectangle 6"/>
          <p:cNvSpPr/>
          <p:nvPr/>
        </p:nvSpPr>
        <p:spPr>
          <a:xfrm>
            <a:off x="2121916" y="8483835"/>
            <a:ext cx="9231225"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a:t>
            </a:r>
          </a:p>
        </p:txBody>
      </p:sp>
      <p:sp>
        <p:nvSpPr>
          <p:cNvPr id="8" name="Rectangle 7"/>
          <p:cNvSpPr/>
          <p:nvPr/>
        </p:nvSpPr>
        <p:spPr>
          <a:xfrm>
            <a:off x="2121916" y="7928058"/>
            <a:ext cx="9231225" cy="553998"/>
          </a:xfrm>
          <a:prstGeom prst="rect">
            <a:avLst/>
          </a:prstGeom>
        </p:spPr>
        <p:txBody>
          <a:bodyPr wrap="square">
            <a:spAutoFit/>
          </a:bodyPr>
          <a:lstStyle/>
          <a:p>
            <a:r>
              <a:rPr lang="tr-TR" sz="3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Tree>
    <p:extLst>
      <p:ext uri="{BB962C8B-B14F-4D97-AF65-F5344CB8AC3E}">
        <p14:creationId xmlns:p14="http://schemas.microsoft.com/office/powerpoint/2010/main" val="11318341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AREA CHART</a:t>
            </a:r>
          </a:p>
        </p:txBody>
      </p:sp>
      <p:sp>
        <p:nvSpPr>
          <p:cNvPr id="22" name="TextBox 21"/>
          <p:cNvSpPr txBox="1"/>
          <p:nvPr/>
        </p:nvSpPr>
        <p:spPr>
          <a:xfrm>
            <a:off x="2076450" y="3018889"/>
            <a:ext cx="3639138" cy="646331"/>
          </a:xfrm>
          <a:prstGeom prst="rect">
            <a:avLst/>
          </a:prstGeom>
          <a:noFill/>
        </p:spPr>
        <p:txBody>
          <a:bodyPr wrap="none" rtlCol="0">
            <a:spAutoFit/>
          </a:bodyPr>
          <a:lstStyle/>
          <a:p>
            <a:r>
              <a:rPr lang="tr-TR" spc="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GRAPH</a:t>
            </a:r>
          </a:p>
        </p:txBody>
      </p:sp>
      <p:graphicFrame>
        <p:nvGraphicFramePr>
          <p:cNvPr id="5" name="Chart 4"/>
          <p:cNvGraphicFramePr/>
          <p:nvPr>
            <p:extLst>
              <p:ext uri="{D42A27DB-BD31-4B8C-83A1-F6EECF244321}">
                <p14:modId xmlns:p14="http://schemas.microsoft.com/office/powerpoint/2010/main" val="1452552636"/>
              </p:ext>
            </p:extLst>
          </p:nvPr>
        </p:nvGraphicFramePr>
        <p:xfrm>
          <a:off x="7124700" y="4677664"/>
          <a:ext cx="10134600" cy="6265756"/>
        </p:xfrm>
        <a:graphic>
          <a:graphicData uri="http://schemas.openxmlformats.org/drawingml/2006/chart">
            <c:chart xmlns:c="http://schemas.openxmlformats.org/drawingml/2006/chart" xmlns:r="http://schemas.openxmlformats.org/officeDocument/2006/relationships" r:id="rId2"/>
          </a:graphicData>
        </a:graphic>
      </p:graphicFrame>
      <p:sp>
        <p:nvSpPr>
          <p:cNvPr id="15" name="Rectangle 14"/>
          <p:cNvSpPr/>
          <p:nvPr/>
        </p:nvSpPr>
        <p:spPr>
          <a:xfrm>
            <a:off x="2121917" y="5311109"/>
            <a:ext cx="4850384" cy="2400657"/>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a:t>
            </a:r>
          </a:p>
        </p:txBody>
      </p:sp>
      <p:sp>
        <p:nvSpPr>
          <p:cNvPr id="16" name="Rectangle 15"/>
          <p:cNvSpPr/>
          <p:nvPr/>
        </p:nvSpPr>
        <p:spPr>
          <a:xfrm>
            <a:off x="2121916" y="4755332"/>
            <a:ext cx="4850385" cy="553998"/>
          </a:xfrm>
          <a:prstGeom prst="rect">
            <a:avLst/>
          </a:prstGeom>
        </p:spPr>
        <p:txBody>
          <a:bodyPr wrap="square">
            <a:spAutoFit/>
          </a:bodyPr>
          <a:lstStyle/>
          <a:p>
            <a:r>
              <a:rPr lang="tr-TR" sz="3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18" name="Rectangle 17"/>
          <p:cNvSpPr/>
          <p:nvPr/>
        </p:nvSpPr>
        <p:spPr>
          <a:xfrm>
            <a:off x="17411700" y="5311109"/>
            <a:ext cx="4850384" cy="2400657"/>
          </a:xfrm>
          <a:prstGeom prst="rect">
            <a:avLst/>
          </a:prstGeom>
        </p:spPr>
        <p:txBody>
          <a:bodyPr wrap="square">
            <a:spAutoFit/>
          </a:bodyPr>
          <a:lstStyle/>
          <a:p>
            <a:pPr algn="r"/>
            <a:r>
              <a:rPr lang="tr-TR" sz="3000">
                <a:solidFill>
                  <a:schemeClr val="bg2">
                    <a:lumMod val="10000"/>
                  </a:schemeClr>
                </a:solidFill>
                <a:latin typeface="Open Sans" panose="020B0606030504020204" pitchFamily="34" charset="0"/>
              </a:rPr>
              <a:t>Lorem ipsum dolor sit amet, consectetur adipiscing elit. Nam porttitor augue non purus ultrices pretium</a:t>
            </a:r>
          </a:p>
        </p:txBody>
      </p:sp>
      <p:sp>
        <p:nvSpPr>
          <p:cNvPr id="19" name="Rectangle 18"/>
          <p:cNvSpPr/>
          <p:nvPr/>
        </p:nvSpPr>
        <p:spPr>
          <a:xfrm>
            <a:off x="17411699" y="4755332"/>
            <a:ext cx="4850385" cy="553998"/>
          </a:xfrm>
          <a:prstGeom prst="rect">
            <a:avLst/>
          </a:prstGeom>
        </p:spPr>
        <p:txBody>
          <a:bodyPr wrap="square">
            <a:spAutoFit/>
          </a:bodyPr>
          <a:lstStyle/>
          <a:p>
            <a:pPr algn="r"/>
            <a:r>
              <a:rPr lang="tr-TR" sz="3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21" name="Rectangle 20"/>
          <p:cNvSpPr/>
          <p:nvPr/>
        </p:nvSpPr>
        <p:spPr>
          <a:xfrm>
            <a:off x="2121917" y="8543215"/>
            <a:ext cx="4850384" cy="2400657"/>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a:t>
            </a:r>
          </a:p>
        </p:txBody>
      </p:sp>
      <p:sp>
        <p:nvSpPr>
          <p:cNvPr id="23" name="Rectangle 22"/>
          <p:cNvSpPr/>
          <p:nvPr/>
        </p:nvSpPr>
        <p:spPr>
          <a:xfrm>
            <a:off x="2121916" y="7987438"/>
            <a:ext cx="4850385" cy="553998"/>
          </a:xfrm>
          <a:prstGeom prst="rect">
            <a:avLst/>
          </a:prstGeom>
        </p:spPr>
        <p:txBody>
          <a:bodyPr wrap="square">
            <a:spAutoFit/>
          </a:bodyPr>
          <a:lstStyle/>
          <a:p>
            <a:r>
              <a:rPr lang="tr-TR" sz="3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24" name="Rectangle 23"/>
          <p:cNvSpPr/>
          <p:nvPr/>
        </p:nvSpPr>
        <p:spPr>
          <a:xfrm>
            <a:off x="17411700" y="8543215"/>
            <a:ext cx="4850384" cy="2400657"/>
          </a:xfrm>
          <a:prstGeom prst="rect">
            <a:avLst/>
          </a:prstGeom>
        </p:spPr>
        <p:txBody>
          <a:bodyPr wrap="square">
            <a:spAutoFit/>
          </a:bodyPr>
          <a:lstStyle/>
          <a:p>
            <a:pPr algn="r"/>
            <a:r>
              <a:rPr lang="tr-TR" sz="3000">
                <a:solidFill>
                  <a:schemeClr val="bg2">
                    <a:lumMod val="10000"/>
                  </a:schemeClr>
                </a:solidFill>
                <a:latin typeface="Open Sans" panose="020B0606030504020204" pitchFamily="34" charset="0"/>
              </a:rPr>
              <a:t>Lorem ipsum dolor sit amet, consectetur adipiscing elit. Nam porttitor augue non purus ultrices pretium</a:t>
            </a:r>
          </a:p>
        </p:txBody>
      </p:sp>
      <p:sp>
        <p:nvSpPr>
          <p:cNvPr id="25" name="Rectangle 24"/>
          <p:cNvSpPr/>
          <p:nvPr/>
        </p:nvSpPr>
        <p:spPr>
          <a:xfrm>
            <a:off x="17411699" y="7987438"/>
            <a:ext cx="4850385" cy="553998"/>
          </a:xfrm>
          <a:prstGeom prst="rect">
            <a:avLst/>
          </a:prstGeom>
        </p:spPr>
        <p:txBody>
          <a:bodyPr wrap="square">
            <a:spAutoFit/>
          </a:bodyPr>
          <a:lstStyle/>
          <a:p>
            <a:pPr algn="r"/>
            <a:r>
              <a:rPr lang="tr-TR" sz="3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Tree>
    <p:extLst>
      <p:ext uri="{BB962C8B-B14F-4D97-AF65-F5344CB8AC3E}">
        <p14:creationId xmlns:p14="http://schemas.microsoft.com/office/powerpoint/2010/main" val="25666839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5" name="Chart 4"/>
          <p:cNvGraphicFramePr/>
          <p:nvPr>
            <p:extLst>
              <p:ext uri="{D42A27DB-BD31-4B8C-83A1-F6EECF244321}">
                <p14:modId xmlns:p14="http://schemas.microsoft.com/office/powerpoint/2010/main" val="903238065"/>
              </p:ext>
            </p:extLst>
          </p:nvPr>
        </p:nvGraphicFramePr>
        <p:xfrm>
          <a:off x="2076450" y="4677664"/>
          <a:ext cx="11151616" cy="6265756"/>
        </p:xfrm>
        <a:graphic>
          <a:graphicData uri="http://schemas.openxmlformats.org/drawingml/2006/chart">
            <c:chart xmlns:c="http://schemas.openxmlformats.org/drawingml/2006/chart" xmlns:r="http://schemas.openxmlformats.org/officeDocument/2006/relationships" r:id="rId2"/>
          </a:graphicData>
        </a:graphic>
      </p:graphicFrame>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LINE CHART</a:t>
            </a:r>
          </a:p>
        </p:txBody>
      </p:sp>
      <p:sp>
        <p:nvSpPr>
          <p:cNvPr id="22" name="TextBox 21"/>
          <p:cNvSpPr txBox="1"/>
          <p:nvPr/>
        </p:nvSpPr>
        <p:spPr>
          <a:xfrm>
            <a:off x="2076450" y="3018889"/>
            <a:ext cx="3639138" cy="646331"/>
          </a:xfrm>
          <a:prstGeom prst="rect">
            <a:avLst/>
          </a:prstGeom>
          <a:noFill/>
        </p:spPr>
        <p:txBody>
          <a:bodyPr wrap="none" rtlCol="0">
            <a:spAutoFit/>
          </a:bodyPr>
          <a:lstStyle/>
          <a:p>
            <a:r>
              <a:rPr lang="tr-TR" spc="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GRAPH</a:t>
            </a:r>
          </a:p>
        </p:txBody>
      </p:sp>
      <p:sp>
        <p:nvSpPr>
          <p:cNvPr id="15" name="Rectangle 14"/>
          <p:cNvSpPr/>
          <p:nvPr/>
        </p:nvSpPr>
        <p:spPr>
          <a:xfrm>
            <a:off x="13319506" y="5311109"/>
            <a:ext cx="9231225"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a:t>
            </a:r>
          </a:p>
        </p:txBody>
      </p:sp>
      <p:sp>
        <p:nvSpPr>
          <p:cNvPr id="16" name="Rectangle 15"/>
          <p:cNvSpPr/>
          <p:nvPr/>
        </p:nvSpPr>
        <p:spPr>
          <a:xfrm>
            <a:off x="13319506" y="4755332"/>
            <a:ext cx="9231225" cy="553998"/>
          </a:xfrm>
          <a:prstGeom prst="rect">
            <a:avLst/>
          </a:prstGeom>
        </p:spPr>
        <p:txBody>
          <a:bodyPr wrap="square">
            <a:spAutoFit/>
          </a:bodyPr>
          <a:lstStyle/>
          <a:p>
            <a:r>
              <a:rPr lang="tr-TR" sz="3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8" name="Rectangle 7"/>
          <p:cNvSpPr/>
          <p:nvPr/>
        </p:nvSpPr>
        <p:spPr>
          <a:xfrm>
            <a:off x="13319506" y="8128154"/>
            <a:ext cx="9231225"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a:t>
            </a:r>
          </a:p>
        </p:txBody>
      </p:sp>
      <p:sp>
        <p:nvSpPr>
          <p:cNvPr id="9" name="Rectangle 8"/>
          <p:cNvSpPr/>
          <p:nvPr/>
        </p:nvSpPr>
        <p:spPr>
          <a:xfrm>
            <a:off x="13319506" y="7572377"/>
            <a:ext cx="9231225" cy="553998"/>
          </a:xfrm>
          <a:prstGeom prst="rect">
            <a:avLst/>
          </a:prstGeom>
        </p:spPr>
        <p:txBody>
          <a:bodyPr wrap="square">
            <a:spAutoFit/>
          </a:bodyPr>
          <a:lstStyle/>
          <a:p>
            <a:r>
              <a:rPr lang="tr-TR" sz="3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Tree>
    <p:extLst>
      <p:ext uri="{BB962C8B-B14F-4D97-AF65-F5344CB8AC3E}">
        <p14:creationId xmlns:p14="http://schemas.microsoft.com/office/powerpoint/2010/main" val="41395596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STACKED BAR</a:t>
            </a:r>
          </a:p>
        </p:txBody>
      </p:sp>
      <p:sp>
        <p:nvSpPr>
          <p:cNvPr id="22" name="TextBox 21"/>
          <p:cNvSpPr txBox="1"/>
          <p:nvPr/>
        </p:nvSpPr>
        <p:spPr>
          <a:xfrm>
            <a:off x="2076450" y="3018889"/>
            <a:ext cx="3639138" cy="646331"/>
          </a:xfrm>
          <a:prstGeom prst="rect">
            <a:avLst/>
          </a:prstGeom>
          <a:noFill/>
        </p:spPr>
        <p:txBody>
          <a:bodyPr wrap="none" rtlCol="0">
            <a:spAutoFit/>
          </a:bodyPr>
          <a:lstStyle/>
          <a:p>
            <a:r>
              <a:rPr lang="tr-TR" spc="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GRAPH</a:t>
            </a:r>
          </a:p>
        </p:txBody>
      </p:sp>
      <p:graphicFrame>
        <p:nvGraphicFramePr>
          <p:cNvPr id="5" name="Chart 4"/>
          <p:cNvGraphicFramePr/>
          <p:nvPr>
            <p:extLst>
              <p:ext uri="{D42A27DB-BD31-4B8C-83A1-F6EECF244321}">
                <p14:modId xmlns:p14="http://schemas.microsoft.com/office/powerpoint/2010/main" val="1147331137"/>
              </p:ext>
            </p:extLst>
          </p:nvPr>
        </p:nvGraphicFramePr>
        <p:xfrm>
          <a:off x="2076449" y="4677664"/>
          <a:ext cx="9231224" cy="3761486"/>
        </p:xfrm>
        <a:graphic>
          <a:graphicData uri="http://schemas.openxmlformats.org/drawingml/2006/chart">
            <c:chart xmlns:c="http://schemas.openxmlformats.org/drawingml/2006/chart" xmlns:r="http://schemas.openxmlformats.org/officeDocument/2006/relationships" r:id="rId2"/>
          </a:graphicData>
        </a:graphic>
      </p:graphicFrame>
      <p:sp>
        <p:nvSpPr>
          <p:cNvPr id="2" name="Rectangle 1"/>
          <p:cNvSpPr/>
          <p:nvPr/>
        </p:nvSpPr>
        <p:spPr>
          <a:xfrm>
            <a:off x="2076448" y="9382255"/>
            <a:ext cx="20650548" cy="1754326"/>
          </a:xfrm>
          <a:prstGeom prst="rect">
            <a:avLst/>
          </a:prstGeom>
        </p:spPr>
        <p:txBody>
          <a:bodyPr wrap="square">
            <a:spAutoFit/>
          </a:bodyPr>
          <a:lstStyle/>
          <a:p>
            <a:r>
              <a:rPr lang="tr-TR">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a:t>
            </a:r>
            <a:endParaRPr lang="tr-TR">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12887648" y="4760790"/>
            <a:ext cx="1726755" cy="1015663"/>
          </a:xfrm>
          <a:prstGeom prst="rect">
            <a:avLst/>
          </a:prstGeom>
          <a:noFill/>
        </p:spPr>
        <p:txBody>
          <a:bodyPr wrap="none" rtlCol="0">
            <a:spAutoFit/>
          </a:bodyPr>
          <a:lstStyle/>
          <a:p>
            <a:pPr algn="ctr"/>
            <a:r>
              <a:rPr lang="tr-TR" sz="6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90%</a:t>
            </a:r>
          </a:p>
        </p:txBody>
      </p:sp>
      <p:sp>
        <p:nvSpPr>
          <p:cNvPr id="15" name="TextBox 14"/>
          <p:cNvSpPr txBox="1"/>
          <p:nvPr/>
        </p:nvSpPr>
        <p:spPr>
          <a:xfrm>
            <a:off x="16609976" y="4760790"/>
            <a:ext cx="1726755" cy="1015663"/>
          </a:xfrm>
          <a:prstGeom prst="rect">
            <a:avLst/>
          </a:prstGeom>
          <a:noFill/>
        </p:spPr>
        <p:txBody>
          <a:bodyPr wrap="none" rtlCol="0">
            <a:spAutoFit/>
          </a:bodyPr>
          <a:lstStyle/>
          <a:p>
            <a:pPr algn="ctr"/>
            <a:r>
              <a:rPr lang="tr-TR" sz="6000">
                <a:solidFill>
                  <a:srgbClr val="231F20"/>
                </a:solidFill>
                <a:latin typeface="Open Sans Semibold" panose="020B0706030804020204" pitchFamily="34" charset="0"/>
                <a:ea typeface="Open Sans Semibold" panose="020B0706030804020204" pitchFamily="34" charset="0"/>
                <a:cs typeface="Open Sans Semibold" panose="020B0706030804020204" pitchFamily="34" charset="0"/>
              </a:rPr>
              <a:t>85%</a:t>
            </a:r>
          </a:p>
        </p:txBody>
      </p:sp>
      <p:sp>
        <p:nvSpPr>
          <p:cNvPr id="16" name="TextBox 15"/>
          <p:cNvSpPr txBox="1"/>
          <p:nvPr/>
        </p:nvSpPr>
        <p:spPr>
          <a:xfrm>
            <a:off x="20250880" y="4760790"/>
            <a:ext cx="1726755" cy="1015663"/>
          </a:xfrm>
          <a:prstGeom prst="rect">
            <a:avLst/>
          </a:prstGeom>
          <a:noFill/>
        </p:spPr>
        <p:txBody>
          <a:bodyPr wrap="none" rtlCol="0">
            <a:spAutoFit/>
          </a:bodyPr>
          <a:lstStyle/>
          <a:p>
            <a:pPr algn="ctr"/>
            <a:r>
              <a:rPr lang="tr-TR" sz="6000">
                <a:solidFill>
                  <a:srgbClr val="BCBCBC"/>
                </a:solidFill>
                <a:latin typeface="Open Sans Semibold" panose="020B0706030804020204" pitchFamily="34" charset="0"/>
                <a:ea typeface="Open Sans Semibold" panose="020B0706030804020204" pitchFamily="34" charset="0"/>
                <a:cs typeface="Open Sans Semibold" panose="020B0706030804020204" pitchFamily="34" charset="0"/>
              </a:rPr>
              <a:t>75%</a:t>
            </a:r>
          </a:p>
        </p:txBody>
      </p:sp>
      <p:sp>
        <p:nvSpPr>
          <p:cNvPr id="18" name="Rectangle 17"/>
          <p:cNvSpPr/>
          <p:nvPr/>
        </p:nvSpPr>
        <p:spPr>
          <a:xfrm>
            <a:off x="19501518" y="5739621"/>
            <a:ext cx="3225478" cy="553998"/>
          </a:xfrm>
          <a:prstGeom prst="rect">
            <a:avLst/>
          </a:prstGeom>
        </p:spPr>
        <p:txBody>
          <a:bodyPr wrap="square">
            <a:spAutoFit/>
          </a:bodyPr>
          <a:lstStyle/>
          <a:p>
            <a:pPr algn="ctr"/>
            <a:r>
              <a:rPr lang="tr-TR" sz="3000">
                <a:solidFill>
                  <a:srgbClr val="BCBCBC"/>
                </a:solidFill>
                <a:latin typeface="Open Sans Semibold" panose="020B0706030804020204" pitchFamily="34" charset="0"/>
                <a:ea typeface="Open Sans Semibold" panose="020B0706030804020204" pitchFamily="34" charset="0"/>
                <a:cs typeface="Open Sans Semibold" panose="020B0706030804020204" pitchFamily="34" charset="0"/>
              </a:rPr>
              <a:t>Subtitle</a:t>
            </a:r>
          </a:p>
        </p:txBody>
      </p:sp>
      <p:sp>
        <p:nvSpPr>
          <p:cNvPr id="19" name="Rectangle 18"/>
          <p:cNvSpPr/>
          <p:nvPr/>
        </p:nvSpPr>
        <p:spPr>
          <a:xfrm>
            <a:off x="19501518" y="6293619"/>
            <a:ext cx="3225478" cy="1815882"/>
          </a:xfrm>
          <a:prstGeom prst="rect">
            <a:avLst/>
          </a:prstGeom>
        </p:spPr>
        <p:txBody>
          <a:bodyPr wrap="square">
            <a:spAutoFit/>
          </a:bodyPr>
          <a:lstStyle/>
          <a:p>
            <a:pPr algn="ctr"/>
            <a:r>
              <a:rPr lang="tr-TR" sz="2800">
                <a:solidFill>
                  <a:schemeClr val="bg2">
                    <a:lumMod val="10000"/>
                  </a:schemeClr>
                </a:solidFill>
                <a:latin typeface="Open Sans" panose="020B0606030504020204" pitchFamily="34" charset="0"/>
              </a:rPr>
              <a:t>Lorem ipsum dolor sit amet, consectetur adipiscing elit. </a:t>
            </a:r>
          </a:p>
        </p:txBody>
      </p:sp>
      <p:sp>
        <p:nvSpPr>
          <p:cNvPr id="23" name="Rectangle 22"/>
          <p:cNvSpPr/>
          <p:nvPr/>
        </p:nvSpPr>
        <p:spPr>
          <a:xfrm>
            <a:off x="15860614" y="5739621"/>
            <a:ext cx="3225478" cy="553998"/>
          </a:xfrm>
          <a:prstGeom prst="rect">
            <a:avLst/>
          </a:prstGeom>
        </p:spPr>
        <p:txBody>
          <a:bodyPr wrap="square">
            <a:spAutoFit/>
          </a:bodyPr>
          <a:lstStyle/>
          <a:p>
            <a:pPr algn="ctr"/>
            <a:r>
              <a:rPr lang="tr-TR" sz="3000">
                <a:solidFill>
                  <a:srgbClr val="231F20"/>
                </a:solidFill>
                <a:latin typeface="Open Sans Semibold" panose="020B0706030804020204" pitchFamily="34" charset="0"/>
                <a:ea typeface="Open Sans Semibold" panose="020B0706030804020204" pitchFamily="34" charset="0"/>
                <a:cs typeface="Open Sans Semibold" panose="020B0706030804020204" pitchFamily="34" charset="0"/>
              </a:rPr>
              <a:t>Subtitle</a:t>
            </a:r>
          </a:p>
        </p:txBody>
      </p:sp>
      <p:sp>
        <p:nvSpPr>
          <p:cNvPr id="24" name="Rectangle 23"/>
          <p:cNvSpPr/>
          <p:nvPr/>
        </p:nvSpPr>
        <p:spPr>
          <a:xfrm>
            <a:off x="15860614" y="6293619"/>
            <a:ext cx="3225478" cy="1815882"/>
          </a:xfrm>
          <a:prstGeom prst="rect">
            <a:avLst/>
          </a:prstGeom>
        </p:spPr>
        <p:txBody>
          <a:bodyPr wrap="square">
            <a:spAutoFit/>
          </a:bodyPr>
          <a:lstStyle/>
          <a:p>
            <a:pPr algn="ctr"/>
            <a:r>
              <a:rPr lang="tr-TR" sz="2800">
                <a:solidFill>
                  <a:schemeClr val="bg2">
                    <a:lumMod val="10000"/>
                  </a:schemeClr>
                </a:solidFill>
                <a:latin typeface="Open Sans" panose="020B0606030504020204" pitchFamily="34" charset="0"/>
              </a:rPr>
              <a:t>Lorem ipsum dolor sit amet, consectetur adipiscing elit. </a:t>
            </a:r>
          </a:p>
        </p:txBody>
      </p:sp>
      <p:sp>
        <p:nvSpPr>
          <p:cNvPr id="25" name="Rectangle 24"/>
          <p:cNvSpPr/>
          <p:nvPr/>
        </p:nvSpPr>
        <p:spPr>
          <a:xfrm>
            <a:off x="12138286" y="5739621"/>
            <a:ext cx="3225478" cy="553998"/>
          </a:xfrm>
          <a:prstGeom prst="rect">
            <a:avLst/>
          </a:prstGeom>
        </p:spPr>
        <p:txBody>
          <a:bodyPr wrap="square">
            <a:spAutoFit/>
          </a:bodyPr>
          <a:lstStyle/>
          <a:p>
            <a:pPr algn="ctr"/>
            <a:r>
              <a:rPr lang="tr-T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Subtitle</a:t>
            </a:r>
          </a:p>
        </p:txBody>
      </p:sp>
      <p:sp>
        <p:nvSpPr>
          <p:cNvPr id="26" name="Rectangle 25"/>
          <p:cNvSpPr/>
          <p:nvPr/>
        </p:nvSpPr>
        <p:spPr>
          <a:xfrm>
            <a:off x="12138286" y="6293619"/>
            <a:ext cx="3225478" cy="1815882"/>
          </a:xfrm>
          <a:prstGeom prst="rect">
            <a:avLst/>
          </a:prstGeom>
        </p:spPr>
        <p:txBody>
          <a:bodyPr wrap="square">
            <a:spAutoFit/>
          </a:bodyPr>
          <a:lstStyle/>
          <a:p>
            <a:pPr algn="ctr"/>
            <a:r>
              <a:rPr lang="tr-TR" sz="2800">
                <a:solidFill>
                  <a:schemeClr val="bg2">
                    <a:lumMod val="10000"/>
                  </a:schemeClr>
                </a:solidFill>
                <a:latin typeface="Open Sans" panose="020B0606030504020204" pitchFamily="34" charset="0"/>
              </a:rPr>
              <a:t>Lorem ipsum dolor sit amet, consectetur adipiscing elit. </a:t>
            </a:r>
          </a:p>
        </p:txBody>
      </p:sp>
      <p:sp>
        <p:nvSpPr>
          <p:cNvPr id="27" name="Rectangle 26"/>
          <p:cNvSpPr/>
          <p:nvPr/>
        </p:nvSpPr>
        <p:spPr>
          <a:xfrm>
            <a:off x="2076448" y="8828257"/>
            <a:ext cx="9231225" cy="553998"/>
          </a:xfrm>
          <a:prstGeom prst="rect">
            <a:avLst/>
          </a:prstGeom>
        </p:spPr>
        <p:txBody>
          <a:bodyPr wrap="square">
            <a:spAutoFit/>
          </a:bodyPr>
          <a:lstStyle/>
          <a:p>
            <a:r>
              <a:rPr lang="tr-TR" sz="3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Tree>
    <p:extLst>
      <p:ext uri="{BB962C8B-B14F-4D97-AF65-F5344CB8AC3E}">
        <p14:creationId xmlns:p14="http://schemas.microsoft.com/office/powerpoint/2010/main" val="17727213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0758907" cy="1323439"/>
          </a:xfrm>
          <a:prstGeom prst="rect">
            <a:avLst/>
          </a:prstGeom>
          <a:noFill/>
        </p:spPr>
        <p:txBody>
          <a:bodyPr wrap="non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TABLE OF CONTENTS</a:t>
            </a:r>
          </a:p>
        </p:txBody>
      </p:sp>
      <p:sp>
        <p:nvSpPr>
          <p:cNvPr id="22" name="TextBox 21"/>
          <p:cNvSpPr txBox="1"/>
          <p:nvPr/>
        </p:nvSpPr>
        <p:spPr>
          <a:xfrm>
            <a:off x="2076450" y="3018889"/>
            <a:ext cx="5271700" cy="646331"/>
          </a:xfrm>
          <a:prstGeom prst="rect">
            <a:avLst/>
          </a:prstGeom>
          <a:noFill/>
        </p:spPr>
        <p:txBody>
          <a:bodyPr wrap="none" rtlCol="0">
            <a:spAutoFit/>
          </a:bodyPr>
          <a:lstStyle/>
          <a:p>
            <a:r>
              <a:rPr lang="tr-TR" spc="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SUBTITLE</a:t>
            </a:r>
          </a:p>
        </p:txBody>
      </p:sp>
      <p:sp>
        <p:nvSpPr>
          <p:cNvPr id="64" name="TextBox 63"/>
          <p:cNvSpPr txBox="1"/>
          <p:nvPr/>
        </p:nvSpPr>
        <p:spPr>
          <a:xfrm>
            <a:off x="2076450" y="4609028"/>
            <a:ext cx="2648482" cy="769441"/>
          </a:xfrm>
          <a:prstGeom prst="rect">
            <a:avLst/>
          </a:prstGeom>
          <a:noFill/>
        </p:spPr>
        <p:txBody>
          <a:bodyPr wrap="none" rtlCol="0">
            <a:spAutoFit/>
          </a:bodyPr>
          <a:lstStyle/>
          <a:p>
            <a:r>
              <a:rPr lang="tr-TR" sz="44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Section 1</a:t>
            </a:r>
          </a:p>
        </p:txBody>
      </p:sp>
      <p:sp>
        <p:nvSpPr>
          <p:cNvPr id="65" name="TextBox 64"/>
          <p:cNvSpPr txBox="1"/>
          <p:nvPr/>
        </p:nvSpPr>
        <p:spPr>
          <a:xfrm>
            <a:off x="3109303" y="5675946"/>
            <a:ext cx="2401940"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Introduction</a:t>
            </a:r>
          </a:p>
        </p:txBody>
      </p:sp>
      <p:sp>
        <p:nvSpPr>
          <p:cNvPr id="66" name="TextBox 65"/>
          <p:cNvSpPr txBox="1"/>
          <p:nvPr/>
        </p:nvSpPr>
        <p:spPr>
          <a:xfrm>
            <a:off x="3109303" y="6388922"/>
            <a:ext cx="1830950"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About Us</a:t>
            </a:r>
          </a:p>
        </p:txBody>
      </p:sp>
      <p:sp>
        <p:nvSpPr>
          <p:cNvPr id="67" name="TextBox 66"/>
          <p:cNvSpPr txBox="1"/>
          <p:nvPr/>
        </p:nvSpPr>
        <p:spPr>
          <a:xfrm>
            <a:off x="3109303" y="7101898"/>
            <a:ext cx="2983509"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Double Column</a:t>
            </a:r>
          </a:p>
        </p:txBody>
      </p:sp>
      <p:sp>
        <p:nvSpPr>
          <p:cNvPr id="69" name="TextBox 68"/>
          <p:cNvSpPr txBox="1"/>
          <p:nvPr/>
        </p:nvSpPr>
        <p:spPr>
          <a:xfrm>
            <a:off x="3109303" y="7814874"/>
            <a:ext cx="1905009"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Row Slide</a:t>
            </a:r>
          </a:p>
        </p:txBody>
      </p:sp>
      <p:sp>
        <p:nvSpPr>
          <p:cNvPr id="70" name="TextBox 69"/>
          <p:cNvSpPr txBox="1"/>
          <p:nvPr/>
        </p:nvSpPr>
        <p:spPr>
          <a:xfrm>
            <a:off x="3109303" y="8527850"/>
            <a:ext cx="1879041"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Four Grid</a:t>
            </a:r>
          </a:p>
        </p:txBody>
      </p:sp>
      <p:sp>
        <p:nvSpPr>
          <p:cNvPr id="71" name="TextBox 70"/>
          <p:cNvSpPr txBox="1"/>
          <p:nvPr/>
        </p:nvSpPr>
        <p:spPr>
          <a:xfrm>
            <a:off x="3109303" y="9240826"/>
            <a:ext cx="2433680"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Bullet Points</a:t>
            </a:r>
          </a:p>
        </p:txBody>
      </p:sp>
      <p:sp>
        <p:nvSpPr>
          <p:cNvPr id="72" name="TextBox 71"/>
          <p:cNvSpPr txBox="1"/>
          <p:nvPr/>
        </p:nvSpPr>
        <p:spPr>
          <a:xfrm>
            <a:off x="3109303" y="9953802"/>
            <a:ext cx="1717137"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Timeline</a:t>
            </a:r>
          </a:p>
        </p:txBody>
      </p:sp>
      <p:sp>
        <p:nvSpPr>
          <p:cNvPr id="73" name="Oval 72"/>
          <p:cNvSpPr/>
          <p:nvPr/>
        </p:nvSpPr>
        <p:spPr>
          <a:xfrm>
            <a:off x="2777189" y="5950461"/>
            <a:ext cx="97300" cy="97300"/>
          </a:xfrm>
          <a:prstGeom prst="ellipse">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74" name="Oval 73"/>
          <p:cNvSpPr/>
          <p:nvPr/>
        </p:nvSpPr>
        <p:spPr>
          <a:xfrm>
            <a:off x="2777189" y="6663437"/>
            <a:ext cx="97300" cy="97300"/>
          </a:xfrm>
          <a:prstGeom prst="ellipse">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75" name="Oval 74"/>
          <p:cNvSpPr/>
          <p:nvPr/>
        </p:nvSpPr>
        <p:spPr>
          <a:xfrm>
            <a:off x="2777189" y="7376413"/>
            <a:ext cx="97300" cy="97300"/>
          </a:xfrm>
          <a:prstGeom prst="ellipse">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80" name="Oval 79"/>
          <p:cNvSpPr/>
          <p:nvPr/>
        </p:nvSpPr>
        <p:spPr>
          <a:xfrm>
            <a:off x="2777189" y="8089389"/>
            <a:ext cx="97300" cy="97300"/>
          </a:xfrm>
          <a:prstGeom prst="ellipse">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81" name="Oval 80"/>
          <p:cNvSpPr/>
          <p:nvPr/>
        </p:nvSpPr>
        <p:spPr>
          <a:xfrm>
            <a:off x="2777189" y="8802365"/>
            <a:ext cx="97300" cy="97300"/>
          </a:xfrm>
          <a:prstGeom prst="ellipse">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82" name="Oval 81"/>
          <p:cNvSpPr/>
          <p:nvPr/>
        </p:nvSpPr>
        <p:spPr>
          <a:xfrm>
            <a:off x="2777189" y="9515341"/>
            <a:ext cx="97300" cy="97300"/>
          </a:xfrm>
          <a:prstGeom prst="ellipse">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83" name="Oval 82"/>
          <p:cNvSpPr/>
          <p:nvPr/>
        </p:nvSpPr>
        <p:spPr>
          <a:xfrm>
            <a:off x="2777189" y="10228317"/>
            <a:ext cx="97300" cy="97300"/>
          </a:xfrm>
          <a:prstGeom prst="ellipse">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08" name="TextBox 207"/>
          <p:cNvSpPr txBox="1"/>
          <p:nvPr/>
        </p:nvSpPr>
        <p:spPr>
          <a:xfrm>
            <a:off x="17656936" y="4609028"/>
            <a:ext cx="2648482" cy="769441"/>
          </a:xfrm>
          <a:prstGeom prst="rect">
            <a:avLst/>
          </a:prstGeom>
          <a:noFill/>
        </p:spPr>
        <p:txBody>
          <a:bodyPr wrap="none" rtlCol="0">
            <a:spAutoFit/>
          </a:bodyPr>
          <a:lstStyle/>
          <a:p>
            <a:r>
              <a:rPr lang="tr-TR" sz="44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Section 3</a:t>
            </a:r>
          </a:p>
        </p:txBody>
      </p:sp>
      <p:sp>
        <p:nvSpPr>
          <p:cNvPr id="209" name="TextBox 208"/>
          <p:cNvSpPr txBox="1"/>
          <p:nvPr/>
        </p:nvSpPr>
        <p:spPr>
          <a:xfrm>
            <a:off x="18689789" y="5675946"/>
            <a:ext cx="3062377"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Project Timeline</a:t>
            </a:r>
          </a:p>
        </p:txBody>
      </p:sp>
      <p:sp>
        <p:nvSpPr>
          <p:cNvPr id="210" name="TextBox 209"/>
          <p:cNvSpPr txBox="1"/>
          <p:nvPr/>
        </p:nvSpPr>
        <p:spPr>
          <a:xfrm>
            <a:off x="18689789" y="6388922"/>
            <a:ext cx="2669320"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Column Chart</a:t>
            </a:r>
          </a:p>
        </p:txBody>
      </p:sp>
      <p:sp>
        <p:nvSpPr>
          <p:cNvPr id="211" name="TextBox 210"/>
          <p:cNvSpPr txBox="1"/>
          <p:nvPr/>
        </p:nvSpPr>
        <p:spPr>
          <a:xfrm>
            <a:off x="18689789" y="7101898"/>
            <a:ext cx="1813317"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Pie Chart</a:t>
            </a:r>
          </a:p>
        </p:txBody>
      </p:sp>
      <p:sp>
        <p:nvSpPr>
          <p:cNvPr id="212" name="TextBox 211"/>
          <p:cNvSpPr txBox="1"/>
          <p:nvPr/>
        </p:nvSpPr>
        <p:spPr>
          <a:xfrm>
            <a:off x="18689789" y="7814874"/>
            <a:ext cx="3302827"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Double Row Slide</a:t>
            </a:r>
          </a:p>
        </p:txBody>
      </p:sp>
      <p:sp>
        <p:nvSpPr>
          <p:cNvPr id="213" name="TextBox 212"/>
          <p:cNvSpPr txBox="1"/>
          <p:nvPr/>
        </p:nvSpPr>
        <p:spPr>
          <a:xfrm>
            <a:off x="18689789" y="8527850"/>
            <a:ext cx="1949957"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Our Team</a:t>
            </a:r>
          </a:p>
        </p:txBody>
      </p:sp>
      <p:sp>
        <p:nvSpPr>
          <p:cNvPr id="214" name="TextBox 213"/>
          <p:cNvSpPr txBox="1"/>
          <p:nvPr/>
        </p:nvSpPr>
        <p:spPr>
          <a:xfrm>
            <a:off x="18689789" y="9240826"/>
            <a:ext cx="2127505"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Customers</a:t>
            </a:r>
          </a:p>
        </p:txBody>
      </p:sp>
      <p:sp>
        <p:nvSpPr>
          <p:cNvPr id="215" name="TextBox 214"/>
          <p:cNvSpPr txBox="1"/>
          <p:nvPr/>
        </p:nvSpPr>
        <p:spPr>
          <a:xfrm>
            <a:off x="18689789" y="9953802"/>
            <a:ext cx="2421240"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Testimonials</a:t>
            </a:r>
          </a:p>
        </p:txBody>
      </p:sp>
      <p:sp>
        <p:nvSpPr>
          <p:cNvPr id="216" name="Oval 215"/>
          <p:cNvSpPr/>
          <p:nvPr/>
        </p:nvSpPr>
        <p:spPr>
          <a:xfrm>
            <a:off x="18357675" y="5950461"/>
            <a:ext cx="97300" cy="97300"/>
          </a:xfrm>
          <a:prstGeom prst="ellipse">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17" name="Oval 216"/>
          <p:cNvSpPr/>
          <p:nvPr/>
        </p:nvSpPr>
        <p:spPr>
          <a:xfrm>
            <a:off x="18357675" y="6663437"/>
            <a:ext cx="97300" cy="97300"/>
          </a:xfrm>
          <a:prstGeom prst="ellipse">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18" name="Oval 217"/>
          <p:cNvSpPr/>
          <p:nvPr/>
        </p:nvSpPr>
        <p:spPr>
          <a:xfrm>
            <a:off x="18357675" y="7376413"/>
            <a:ext cx="97300" cy="97300"/>
          </a:xfrm>
          <a:prstGeom prst="ellipse">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19" name="Oval 218"/>
          <p:cNvSpPr/>
          <p:nvPr/>
        </p:nvSpPr>
        <p:spPr>
          <a:xfrm>
            <a:off x="18357675" y="8089389"/>
            <a:ext cx="97300" cy="97300"/>
          </a:xfrm>
          <a:prstGeom prst="ellipse">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20" name="Oval 219"/>
          <p:cNvSpPr/>
          <p:nvPr/>
        </p:nvSpPr>
        <p:spPr>
          <a:xfrm>
            <a:off x="18357675" y="8802365"/>
            <a:ext cx="97300" cy="97300"/>
          </a:xfrm>
          <a:prstGeom prst="ellipse">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21" name="Oval 220"/>
          <p:cNvSpPr/>
          <p:nvPr/>
        </p:nvSpPr>
        <p:spPr>
          <a:xfrm>
            <a:off x="18357675" y="9515341"/>
            <a:ext cx="97300" cy="97300"/>
          </a:xfrm>
          <a:prstGeom prst="ellipse">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22" name="Oval 221"/>
          <p:cNvSpPr/>
          <p:nvPr/>
        </p:nvSpPr>
        <p:spPr>
          <a:xfrm>
            <a:off x="18357675" y="10228317"/>
            <a:ext cx="97300" cy="97300"/>
          </a:xfrm>
          <a:prstGeom prst="ellipse">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23" name="TextBox 222"/>
          <p:cNvSpPr txBox="1"/>
          <p:nvPr/>
        </p:nvSpPr>
        <p:spPr>
          <a:xfrm>
            <a:off x="10051006" y="4609028"/>
            <a:ext cx="2648482" cy="769441"/>
          </a:xfrm>
          <a:prstGeom prst="rect">
            <a:avLst/>
          </a:prstGeom>
          <a:noFill/>
        </p:spPr>
        <p:txBody>
          <a:bodyPr wrap="none" rtlCol="0">
            <a:spAutoFit/>
          </a:bodyPr>
          <a:lstStyle/>
          <a:p>
            <a:r>
              <a:rPr lang="tr-TR" sz="44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Section 2</a:t>
            </a:r>
          </a:p>
        </p:txBody>
      </p:sp>
      <p:sp>
        <p:nvSpPr>
          <p:cNvPr id="224" name="TextBox 223"/>
          <p:cNvSpPr txBox="1"/>
          <p:nvPr/>
        </p:nvSpPr>
        <p:spPr>
          <a:xfrm>
            <a:off x="11083859" y="5675946"/>
            <a:ext cx="2953757"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Text with Photo</a:t>
            </a:r>
          </a:p>
        </p:txBody>
      </p:sp>
      <p:sp>
        <p:nvSpPr>
          <p:cNvPr id="225" name="TextBox 224"/>
          <p:cNvSpPr txBox="1"/>
          <p:nvPr/>
        </p:nvSpPr>
        <p:spPr>
          <a:xfrm>
            <a:off x="11083859" y="6388922"/>
            <a:ext cx="3799502"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Tripler Column Slide</a:t>
            </a:r>
          </a:p>
        </p:txBody>
      </p:sp>
      <p:sp>
        <p:nvSpPr>
          <p:cNvPr id="226" name="TextBox 225"/>
          <p:cNvSpPr txBox="1"/>
          <p:nvPr/>
        </p:nvSpPr>
        <p:spPr>
          <a:xfrm>
            <a:off x="11083859" y="7101898"/>
            <a:ext cx="2837636"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Four Grid Slide</a:t>
            </a:r>
          </a:p>
        </p:txBody>
      </p:sp>
      <p:sp>
        <p:nvSpPr>
          <p:cNvPr id="227" name="TextBox 226"/>
          <p:cNvSpPr txBox="1"/>
          <p:nvPr/>
        </p:nvSpPr>
        <p:spPr>
          <a:xfrm>
            <a:off x="11083859" y="7814874"/>
            <a:ext cx="2710999"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Our Principles</a:t>
            </a:r>
          </a:p>
        </p:txBody>
      </p:sp>
      <p:sp>
        <p:nvSpPr>
          <p:cNvPr id="228" name="TextBox 227"/>
          <p:cNvSpPr txBox="1"/>
          <p:nvPr/>
        </p:nvSpPr>
        <p:spPr>
          <a:xfrm>
            <a:off x="11083859" y="8527850"/>
            <a:ext cx="3161763"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Company Values</a:t>
            </a:r>
          </a:p>
        </p:txBody>
      </p:sp>
      <p:sp>
        <p:nvSpPr>
          <p:cNvPr id="229" name="TextBox 228"/>
          <p:cNvSpPr txBox="1"/>
          <p:nvPr/>
        </p:nvSpPr>
        <p:spPr>
          <a:xfrm>
            <a:off x="11083859" y="9240826"/>
            <a:ext cx="2400337"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Project Page</a:t>
            </a:r>
          </a:p>
        </p:txBody>
      </p:sp>
      <p:sp>
        <p:nvSpPr>
          <p:cNvPr id="230" name="TextBox 229"/>
          <p:cNvSpPr txBox="1"/>
          <p:nvPr/>
        </p:nvSpPr>
        <p:spPr>
          <a:xfrm>
            <a:off x="11083859" y="9953802"/>
            <a:ext cx="2786660"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Project Gallery</a:t>
            </a:r>
          </a:p>
        </p:txBody>
      </p:sp>
      <p:sp>
        <p:nvSpPr>
          <p:cNvPr id="231" name="Oval 230"/>
          <p:cNvSpPr/>
          <p:nvPr/>
        </p:nvSpPr>
        <p:spPr>
          <a:xfrm>
            <a:off x="10751745" y="5950461"/>
            <a:ext cx="97300" cy="97300"/>
          </a:xfrm>
          <a:prstGeom prst="ellipse">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32" name="Oval 231"/>
          <p:cNvSpPr/>
          <p:nvPr/>
        </p:nvSpPr>
        <p:spPr>
          <a:xfrm>
            <a:off x="10751745" y="6663437"/>
            <a:ext cx="97300" cy="97300"/>
          </a:xfrm>
          <a:prstGeom prst="ellipse">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33" name="Oval 232"/>
          <p:cNvSpPr/>
          <p:nvPr/>
        </p:nvSpPr>
        <p:spPr>
          <a:xfrm>
            <a:off x="10751745" y="7376413"/>
            <a:ext cx="97300" cy="97300"/>
          </a:xfrm>
          <a:prstGeom prst="ellipse">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34" name="Oval 233"/>
          <p:cNvSpPr/>
          <p:nvPr/>
        </p:nvSpPr>
        <p:spPr>
          <a:xfrm>
            <a:off x="10751745" y="8089389"/>
            <a:ext cx="97300" cy="97300"/>
          </a:xfrm>
          <a:prstGeom prst="ellipse">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35" name="Oval 234"/>
          <p:cNvSpPr/>
          <p:nvPr/>
        </p:nvSpPr>
        <p:spPr>
          <a:xfrm>
            <a:off x="10751745" y="8802365"/>
            <a:ext cx="97300" cy="97300"/>
          </a:xfrm>
          <a:prstGeom prst="ellipse">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36" name="Oval 235"/>
          <p:cNvSpPr/>
          <p:nvPr/>
        </p:nvSpPr>
        <p:spPr>
          <a:xfrm>
            <a:off x="10751745" y="9515341"/>
            <a:ext cx="97300" cy="97300"/>
          </a:xfrm>
          <a:prstGeom prst="ellipse">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37" name="Oval 236"/>
          <p:cNvSpPr/>
          <p:nvPr/>
        </p:nvSpPr>
        <p:spPr>
          <a:xfrm>
            <a:off x="10751745" y="10228317"/>
            <a:ext cx="97300" cy="97300"/>
          </a:xfrm>
          <a:prstGeom prst="ellipse">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Tree>
    <p:extLst>
      <p:ext uri="{BB962C8B-B14F-4D97-AF65-F5344CB8AC3E}">
        <p14:creationId xmlns:p14="http://schemas.microsoft.com/office/powerpoint/2010/main" val="7573405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FILLED RADAR</a:t>
            </a:r>
          </a:p>
        </p:txBody>
      </p:sp>
      <p:sp>
        <p:nvSpPr>
          <p:cNvPr id="22" name="TextBox 21"/>
          <p:cNvSpPr txBox="1"/>
          <p:nvPr/>
        </p:nvSpPr>
        <p:spPr>
          <a:xfrm>
            <a:off x="2076450" y="3018889"/>
            <a:ext cx="3639138" cy="646331"/>
          </a:xfrm>
          <a:prstGeom prst="rect">
            <a:avLst/>
          </a:prstGeom>
          <a:noFill/>
        </p:spPr>
        <p:txBody>
          <a:bodyPr wrap="none" rtlCol="0">
            <a:spAutoFit/>
          </a:bodyPr>
          <a:lstStyle/>
          <a:p>
            <a:r>
              <a:rPr lang="tr-TR" spc="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GRAPH</a:t>
            </a:r>
          </a:p>
        </p:txBody>
      </p:sp>
      <p:graphicFrame>
        <p:nvGraphicFramePr>
          <p:cNvPr id="5" name="Chart 4"/>
          <p:cNvGraphicFramePr/>
          <p:nvPr>
            <p:extLst>
              <p:ext uri="{D42A27DB-BD31-4B8C-83A1-F6EECF244321}">
                <p14:modId xmlns:p14="http://schemas.microsoft.com/office/powerpoint/2010/main" val="1304287418"/>
              </p:ext>
            </p:extLst>
          </p:nvPr>
        </p:nvGraphicFramePr>
        <p:xfrm>
          <a:off x="-1485818" y="4760790"/>
          <a:ext cx="16000002" cy="6228298"/>
        </p:xfrm>
        <a:graphic>
          <a:graphicData uri="http://schemas.openxmlformats.org/drawingml/2006/chart">
            <c:chart xmlns:c="http://schemas.openxmlformats.org/drawingml/2006/chart" xmlns:r="http://schemas.openxmlformats.org/officeDocument/2006/relationships" r:id="rId2"/>
          </a:graphicData>
        </a:graphic>
      </p:graphicFrame>
      <p:sp>
        <p:nvSpPr>
          <p:cNvPr id="43" name="Rectangle 42"/>
          <p:cNvSpPr/>
          <p:nvPr/>
        </p:nvSpPr>
        <p:spPr>
          <a:xfrm>
            <a:off x="13037585" y="4789228"/>
            <a:ext cx="9014983" cy="553998"/>
          </a:xfrm>
          <a:prstGeom prst="rect">
            <a:avLst/>
          </a:prstGeom>
        </p:spPr>
        <p:txBody>
          <a:bodyPr wrap="square">
            <a:spAutoFit/>
          </a:bodyPr>
          <a:lstStyle/>
          <a:p>
            <a:r>
              <a:rPr lang="tr-TR" sz="3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Mindful</a:t>
            </a:r>
          </a:p>
        </p:txBody>
      </p:sp>
      <p:sp>
        <p:nvSpPr>
          <p:cNvPr id="44" name="TextBox 43"/>
          <p:cNvSpPr txBox="1"/>
          <p:nvPr/>
        </p:nvSpPr>
        <p:spPr>
          <a:xfrm>
            <a:off x="11908102" y="4607479"/>
            <a:ext cx="777777" cy="923330"/>
          </a:xfrm>
          <a:prstGeom prst="rect">
            <a:avLst/>
          </a:prstGeom>
          <a:noFill/>
        </p:spPr>
        <p:txBody>
          <a:bodyPr wrap="none" rtlCol="0">
            <a:spAutoFit/>
          </a:bodyPr>
          <a:lstStyle/>
          <a:p>
            <a:pPr algn="ctr"/>
            <a:r>
              <a:rPr lang="tr-TR" sz="5400">
                <a:solidFill>
                  <a:schemeClr val="bg2">
                    <a:lumMod val="10000"/>
                  </a:schemeClr>
                </a:solidFill>
                <a:latin typeface="FontAwesome" pitchFamily="2" charset="0"/>
              </a:rPr>
              <a:t></a:t>
            </a:r>
            <a:endParaRPr lang="tr-TR" sz="54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45" name="Rectangle 44"/>
          <p:cNvSpPr/>
          <p:nvPr/>
        </p:nvSpPr>
        <p:spPr>
          <a:xfrm>
            <a:off x="13037585" y="5343226"/>
            <a:ext cx="9292063" cy="1015663"/>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Etiam fermentum lectus.</a:t>
            </a:r>
          </a:p>
        </p:txBody>
      </p:sp>
      <p:sp>
        <p:nvSpPr>
          <p:cNvPr id="46" name="Rectangle 45"/>
          <p:cNvSpPr/>
          <p:nvPr/>
        </p:nvSpPr>
        <p:spPr>
          <a:xfrm>
            <a:off x="13037585" y="6836566"/>
            <a:ext cx="9014983" cy="553998"/>
          </a:xfrm>
          <a:prstGeom prst="rect">
            <a:avLst/>
          </a:prstGeom>
        </p:spPr>
        <p:txBody>
          <a:bodyPr wrap="square">
            <a:spAutoFit/>
          </a:bodyPr>
          <a:lstStyle/>
          <a:p>
            <a:r>
              <a:rPr lang="tr-TR" sz="3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Experience</a:t>
            </a:r>
          </a:p>
        </p:txBody>
      </p:sp>
      <p:sp>
        <p:nvSpPr>
          <p:cNvPr id="47" name="TextBox 46"/>
          <p:cNvSpPr txBox="1"/>
          <p:nvPr/>
        </p:nvSpPr>
        <p:spPr>
          <a:xfrm>
            <a:off x="11795428" y="6605734"/>
            <a:ext cx="899605" cy="1015663"/>
          </a:xfrm>
          <a:prstGeom prst="rect">
            <a:avLst/>
          </a:prstGeom>
          <a:noFill/>
        </p:spPr>
        <p:txBody>
          <a:bodyPr wrap="none" rtlCol="0">
            <a:spAutoFit/>
          </a:bodyPr>
          <a:lstStyle/>
          <a:p>
            <a:pPr algn="ctr"/>
            <a:r>
              <a:rPr lang="tr-TR" sz="6000">
                <a:solidFill>
                  <a:schemeClr val="bg2">
                    <a:lumMod val="10000"/>
                  </a:schemeClr>
                </a:solidFill>
                <a:latin typeface="FontAwesome" pitchFamily="2" charset="0"/>
              </a:rPr>
              <a:t></a:t>
            </a:r>
            <a:endParaRPr lang="tr-TR" sz="6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48" name="Rectangle 47"/>
          <p:cNvSpPr/>
          <p:nvPr/>
        </p:nvSpPr>
        <p:spPr>
          <a:xfrm>
            <a:off x="13037585" y="7390564"/>
            <a:ext cx="9292063" cy="1015663"/>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Etiam fermentum lectus.</a:t>
            </a:r>
          </a:p>
        </p:txBody>
      </p:sp>
      <p:sp>
        <p:nvSpPr>
          <p:cNvPr id="49" name="Rectangle 48"/>
          <p:cNvSpPr/>
          <p:nvPr/>
        </p:nvSpPr>
        <p:spPr>
          <a:xfrm>
            <a:off x="13037585" y="8883904"/>
            <a:ext cx="9014983" cy="553998"/>
          </a:xfrm>
          <a:prstGeom prst="rect">
            <a:avLst/>
          </a:prstGeom>
        </p:spPr>
        <p:txBody>
          <a:bodyPr wrap="square">
            <a:spAutoFit/>
          </a:bodyPr>
          <a:lstStyle/>
          <a:p>
            <a:r>
              <a:rPr lang="tr-TR" sz="3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Capable</a:t>
            </a:r>
          </a:p>
        </p:txBody>
      </p:sp>
      <p:sp>
        <p:nvSpPr>
          <p:cNvPr id="50" name="TextBox 49"/>
          <p:cNvSpPr txBox="1"/>
          <p:nvPr/>
        </p:nvSpPr>
        <p:spPr>
          <a:xfrm>
            <a:off x="11877982" y="8653072"/>
            <a:ext cx="734496" cy="1015663"/>
          </a:xfrm>
          <a:prstGeom prst="rect">
            <a:avLst/>
          </a:prstGeom>
          <a:noFill/>
        </p:spPr>
        <p:txBody>
          <a:bodyPr wrap="none" rtlCol="0">
            <a:spAutoFit/>
          </a:bodyPr>
          <a:lstStyle/>
          <a:p>
            <a:pPr algn="ctr"/>
            <a:r>
              <a:rPr lang="tr-TR" sz="6000">
                <a:solidFill>
                  <a:schemeClr val="bg2">
                    <a:lumMod val="10000"/>
                  </a:schemeClr>
                </a:solidFill>
                <a:latin typeface="FontAwesome" pitchFamily="2" charset="0"/>
              </a:rPr>
              <a:t></a:t>
            </a:r>
            <a:endParaRPr lang="tr-TR" sz="6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51" name="Rectangle 50"/>
          <p:cNvSpPr/>
          <p:nvPr/>
        </p:nvSpPr>
        <p:spPr>
          <a:xfrm>
            <a:off x="13037585" y="9437902"/>
            <a:ext cx="9292063" cy="1015663"/>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Etiam fermentum lectus.</a:t>
            </a:r>
          </a:p>
        </p:txBody>
      </p:sp>
    </p:spTree>
    <p:extLst>
      <p:ext uri="{BB962C8B-B14F-4D97-AF65-F5344CB8AC3E}">
        <p14:creationId xmlns:p14="http://schemas.microsoft.com/office/powerpoint/2010/main" val="29062268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HALF PAGE PHOTO SLIDE</a:t>
            </a:r>
          </a:p>
        </p:txBody>
      </p:sp>
      <p:sp>
        <p:nvSpPr>
          <p:cNvPr id="22" name="TextBox 21"/>
          <p:cNvSpPr txBox="1"/>
          <p:nvPr/>
        </p:nvSpPr>
        <p:spPr>
          <a:xfrm>
            <a:off x="2076450" y="3018889"/>
            <a:ext cx="9946441" cy="646331"/>
          </a:xfrm>
          <a:prstGeom prst="rect">
            <a:avLst/>
          </a:prstGeom>
          <a:noFill/>
        </p:spPr>
        <p:txBody>
          <a:bodyPr wrap="none" rtlCol="0">
            <a:spAutoFit/>
          </a:bodyPr>
          <a:lstStyle/>
          <a:p>
            <a:r>
              <a:rPr lang="tr-TR" spc="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TEXT WITH PHOTO</a:t>
            </a:r>
          </a:p>
        </p:txBody>
      </p:sp>
      <p:sp>
        <p:nvSpPr>
          <p:cNvPr id="5" name="Rectangle 4"/>
          <p:cNvSpPr/>
          <p:nvPr/>
        </p:nvSpPr>
        <p:spPr>
          <a:xfrm>
            <a:off x="2076450" y="5163026"/>
            <a:ext cx="20383500"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tortor. Phasellus nec massa quis sapien consequat gravida. Vivamus nec.</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2076450" y="4609028"/>
            <a:ext cx="10134600" cy="553998"/>
          </a:xfrm>
          <a:prstGeom prst="rect">
            <a:avLst/>
          </a:prstGeom>
        </p:spPr>
        <p:txBody>
          <a:bodyPr wrap="square">
            <a:spAutoFit/>
          </a:bodyPr>
          <a:lstStyle/>
          <a:p>
            <a:r>
              <a:rPr lang="tr-TR" sz="3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Tree>
    <p:extLst>
      <p:ext uri="{BB962C8B-B14F-4D97-AF65-F5344CB8AC3E}">
        <p14:creationId xmlns:p14="http://schemas.microsoft.com/office/powerpoint/2010/main" val="18509013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OUR TEAM</a:t>
            </a:r>
          </a:p>
        </p:txBody>
      </p:sp>
      <p:sp>
        <p:nvSpPr>
          <p:cNvPr id="22" name="TextBox 21"/>
          <p:cNvSpPr txBox="1"/>
          <p:nvPr/>
        </p:nvSpPr>
        <p:spPr>
          <a:xfrm>
            <a:off x="2076450" y="3018889"/>
            <a:ext cx="8326318" cy="646331"/>
          </a:xfrm>
          <a:prstGeom prst="rect">
            <a:avLst/>
          </a:prstGeom>
          <a:noFill/>
        </p:spPr>
        <p:txBody>
          <a:bodyPr wrap="none" rtlCol="0">
            <a:spAutoFit/>
          </a:bodyPr>
          <a:lstStyle/>
          <a:p>
            <a:r>
              <a:rPr lang="tr-TR" spc="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TEAM MEMBERS</a:t>
            </a:r>
          </a:p>
        </p:txBody>
      </p:sp>
      <p:sp>
        <p:nvSpPr>
          <p:cNvPr id="2" name="Rounded Rectangle 1"/>
          <p:cNvSpPr/>
          <p:nvPr/>
        </p:nvSpPr>
        <p:spPr>
          <a:xfrm>
            <a:off x="2121915" y="4844992"/>
            <a:ext cx="6450585" cy="4481887"/>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3" name="TextBox 32"/>
          <p:cNvSpPr txBox="1"/>
          <p:nvPr/>
        </p:nvSpPr>
        <p:spPr>
          <a:xfrm>
            <a:off x="2121914" y="10246204"/>
            <a:ext cx="6450584" cy="584775"/>
          </a:xfrm>
          <a:prstGeom prst="rect">
            <a:avLst/>
          </a:prstGeom>
          <a:noFill/>
        </p:spPr>
        <p:txBody>
          <a:bodyPr wrap="square" rtlCol="0">
            <a:spAutoFit/>
          </a:bodyPr>
          <a:lstStyle/>
          <a:p>
            <a:pPr algn="ctr"/>
            <a:r>
              <a:rPr lang="tr-TR" sz="32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DEB JASO</a:t>
            </a:r>
          </a:p>
        </p:txBody>
      </p:sp>
      <p:sp>
        <p:nvSpPr>
          <p:cNvPr id="34" name="TextBox 33"/>
          <p:cNvSpPr txBox="1"/>
          <p:nvPr/>
        </p:nvSpPr>
        <p:spPr>
          <a:xfrm>
            <a:off x="2121915" y="9661429"/>
            <a:ext cx="6450584" cy="584775"/>
          </a:xfrm>
          <a:prstGeom prst="rect">
            <a:avLst/>
          </a:prstGeom>
          <a:noFill/>
        </p:spPr>
        <p:txBody>
          <a:bodyPr wrap="square" rtlCol="0">
            <a:spAutoFit/>
          </a:bodyPr>
          <a:lstStyle/>
          <a:p>
            <a:pPr algn="ctr"/>
            <a:r>
              <a:rPr lang="tr-TR" sz="3200">
                <a:latin typeface="Open Sans" panose="020B0606030504020204" pitchFamily="34" charset="0"/>
                <a:ea typeface="Open Sans" panose="020B0606030504020204" pitchFamily="34" charset="0"/>
                <a:cs typeface="Open Sans" panose="020B0606030504020204" pitchFamily="34" charset="0"/>
              </a:rPr>
              <a:t>President</a:t>
            </a:r>
          </a:p>
        </p:txBody>
      </p:sp>
      <p:sp>
        <p:nvSpPr>
          <p:cNvPr id="46" name="TextBox 45"/>
          <p:cNvSpPr txBox="1"/>
          <p:nvPr/>
        </p:nvSpPr>
        <p:spPr>
          <a:xfrm>
            <a:off x="8989439" y="10246204"/>
            <a:ext cx="6450584" cy="584775"/>
          </a:xfrm>
          <a:prstGeom prst="rect">
            <a:avLst/>
          </a:prstGeom>
          <a:noFill/>
        </p:spPr>
        <p:txBody>
          <a:bodyPr wrap="square" rtlCol="0">
            <a:spAutoFit/>
          </a:bodyPr>
          <a:lstStyle/>
          <a:p>
            <a:pPr algn="ctr"/>
            <a:r>
              <a:rPr lang="tr-TR" sz="32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LYDIA KISTNER</a:t>
            </a:r>
          </a:p>
        </p:txBody>
      </p:sp>
      <p:sp>
        <p:nvSpPr>
          <p:cNvPr id="47" name="TextBox 46"/>
          <p:cNvSpPr txBox="1"/>
          <p:nvPr/>
        </p:nvSpPr>
        <p:spPr>
          <a:xfrm>
            <a:off x="8989438" y="9661429"/>
            <a:ext cx="6450585" cy="584775"/>
          </a:xfrm>
          <a:prstGeom prst="rect">
            <a:avLst/>
          </a:prstGeom>
          <a:noFill/>
        </p:spPr>
        <p:txBody>
          <a:bodyPr wrap="square" rtlCol="0">
            <a:spAutoFit/>
          </a:bodyPr>
          <a:lstStyle/>
          <a:p>
            <a:pPr algn="ctr"/>
            <a:r>
              <a:rPr lang="tr-TR" sz="3200">
                <a:latin typeface="Open Sans" panose="020B0606030504020204" pitchFamily="34" charset="0"/>
                <a:ea typeface="Open Sans" panose="020B0606030504020204" pitchFamily="34" charset="0"/>
                <a:cs typeface="Open Sans" panose="020B0606030504020204" pitchFamily="34" charset="0"/>
              </a:rPr>
              <a:t>Vice Chairman</a:t>
            </a:r>
          </a:p>
        </p:txBody>
      </p:sp>
      <p:sp>
        <p:nvSpPr>
          <p:cNvPr id="48" name="TextBox 47"/>
          <p:cNvSpPr txBox="1"/>
          <p:nvPr/>
        </p:nvSpPr>
        <p:spPr>
          <a:xfrm>
            <a:off x="15856962" y="10246204"/>
            <a:ext cx="6450584" cy="584775"/>
          </a:xfrm>
          <a:prstGeom prst="rect">
            <a:avLst/>
          </a:prstGeom>
          <a:noFill/>
        </p:spPr>
        <p:txBody>
          <a:bodyPr wrap="square" rtlCol="0">
            <a:spAutoFit/>
          </a:bodyPr>
          <a:lstStyle/>
          <a:p>
            <a:pPr algn="ctr"/>
            <a:r>
              <a:rPr lang="tr-TR" sz="32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CODIE ROME</a:t>
            </a:r>
          </a:p>
        </p:txBody>
      </p:sp>
      <p:sp>
        <p:nvSpPr>
          <p:cNvPr id="49" name="TextBox 48"/>
          <p:cNvSpPr txBox="1"/>
          <p:nvPr/>
        </p:nvSpPr>
        <p:spPr>
          <a:xfrm>
            <a:off x="15856961" y="9661429"/>
            <a:ext cx="6450585" cy="584775"/>
          </a:xfrm>
          <a:prstGeom prst="rect">
            <a:avLst/>
          </a:prstGeom>
          <a:noFill/>
        </p:spPr>
        <p:txBody>
          <a:bodyPr wrap="square" rtlCol="0">
            <a:spAutoFit/>
          </a:bodyPr>
          <a:lstStyle/>
          <a:p>
            <a:pPr algn="ctr"/>
            <a:r>
              <a:rPr lang="tr-TR" sz="3200">
                <a:latin typeface="Open Sans" panose="020B0606030504020204" pitchFamily="34" charset="0"/>
                <a:ea typeface="Open Sans" panose="020B0606030504020204" pitchFamily="34" charset="0"/>
                <a:cs typeface="Open Sans" panose="020B0606030504020204" pitchFamily="34" charset="0"/>
              </a:rPr>
              <a:t>HR Manager</a:t>
            </a:r>
          </a:p>
        </p:txBody>
      </p:sp>
      <p:sp>
        <p:nvSpPr>
          <p:cNvPr id="13" name="Rounded Rectangle 12"/>
          <p:cNvSpPr/>
          <p:nvPr/>
        </p:nvSpPr>
        <p:spPr>
          <a:xfrm>
            <a:off x="8989438" y="4844992"/>
            <a:ext cx="6450585" cy="4481887"/>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4" name="Rounded Rectangle 13"/>
          <p:cNvSpPr/>
          <p:nvPr/>
        </p:nvSpPr>
        <p:spPr>
          <a:xfrm>
            <a:off x="15856961" y="4844992"/>
            <a:ext cx="6450585" cy="4481887"/>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25202581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 name="Rectangle 30"/>
          <p:cNvSpPr/>
          <p:nvPr/>
        </p:nvSpPr>
        <p:spPr>
          <a:xfrm>
            <a:off x="17861730" y="4844992"/>
            <a:ext cx="4481887" cy="598598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5" name="Rectangle 14"/>
          <p:cNvSpPr/>
          <p:nvPr/>
        </p:nvSpPr>
        <p:spPr>
          <a:xfrm>
            <a:off x="17861730" y="9661429"/>
            <a:ext cx="4481888" cy="1169550"/>
          </a:xfrm>
          <a:prstGeom prst="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2" name="Rectangle 31"/>
          <p:cNvSpPr/>
          <p:nvPr/>
        </p:nvSpPr>
        <p:spPr>
          <a:xfrm>
            <a:off x="7368520" y="4844992"/>
            <a:ext cx="4481887" cy="598598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4" name="Rectangle 13"/>
          <p:cNvSpPr/>
          <p:nvPr/>
        </p:nvSpPr>
        <p:spPr>
          <a:xfrm>
            <a:off x="7368519" y="9661429"/>
            <a:ext cx="4481888" cy="1169550"/>
          </a:xfrm>
          <a:prstGeom prst="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 name="Rectangle 1"/>
          <p:cNvSpPr/>
          <p:nvPr/>
        </p:nvSpPr>
        <p:spPr>
          <a:xfrm>
            <a:off x="2121915" y="4844992"/>
            <a:ext cx="4481887" cy="598598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 name="Rectangle 2"/>
          <p:cNvSpPr/>
          <p:nvPr/>
        </p:nvSpPr>
        <p:spPr>
          <a:xfrm>
            <a:off x="2121913" y="9661429"/>
            <a:ext cx="4481888" cy="1169550"/>
          </a:xfrm>
          <a:prstGeom prst="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OUR TEAM</a:t>
            </a:r>
          </a:p>
        </p:txBody>
      </p:sp>
      <p:sp>
        <p:nvSpPr>
          <p:cNvPr id="22" name="TextBox 21"/>
          <p:cNvSpPr txBox="1"/>
          <p:nvPr/>
        </p:nvSpPr>
        <p:spPr>
          <a:xfrm>
            <a:off x="2076450" y="3018889"/>
            <a:ext cx="8326318" cy="646331"/>
          </a:xfrm>
          <a:prstGeom prst="rect">
            <a:avLst/>
          </a:prstGeom>
          <a:noFill/>
        </p:spPr>
        <p:txBody>
          <a:bodyPr wrap="none" rtlCol="0">
            <a:spAutoFit/>
          </a:bodyPr>
          <a:lstStyle/>
          <a:p>
            <a:r>
              <a:rPr lang="tr-TR" spc="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TEAM MEMBERS</a:t>
            </a:r>
          </a:p>
        </p:txBody>
      </p:sp>
      <p:sp>
        <p:nvSpPr>
          <p:cNvPr id="33" name="TextBox 32"/>
          <p:cNvSpPr txBox="1"/>
          <p:nvPr/>
        </p:nvSpPr>
        <p:spPr>
          <a:xfrm>
            <a:off x="2910131" y="10246204"/>
            <a:ext cx="2905454" cy="523220"/>
          </a:xfrm>
          <a:prstGeom prst="rect">
            <a:avLst/>
          </a:prstGeom>
          <a:noFill/>
        </p:spPr>
        <p:txBody>
          <a:bodyPr wrap="square" rtlCol="0">
            <a:spAutoFit/>
          </a:bodyPr>
          <a:lstStyle/>
          <a:p>
            <a:pPr algn="ctr"/>
            <a:r>
              <a:rPr lang="tr-TR" sz="2800">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DEB JASO</a:t>
            </a:r>
          </a:p>
        </p:txBody>
      </p:sp>
      <p:sp>
        <p:nvSpPr>
          <p:cNvPr id="34" name="TextBox 33"/>
          <p:cNvSpPr txBox="1"/>
          <p:nvPr/>
        </p:nvSpPr>
        <p:spPr>
          <a:xfrm>
            <a:off x="2544373" y="9734581"/>
            <a:ext cx="3636972" cy="523220"/>
          </a:xfrm>
          <a:prstGeom prst="rect">
            <a:avLst/>
          </a:prstGeom>
          <a:noFill/>
        </p:spPr>
        <p:txBody>
          <a:bodyPr wrap="square" rtlCol="0">
            <a:spAutoFit/>
          </a:bodyPr>
          <a:lstStyle/>
          <a:p>
            <a:pPr algn="ctr"/>
            <a:r>
              <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rPr>
              <a:t>President</a:t>
            </a:r>
          </a:p>
        </p:txBody>
      </p:sp>
      <p:sp>
        <p:nvSpPr>
          <p:cNvPr id="46" name="TextBox 45"/>
          <p:cNvSpPr txBox="1"/>
          <p:nvPr/>
        </p:nvSpPr>
        <p:spPr>
          <a:xfrm>
            <a:off x="7833874" y="10246204"/>
            <a:ext cx="3551178" cy="523220"/>
          </a:xfrm>
          <a:prstGeom prst="rect">
            <a:avLst/>
          </a:prstGeom>
          <a:noFill/>
        </p:spPr>
        <p:txBody>
          <a:bodyPr wrap="square" rtlCol="0">
            <a:spAutoFit/>
          </a:bodyPr>
          <a:lstStyle/>
          <a:p>
            <a:pPr algn="ctr"/>
            <a:r>
              <a:rPr lang="tr-TR" sz="2800">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JUNKA MARKÓ</a:t>
            </a:r>
          </a:p>
        </p:txBody>
      </p:sp>
      <p:sp>
        <p:nvSpPr>
          <p:cNvPr id="47" name="TextBox 46"/>
          <p:cNvSpPr txBox="1"/>
          <p:nvPr/>
        </p:nvSpPr>
        <p:spPr>
          <a:xfrm>
            <a:off x="7833874" y="9739946"/>
            <a:ext cx="3551178" cy="523220"/>
          </a:xfrm>
          <a:prstGeom prst="rect">
            <a:avLst/>
          </a:prstGeom>
          <a:noFill/>
        </p:spPr>
        <p:txBody>
          <a:bodyPr wrap="square" rtlCol="0">
            <a:spAutoFit/>
          </a:bodyPr>
          <a:lstStyle/>
          <a:p>
            <a:pPr algn="ctr"/>
            <a:r>
              <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rPr>
              <a:t>Sales Manager</a:t>
            </a:r>
          </a:p>
        </p:txBody>
      </p:sp>
      <p:sp>
        <p:nvSpPr>
          <p:cNvPr id="48" name="TextBox 47"/>
          <p:cNvSpPr txBox="1"/>
          <p:nvPr/>
        </p:nvSpPr>
        <p:spPr>
          <a:xfrm>
            <a:off x="18369983" y="10246204"/>
            <a:ext cx="3465380" cy="523220"/>
          </a:xfrm>
          <a:prstGeom prst="rect">
            <a:avLst/>
          </a:prstGeom>
          <a:noFill/>
        </p:spPr>
        <p:txBody>
          <a:bodyPr wrap="square" rtlCol="0">
            <a:spAutoFit/>
          </a:bodyPr>
          <a:lstStyle/>
          <a:p>
            <a:pPr algn="ctr"/>
            <a:r>
              <a:rPr lang="tr-TR" sz="2800">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CODIE ROME</a:t>
            </a:r>
          </a:p>
        </p:txBody>
      </p:sp>
      <p:sp>
        <p:nvSpPr>
          <p:cNvPr id="49" name="TextBox 48"/>
          <p:cNvSpPr txBox="1"/>
          <p:nvPr/>
        </p:nvSpPr>
        <p:spPr>
          <a:xfrm>
            <a:off x="18369982" y="9739946"/>
            <a:ext cx="3465382" cy="523220"/>
          </a:xfrm>
          <a:prstGeom prst="rect">
            <a:avLst/>
          </a:prstGeom>
          <a:noFill/>
        </p:spPr>
        <p:txBody>
          <a:bodyPr wrap="square" rtlCol="0">
            <a:spAutoFit/>
          </a:bodyPr>
          <a:lstStyle/>
          <a:p>
            <a:pPr algn="ctr"/>
            <a:r>
              <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rPr>
              <a:t>HR Manager</a:t>
            </a:r>
          </a:p>
        </p:txBody>
      </p:sp>
      <p:sp>
        <p:nvSpPr>
          <p:cNvPr id="16" name="Rectangle 15"/>
          <p:cNvSpPr/>
          <p:nvPr/>
        </p:nvSpPr>
        <p:spPr>
          <a:xfrm>
            <a:off x="12615125" y="4844992"/>
            <a:ext cx="4481887" cy="598598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7" name="Rectangle 16"/>
          <p:cNvSpPr/>
          <p:nvPr/>
        </p:nvSpPr>
        <p:spPr>
          <a:xfrm>
            <a:off x="12615124" y="9661429"/>
            <a:ext cx="4481888" cy="1169550"/>
          </a:xfrm>
          <a:prstGeom prst="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8" name="TextBox 17"/>
          <p:cNvSpPr txBox="1"/>
          <p:nvPr/>
        </p:nvSpPr>
        <p:spPr>
          <a:xfrm>
            <a:off x="13080479" y="10246204"/>
            <a:ext cx="3551178" cy="523220"/>
          </a:xfrm>
          <a:prstGeom prst="rect">
            <a:avLst/>
          </a:prstGeom>
          <a:noFill/>
        </p:spPr>
        <p:txBody>
          <a:bodyPr wrap="square" rtlCol="0">
            <a:spAutoFit/>
          </a:bodyPr>
          <a:lstStyle/>
          <a:p>
            <a:pPr algn="ctr"/>
            <a:r>
              <a:rPr lang="tr-TR" sz="2800">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LYDIA KISTNER</a:t>
            </a:r>
          </a:p>
        </p:txBody>
      </p:sp>
      <p:sp>
        <p:nvSpPr>
          <p:cNvPr id="19" name="TextBox 18"/>
          <p:cNvSpPr txBox="1"/>
          <p:nvPr/>
        </p:nvSpPr>
        <p:spPr>
          <a:xfrm>
            <a:off x="13080479" y="9739946"/>
            <a:ext cx="3551178" cy="523220"/>
          </a:xfrm>
          <a:prstGeom prst="rect">
            <a:avLst/>
          </a:prstGeom>
          <a:noFill/>
        </p:spPr>
        <p:txBody>
          <a:bodyPr wrap="square" rtlCol="0">
            <a:spAutoFit/>
          </a:bodyPr>
          <a:lstStyle/>
          <a:p>
            <a:pPr algn="ctr"/>
            <a:r>
              <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rPr>
              <a:t>Vice Chairman</a:t>
            </a:r>
          </a:p>
        </p:txBody>
      </p:sp>
    </p:spTree>
    <p:extLst>
      <p:ext uri="{BB962C8B-B14F-4D97-AF65-F5344CB8AC3E}">
        <p14:creationId xmlns:p14="http://schemas.microsoft.com/office/powerpoint/2010/main" val="16708678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OUR TEAM</a:t>
            </a:r>
          </a:p>
        </p:txBody>
      </p:sp>
      <p:sp>
        <p:nvSpPr>
          <p:cNvPr id="22" name="TextBox 21"/>
          <p:cNvSpPr txBox="1"/>
          <p:nvPr/>
        </p:nvSpPr>
        <p:spPr>
          <a:xfrm>
            <a:off x="2076450" y="3018889"/>
            <a:ext cx="8326318" cy="646331"/>
          </a:xfrm>
          <a:prstGeom prst="rect">
            <a:avLst/>
          </a:prstGeom>
          <a:noFill/>
        </p:spPr>
        <p:txBody>
          <a:bodyPr wrap="none" rtlCol="0">
            <a:spAutoFit/>
          </a:bodyPr>
          <a:lstStyle/>
          <a:p>
            <a:r>
              <a:rPr lang="tr-TR" spc="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TEAM MEMBERS</a:t>
            </a:r>
          </a:p>
        </p:txBody>
      </p:sp>
      <p:sp>
        <p:nvSpPr>
          <p:cNvPr id="2" name="Oval 1"/>
          <p:cNvSpPr/>
          <p:nvPr/>
        </p:nvSpPr>
        <p:spPr>
          <a:xfrm>
            <a:off x="2121916" y="4844993"/>
            <a:ext cx="2780412" cy="2780412"/>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6" name="Oval 15"/>
          <p:cNvSpPr/>
          <p:nvPr/>
        </p:nvSpPr>
        <p:spPr>
          <a:xfrm>
            <a:off x="2121916" y="8081969"/>
            <a:ext cx="2780412" cy="2780412"/>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8" name="Oval 17"/>
          <p:cNvSpPr/>
          <p:nvPr/>
        </p:nvSpPr>
        <p:spPr>
          <a:xfrm>
            <a:off x="9284346" y="4844993"/>
            <a:ext cx="2780412" cy="2780412"/>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9" name="Oval 18"/>
          <p:cNvSpPr/>
          <p:nvPr/>
        </p:nvSpPr>
        <p:spPr>
          <a:xfrm>
            <a:off x="9284346" y="8081969"/>
            <a:ext cx="2780412" cy="2780412"/>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1" name="Oval 20"/>
          <p:cNvSpPr/>
          <p:nvPr/>
        </p:nvSpPr>
        <p:spPr>
          <a:xfrm>
            <a:off x="16478250" y="4844993"/>
            <a:ext cx="2780412" cy="2780412"/>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 name="Oval 22"/>
          <p:cNvSpPr/>
          <p:nvPr/>
        </p:nvSpPr>
        <p:spPr>
          <a:xfrm>
            <a:off x="16478250" y="8081969"/>
            <a:ext cx="2780412" cy="2780412"/>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 name="TextBox 3"/>
          <p:cNvSpPr txBox="1"/>
          <p:nvPr/>
        </p:nvSpPr>
        <p:spPr>
          <a:xfrm>
            <a:off x="5523612" y="5491324"/>
            <a:ext cx="2037737" cy="584775"/>
          </a:xfrm>
          <a:prstGeom prst="rect">
            <a:avLst/>
          </a:prstGeom>
          <a:noFill/>
        </p:spPr>
        <p:txBody>
          <a:bodyPr wrap="none" rtlCol="0">
            <a:spAutoFit/>
          </a:bodyPr>
          <a:lstStyle/>
          <a:p>
            <a:r>
              <a:rPr lang="tr-TR" sz="32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DEB JASO</a:t>
            </a:r>
          </a:p>
        </p:txBody>
      </p:sp>
      <p:sp>
        <p:nvSpPr>
          <p:cNvPr id="24" name="TextBox 23"/>
          <p:cNvSpPr txBox="1"/>
          <p:nvPr/>
        </p:nvSpPr>
        <p:spPr>
          <a:xfrm>
            <a:off x="5523612" y="4844993"/>
            <a:ext cx="2000676" cy="584775"/>
          </a:xfrm>
          <a:prstGeom prst="rect">
            <a:avLst/>
          </a:prstGeom>
          <a:noFill/>
        </p:spPr>
        <p:txBody>
          <a:bodyPr wrap="none" rtlCol="0">
            <a:spAutoFit/>
          </a:bodyPr>
          <a:lstStyle/>
          <a:p>
            <a:r>
              <a:rPr lang="tr-TR" sz="32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President</a:t>
            </a:r>
          </a:p>
        </p:txBody>
      </p:sp>
      <p:sp>
        <p:nvSpPr>
          <p:cNvPr id="6" name="Rectangle 5"/>
          <p:cNvSpPr/>
          <p:nvPr/>
        </p:nvSpPr>
        <p:spPr>
          <a:xfrm>
            <a:off x="5523612" y="6076099"/>
            <a:ext cx="2395815" cy="1569660"/>
          </a:xfrm>
          <a:prstGeom prst="rect">
            <a:avLst/>
          </a:prstGeom>
        </p:spPr>
        <p:txBody>
          <a:bodyPr wrap="square">
            <a:spAutoFit/>
          </a:bodyPr>
          <a:lstStyle/>
          <a:p>
            <a:r>
              <a:rPr lang="tr-TR" sz="2400">
                <a:solidFill>
                  <a:schemeClr val="bg2">
                    <a:lumMod val="10000"/>
                  </a:schemeClr>
                </a:solidFill>
                <a:latin typeface="Open Sans" panose="020B0606030504020204" pitchFamily="34" charset="0"/>
              </a:rPr>
              <a:t>Lorem ipsum dolor sit amet, consectetur adipiscing elit. </a:t>
            </a:r>
            <a:endParaRPr lang="tr-TR" sz="2400">
              <a:solidFill>
                <a:schemeClr val="bg2">
                  <a:lumMod val="10000"/>
                </a:schemeClr>
              </a:solidFill>
            </a:endParaRPr>
          </a:p>
        </p:txBody>
      </p:sp>
      <p:sp>
        <p:nvSpPr>
          <p:cNvPr id="27" name="TextBox 26"/>
          <p:cNvSpPr txBox="1"/>
          <p:nvPr/>
        </p:nvSpPr>
        <p:spPr>
          <a:xfrm>
            <a:off x="19879946" y="5491324"/>
            <a:ext cx="2961067" cy="584775"/>
          </a:xfrm>
          <a:prstGeom prst="rect">
            <a:avLst/>
          </a:prstGeom>
          <a:noFill/>
        </p:spPr>
        <p:txBody>
          <a:bodyPr wrap="none" rtlCol="0">
            <a:spAutoFit/>
          </a:bodyPr>
          <a:lstStyle/>
          <a:p>
            <a:r>
              <a:rPr lang="tr-TR" sz="32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KAE RENNOLL</a:t>
            </a:r>
          </a:p>
        </p:txBody>
      </p:sp>
      <p:sp>
        <p:nvSpPr>
          <p:cNvPr id="28" name="TextBox 27"/>
          <p:cNvSpPr txBox="1"/>
          <p:nvPr/>
        </p:nvSpPr>
        <p:spPr>
          <a:xfrm>
            <a:off x="19879946" y="4844993"/>
            <a:ext cx="2056973" cy="584775"/>
          </a:xfrm>
          <a:prstGeom prst="rect">
            <a:avLst/>
          </a:prstGeom>
          <a:noFill/>
        </p:spPr>
        <p:txBody>
          <a:bodyPr wrap="none" rtlCol="0">
            <a:spAutoFit/>
          </a:bodyPr>
          <a:lstStyle/>
          <a:p>
            <a:r>
              <a:rPr lang="tr-TR" sz="32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Chairman</a:t>
            </a:r>
          </a:p>
        </p:txBody>
      </p:sp>
      <p:sp>
        <p:nvSpPr>
          <p:cNvPr id="29" name="Rectangle 28"/>
          <p:cNvSpPr/>
          <p:nvPr/>
        </p:nvSpPr>
        <p:spPr>
          <a:xfrm>
            <a:off x="19879946" y="6076099"/>
            <a:ext cx="2395815" cy="1569660"/>
          </a:xfrm>
          <a:prstGeom prst="rect">
            <a:avLst/>
          </a:prstGeom>
        </p:spPr>
        <p:txBody>
          <a:bodyPr wrap="square">
            <a:spAutoFit/>
          </a:bodyPr>
          <a:lstStyle/>
          <a:p>
            <a:r>
              <a:rPr lang="tr-TR" sz="2400">
                <a:solidFill>
                  <a:schemeClr val="bg2">
                    <a:lumMod val="10000"/>
                  </a:schemeClr>
                </a:solidFill>
                <a:latin typeface="Open Sans" panose="020B0606030504020204" pitchFamily="34" charset="0"/>
              </a:rPr>
              <a:t>Lorem ipsum dolor sit amet, consectetur adipiscing elit. </a:t>
            </a:r>
            <a:endParaRPr lang="tr-TR" sz="2400">
              <a:solidFill>
                <a:schemeClr val="bg2">
                  <a:lumMod val="10000"/>
                </a:schemeClr>
              </a:solidFill>
            </a:endParaRPr>
          </a:p>
        </p:txBody>
      </p:sp>
      <p:sp>
        <p:nvSpPr>
          <p:cNvPr id="35" name="TextBox 34"/>
          <p:cNvSpPr txBox="1"/>
          <p:nvPr/>
        </p:nvSpPr>
        <p:spPr>
          <a:xfrm>
            <a:off x="12686042" y="5491324"/>
            <a:ext cx="3104311" cy="584775"/>
          </a:xfrm>
          <a:prstGeom prst="rect">
            <a:avLst/>
          </a:prstGeom>
          <a:noFill/>
        </p:spPr>
        <p:txBody>
          <a:bodyPr wrap="none" rtlCol="0">
            <a:spAutoFit/>
          </a:bodyPr>
          <a:lstStyle/>
          <a:p>
            <a:r>
              <a:rPr lang="tr-TR" sz="32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LYDIA KISTNER</a:t>
            </a:r>
          </a:p>
        </p:txBody>
      </p:sp>
      <p:sp>
        <p:nvSpPr>
          <p:cNvPr id="36" name="TextBox 35"/>
          <p:cNvSpPr txBox="1"/>
          <p:nvPr/>
        </p:nvSpPr>
        <p:spPr>
          <a:xfrm>
            <a:off x="12686042" y="4844993"/>
            <a:ext cx="2938625" cy="584775"/>
          </a:xfrm>
          <a:prstGeom prst="rect">
            <a:avLst/>
          </a:prstGeom>
          <a:noFill/>
        </p:spPr>
        <p:txBody>
          <a:bodyPr wrap="none" rtlCol="0">
            <a:spAutoFit/>
          </a:bodyPr>
          <a:lstStyle/>
          <a:p>
            <a:r>
              <a:rPr lang="tr-TR" sz="32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Vice Chairman</a:t>
            </a:r>
          </a:p>
        </p:txBody>
      </p:sp>
      <p:sp>
        <p:nvSpPr>
          <p:cNvPr id="37" name="Rectangle 36"/>
          <p:cNvSpPr/>
          <p:nvPr/>
        </p:nvSpPr>
        <p:spPr>
          <a:xfrm>
            <a:off x="12686042" y="6076099"/>
            <a:ext cx="2395815" cy="1569660"/>
          </a:xfrm>
          <a:prstGeom prst="rect">
            <a:avLst/>
          </a:prstGeom>
        </p:spPr>
        <p:txBody>
          <a:bodyPr wrap="square">
            <a:spAutoFit/>
          </a:bodyPr>
          <a:lstStyle/>
          <a:p>
            <a:r>
              <a:rPr lang="tr-TR" sz="2400">
                <a:solidFill>
                  <a:schemeClr val="bg2">
                    <a:lumMod val="10000"/>
                  </a:schemeClr>
                </a:solidFill>
                <a:latin typeface="Open Sans" panose="020B0606030504020204" pitchFamily="34" charset="0"/>
              </a:rPr>
              <a:t>Lorem ipsum dolor sit amet, consectetur adipiscing elit. </a:t>
            </a:r>
            <a:endParaRPr lang="tr-TR" sz="2400">
              <a:solidFill>
                <a:schemeClr val="bg2">
                  <a:lumMod val="10000"/>
                </a:schemeClr>
              </a:solidFill>
            </a:endParaRPr>
          </a:p>
        </p:txBody>
      </p:sp>
      <p:sp>
        <p:nvSpPr>
          <p:cNvPr id="38" name="TextBox 37"/>
          <p:cNvSpPr txBox="1"/>
          <p:nvPr/>
        </p:nvSpPr>
        <p:spPr>
          <a:xfrm>
            <a:off x="5523612" y="8728300"/>
            <a:ext cx="3066673" cy="584775"/>
          </a:xfrm>
          <a:prstGeom prst="rect">
            <a:avLst/>
          </a:prstGeom>
          <a:noFill/>
        </p:spPr>
        <p:txBody>
          <a:bodyPr wrap="none" rtlCol="0">
            <a:spAutoFit/>
          </a:bodyPr>
          <a:lstStyle/>
          <a:p>
            <a:r>
              <a:rPr lang="tr-TR" sz="32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JUNKA MARKÓ</a:t>
            </a:r>
          </a:p>
        </p:txBody>
      </p:sp>
      <p:sp>
        <p:nvSpPr>
          <p:cNvPr id="39" name="TextBox 38"/>
          <p:cNvSpPr txBox="1"/>
          <p:nvPr/>
        </p:nvSpPr>
        <p:spPr>
          <a:xfrm>
            <a:off x="5523612" y="8081969"/>
            <a:ext cx="2977097" cy="584775"/>
          </a:xfrm>
          <a:prstGeom prst="rect">
            <a:avLst/>
          </a:prstGeom>
          <a:noFill/>
        </p:spPr>
        <p:txBody>
          <a:bodyPr wrap="none" rtlCol="0">
            <a:spAutoFit/>
          </a:bodyPr>
          <a:lstStyle/>
          <a:p>
            <a:r>
              <a:rPr lang="tr-TR" sz="32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Sales Manager</a:t>
            </a:r>
          </a:p>
        </p:txBody>
      </p:sp>
      <p:sp>
        <p:nvSpPr>
          <p:cNvPr id="40" name="Rectangle 39"/>
          <p:cNvSpPr/>
          <p:nvPr/>
        </p:nvSpPr>
        <p:spPr>
          <a:xfrm>
            <a:off x="5523612" y="9313075"/>
            <a:ext cx="2395815" cy="1569660"/>
          </a:xfrm>
          <a:prstGeom prst="rect">
            <a:avLst/>
          </a:prstGeom>
        </p:spPr>
        <p:txBody>
          <a:bodyPr wrap="square">
            <a:spAutoFit/>
          </a:bodyPr>
          <a:lstStyle/>
          <a:p>
            <a:r>
              <a:rPr lang="tr-TR" sz="2400">
                <a:solidFill>
                  <a:schemeClr val="bg2">
                    <a:lumMod val="10000"/>
                  </a:schemeClr>
                </a:solidFill>
                <a:latin typeface="Open Sans" panose="020B0606030504020204" pitchFamily="34" charset="0"/>
              </a:rPr>
              <a:t>Lorem ipsum dolor sit amet, consectetur adipiscing elit. </a:t>
            </a:r>
            <a:endParaRPr lang="tr-TR" sz="2400">
              <a:solidFill>
                <a:schemeClr val="bg2">
                  <a:lumMod val="10000"/>
                </a:schemeClr>
              </a:solidFill>
            </a:endParaRPr>
          </a:p>
        </p:txBody>
      </p:sp>
      <p:sp>
        <p:nvSpPr>
          <p:cNvPr id="41" name="TextBox 40"/>
          <p:cNvSpPr txBox="1"/>
          <p:nvPr/>
        </p:nvSpPr>
        <p:spPr>
          <a:xfrm>
            <a:off x="12686042" y="8728300"/>
            <a:ext cx="3166251" cy="584775"/>
          </a:xfrm>
          <a:prstGeom prst="rect">
            <a:avLst/>
          </a:prstGeom>
          <a:noFill/>
        </p:spPr>
        <p:txBody>
          <a:bodyPr wrap="none" rtlCol="0">
            <a:spAutoFit/>
          </a:bodyPr>
          <a:lstStyle/>
          <a:p>
            <a:r>
              <a:rPr lang="tr-TR" sz="32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SHAN ADDICKS</a:t>
            </a:r>
          </a:p>
        </p:txBody>
      </p:sp>
      <p:sp>
        <p:nvSpPr>
          <p:cNvPr id="42" name="TextBox 41"/>
          <p:cNvSpPr txBox="1"/>
          <p:nvPr/>
        </p:nvSpPr>
        <p:spPr>
          <a:xfrm>
            <a:off x="12686042" y="8081969"/>
            <a:ext cx="1550424" cy="584775"/>
          </a:xfrm>
          <a:prstGeom prst="rect">
            <a:avLst/>
          </a:prstGeom>
          <a:noFill/>
        </p:spPr>
        <p:txBody>
          <a:bodyPr wrap="none" rtlCol="0">
            <a:spAutoFit/>
          </a:bodyPr>
          <a:lstStyle/>
          <a:p>
            <a:r>
              <a:rPr lang="tr-TR" sz="32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Lawyer</a:t>
            </a:r>
          </a:p>
        </p:txBody>
      </p:sp>
      <p:sp>
        <p:nvSpPr>
          <p:cNvPr id="52" name="Rectangle 51"/>
          <p:cNvSpPr/>
          <p:nvPr/>
        </p:nvSpPr>
        <p:spPr>
          <a:xfrm>
            <a:off x="12686042" y="9313075"/>
            <a:ext cx="2395815" cy="1569660"/>
          </a:xfrm>
          <a:prstGeom prst="rect">
            <a:avLst/>
          </a:prstGeom>
        </p:spPr>
        <p:txBody>
          <a:bodyPr wrap="square">
            <a:spAutoFit/>
          </a:bodyPr>
          <a:lstStyle/>
          <a:p>
            <a:r>
              <a:rPr lang="tr-TR" sz="2400">
                <a:solidFill>
                  <a:schemeClr val="bg2">
                    <a:lumMod val="10000"/>
                  </a:schemeClr>
                </a:solidFill>
                <a:latin typeface="Open Sans" panose="020B0606030504020204" pitchFamily="34" charset="0"/>
              </a:rPr>
              <a:t>Lorem ipsum dolor sit amet, consectetur adipiscing elit. </a:t>
            </a:r>
            <a:endParaRPr lang="tr-TR" sz="2400">
              <a:solidFill>
                <a:schemeClr val="bg2">
                  <a:lumMod val="10000"/>
                </a:schemeClr>
              </a:solidFill>
            </a:endParaRPr>
          </a:p>
        </p:txBody>
      </p:sp>
      <p:sp>
        <p:nvSpPr>
          <p:cNvPr id="53" name="TextBox 52"/>
          <p:cNvSpPr txBox="1"/>
          <p:nvPr/>
        </p:nvSpPr>
        <p:spPr>
          <a:xfrm>
            <a:off x="19879946" y="8728300"/>
            <a:ext cx="2717219" cy="584775"/>
          </a:xfrm>
          <a:prstGeom prst="rect">
            <a:avLst/>
          </a:prstGeom>
          <a:noFill/>
        </p:spPr>
        <p:txBody>
          <a:bodyPr wrap="none" rtlCol="0">
            <a:spAutoFit/>
          </a:bodyPr>
          <a:lstStyle/>
          <a:p>
            <a:r>
              <a:rPr lang="tr-TR" sz="32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CODIE ROME</a:t>
            </a:r>
          </a:p>
        </p:txBody>
      </p:sp>
      <p:sp>
        <p:nvSpPr>
          <p:cNvPr id="54" name="TextBox 53"/>
          <p:cNvSpPr txBox="1"/>
          <p:nvPr/>
        </p:nvSpPr>
        <p:spPr>
          <a:xfrm>
            <a:off x="19879946" y="8081969"/>
            <a:ext cx="2549096" cy="584775"/>
          </a:xfrm>
          <a:prstGeom prst="rect">
            <a:avLst/>
          </a:prstGeom>
          <a:noFill/>
        </p:spPr>
        <p:txBody>
          <a:bodyPr wrap="none" rtlCol="0">
            <a:spAutoFit/>
          </a:bodyPr>
          <a:lstStyle/>
          <a:p>
            <a:r>
              <a:rPr lang="tr-TR" sz="32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HR Manager</a:t>
            </a:r>
          </a:p>
        </p:txBody>
      </p:sp>
      <p:sp>
        <p:nvSpPr>
          <p:cNvPr id="55" name="Rectangle 54"/>
          <p:cNvSpPr/>
          <p:nvPr/>
        </p:nvSpPr>
        <p:spPr>
          <a:xfrm>
            <a:off x="19879946" y="9313075"/>
            <a:ext cx="2395815" cy="1569660"/>
          </a:xfrm>
          <a:prstGeom prst="rect">
            <a:avLst/>
          </a:prstGeom>
        </p:spPr>
        <p:txBody>
          <a:bodyPr wrap="square">
            <a:spAutoFit/>
          </a:bodyPr>
          <a:lstStyle/>
          <a:p>
            <a:r>
              <a:rPr lang="tr-TR" sz="2400">
                <a:solidFill>
                  <a:schemeClr val="bg2">
                    <a:lumMod val="10000"/>
                  </a:schemeClr>
                </a:solidFill>
                <a:latin typeface="Open Sans" panose="020B0606030504020204" pitchFamily="34" charset="0"/>
              </a:rPr>
              <a:t>Lorem ipsum dolor sit amet, consectetur adipiscing elit. </a:t>
            </a:r>
            <a:endParaRPr lang="tr-TR" sz="2400">
              <a:solidFill>
                <a:schemeClr val="bg2">
                  <a:lumMod val="10000"/>
                </a:schemeClr>
              </a:solidFill>
            </a:endParaRPr>
          </a:p>
        </p:txBody>
      </p:sp>
    </p:spTree>
    <p:extLst>
      <p:ext uri="{BB962C8B-B14F-4D97-AF65-F5344CB8AC3E}">
        <p14:creationId xmlns:p14="http://schemas.microsoft.com/office/powerpoint/2010/main" val="11012430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TEAM MEMBER PROFILE</a:t>
            </a:r>
          </a:p>
        </p:txBody>
      </p:sp>
      <p:sp>
        <p:nvSpPr>
          <p:cNvPr id="22" name="TextBox 21"/>
          <p:cNvSpPr txBox="1"/>
          <p:nvPr/>
        </p:nvSpPr>
        <p:spPr>
          <a:xfrm>
            <a:off x="2076450" y="3018889"/>
            <a:ext cx="7688323" cy="646331"/>
          </a:xfrm>
          <a:prstGeom prst="rect">
            <a:avLst/>
          </a:prstGeom>
          <a:noFill/>
        </p:spPr>
        <p:txBody>
          <a:bodyPr wrap="none" rtlCol="0">
            <a:spAutoFit/>
          </a:bodyPr>
          <a:lstStyle/>
          <a:p>
            <a:r>
              <a:rPr lang="tr-TR" spc="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TEAM MEMBER</a:t>
            </a:r>
          </a:p>
        </p:txBody>
      </p:sp>
      <p:sp>
        <p:nvSpPr>
          <p:cNvPr id="2" name="Rounded Rectangle 1"/>
          <p:cNvSpPr/>
          <p:nvPr/>
        </p:nvSpPr>
        <p:spPr>
          <a:xfrm>
            <a:off x="9476486" y="4844992"/>
            <a:ext cx="5431029" cy="5431029"/>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3" name="TextBox 32"/>
          <p:cNvSpPr txBox="1"/>
          <p:nvPr/>
        </p:nvSpPr>
        <p:spPr>
          <a:xfrm>
            <a:off x="2076449" y="5491323"/>
            <a:ext cx="4481887" cy="646331"/>
          </a:xfrm>
          <a:prstGeom prst="rect">
            <a:avLst/>
          </a:prstGeom>
          <a:noFill/>
        </p:spPr>
        <p:txBody>
          <a:bodyPr wrap="square" rtlCol="0">
            <a:spAutoFit/>
          </a:bodyPr>
          <a:lstStyle/>
          <a:p>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DEB JASO</a:t>
            </a:r>
          </a:p>
        </p:txBody>
      </p:sp>
      <p:sp>
        <p:nvSpPr>
          <p:cNvPr id="34" name="TextBox 33"/>
          <p:cNvSpPr txBox="1"/>
          <p:nvPr/>
        </p:nvSpPr>
        <p:spPr>
          <a:xfrm>
            <a:off x="2076450" y="4696271"/>
            <a:ext cx="4481887" cy="584775"/>
          </a:xfrm>
          <a:prstGeom prst="rect">
            <a:avLst/>
          </a:prstGeom>
          <a:noFill/>
        </p:spPr>
        <p:txBody>
          <a:bodyPr wrap="square" rtlCol="0">
            <a:spAutoFit/>
          </a:bodyPr>
          <a:lstStyle/>
          <a:p>
            <a:r>
              <a:rPr lang="tr-TR" sz="3200">
                <a:latin typeface="Open Sans Semibold" panose="020B0706030804020204" pitchFamily="34" charset="0"/>
                <a:ea typeface="Open Sans Semibold" panose="020B0706030804020204" pitchFamily="34" charset="0"/>
                <a:cs typeface="Open Sans Semibold" panose="020B0706030804020204" pitchFamily="34" charset="0"/>
              </a:rPr>
              <a:t>President</a:t>
            </a:r>
          </a:p>
        </p:txBody>
      </p:sp>
      <p:sp>
        <p:nvSpPr>
          <p:cNvPr id="13" name="Rectangle 12"/>
          <p:cNvSpPr/>
          <p:nvPr/>
        </p:nvSpPr>
        <p:spPr>
          <a:xfrm>
            <a:off x="16158968" y="5357334"/>
            <a:ext cx="6148583" cy="258402"/>
          </a:xfrm>
          <a:prstGeom prst="rect">
            <a:avLst/>
          </a:prstGeom>
          <a:solidFill>
            <a:srgbClr val="BCBC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4" name="Rectangle 13"/>
          <p:cNvSpPr/>
          <p:nvPr/>
        </p:nvSpPr>
        <p:spPr>
          <a:xfrm>
            <a:off x="16143985" y="6904599"/>
            <a:ext cx="6148583" cy="258402"/>
          </a:xfrm>
          <a:prstGeom prst="rect">
            <a:avLst/>
          </a:prstGeom>
          <a:solidFill>
            <a:srgbClr val="BCBC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5" name="Rectangle 14"/>
          <p:cNvSpPr/>
          <p:nvPr/>
        </p:nvSpPr>
        <p:spPr>
          <a:xfrm>
            <a:off x="16129000" y="8481584"/>
            <a:ext cx="6148583" cy="258402"/>
          </a:xfrm>
          <a:prstGeom prst="rect">
            <a:avLst/>
          </a:prstGeom>
          <a:solidFill>
            <a:srgbClr val="BCBC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6" name="Rectangle 15"/>
          <p:cNvSpPr/>
          <p:nvPr/>
        </p:nvSpPr>
        <p:spPr>
          <a:xfrm>
            <a:off x="16158968" y="9990271"/>
            <a:ext cx="6148583" cy="258402"/>
          </a:xfrm>
          <a:prstGeom prst="rect">
            <a:avLst/>
          </a:prstGeom>
          <a:solidFill>
            <a:srgbClr val="BCBC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7" name="Rectangle 16"/>
          <p:cNvSpPr/>
          <p:nvPr/>
        </p:nvSpPr>
        <p:spPr>
          <a:xfrm>
            <a:off x="17466426" y="5357334"/>
            <a:ext cx="4842768" cy="258402"/>
          </a:xfrm>
          <a:prstGeom prst="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8" name="Rectangle 17"/>
          <p:cNvSpPr/>
          <p:nvPr/>
        </p:nvSpPr>
        <p:spPr>
          <a:xfrm>
            <a:off x="16637751" y="6904599"/>
            <a:ext cx="5656458" cy="258402"/>
          </a:xfrm>
          <a:prstGeom prst="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9" name="Rectangle 18"/>
          <p:cNvSpPr/>
          <p:nvPr/>
        </p:nvSpPr>
        <p:spPr>
          <a:xfrm>
            <a:off x="16851899" y="8481584"/>
            <a:ext cx="5427321" cy="258402"/>
          </a:xfrm>
          <a:prstGeom prst="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1" name="Rectangle 20"/>
          <p:cNvSpPr/>
          <p:nvPr/>
        </p:nvSpPr>
        <p:spPr>
          <a:xfrm>
            <a:off x="17104475" y="9990271"/>
            <a:ext cx="5204716" cy="258402"/>
          </a:xfrm>
          <a:prstGeom prst="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 name="TextBox 22"/>
          <p:cNvSpPr txBox="1"/>
          <p:nvPr/>
        </p:nvSpPr>
        <p:spPr>
          <a:xfrm>
            <a:off x="18989578" y="4844992"/>
            <a:ext cx="3317973" cy="523220"/>
          </a:xfrm>
          <a:prstGeom prst="rect">
            <a:avLst/>
          </a:prstGeom>
          <a:noFill/>
        </p:spPr>
        <p:txBody>
          <a:bodyPr wrap="square" rtlCol="0">
            <a:spAutoFit/>
          </a:bodyPr>
          <a:lstStyle>
            <a:defPPr>
              <a:defRPr lang="en-US"/>
            </a:defPPr>
            <a:lvl1pPr algn="ctr">
              <a:defRPr sz="2400">
                <a:latin typeface="Playfair Display" panose="00000500000000000000" pitchFamily="50" charset="-94"/>
                <a:ea typeface="Lato" panose="020F0502020204030203" pitchFamily="34" charset="0"/>
                <a:cs typeface="Lato" panose="020F0502020204030203" pitchFamily="34" charset="0"/>
              </a:defRPr>
            </a:lvl1pPr>
          </a:lstStyle>
          <a:p>
            <a:pPr algn="r"/>
            <a:r>
              <a:rPr lang="tr-TR" sz="2800" dirty="0">
                <a:solidFill>
                  <a:srgbClr val="222222"/>
                </a:solidFill>
                <a:latin typeface="Open Sans" panose="020B0606030504020204" pitchFamily="34" charset="0"/>
                <a:ea typeface="Open Sans" panose="020B0606030504020204" pitchFamily="34" charset="0"/>
                <a:cs typeface="Open Sans" panose="020B0606030504020204" pitchFamily="34" charset="0"/>
              </a:rPr>
              <a:t>COMMUNICATION</a:t>
            </a:r>
          </a:p>
        </p:txBody>
      </p:sp>
      <p:sp>
        <p:nvSpPr>
          <p:cNvPr id="24" name="TextBox 23"/>
          <p:cNvSpPr txBox="1"/>
          <p:nvPr/>
        </p:nvSpPr>
        <p:spPr>
          <a:xfrm>
            <a:off x="17221201" y="6392257"/>
            <a:ext cx="5078984" cy="523220"/>
          </a:xfrm>
          <a:prstGeom prst="rect">
            <a:avLst/>
          </a:prstGeom>
          <a:noFill/>
        </p:spPr>
        <p:txBody>
          <a:bodyPr wrap="square" rtlCol="0">
            <a:spAutoFit/>
          </a:bodyPr>
          <a:lstStyle>
            <a:defPPr>
              <a:defRPr lang="en-US"/>
            </a:defPPr>
            <a:lvl1pPr algn="ctr">
              <a:defRPr sz="2400">
                <a:latin typeface="Playfair Display" panose="00000500000000000000" pitchFamily="50" charset="-94"/>
                <a:ea typeface="Lato" panose="020F0502020204030203" pitchFamily="34" charset="0"/>
                <a:cs typeface="Lato" panose="020F0502020204030203" pitchFamily="34" charset="0"/>
              </a:defRPr>
            </a:lvl1pPr>
          </a:lstStyle>
          <a:p>
            <a:pPr algn="r"/>
            <a:r>
              <a:rPr lang="tr-TR" sz="2800">
                <a:solidFill>
                  <a:srgbClr val="222222"/>
                </a:solidFill>
                <a:latin typeface="Open Sans" panose="020B0606030504020204" pitchFamily="34" charset="0"/>
                <a:ea typeface="Open Sans" panose="020B0606030504020204" pitchFamily="34" charset="0"/>
                <a:cs typeface="Open Sans" panose="020B0606030504020204" pitchFamily="34" charset="0"/>
              </a:rPr>
              <a:t>MANAGEMENT</a:t>
            </a:r>
            <a:endParaRPr lang="tr-TR" sz="2800" dirty="0">
              <a:solidFill>
                <a:srgbClr val="222222"/>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TextBox 24"/>
          <p:cNvSpPr txBox="1"/>
          <p:nvPr/>
        </p:nvSpPr>
        <p:spPr>
          <a:xfrm>
            <a:off x="18967474" y="7969052"/>
            <a:ext cx="3317973" cy="523220"/>
          </a:xfrm>
          <a:prstGeom prst="rect">
            <a:avLst/>
          </a:prstGeom>
          <a:noFill/>
        </p:spPr>
        <p:txBody>
          <a:bodyPr wrap="square" rtlCol="0">
            <a:spAutoFit/>
          </a:bodyPr>
          <a:lstStyle>
            <a:defPPr>
              <a:defRPr lang="en-US"/>
            </a:defPPr>
            <a:lvl1pPr algn="ctr">
              <a:defRPr sz="2400">
                <a:latin typeface="Playfair Display" panose="00000500000000000000" pitchFamily="50" charset="-94"/>
                <a:ea typeface="Lato" panose="020F0502020204030203" pitchFamily="34" charset="0"/>
                <a:cs typeface="Lato" panose="020F0502020204030203" pitchFamily="34" charset="0"/>
              </a:defRPr>
            </a:lvl1pPr>
          </a:lstStyle>
          <a:p>
            <a:pPr algn="r"/>
            <a:r>
              <a:rPr lang="tr-TR" sz="2800" dirty="0">
                <a:solidFill>
                  <a:srgbClr val="222222"/>
                </a:solidFill>
                <a:latin typeface="Open Sans" panose="020B0606030504020204" pitchFamily="34" charset="0"/>
                <a:ea typeface="Open Sans" panose="020B0606030504020204" pitchFamily="34" charset="0"/>
                <a:cs typeface="Open Sans" panose="020B0606030504020204" pitchFamily="34" charset="0"/>
              </a:rPr>
              <a:t>CREATIVITY</a:t>
            </a:r>
          </a:p>
        </p:txBody>
      </p:sp>
      <p:sp>
        <p:nvSpPr>
          <p:cNvPr id="26" name="TextBox 25"/>
          <p:cNvSpPr txBox="1"/>
          <p:nvPr/>
        </p:nvSpPr>
        <p:spPr>
          <a:xfrm>
            <a:off x="19077830" y="9480947"/>
            <a:ext cx="3317973" cy="523220"/>
          </a:xfrm>
          <a:prstGeom prst="rect">
            <a:avLst/>
          </a:prstGeom>
          <a:noFill/>
        </p:spPr>
        <p:txBody>
          <a:bodyPr wrap="square" rtlCol="0">
            <a:spAutoFit/>
          </a:bodyPr>
          <a:lstStyle>
            <a:defPPr>
              <a:defRPr lang="en-US"/>
            </a:defPPr>
            <a:lvl1pPr algn="ctr">
              <a:defRPr sz="2400">
                <a:latin typeface="Playfair Display" panose="00000500000000000000" pitchFamily="50" charset="-94"/>
                <a:ea typeface="Lato" panose="020F0502020204030203" pitchFamily="34" charset="0"/>
                <a:cs typeface="Lato" panose="020F0502020204030203" pitchFamily="34" charset="0"/>
              </a:defRPr>
            </a:lvl1pPr>
          </a:lstStyle>
          <a:p>
            <a:pPr algn="r"/>
            <a:r>
              <a:rPr lang="tr-TR" sz="2800" dirty="0">
                <a:solidFill>
                  <a:srgbClr val="222222"/>
                </a:solidFill>
                <a:latin typeface="Open Sans" panose="020B0606030504020204" pitchFamily="34" charset="0"/>
                <a:ea typeface="Open Sans" panose="020B0606030504020204" pitchFamily="34" charset="0"/>
                <a:cs typeface="Open Sans" panose="020B0606030504020204" pitchFamily="34" charset="0"/>
              </a:rPr>
              <a:t>SOCIAL SKILLS</a:t>
            </a:r>
          </a:p>
        </p:txBody>
      </p:sp>
      <p:sp>
        <p:nvSpPr>
          <p:cNvPr id="27" name="Rectangle 26"/>
          <p:cNvSpPr/>
          <p:nvPr/>
        </p:nvSpPr>
        <p:spPr>
          <a:xfrm>
            <a:off x="2076450" y="6137653"/>
            <a:ext cx="7250260"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a:t>
            </a:r>
          </a:p>
        </p:txBody>
      </p:sp>
      <p:sp>
        <p:nvSpPr>
          <p:cNvPr id="29" name="Rectangle 28"/>
          <p:cNvSpPr/>
          <p:nvPr/>
        </p:nvSpPr>
        <p:spPr>
          <a:xfrm>
            <a:off x="2076449" y="8889310"/>
            <a:ext cx="7250261"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a:t>
            </a:r>
          </a:p>
        </p:txBody>
      </p:sp>
      <p:sp>
        <p:nvSpPr>
          <p:cNvPr id="30" name="Rectangle 29"/>
          <p:cNvSpPr/>
          <p:nvPr/>
        </p:nvSpPr>
        <p:spPr>
          <a:xfrm>
            <a:off x="2076449" y="8333533"/>
            <a:ext cx="9231225" cy="553998"/>
          </a:xfrm>
          <a:prstGeom prst="rect">
            <a:avLst/>
          </a:prstGeom>
        </p:spPr>
        <p:txBody>
          <a:bodyPr wrap="square">
            <a:spAutoFit/>
          </a:bodyPr>
          <a:lstStyle/>
          <a:p>
            <a:r>
              <a:rPr lang="tr-TR" sz="3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Tree>
    <p:extLst>
      <p:ext uri="{BB962C8B-B14F-4D97-AF65-F5344CB8AC3E}">
        <p14:creationId xmlns:p14="http://schemas.microsoft.com/office/powerpoint/2010/main" val="22483428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TEAM MEMBER PROFILE</a:t>
            </a:r>
          </a:p>
        </p:txBody>
      </p:sp>
      <p:sp>
        <p:nvSpPr>
          <p:cNvPr id="22" name="TextBox 21"/>
          <p:cNvSpPr txBox="1"/>
          <p:nvPr/>
        </p:nvSpPr>
        <p:spPr>
          <a:xfrm>
            <a:off x="2076450" y="3018889"/>
            <a:ext cx="7688323" cy="646331"/>
          </a:xfrm>
          <a:prstGeom prst="rect">
            <a:avLst/>
          </a:prstGeom>
          <a:noFill/>
        </p:spPr>
        <p:txBody>
          <a:bodyPr wrap="none" rtlCol="0">
            <a:spAutoFit/>
          </a:bodyPr>
          <a:lstStyle/>
          <a:p>
            <a:r>
              <a:rPr lang="tr-TR" spc="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TEAM MEMBER</a:t>
            </a:r>
          </a:p>
        </p:txBody>
      </p:sp>
      <p:sp>
        <p:nvSpPr>
          <p:cNvPr id="2" name="Rounded Rectangle 1"/>
          <p:cNvSpPr/>
          <p:nvPr/>
        </p:nvSpPr>
        <p:spPr>
          <a:xfrm>
            <a:off x="2076450" y="4770896"/>
            <a:ext cx="9163050" cy="6137252"/>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6" name="Rectangle 35"/>
          <p:cNvSpPr/>
          <p:nvPr/>
        </p:nvSpPr>
        <p:spPr>
          <a:xfrm>
            <a:off x="12544424" y="8969156"/>
            <a:ext cx="9763125"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 name="Rectangle 37"/>
          <p:cNvSpPr/>
          <p:nvPr/>
        </p:nvSpPr>
        <p:spPr>
          <a:xfrm>
            <a:off x="12544425" y="8434208"/>
            <a:ext cx="10134600" cy="553998"/>
          </a:xfrm>
          <a:prstGeom prst="rect">
            <a:avLst/>
          </a:prstGeom>
        </p:spPr>
        <p:txBody>
          <a:bodyPr wrap="square">
            <a:spAutoFit/>
          </a:bodyPr>
          <a:lstStyle/>
          <a:p>
            <a:r>
              <a:rPr lang="tr-TR" sz="3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39" name="Rectangle 38"/>
          <p:cNvSpPr/>
          <p:nvPr/>
        </p:nvSpPr>
        <p:spPr>
          <a:xfrm>
            <a:off x="12544424" y="6188204"/>
            <a:ext cx="9763126"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0" name="TextBox 39"/>
          <p:cNvSpPr txBox="1"/>
          <p:nvPr/>
        </p:nvSpPr>
        <p:spPr>
          <a:xfrm>
            <a:off x="12544424" y="5603430"/>
            <a:ext cx="3104311" cy="584775"/>
          </a:xfrm>
          <a:prstGeom prst="rect">
            <a:avLst/>
          </a:prstGeom>
          <a:noFill/>
        </p:spPr>
        <p:txBody>
          <a:bodyPr wrap="none" rtlCol="0">
            <a:spAutoFit/>
          </a:bodyPr>
          <a:lstStyle/>
          <a:p>
            <a:r>
              <a:rPr lang="tr-TR" sz="32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LYDIA KISTNER</a:t>
            </a:r>
          </a:p>
        </p:txBody>
      </p:sp>
      <p:sp>
        <p:nvSpPr>
          <p:cNvPr id="41" name="TextBox 40"/>
          <p:cNvSpPr txBox="1"/>
          <p:nvPr/>
        </p:nvSpPr>
        <p:spPr>
          <a:xfrm>
            <a:off x="12544424" y="4711643"/>
            <a:ext cx="2938625" cy="584775"/>
          </a:xfrm>
          <a:prstGeom prst="rect">
            <a:avLst/>
          </a:prstGeom>
          <a:noFill/>
        </p:spPr>
        <p:txBody>
          <a:bodyPr wrap="none" rtlCol="0">
            <a:spAutoFit/>
          </a:bodyPr>
          <a:lstStyle/>
          <a:p>
            <a:r>
              <a:rPr lang="tr-TR" sz="32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Vice Chairman</a:t>
            </a:r>
          </a:p>
        </p:txBody>
      </p:sp>
    </p:spTree>
    <p:extLst>
      <p:ext uri="{BB962C8B-B14F-4D97-AF65-F5344CB8AC3E}">
        <p14:creationId xmlns:p14="http://schemas.microsoft.com/office/powerpoint/2010/main" val="41675489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1">
            <a:lumMod val="50000"/>
          </a:schemeClr>
        </a:solidFill>
        <a:effectLst/>
      </p:bgPr>
    </p:bg>
    <p:spTree>
      <p:nvGrpSpPr>
        <p:cNvPr id="1" name=""/>
        <p:cNvGrpSpPr/>
        <p:nvPr/>
      </p:nvGrpSpPr>
      <p:grpSpPr>
        <a:xfrm>
          <a:off x="0" y="0"/>
          <a:ext cx="0" cy="0"/>
          <a:chOff x="0" y="0"/>
          <a:chExt cx="0" cy="0"/>
        </a:xfrm>
      </p:grpSpPr>
      <p:sp>
        <p:nvSpPr>
          <p:cNvPr id="5" name="Rectangle 4"/>
          <p:cNvSpPr/>
          <p:nvPr/>
        </p:nvSpPr>
        <p:spPr>
          <a:xfrm rot="5400000">
            <a:off x="9201148" y="-645259"/>
            <a:ext cx="6553203" cy="14573249"/>
          </a:xfrm>
          <a:prstGeom prst="rect">
            <a:avLst/>
          </a:prstGeom>
          <a:solidFill>
            <a:schemeClr val="tx1">
              <a:lumMod val="95000"/>
              <a:lumOff val="5000"/>
              <a:alpha val="62000"/>
            </a:schemeClr>
          </a:solidFill>
          <a:ln w="666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7" name="TextBox 6"/>
          <p:cNvSpPr txBox="1"/>
          <p:nvPr/>
        </p:nvSpPr>
        <p:spPr>
          <a:xfrm>
            <a:off x="5191126" y="5295900"/>
            <a:ext cx="14573248" cy="1631216"/>
          </a:xfrm>
          <a:prstGeom prst="rect">
            <a:avLst/>
          </a:prstGeom>
          <a:noFill/>
        </p:spPr>
        <p:txBody>
          <a:bodyPr wrap="square" rtlCol="0">
            <a:spAutoFit/>
          </a:bodyPr>
          <a:lstStyle/>
          <a:p>
            <a:pPr algn="ctr"/>
            <a:r>
              <a:rPr lang="tr-TR" sz="10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SECTION BREAK</a:t>
            </a:r>
          </a:p>
        </p:txBody>
      </p:sp>
      <p:sp>
        <p:nvSpPr>
          <p:cNvPr id="8" name="TextBox 7"/>
          <p:cNvSpPr txBox="1"/>
          <p:nvPr/>
        </p:nvSpPr>
        <p:spPr>
          <a:xfrm>
            <a:off x="5191126" y="6911726"/>
            <a:ext cx="14573248" cy="830997"/>
          </a:xfrm>
          <a:prstGeom prst="rect">
            <a:avLst/>
          </a:prstGeom>
          <a:noFill/>
        </p:spPr>
        <p:txBody>
          <a:bodyPr wrap="square" rtlCol="0">
            <a:spAutoFit/>
          </a:bodyPr>
          <a:lstStyle/>
          <a:p>
            <a:pPr algn="ctr"/>
            <a:r>
              <a:rPr lang="tr-TR" sz="4800" spc="3000">
                <a:solidFill>
                  <a:srgbClr val="F1F0F0"/>
                </a:solidFill>
                <a:latin typeface="Open Sans" panose="020B0606030504020204" pitchFamily="34" charset="0"/>
                <a:ea typeface="Open Sans" panose="020B0606030504020204" pitchFamily="34" charset="0"/>
                <a:cs typeface="Open Sans" panose="020B0606030504020204" pitchFamily="34" charset="0"/>
              </a:rPr>
              <a:t>YOUR TITLE</a:t>
            </a:r>
          </a:p>
        </p:txBody>
      </p:sp>
    </p:spTree>
    <p:extLst>
      <p:ext uri="{BB962C8B-B14F-4D97-AF65-F5344CB8AC3E}">
        <p14:creationId xmlns:p14="http://schemas.microsoft.com/office/powerpoint/2010/main" val="39127510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DOUBLE ROW SLIDE</a:t>
            </a:r>
          </a:p>
        </p:txBody>
      </p:sp>
      <p:sp>
        <p:nvSpPr>
          <p:cNvPr id="22" name="TextBox 21"/>
          <p:cNvSpPr txBox="1"/>
          <p:nvPr/>
        </p:nvSpPr>
        <p:spPr>
          <a:xfrm>
            <a:off x="2076450" y="3018889"/>
            <a:ext cx="6397905" cy="646331"/>
          </a:xfrm>
          <a:prstGeom prst="rect">
            <a:avLst/>
          </a:prstGeom>
          <a:noFill/>
        </p:spPr>
        <p:txBody>
          <a:bodyPr wrap="none" rtlCol="0">
            <a:spAutoFit/>
          </a:bodyPr>
          <a:lstStyle/>
          <a:p>
            <a:r>
              <a:rPr lang="tr-TR" spc="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TEXT SLIDE</a:t>
            </a:r>
          </a:p>
        </p:txBody>
      </p:sp>
      <p:sp>
        <p:nvSpPr>
          <p:cNvPr id="7" name="Rectangle 6"/>
          <p:cNvSpPr/>
          <p:nvPr/>
        </p:nvSpPr>
        <p:spPr>
          <a:xfrm>
            <a:off x="2076450" y="5163026"/>
            <a:ext cx="20383500" cy="2400657"/>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tortor. Phasellus nec massa quis sapien consequat gravida. Vivamus nec interdum turpis. Sed tristique consectetur dictum. Pellentesque ullamcorper, nunc quis mollis faucibus, neque felis dictum risus, vitae aliquet mi eros et ligula. Fusce quis ante sit amet quam laoreet placerat sed id leo.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Rectangle 7"/>
          <p:cNvSpPr/>
          <p:nvPr/>
        </p:nvSpPr>
        <p:spPr>
          <a:xfrm>
            <a:off x="2076450" y="8507491"/>
            <a:ext cx="20383500" cy="2400657"/>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tortor. Phasellus nec massa quis sapien consequat gravida. Vivamus nec interdum turpis. Sed tristique consectetur dictum. Pellentesque ullamcorper, nunc quis mollis faucibus, neque felis dictum risus, vitae aliquet mi eros et ligula. Fusce quis ante sit amet quam laoreet placerat sed id leo.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2076450" y="4609028"/>
            <a:ext cx="10134600" cy="553998"/>
          </a:xfrm>
          <a:prstGeom prst="rect">
            <a:avLst/>
          </a:prstGeom>
        </p:spPr>
        <p:txBody>
          <a:bodyPr wrap="square">
            <a:spAutoFit/>
          </a:bodyPr>
          <a:lstStyle/>
          <a:p>
            <a:r>
              <a:rPr lang="tr-TR" sz="3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11" name="Rectangle 10"/>
          <p:cNvSpPr/>
          <p:nvPr/>
        </p:nvSpPr>
        <p:spPr>
          <a:xfrm>
            <a:off x="2076450" y="7953493"/>
            <a:ext cx="10134600" cy="553998"/>
          </a:xfrm>
          <a:prstGeom prst="rect">
            <a:avLst/>
          </a:prstGeom>
        </p:spPr>
        <p:txBody>
          <a:bodyPr wrap="square">
            <a:spAutoFit/>
          </a:bodyPr>
          <a:lstStyle/>
          <a:p>
            <a:r>
              <a:rPr lang="tr-TR" sz="3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Tree>
    <p:extLst>
      <p:ext uri="{BB962C8B-B14F-4D97-AF65-F5344CB8AC3E}">
        <p14:creationId xmlns:p14="http://schemas.microsoft.com/office/powerpoint/2010/main" val="11674092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 name="Rectangle 24"/>
          <p:cNvSpPr/>
          <p:nvPr/>
        </p:nvSpPr>
        <p:spPr>
          <a:xfrm>
            <a:off x="2770327" y="4609028"/>
            <a:ext cx="5505450"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p:cNvSpPr txBox="1"/>
          <p:nvPr/>
        </p:nvSpPr>
        <p:spPr>
          <a:xfrm>
            <a:off x="1955005" y="4558396"/>
            <a:ext cx="623889" cy="1015663"/>
          </a:xfrm>
          <a:prstGeom prst="rect">
            <a:avLst/>
          </a:prstGeom>
          <a:noFill/>
        </p:spPr>
        <p:txBody>
          <a:bodyPr wrap="none" rtlCol="0">
            <a:spAutoFit/>
          </a:bodyPr>
          <a:lstStyle/>
          <a:p>
            <a:r>
              <a:rPr lang="tr-TR" sz="6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1</a:t>
            </a:r>
          </a:p>
        </p:txBody>
      </p:sp>
      <p:sp>
        <p:nvSpPr>
          <p:cNvPr id="23" name="TextBox 22"/>
          <p:cNvSpPr txBox="1"/>
          <p:nvPr/>
        </p:nvSpPr>
        <p:spPr>
          <a:xfrm>
            <a:off x="1955005" y="6701461"/>
            <a:ext cx="623889" cy="1015663"/>
          </a:xfrm>
          <a:prstGeom prst="rect">
            <a:avLst/>
          </a:prstGeom>
          <a:noFill/>
        </p:spPr>
        <p:txBody>
          <a:bodyPr wrap="none" rtlCol="0">
            <a:spAutoFit/>
          </a:bodyPr>
          <a:lstStyle/>
          <a:p>
            <a:r>
              <a:rPr lang="tr-TR" sz="6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4</a:t>
            </a: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NUMBER POINTS</a:t>
            </a:r>
          </a:p>
        </p:txBody>
      </p:sp>
      <p:sp>
        <p:nvSpPr>
          <p:cNvPr id="22" name="TextBox 21"/>
          <p:cNvSpPr txBox="1"/>
          <p:nvPr/>
        </p:nvSpPr>
        <p:spPr>
          <a:xfrm>
            <a:off x="2076450" y="3018889"/>
            <a:ext cx="6397905" cy="646331"/>
          </a:xfrm>
          <a:prstGeom prst="rect">
            <a:avLst/>
          </a:prstGeom>
          <a:noFill/>
        </p:spPr>
        <p:txBody>
          <a:bodyPr wrap="none" rtlCol="0">
            <a:spAutoFit/>
          </a:bodyPr>
          <a:lstStyle/>
          <a:p>
            <a:r>
              <a:rPr lang="tr-TR" spc="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TEXT SLIDE</a:t>
            </a:r>
          </a:p>
        </p:txBody>
      </p:sp>
      <p:sp>
        <p:nvSpPr>
          <p:cNvPr id="16" name="Rectangle 15"/>
          <p:cNvSpPr/>
          <p:nvPr/>
        </p:nvSpPr>
        <p:spPr>
          <a:xfrm>
            <a:off x="2781300" y="6749593"/>
            <a:ext cx="5494477"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TextBox 25"/>
          <p:cNvSpPr txBox="1"/>
          <p:nvPr/>
        </p:nvSpPr>
        <p:spPr>
          <a:xfrm>
            <a:off x="1955005" y="8890158"/>
            <a:ext cx="623889" cy="1015663"/>
          </a:xfrm>
          <a:prstGeom prst="rect">
            <a:avLst/>
          </a:prstGeom>
          <a:noFill/>
        </p:spPr>
        <p:txBody>
          <a:bodyPr wrap="none" rtlCol="0">
            <a:spAutoFit/>
          </a:bodyPr>
          <a:lstStyle/>
          <a:p>
            <a:r>
              <a:rPr lang="tr-TR" sz="6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7</a:t>
            </a:r>
          </a:p>
        </p:txBody>
      </p:sp>
      <p:sp>
        <p:nvSpPr>
          <p:cNvPr id="27" name="Rectangle 26"/>
          <p:cNvSpPr/>
          <p:nvPr/>
        </p:nvSpPr>
        <p:spPr>
          <a:xfrm>
            <a:off x="2781300" y="8938290"/>
            <a:ext cx="5494477"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7" name="Rectangle 46"/>
          <p:cNvSpPr/>
          <p:nvPr/>
        </p:nvSpPr>
        <p:spPr>
          <a:xfrm>
            <a:off x="17076411" y="4609028"/>
            <a:ext cx="5505450"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8" name="TextBox 47"/>
          <p:cNvSpPr txBox="1"/>
          <p:nvPr/>
        </p:nvSpPr>
        <p:spPr>
          <a:xfrm>
            <a:off x="16261089" y="4558396"/>
            <a:ext cx="623889" cy="1015663"/>
          </a:xfrm>
          <a:prstGeom prst="rect">
            <a:avLst/>
          </a:prstGeom>
          <a:noFill/>
        </p:spPr>
        <p:txBody>
          <a:bodyPr wrap="none" rtlCol="0">
            <a:spAutoFit/>
          </a:bodyPr>
          <a:lstStyle/>
          <a:p>
            <a:r>
              <a:rPr lang="tr-TR" sz="6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3</a:t>
            </a:r>
          </a:p>
        </p:txBody>
      </p:sp>
      <p:sp>
        <p:nvSpPr>
          <p:cNvPr id="49" name="TextBox 48"/>
          <p:cNvSpPr txBox="1"/>
          <p:nvPr/>
        </p:nvSpPr>
        <p:spPr>
          <a:xfrm>
            <a:off x="16261089" y="6701461"/>
            <a:ext cx="623889" cy="1015663"/>
          </a:xfrm>
          <a:prstGeom prst="rect">
            <a:avLst/>
          </a:prstGeom>
          <a:noFill/>
        </p:spPr>
        <p:txBody>
          <a:bodyPr wrap="none" rtlCol="0">
            <a:spAutoFit/>
          </a:bodyPr>
          <a:lstStyle/>
          <a:p>
            <a:r>
              <a:rPr lang="tr-TR" sz="6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6</a:t>
            </a:r>
          </a:p>
        </p:txBody>
      </p:sp>
      <p:sp>
        <p:nvSpPr>
          <p:cNvPr id="50" name="Rectangle 49"/>
          <p:cNvSpPr/>
          <p:nvPr/>
        </p:nvSpPr>
        <p:spPr>
          <a:xfrm>
            <a:off x="17087384" y="6749593"/>
            <a:ext cx="5494477"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1" name="TextBox 50"/>
          <p:cNvSpPr txBox="1"/>
          <p:nvPr/>
        </p:nvSpPr>
        <p:spPr>
          <a:xfrm>
            <a:off x="16261089" y="8890158"/>
            <a:ext cx="623889" cy="1015663"/>
          </a:xfrm>
          <a:prstGeom prst="rect">
            <a:avLst/>
          </a:prstGeom>
          <a:noFill/>
        </p:spPr>
        <p:txBody>
          <a:bodyPr wrap="none" rtlCol="0">
            <a:spAutoFit/>
          </a:bodyPr>
          <a:lstStyle/>
          <a:p>
            <a:r>
              <a:rPr lang="tr-TR" sz="6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9</a:t>
            </a:r>
          </a:p>
        </p:txBody>
      </p:sp>
      <p:sp>
        <p:nvSpPr>
          <p:cNvPr id="52" name="Rectangle 51"/>
          <p:cNvSpPr/>
          <p:nvPr/>
        </p:nvSpPr>
        <p:spPr>
          <a:xfrm>
            <a:off x="17087384" y="8938290"/>
            <a:ext cx="5494477"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3" name="Rectangle 52"/>
          <p:cNvSpPr/>
          <p:nvPr/>
        </p:nvSpPr>
        <p:spPr>
          <a:xfrm>
            <a:off x="9902172" y="4609028"/>
            <a:ext cx="5505450"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4" name="TextBox 53"/>
          <p:cNvSpPr txBox="1"/>
          <p:nvPr/>
        </p:nvSpPr>
        <p:spPr>
          <a:xfrm>
            <a:off x="9086850" y="4558396"/>
            <a:ext cx="623889" cy="1015663"/>
          </a:xfrm>
          <a:prstGeom prst="rect">
            <a:avLst/>
          </a:prstGeom>
          <a:noFill/>
        </p:spPr>
        <p:txBody>
          <a:bodyPr wrap="none" rtlCol="0">
            <a:spAutoFit/>
          </a:bodyPr>
          <a:lstStyle/>
          <a:p>
            <a:r>
              <a:rPr lang="tr-TR" sz="6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2</a:t>
            </a:r>
          </a:p>
        </p:txBody>
      </p:sp>
      <p:sp>
        <p:nvSpPr>
          <p:cNvPr id="55" name="TextBox 54"/>
          <p:cNvSpPr txBox="1"/>
          <p:nvPr/>
        </p:nvSpPr>
        <p:spPr>
          <a:xfrm>
            <a:off x="9086850" y="6701461"/>
            <a:ext cx="623889" cy="1015663"/>
          </a:xfrm>
          <a:prstGeom prst="rect">
            <a:avLst/>
          </a:prstGeom>
          <a:noFill/>
        </p:spPr>
        <p:txBody>
          <a:bodyPr wrap="none" rtlCol="0">
            <a:spAutoFit/>
          </a:bodyPr>
          <a:lstStyle/>
          <a:p>
            <a:r>
              <a:rPr lang="tr-TR" sz="6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5</a:t>
            </a:r>
          </a:p>
        </p:txBody>
      </p:sp>
      <p:sp>
        <p:nvSpPr>
          <p:cNvPr id="56" name="Rectangle 55"/>
          <p:cNvSpPr/>
          <p:nvPr/>
        </p:nvSpPr>
        <p:spPr>
          <a:xfrm>
            <a:off x="9913145" y="6749593"/>
            <a:ext cx="5494477"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7" name="TextBox 56"/>
          <p:cNvSpPr txBox="1"/>
          <p:nvPr/>
        </p:nvSpPr>
        <p:spPr>
          <a:xfrm>
            <a:off x="9086850" y="8890158"/>
            <a:ext cx="623889" cy="1015663"/>
          </a:xfrm>
          <a:prstGeom prst="rect">
            <a:avLst/>
          </a:prstGeom>
          <a:noFill/>
        </p:spPr>
        <p:txBody>
          <a:bodyPr wrap="none" rtlCol="0">
            <a:spAutoFit/>
          </a:bodyPr>
          <a:lstStyle/>
          <a:p>
            <a:r>
              <a:rPr lang="tr-TR" sz="6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8</a:t>
            </a:r>
          </a:p>
        </p:txBody>
      </p:sp>
      <p:sp>
        <p:nvSpPr>
          <p:cNvPr id="58" name="Rectangle 57"/>
          <p:cNvSpPr/>
          <p:nvPr/>
        </p:nvSpPr>
        <p:spPr>
          <a:xfrm>
            <a:off x="9913145" y="8938290"/>
            <a:ext cx="5494477"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1779999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DOUBLE COLUMN SLIDE</a:t>
            </a:r>
          </a:p>
        </p:txBody>
      </p:sp>
      <p:sp>
        <p:nvSpPr>
          <p:cNvPr id="22" name="TextBox 21"/>
          <p:cNvSpPr txBox="1"/>
          <p:nvPr/>
        </p:nvSpPr>
        <p:spPr>
          <a:xfrm>
            <a:off x="2076450" y="3018889"/>
            <a:ext cx="6397905" cy="646331"/>
          </a:xfrm>
          <a:prstGeom prst="rect">
            <a:avLst/>
          </a:prstGeom>
          <a:noFill/>
        </p:spPr>
        <p:txBody>
          <a:bodyPr wrap="none" rtlCol="0">
            <a:spAutoFit/>
          </a:bodyPr>
          <a:lstStyle/>
          <a:p>
            <a:r>
              <a:rPr lang="tr-TR" spc="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TEXT SLIDE</a:t>
            </a:r>
          </a:p>
        </p:txBody>
      </p:sp>
      <p:sp>
        <p:nvSpPr>
          <p:cNvPr id="29" name="Rectangle 28"/>
          <p:cNvSpPr/>
          <p:nvPr/>
        </p:nvSpPr>
        <p:spPr>
          <a:xfrm>
            <a:off x="2076450" y="4609028"/>
            <a:ext cx="8839200" cy="6093976"/>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tortor. Phasellus nec massa quis sapien consequat gravida. Vivamus nec interdum turpis. Sed tristique consectetur dictum. Pellentesque ullamcorper, nunc quis mollis faucibus, neque felis dictum risus, vitae aliquet mi eros et ligula. Fusce quis ante sit amet quam laoreet placerat sed id leo.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Rectangle 6"/>
          <p:cNvSpPr/>
          <p:nvPr/>
        </p:nvSpPr>
        <p:spPr>
          <a:xfrm>
            <a:off x="13468350" y="4609028"/>
            <a:ext cx="8839200" cy="6093976"/>
          </a:xfrm>
          <a:prstGeom prst="rect">
            <a:avLst/>
          </a:prstGeom>
        </p:spPr>
        <p:txBody>
          <a:bodyPr wrap="square">
            <a:spAutoFit/>
          </a:bodyPr>
          <a:lstStyle/>
          <a:p>
            <a:pPr algn="r"/>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tortor. Phasellus nec massa quis sapien consequat gravida. Vivamus nec interdum turpis. Sed tristique consectetur dictum. Pellentesque ullamcorper, nunc quis mollis faucibus, neque felis dictum risus, vitae aliquet mi eros et ligula. Fusce quis ante sit amet quam laoreet placerat sed id leo.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8401586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OUR CUSTOMERS</a:t>
            </a:r>
          </a:p>
        </p:txBody>
      </p:sp>
      <p:sp>
        <p:nvSpPr>
          <p:cNvPr id="22" name="TextBox 21"/>
          <p:cNvSpPr txBox="1"/>
          <p:nvPr/>
        </p:nvSpPr>
        <p:spPr>
          <a:xfrm>
            <a:off x="2076450" y="3018889"/>
            <a:ext cx="9673610" cy="646331"/>
          </a:xfrm>
          <a:prstGeom prst="rect">
            <a:avLst/>
          </a:prstGeom>
          <a:noFill/>
        </p:spPr>
        <p:txBody>
          <a:bodyPr wrap="none" rtlCol="0">
            <a:spAutoFit/>
          </a:bodyPr>
          <a:lstStyle/>
          <a:p>
            <a:r>
              <a:rPr lang="tr-TR" spc="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CUSTOMER LOGOS</a:t>
            </a:r>
          </a:p>
        </p:txBody>
      </p:sp>
      <p:cxnSp>
        <p:nvCxnSpPr>
          <p:cNvPr id="5" name="Straight Connector 4"/>
          <p:cNvCxnSpPr/>
          <p:nvPr/>
        </p:nvCxnSpPr>
        <p:spPr>
          <a:xfrm>
            <a:off x="2076450" y="8001000"/>
            <a:ext cx="20231100" cy="0"/>
          </a:xfrm>
          <a:prstGeom prst="line">
            <a:avLst/>
          </a:prstGeom>
          <a:ln w="34925">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12192000" y="4770896"/>
            <a:ext cx="0" cy="6460208"/>
          </a:xfrm>
          <a:prstGeom prst="line">
            <a:avLst/>
          </a:prstGeom>
          <a:ln w="34925">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7162800" y="4770896"/>
            <a:ext cx="0" cy="6460208"/>
          </a:xfrm>
          <a:prstGeom prst="line">
            <a:avLst/>
          </a:prstGeom>
          <a:ln w="34925">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17278350" y="4770896"/>
            <a:ext cx="0" cy="6460208"/>
          </a:xfrm>
          <a:prstGeom prst="line">
            <a:avLst/>
          </a:prstGeom>
          <a:ln w="34925">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3904054" y="6062783"/>
            <a:ext cx="1488293" cy="646331"/>
          </a:xfrm>
          <a:prstGeom prst="rect">
            <a:avLst/>
          </a:prstGeom>
          <a:noFill/>
        </p:spPr>
        <p:txBody>
          <a:bodyPr wrap="none" rtlCol="0">
            <a:spAutoFit/>
          </a:bodyPr>
          <a:lstStyle/>
          <a:p>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
        <p:nvSpPr>
          <p:cNvPr id="28" name="TextBox 27"/>
          <p:cNvSpPr txBox="1"/>
          <p:nvPr/>
        </p:nvSpPr>
        <p:spPr>
          <a:xfrm>
            <a:off x="3904054" y="9335870"/>
            <a:ext cx="1488293" cy="646331"/>
          </a:xfrm>
          <a:prstGeom prst="rect">
            <a:avLst/>
          </a:prstGeom>
          <a:noFill/>
        </p:spPr>
        <p:txBody>
          <a:bodyPr wrap="none" rtlCol="0">
            <a:spAutoFit/>
          </a:bodyPr>
          <a:lstStyle/>
          <a:p>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
        <p:nvSpPr>
          <p:cNvPr id="29" name="TextBox 28"/>
          <p:cNvSpPr txBox="1"/>
          <p:nvPr/>
        </p:nvSpPr>
        <p:spPr>
          <a:xfrm>
            <a:off x="8904679" y="6062783"/>
            <a:ext cx="1488293" cy="646331"/>
          </a:xfrm>
          <a:prstGeom prst="rect">
            <a:avLst/>
          </a:prstGeom>
          <a:noFill/>
        </p:spPr>
        <p:txBody>
          <a:bodyPr wrap="none" rtlCol="0">
            <a:spAutoFit/>
          </a:bodyPr>
          <a:lstStyle/>
          <a:p>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
        <p:nvSpPr>
          <p:cNvPr id="30" name="TextBox 29"/>
          <p:cNvSpPr txBox="1"/>
          <p:nvPr/>
        </p:nvSpPr>
        <p:spPr>
          <a:xfrm>
            <a:off x="8904679" y="9335870"/>
            <a:ext cx="1488293" cy="646331"/>
          </a:xfrm>
          <a:prstGeom prst="rect">
            <a:avLst/>
          </a:prstGeom>
          <a:noFill/>
        </p:spPr>
        <p:txBody>
          <a:bodyPr wrap="none" rtlCol="0">
            <a:spAutoFit/>
          </a:bodyPr>
          <a:lstStyle/>
          <a:p>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
        <p:nvSpPr>
          <p:cNvPr id="31" name="TextBox 30"/>
          <p:cNvSpPr txBox="1"/>
          <p:nvPr/>
        </p:nvSpPr>
        <p:spPr>
          <a:xfrm>
            <a:off x="13991029" y="6062783"/>
            <a:ext cx="1488293" cy="646331"/>
          </a:xfrm>
          <a:prstGeom prst="rect">
            <a:avLst/>
          </a:prstGeom>
          <a:noFill/>
        </p:spPr>
        <p:txBody>
          <a:bodyPr wrap="none" rtlCol="0">
            <a:spAutoFit/>
          </a:bodyPr>
          <a:lstStyle/>
          <a:p>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
        <p:nvSpPr>
          <p:cNvPr id="32" name="TextBox 31"/>
          <p:cNvSpPr txBox="1"/>
          <p:nvPr/>
        </p:nvSpPr>
        <p:spPr>
          <a:xfrm>
            <a:off x="13991029" y="9335870"/>
            <a:ext cx="1488293" cy="646331"/>
          </a:xfrm>
          <a:prstGeom prst="rect">
            <a:avLst/>
          </a:prstGeom>
          <a:noFill/>
        </p:spPr>
        <p:txBody>
          <a:bodyPr wrap="none" rtlCol="0">
            <a:spAutoFit/>
          </a:bodyPr>
          <a:lstStyle/>
          <a:p>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
        <p:nvSpPr>
          <p:cNvPr id="33" name="TextBox 32"/>
          <p:cNvSpPr txBox="1"/>
          <p:nvPr/>
        </p:nvSpPr>
        <p:spPr>
          <a:xfrm>
            <a:off x="19077379" y="6062783"/>
            <a:ext cx="1488293" cy="646331"/>
          </a:xfrm>
          <a:prstGeom prst="rect">
            <a:avLst/>
          </a:prstGeom>
          <a:noFill/>
        </p:spPr>
        <p:txBody>
          <a:bodyPr wrap="none" rtlCol="0">
            <a:spAutoFit/>
          </a:bodyPr>
          <a:lstStyle/>
          <a:p>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
        <p:nvSpPr>
          <p:cNvPr id="34" name="TextBox 33"/>
          <p:cNvSpPr txBox="1"/>
          <p:nvPr/>
        </p:nvSpPr>
        <p:spPr>
          <a:xfrm>
            <a:off x="19077379" y="9335870"/>
            <a:ext cx="1488293" cy="646331"/>
          </a:xfrm>
          <a:prstGeom prst="rect">
            <a:avLst/>
          </a:prstGeom>
          <a:noFill/>
        </p:spPr>
        <p:txBody>
          <a:bodyPr wrap="none" rtlCol="0">
            <a:spAutoFit/>
          </a:bodyPr>
          <a:lstStyle/>
          <a:p>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Tree>
    <p:extLst>
      <p:ext uri="{BB962C8B-B14F-4D97-AF65-F5344CB8AC3E}">
        <p14:creationId xmlns:p14="http://schemas.microsoft.com/office/powerpoint/2010/main" val="36110986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2076450" y="4770896"/>
            <a:ext cx="6339049" cy="5872720"/>
          </a:xfrm>
          <a:prstGeom prst="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OUR CUSTOMERS</a:t>
            </a:r>
          </a:p>
        </p:txBody>
      </p:sp>
      <p:sp>
        <p:nvSpPr>
          <p:cNvPr id="22" name="TextBox 21"/>
          <p:cNvSpPr txBox="1"/>
          <p:nvPr/>
        </p:nvSpPr>
        <p:spPr>
          <a:xfrm>
            <a:off x="2076450" y="3018889"/>
            <a:ext cx="9673610" cy="646331"/>
          </a:xfrm>
          <a:prstGeom prst="rect">
            <a:avLst/>
          </a:prstGeom>
          <a:noFill/>
        </p:spPr>
        <p:txBody>
          <a:bodyPr wrap="none" rtlCol="0">
            <a:spAutoFit/>
          </a:bodyPr>
          <a:lstStyle/>
          <a:p>
            <a:r>
              <a:rPr lang="tr-TR" spc="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CUSTOMER LOGOS</a:t>
            </a:r>
          </a:p>
        </p:txBody>
      </p:sp>
      <p:sp>
        <p:nvSpPr>
          <p:cNvPr id="17" name="TextBox 16"/>
          <p:cNvSpPr txBox="1"/>
          <p:nvPr/>
        </p:nvSpPr>
        <p:spPr>
          <a:xfrm>
            <a:off x="4356980" y="7322535"/>
            <a:ext cx="1777987" cy="769441"/>
          </a:xfrm>
          <a:prstGeom prst="rect">
            <a:avLst/>
          </a:prstGeom>
          <a:noFill/>
        </p:spPr>
        <p:txBody>
          <a:bodyPr wrap="none" rtlCol="0">
            <a:spAutoFit/>
          </a:bodyPr>
          <a:lstStyle/>
          <a:p>
            <a:r>
              <a:rPr lang="tr-TR" sz="4400">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
        <p:nvSpPr>
          <p:cNvPr id="18" name="Rectangle 17"/>
          <p:cNvSpPr/>
          <p:nvPr/>
        </p:nvSpPr>
        <p:spPr>
          <a:xfrm>
            <a:off x="9022476" y="4770896"/>
            <a:ext cx="6339049" cy="5872720"/>
          </a:xfrm>
          <a:prstGeom prst="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9" name="Rectangle 18"/>
          <p:cNvSpPr/>
          <p:nvPr/>
        </p:nvSpPr>
        <p:spPr>
          <a:xfrm>
            <a:off x="15968501" y="4770896"/>
            <a:ext cx="6339049" cy="5872720"/>
          </a:xfrm>
          <a:prstGeom prst="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 name="TextBox 22"/>
          <p:cNvSpPr txBox="1"/>
          <p:nvPr/>
        </p:nvSpPr>
        <p:spPr>
          <a:xfrm>
            <a:off x="11303006" y="7322535"/>
            <a:ext cx="1777987" cy="769441"/>
          </a:xfrm>
          <a:prstGeom prst="rect">
            <a:avLst/>
          </a:prstGeom>
          <a:noFill/>
        </p:spPr>
        <p:txBody>
          <a:bodyPr wrap="none" rtlCol="0">
            <a:spAutoFit/>
          </a:bodyPr>
          <a:lstStyle/>
          <a:p>
            <a:r>
              <a:rPr lang="tr-TR" sz="4400">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
        <p:nvSpPr>
          <p:cNvPr id="24" name="TextBox 23"/>
          <p:cNvSpPr txBox="1"/>
          <p:nvPr/>
        </p:nvSpPr>
        <p:spPr>
          <a:xfrm>
            <a:off x="18249031" y="7322535"/>
            <a:ext cx="1777987" cy="769441"/>
          </a:xfrm>
          <a:prstGeom prst="rect">
            <a:avLst/>
          </a:prstGeom>
          <a:noFill/>
        </p:spPr>
        <p:txBody>
          <a:bodyPr wrap="none" rtlCol="0">
            <a:spAutoFit/>
          </a:bodyPr>
          <a:lstStyle/>
          <a:p>
            <a:r>
              <a:rPr lang="tr-TR" sz="4400">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Tree>
    <p:extLst>
      <p:ext uri="{BB962C8B-B14F-4D97-AF65-F5344CB8AC3E}">
        <p14:creationId xmlns:p14="http://schemas.microsoft.com/office/powerpoint/2010/main" val="34273140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CLIENT TESTIMONIALS</a:t>
            </a:r>
          </a:p>
        </p:txBody>
      </p:sp>
      <p:sp>
        <p:nvSpPr>
          <p:cNvPr id="22" name="TextBox 21"/>
          <p:cNvSpPr txBox="1"/>
          <p:nvPr/>
        </p:nvSpPr>
        <p:spPr>
          <a:xfrm>
            <a:off x="2076450" y="3018889"/>
            <a:ext cx="8593378" cy="646331"/>
          </a:xfrm>
          <a:prstGeom prst="rect">
            <a:avLst/>
          </a:prstGeom>
          <a:noFill/>
        </p:spPr>
        <p:txBody>
          <a:bodyPr wrap="none" rtlCol="0">
            <a:spAutoFit/>
          </a:bodyPr>
          <a:lstStyle/>
          <a:p>
            <a:r>
              <a:rPr lang="tr-TR" spc="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WHAT THEY SAY</a:t>
            </a:r>
          </a:p>
        </p:txBody>
      </p:sp>
      <p:sp>
        <p:nvSpPr>
          <p:cNvPr id="18" name="Rounded Rectangle 17"/>
          <p:cNvSpPr/>
          <p:nvPr/>
        </p:nvSpPr>
        <p:spPr>
          <a:xfrm>
            <a:off x="2121915" y="4844992"/>
            <a:ext cx="3156007" cy="3156007"/>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1" name="Rounded Rectangle 20"/>
          <p:cNvSpPr/>
          <p:nvPr/>
        </p:nvSpPr>
        <p:spPr>
          <a:xfrm>
            <a:off x="19255123" y="8000999"/>
            <a:ext cx="3156007" cy="3156007"/>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 name="Rectangle 22"/>
          <p:cNvSpPr/>
          <p:nvPr/>
        </p:nvSpPr>
        <p:spPr>
          <a:xfrm>
            <a:off x="5638800" y="5962482"/>
            <a:ext cx="16954500" cy="1538883"/>
          </a:xfrm>
          <a:prstGeom prst="rect">
            <a:avLst/>
          </a:prstGeom>
        </p:spPr>
        <p:txBody>
          <a:bodyPr wrap="square">
            <a:spAutoFit/>
          </a:bodyPr>
          <a:lstStyle/>
          <a:p>
            <a:r>
              <a:rPr lang="tr-TR" sz="3200">
                <a:solidFill>
                  <a:schemeClr val="bg2">
                    <a:lumMod val="10000"/>
                  </a:schemeClr>
                </a:solidFill>
                <a:latin typeface="FontAwesome" pitchFamily="2" charset="0"/>
              </a:rPr>
              <a:t>  </a:t>
            </a:r>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a:t>
            </a:r>
            <a:r>
              <a:rPr lang="tr-TR" sz="3200">
                <a:solidFill>
                  <a:schemeClr val="bg2">
                    <a:lumMod val="10000"/>
                  </a:schemeClr>
                </a:solidFill>
                <a:latin typeface="FontAwesome" pitchFamily="2" charset="0"/>
              </a:rPr>
              <a:t></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Rectangle 23"/>
          <p:cNvSpPr/>
          <p:nvPr/>
        </p:nvSpPr>
        <p:spPr>
          <a:xfrm>
            <a:off x="5638800" y="5198208"/>
            <a:ext cx="8339140" cy="646331"/>
          </a:xfrm>
          <a:prstGeom prst="rect">
            <a:avLst/>
          </a:prstGeom>
        </p:spPr>
        <p:txBody>
          <a:bodyPr wrap="square">
            <a:spAutoFit/>
          </a:bodyPr>
          <a:lstStyle/>
          <a:p>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Jane Doe</a:t>
            </a:r>
          </a:p>
        </p:txBody>
      </p:sp>
      <p:sp>
        <p:nvSpPr>
          <p:cNvPr id="26" name="Rectangle 25"/>
          <p:cNvSpPr/>
          <p:nvPr/>
        </p:nvSpPr>
        <p:spPr>
          <a:xfrm>
            <a:off x="1809750" y="9118489"/>
            <a:ext cx="16954500" cy="1477328"/>
          </a:xfrm>
          <a:prstGeom prst="rect">
            <a:avLst/>
          </a:prstGeom>
        </p:spPr>
        <p:txBody>
          <a:bodyPr wrap="square">
            <a:spAutoFit/>
          </a:bodyPr>
          <a:lstStyle/>
          <a:p>
            <a:pPr algn="r"/>
            <a:r>
              <a:rPr lang="tr-TR" sz="2800">
                <a:solidFill>
                  <a:schemeClr val="bg2">
                    <a:lumMod val="10000"/>
                  </a:schemeClr>
                </a:solidFill>
                <a:latin typeface="FontAwesome" pitchFamily="2" charset="0"/>
              </a:rPr>
              <a:t>  </a:t>
            </a:r>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a:t>
            </a:r>
            <a:r>
              <a:rPr lang="tr-TR" sz="2800">
                <a:solidFill>
                  <a:schemeClr val="bg2">
                    <a:lumMod val="10000"/>
                  </a:schemeClr>
                </a:solidFill>
                <a:latin typeface="FontAwesome" pitchFamily="2" charset="0"/>
              </a:rPr>
              <a:t></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Rectangle 26"/>
          <p:cNvSpPr/>
          <p:nvPr/>
        </p:nvSpPr>
        <p:spPr>
          <a:xfrm>
            <a:off x="10425110" y="8354215"/>
            <a:ext cx="8339140" cy="646331"/>
          </a:xfrm>
          <a:prstGeom prst="rect">
            <a:avLst/>
          </a:prstGeom>
        </p:spPr>
        <p:txBody>
          <a:bodyPr wrap="square">
            <a:spAutoFit/>
          </a:bodyPr>
          <a:lstStyle/>
          <a:p>
            <a:pPr algn="r"/>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Jessica Daniel</a:t>
            </a:r>
          </a:p>
        </p:txBody>
      </p:sp>
    </p:spTree>
    <p:extLst>
      <p:ext uri="{BB962C8B-B14F-4D97-AF65-F5344CB8AC3E}">
        <p14:creationId xmlns:p14="http://schemas.microsoft.com/office/powerpoint/2010/main" val="20668280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SWOT ANALYSIS</a:t>
            </a:r>
          </a:p>
        </p:txBody>
      </p:sp>
      <p:sp>
        <p:nvSpPr>
          <p:cNvPr id="22" name="TextBox 21"/>
          <p:cNvSpPr txBox="1"/>
          <p:nvPr/>
        </p:nvSpPr>
        <p:spPr>
          <a:xfrm>
            <a:off x="2076450" y="3018889"/>
            <a:ext cx="8990282" cy="646331"/>
          </a:xfrm>
          <a:prstGeom prst="rect">
            <a:avLst/>
          </a:prstGeom>
          <a:noFill/>
        </p:spPr>
        <p:txBody>
          <a:bodyPr wrap="none" rtlCol="0">
            <a:spAutoFit/>
          </a:bodyPr>
          <a:lstStyle/>
          <a:p>
            <a:r>
              <a:rPr lang="tr-TR" spc="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UPS AND DOWNS</a:t>
            </a:r>
          </a:p>
        </p:txBody>
      </p:sp>
      <p:sp>
        <p:nvSpPr>
          <p:cNvPr id="3" name="Rounded Rectangle 2"/>
          <p:cNvSpPr/>
          <p:nvPr/>
        </p:nvSpPr>
        <p:spPr>
          <a:xfrm>
            <a:off x="9447138" y="4884559"/>
            <a:ext cx="2527069" cy="2527069"/>
          </a:xfrm>
          <a:prstGeom prst="round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4" name="Rounded Rectangle 33"/>
          <p:cNvSpPr/>
          <p:nvPr/>
        </p:nvSpPr>
        <p:spPr>
          <a:xfrm>
            <a:off x="12409794" y="4884559"/>
            <a:ext cx="2527069" cy="2527069"/>
          </a:xfrm>
          <a:prstGeom prst="round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6" name="Rounded Rectangle 35"/>
          <p:cNvSpPr/>
          <p:nvPr/>
        </p:nvSpPr>
        <p:spPr>
          <a:xfrm>
            <a:off x="9447138" y="7828927"/>
            <a:ext cx="2527069" cy="2527069"/>
          </a:xfrm>
          <a:prstGeom prst="round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0" name="Rounded Rectangle 39"/>
          <p:cNvSpPr/>
          <p:nvPr/>
        </p:nvSpPr>
        <p:spPr>
          <a:xfrm>
            <a:off x="12409794" y="7828927"/>
            <a:ext cx="2527069" cy="2527069"/>
          </a:xfrm>
          <a:prstGeom prst="round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 name="TextBox 4"/>
          <p:cNvSpPr txBox="1"/>
          <p:nvPr/>
        </p:nvSpPr>
        <p:spPr>
          <a:xfrm>
            <a:off x="10280105" y="5363263"/>
            <a:ext cx="861133" cy="1569660"/>
          </a:xfrm>
          <a:prstGeom prst="rect">
            <a:avLst/>
          </a:prstGeom>
          <a:noFill/>
        </p:spPr>
        <p:txBody>
          <a:bodyPr wrap="none" rtlCol="0">
            <a:spAutoFit/>
          </a:bodyPr>
          <a:lstStyle/>
          <a:p>
            <a:r>
              <a:rPr lang="tr-TR" sz="9600">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S</a:t>
            </a:r>
          </a:p>
        </p:txBody>
      </p:sp>
      <p:sp>
        <p:nvSpPr>
          <p:cNvPr id="41" name="TextBox 40"/>
          <p:cNvSpPr txBox="1"/>
          <p:nvPr/>
        </p:nvSpPr>
        <p:spPr>
          <a:xfrm>
            <a:off x="12999105" y="5363263"/>
            <a:ext cx="1348446" cy="1569660"/>
          </a:xfrm>
          <a:prstGeom prst="rect">
            <a:avLst/>
          </a:prstGeom>
          <a:noFill/>
        </p:spPr>
        <p:txBody>
          <a:bodyPr wrap="none" rtlCol="0">
            <a:spAutoFit/>
          </a:bodyPr>
          <a:lstStyle/>
          <a:p>
            <a:r>
              <a:rPr lang="tr-TR" sz="9600">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W</a:t>
            </a:r>
          </a:p>
        </p:txBody>
      </p:sp>
      <p:sp>
        <p:nvSpPr>
          <p:cNvPr id="42" name="TextBox 41"/>
          <p:cNvSpPr txBox="1"/>
          <p:nvPr/>
        </p:nvSpPr>
        <p:spPr>
          <a:xfrm>
            <a:off x="13096086" y="8307631"/>
            <a:ext cx="1154483" cy="1569660"/>
          </a:xfrm>
          <a:prstGeom prst="rect">
            <a:avLst/>
          </a:prstGeom>
          <a:noFill/>
        </p:spPr>
        <p:txBody>
          <a:bodyPr wrap="none" rtlCol="0">
            <a:spAutoFit/>
          </a:bodyPr>
          <a:lstStyle/>
          <a:p>
            <a:r>
              <a:rPr lang="tr-TR" sz="9600">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O</a:t>
            </a:r>
          </a:p>
        </p:txBody>
      </p:sp>
      <p:sp>
        <p:nvSpPr>
          <p:cNvPr id="43" name="TextBox 42"/>
          <p:cNvSpPr txBox="1"/>
          <p:nvPr/>
        </p:nvSpPr>
        <p:spPr>
          <a:xfrm>
            <a:off x="10269684" y="8307631"/>
            <a:ext cx="881973" cy="1569660"/>
          </a:xfrm>
          <a:prstGeom prst="rect">
            <a:avLst/>
          </a:prstGeom>
          <a:noFill/>
        </p:spPr>
        <p:txBody>
          <a:bodyPr wrap="none" rtlCol="0">
            <a:spAutoFit/>
          </a:bodyPr>
          <a:lstStyle/>
          <a:p>
            <a:r>
              <a:rPr lang="tr-TR" sz="9600">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T</a:t>
            </a:r>
          </a:p>
        </p:txBody>
      </p:sp>
      <p:sp>
        <p:nvSpPr>
          <p:cNvPr id="47" name="Rectangle 46"/>
          <p:cNvSpPr/>
          <p:nvPr/>
        </p:nvSpPr>
        <p:spPr>
          <a:xfrm>
            <a:off x="15718230" y="5776189"/>
            <a:ext cx="6527427"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9" name="Rectangle 48"/>
          <p:cNvSpPr/>
          <p:nvPr/>
        </p:nvSpPr>
        <p:spPr>
          <a:xfrm>
            <a:off x="15718231" y="5040097"/>
            <a:ext cx="4911534" cy="646331"/>
          </a:xfrm>
          <a:prstGeom prst="rect">
            <a:avLst/>
          </a:prstGeom>
        </p:spPr>
        <p:txBody>
          <a:bodyPr wrap="square">
            <a:spAutoFit/>
          </a:bodyPr>
          <a:lstStyle/>
          <a:p>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Weaknesses</a:t>
            </a:r>
          </a:p>
        </p:txBody>
      </p:sp>
      <p:sp>
        <p:nvSpPr>
          <p:cNvPr id="50" name="Rectangle 49"/>
          <p:cNvSpPr/>
          <p:nvPr/>
        </p:nvSpPr>
        <p:spPr>
          <a:xfrm>
            <a:off x="15718230" y="8720557"/>
            <a:ext cx="6527427"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4" name="Rectangle 53"/>
          <p:cNvSpPr/>
          <p:nvPr/>
        </p:nvSpPr>
        <p:spPr>
          <a:xfrm>
            <a:off x="15718231" y="7984465"/>
            <a:ext cx="4911534" cy="646331"/>
          </a:xfrm>
          <a:prstGeom prst="rect">
            <a:avLst/>
          </a:prstGeom>
        </p:spPr>
        <p:txBody>
          <a:bodyPr wrap="square">
            <a:spAutoFit/>
          </a:bodyPr>
          <a:lstStyle/>
          <a:p>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Opportunities</a:t>
            </a:r>
          </a:p>
        </p:txBody>
      </p:sp>
      <p:sp>
        <p:nvSpPr>
          <p:cNvPr id="55" name="Rectangle 54"/>
          <p:cNvSpPr/>
          <p:nvPr/>
        </p:nvSpPr>
        <p:spPr>
          <a:xfrm>
            <a:off x="2212848" y="5776189"/>
            <a:ext cx="6286818" cy="1477328"/>
          </a:xfrm>
          <a:prstGeom prst="rect">
            <a:avLst/>
          </a:prstGeom>
        </p:spPr>
        <p:txBody>
          <a:bodyPr wrap="square">
            <a:spAutoFit/>
          </a:bodyPr>
          <a:lstStyle/>
          <a:p>
            <a:pPr algn="r"/>
            <a:r>
              <a:rPr lang="tr-TR" sz="3000">
                <a:solidFill>
                  <a:schemeClr val="bg2">
                    <a:lumMod val="10000"/>
                  </a:schemeClr>
                </a:solidFill>
                <a:latin typeface="Open Sans" panose="020B0606030504020204" pitchFamily="34" charset="0"/>
              </a:rPr>
              <a:t>Lorem ipsum dolor sit amet, consectetur adipiscing elit. Nam porttitor augue.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6" name="Rectangle 55"/>
          <p:cNvSpPr/>
          <p:nvPr/>
        </p:nvSpPr>
        <p:spPr>
          <a:xfrm>
            <a:off x="2994216" y="5040097"/>
            <a:ext cx="5505450" cy="646331"/>
          </a:xfrm>
          <a:prstGeom prst="rect">
            <a:avLst/>
          </a:prstGeom>
        </p:spPr>
        <p:txBody>
          <a:bodyPr wrap="square">
            <a:spAutoFit/>
          </a:bodyPr>
          <a:lstStyle/>
          <a:p>
            <a:pPr algn="r"/>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Strengths</a:t>
            </a:r>
          </a:p>
        </p:txBody>
      </p:sp>
      <p:sp>
        <p:nvSpPr>
          <p:cNvPr id="57" name="Rectangle 56"/>
          <p:cNvSpPr/>
          <p:nvPr/>
        </p:nvSpPr>
        <p:spPr>
          <a:xfrm>
            <a:off x="2212848" y="8720557"/>
            <a:ext cx="6286818" cy="1477328"/>
          </a:xfrm>
          <a:prstGeom prst="rect">
            <a:avLst/>
          </a:prstGeom>
        </p:spPr>
        <p:txBody>
          <a:bodyPr wrap="square">
            <a:spAutoFit/>
          </a:bodyPr>
          <a:lstStyle/>
          <a:p>
            <a:pPr algn="r"/>
            <a:r>
              <a:rPr lang="tr-TR" sz="3000">
                <a:solidFill>
                  <a:schemeClr val="bg2">
                    <a:lumMod val="10000"/>
                  </a:schemeClr>
                </a:solidFill>
                <a:latin typeface="Open Sans" panose="020B0606030504020204" pitchFamily="34" charset="0"/>
              </a:rPr>
              <a:t>Lorem ipsum dolor sit amet, consectetur adipiscing elit. Nam porttitor augue.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8" name="Rectangle 57"/>
          <p:cNvSpPr/>
          <p:nvPr/>
        </p:nvSpPr>
        <p:spPr>
          <a:xfrm>
            <a:off x="2994216" y="7984465"/>
            <a:ext cx="5505450" cy="646331"/>
          </a:xfrm>
          <a:prstGeom prst="rect">
            <a:avLst/>
          </a:prstGeom>
        </p:spPr>
        <p:txBody>
          <a:bodyPr wrap="square">
            <a:spAutoFit/>
          </a:bodyPr>
          <a:lstStyle/>
          <a:p>
            <a:pPr algn="r"/>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Threats</a:t>
            </a:r>
          </a:p>
        </p:txBody>
      </p:sp>
    </p:spTree>
    <p:extLst>
      <p:ext uri="{BB962C8B-B14F-4D97-AF65-F5344CB8AC3E}">
        <p14:creationId xmlns:p14="http://schemas.microsoft.com/office/powerpoint/2010/main" val="16576434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 name="Rectangle 24"/>
          <p:cNvSpPr/>
          <p:nvPr/>
        </p:nvSpPr>
        <p:spPr>
          <a:xfrm>
            <a:off x="1682008" y="6660981"/>
            <a:ext cx="3118592" cy="553998"/>
          </a:xfrm>
          <a:prstGeom prst="rect">
            <a:avLst/>
          </a:prstGeom>
        </p:spPr>
        <p:txBody>
          <a:bodyPr wrap="square">
            <a:spAutoFit/>
          </a:bodyPr>
          <a:lstStyle/>
          <a:p>
            <a:pPr algn="ctr"/>
            <a:r>
              <a:rPr lang="tr-TR" sz="3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Equality</a:t>
            </a:r>
          </a:p>
        </p:txBody>
      </p:sp>
      <p:sp>
        <p:nvSpPr>
          <p:cNvPr id="2" name="TextBox 1"/>
          <p:cNvSpPr txBox="1"/>
          <p:nvPr/>
        </p:nvSpPr>
        <p:spPr>
          <a:xfrm>
            <a:off x="2764249" y="5109773"/>
            <a:ext cx="954108" cy="1015663"/>
          </a:xfrm>
          <a:prstGeom prst="rect">
            <a:avLst/>
          </a:prstGeom>
          <a:noFill/>
        </p:spPr>
        <p:txBody>
          <a:bodyPr wrap="none" rtlCol="0">
            <a:spAutoFit/>
          </a:bodyPr>
          <a:lstStyle/>
          <a:p>
            <a:pPr algn="ctr"/>
            <a:r>
              <a:rPr lang="tr-TR" sz="6000">
                <a:solidFill>
                  <a:schemeClr val="bg2">
                    <a:lumMod val="10000"/>
                  </a:schemeClr>
                </a:solidFill>
                <a:latin typeface="FontAwesome" pitchFamily="2" charset="0"/>
              </a:rPr>
              <a:t></a:t>
            </a:r>
            <a:endParaRPr lang="tr-TR" sz="6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OUR SERVICES</a:t>
            </a:r>
          </a:p>
        </p:txBody>
      </p:sp>
      <p:sp>
        <p:nvSpPr>
          <p:cNvPr id="22" name="TextBox 21"/>
          <p:cNvSpPr txBox="1"/>
          <p:nvPr/>
        </p:nvSpPr>
        <p:spPr>
          <a:xfrm>
            <a:off x="2076450" y="3018889"/>
            <a:ext cx="3479222" cy="646331"/>
          </a:xfrm>
          <a:prstGeom prst="rect">
            <a:avLst/>
          </a:prstGeom>
          <a:noFill/>
        </p:spPr>
        <p:txBody>
          <a:bodyPr wrap="none" rtlCol="0">
            <a:spAutoFit/>
          </a:bodyPr>
          <a:lstStyle/>
          <a:p>
            <a:r>
              <a:rPr lang="tr-TR" spc="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ICONS</a:t>
            </a:r>
          </a:p>
        </p:txBody>
      </p:sp>
      <p:sp>
        <p:nvSpPr>
          <p:cNvPr id="28" name="TextBox 27"/>
          <p:cNvSpPr txBox="1"/>
          <p:nvPr/>
        </p:nvSpPr>
        <p:spPr>
          <a:xfrm>
            <a:off x="11620630" y="5128823"/>
            <a:ext cx="1008609" cy="1015663"/>
          </a:xfrm>
          <a:prstGeom prst="rect">
            <a:avLst/>
          </a:prstGeom>
          <a:noFill/>
        </p:spPr>
        <p:txBody>
          <a:bodyPr wrap="none" rtlCol="0">
            <a:spAutoFit/>
          </a:bodyPr>
          <a:lstStyle/>
          <a:p>
            <a:pPr algn="ctr"/>
            <a:r>
              <a:rPr lang="tr-TR" sz="6000">
                <a:solidFill>
                  <a:schemeClr val="bg2">
                    <a:lumMod val="10000"/>
                  </a:schemeClr>
                </a:solidFill>
                <a:latin typeface="FontAwesome" pitchFamily="2" charset="0"/>
              </a:rPr>
              <a:t></a:t>
            </a:r>
            <a:endParaRPr lang="tr-TR" sz="6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1" name="TextBox 30"/>
          <p:cNvSpPr txBox="1"/>
          <p:nvPr/>
        </p:nvSpPr>
        <p:spPr>
          <a:xfrm>
            <a:off x="7344446" y="5147873"/>
            <a:ext cx="734496" cy="1015663"/>
          </a:xfrm>
          <a:prstGeom prst="rect">
            <a:avLst/>
          </a:prstGeom>
          <a:noFill/>
        </p:spPr>
        <p:txBody>
          <a:bodyPr wrap="none" rtlCol="0">
            <a:spAutoFit/>
          </a:bodyPr>
          <a:lstStyle/>
          <a:p>
            <a:pPr algn="ctr"/>
            <a:r>
              <a:rPr lang="tr-TR" sz="6000">
                <a:solidFill>
                  <a:schemeClr val="bg2">
                    <a:lumMod val="10000"/>
                  </a:schemeClr>
                </a:solidFill>
                <a:latin typeface="FontAwesome" pitchFamily="2" charset="0"/>
              </a:rPr>
              <a:t></a:t>
            </a:r>
            <a:endParaRPr lang="tr-TR" sz="6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 name="Oval 2"/>
          <p:cNvSpPr/>
          <p:nvPr/>
        </p:nvSpPr>
        <p:spPr>
          <a:xfrm>
            <a:off x="2424876" y="4811928"/>
            <a:ext cx="1594754" cy="1594754"/>
          </a:xfrm>
          <a:prstGeom prst="ellipse">
            <a:avLst/>
          </a:prstGeom>
          <a:noFill/>
          <a:ln w="34925">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bg2">
                  <a:lumMod val="10000"/>
                </a:schemeClr>
              </a:solidFill>
            </a:endParaRPr>
          </a:p>
        </p:txBody>
      </p:sp>
      <p:sp>
        <p:nvSpPr>
          <p:cNvPr id="19" name="Oval 18"/>
          <p:cNvSpPr/>
          <p:nvPr/>
        </p:nvSpPr>
        <p:spPr>
          <a:xfrm>
            <a:off x="6876217" y="4811928"/>
            <a:ext cx="1594754" cy="1594754"/>
          </a:xfrm>
          <a:prstGeom prst="ellipse">
            <a:avLst/>
          </a:prstGeom>
          <a:noFill/>
          <a:ln w="34925">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bg2">
                  <a:lumMod val="10000"/>
                </a:schemeClr>
              </a:solidFill>
            </a:endParaRPr>
          </a:p>
        </p:txBody>
      </p:sp>
      <p:sp>
        <p:nvSpPr>
          <p:cNvPr id="21" name="Oval 20"/>
          <p:cNvSpPr/>
          <p:nvPr/>
        </p:nvSpPr>
        <p:spPr>
          <a:xfrm>
            <a:off x="11327558" y="4811928"/>
            <a:ext cx="1594754" cy="1594754"/>
          </a:xfrm>
          <a:prstGeom prst="ellipse">
            <a:avLst/>
          </a:prstGeom>
          <a:noFill/>
          <a:ln w="34925">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bg2">
                  <a:lumMod val="10000"/>
                </a:schemeClr>
              </a:solidFill>
            </a:endParaRPr>
          </a:p>
        </p:txBody>
      </p:sp>
      <p:sp>
        <p:nvSpPr>
          <p:cNvPr id="26" name="TextBox 25"/>
          <p:cNvSpPr txBox="1"/>
          <p:nvPr/>
        </p:nvSpPr>
        <p:spPr>
          <a:xfrm>
            <a:off x="16069983" y="5128823"/>
            <a:ext cx="1008609" cy="1015663"/>
          </a:xfrm>
          <a:prstGeom prst="rect">
            <a:avLst/>
          </a:prstGeom>
          <a:noFill/>
        </p:spPr>
        <p:txBody>
          <a:bodyPr wrap="none" rtlCol="0">
            <a:spAutoFit/>
          </a:bodyPr>
          <a:lstStyle/>
          <a:p>
            <a:pPr algn="ctr"/>
            <a:r>
              <a:rPr lang="tr-TR" sz="6000">
                <a:solidFill>
                  <a:schemeClr val="bg2">
                    <a:lumMod val="10000"/>
                  </a:schemeClr>
                </a:solidFill>
                <a:latin typeface="FontAwesome" pitchFamily="2" charset="0"/>
              </a:rPr>
              <a:t></a:t>
            </a:r>
            <a:endParaRPr lang="tr-TR" sz="6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3" name="Oval 32"/>
          <p:cNvSpPr/>
          <p:nvPr/>
        </p:nvSpPr>
        <p:spPr>
          <a:xfrm>
            <a:off x="15776910" y="4811928"/>
            <a:ext cx="1594754" cy="1594754"/>
          </a:xfrm>
          <a:prstGeom prst="ellipse">
            <a:avLst/>
          </a:prstGeom>
          <a:noFill/>
          <a:ln w="34925">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bg2">
                  <a:lumMod val="10000"/>
                </a:schemeClr>
              </a:solidFill>
            </a:endParaRPr>
          </a:p>
        </p:txBody>
      </p:sp>
      <p:sp>
        <p:nvSpPr>
          <p:cNvPr id="38" name="Rectangle 37"/>
          <p:cNvSpPr/>
          <p:nvPr/>
        </p:nvSpPr>
        <p:spPr>
          <a:xfrm>
            <a:off x="1327011" y="9923442"/>
            <a:ext cx="3828586" cy="553998"/>
          </a:xfrm>
          <a:prstGeom prst="rect">
            <a:avLst/>
          </a:prstGeom>
        </p:spPr>
        <p:txBody>
          <a:bodyPr wrap="square">
            <a:spAutoFit/>
          </a:bodyPr>
          <a:lstStyle/>
          <a:p>
            <a:pPr algn="ctr"/>
            <a:r>
              <a:rPr lang="tr-TR" sz="3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Clear</a:t>
            </a:r>
          </a:p>
        </p:txBody>
      </p:sp>
      <p:sp>
        <p:nvSpPr>
          <p:cNvPr id="39" name="TextBox 38"/>
          <p:cNvSpPr txBox="1"/>
          <p:nvPr/>
        </p:nvSpPr>
        <p:spPr>
          <a:xfrm>
            <a:off x="2800503" y="8423938"/>
            <a:ext cx="843500" cy="1015663"/>
          </a:xfrm>
          <a:prstGeom prst="rect">
            <a:avLst/>
          </a:prstGeom>
          <a:noFill/>
        </p:spPr>
        <p:txBody>
          <a:bodyPr wrap="none" rtlCol="0">
            <a:spAutoFit/>
          </a:bodyPr>
          <a:lstStyle/>
          <a:p>
            <a:pPr algn="ctr"/>
            <a:r>
              <a:rPr lang="tr-TR" sz="6000">
                <a:solidFill>
                  <a:schemeClr val="bg2">
                    <a:lumMod val="10000"/>
                  </a:schemeClr>
                </a:solidFill>
                <a:latin typeface="FontAwesome" pitchFamily="2" charset="0"/>
              </a:rPr>
              <a:t></a:t>
            </a:r>
            <a:endParaRPr lang="tr-TR" sz="6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40" name="Oval 39"/>
          <p:cNvSpPr/>
          <p:nvPr/>
        </p:nvSpPr>
        <p:spPr>
          <a:xfrm>
            <a:off x="2424876" y="8074389"/>
            <a:ext cx="1594754" cy="1594754"/>
          </a:xfrm>
          <a:prstGeom prst="ellipse">
            <a:avLst/>
          </a:prstGeom>
          <a:noFill/>
          <a:ln w="34925">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bg2">
                  <a:lumMod val="10000"/>
                </a:schemeClr>
              </a:solidFill>
            </a:endParaRPr>
          </a:p>
        </p:txBody>
      </p:sp>
      <p:sp>
        <p:nvSpPr>
          <p:cNvPr id="43" name="TextBox 42"/>
          <p:cNvSpPr txBox="1"/>
          <p:nvPr/>
        </p:nvSpPr>
        <p:spPr>
          <a:xfrm>
            <a:off x="20589167" y="5128823"/>
            <a:ext cx="902811" cy="954107"/>
          </a:xfrm>
          <a:prstGeom prst="rect">
            <a:avLst/>
          </a:prstGeom>
          <a:noFill/>
        </p:spPr>
        <p:txBody>
          <a:bodyPr wrap="none" rtlCol="0">
            <a:spAutoFit/>
          </a:bodyPr>
          <a:lstStyle/>
          <a:p>
            <a:pPr algn="ctr"/>
            <a:r>
              <a:rPr lang="tr-TR" sz="5600">
                <a:solidFill>
                  <a:schemeClr val="bg2">
                    <a:lumMod val="10000"/>
                  </a:schemeClr>
                </a:solidFill>
                <a:latin typeface="FontAwesome" pitchFamily="2" charset="0"/>
              </a:rPr>
              <a:t></a:t>
            </a:r>
            <a:endParaRPr lang="tr-TR" sz="56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44" name="Oval 43"/>
          <p:cNvSpPr/>
          <p:nvPr/>
        </p:nvSpPr>
        <p:spPr>
          <a:xfrm>
            <a:off x="20224146" y="4811928"/>
            <a:ext cx="1594754" cy="1594754"/>
          </a:xfrm>
          <a:prstGeom prst="ellipse">
            <a:avLst/>
          </a:prstGeom>
          <a:noFill/>
          <a:ln w="34925">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bg2">
                  <a:lumMod val="10000"/>
                </a:schemeClr>
              </a:solidFill>
            </a:endParaRPr>
          </a:p>
        </p:txBody>
      </p:sp>
      <p:sp>
        <p:nvSpPr>
          <p:cNvPr id="45" name="Rectangle 44"/>
          <p:cNvSpPr/>
          <p:nvPr/>
        </p:nvSpPr>
        <p:spPr>
          <a:xfrm>
            <a:off x="6114298" y="6660981"/>
            <a:ext cx="3118592" cy="553998"/>
          </a:xfrm>
          <a:prstGeom prst="rect">
            <a:avLst/>
          </a:prstGeom>
        </p:spPr>
        <p:txBody>
          <a:bodyPr wrap="square">
            <a:spAutoFit/>
          </a:bodyPr>
          <a:lstStyle/>
          <a:p>
            <a:pPr algn="ctr"/>
            <a:r>
              <a:rPr lang="tr-TR" sz="3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Moderation</a:t>
            </a:r>
          </a:p>
        </p:txBody>
      </p:sp>
      <p:sp>
        <p:nvSpPr>
          <p:cNvPr id="46" name="Rectangle 45"/>
          <p:cNvSpPr/>
          <p:nvPr/>
        </p:nvSpPr>
        <p:spPr>
          <a:xfrm>
            <a:off x="10565639" y="6660981"/>
            <a:ext cx="3118592" cy="553998"/>
          </a:xfrm>
          <a:prstGeom prst="rect">
            <a:avLst/>
          </a:prstGeom>
        </p:spPr>
        <p:txBody>
          <a:bodyPr wrap="square">
            <a:spAutoFit/>
          </a:bodyPr>
          <a:lstStyle/>
          <a:p>
            <a:pPr algn="ctr"/>
            <a:r>
              <a:rPr lang="tr-TR" sz="3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Commitment</a:t>
            </a:r>
          </a:p>
        </p:txBody>
      </p:sp>
      <p:sp>
        <p:nvSpPr>
          <p:cNvPr id="47" name="Rectangle 46"/>
          <p:cNvSpPr/>
          <p:nvPr/>
        </p:nvSpPr>
        <p:spPr>
          <a:xfrm>
            <a:off x="15014991" y="6660981"/>
            <a:ext cx="3118592" cy="553998"/>
          </a:xfrm>
          <a:prstGeom prst="rect">
            <a:avLst/>
          </a:prstGeom>
        </p:spPr>
        <p:txBody>
          <a:bodyPr wrap="square">
            <a:spAutoFit/>
          </a:bodyPr>
          <a:lstStyle/>
          <a:p>
            <a:pPr algn="ctr"/>
            <a:r>
              <a:rPr lang="tr-TR" sz="3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Sustainability</a:t>
            </a:r>
          </a:p>
        </p:txBody>
      </p:sp>
      <p:sp>
        <p:nvSpPr>
          <p:cNvPr id="48" name="Rectangle 47"/>
          <p:cNvSpPr/>
          <p:nvPr/>
        </p:nvSpPr>
        <p:spPr>
          <a:xfrm>
            <a:off x="19462227" y="6660981"/>
            <a:ext cx="3118592" cy="553998"/>
          </a:xfrm>
          <a:prstGeom prst="rect">
            <a:avLst/>
          </a:prstGeom>
        </p:spPr>
        <p:txBody>
          <a:bodyPr wrap="square">
            <a:spAutoFit/>
          </a:bodyPr>
          <a:lstStyle/>
          <a:p>
            <a:pPr algn="ctr"/>
            <a:r>
              <a:rPr lang="tr-TR" sz="3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Merit</a:t>
            </a:r>
          </a:p>
        </p:txBody>
      </p:sp>
      <p:sp>
        <p:nvSpPr>
          <p:cNvPr id="52" name="TextBox 51"/>
          <p:cNvSpPr txBox="1"/>
          <p:nvPr/>
        </p:nvSpPr>
        <p:spPr>
          <a:xfrm>
            <a:off x="7251844" y="8391284"/>
            <a:ext cx="843501" cy="1015663"/>
          </a:xfrm>
          <a:prstGeom prst="rect">
            <a:avLst/>
          </a:prstGeom>
          <a:noFill/>
        </p:spPr>
        <p:txBody>
          <a:bodyPr wrap="none" rtlCol="0">
            <a:spAutoFit/>
          </a:bodyPr>
          <a:lstStyle/>
          <a:p>
            <a:pPr algn="ctr"/>
            <a:r>
              <a:rPr lang="tr-TR" sz="6000">
                <a:solidFill>
                  <a:schemeClr val="bg2">
                    <a:lumMod val="10000"/>
                  </a:schemeClr>
                </a:solidFill>
                <a:latin typeface="FontAwesome" pitchFamily="2" charset="0"/>
              </a:rPr>
              <a:t></a:t>
            </a:r>
            <a:endParaRPr lang="tr-TR" sz="6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53" name="Oval 52"/>
          <p:cNvSpPr/>
          <p:nvPr/>
        </p:nvSpPr>
        <p:spPr>
          <a:xfrm>
            <a:off x="6876217" y="8074389"/>
            <a:ext cx="1594754" cy="1594754"/>
          </a:xfrm>
          <a:prstGeom prst="ellipse">
            <a:avLst/>
          </a:prstGeom>
          <a:noFill/>
          <a:ln w="34925">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bg2">
                  <a:lumMod val="10000"/>
                </a:schemeClr>
              </a:solidFill>
            </a:endParaRPr>
          </a:p>
        </p:txBody>
      </p:sp>
      <p:sp>
        <p:nvSpPr>
          <p:cNvPr id="54" name="Rectangle 53"/>
          <p:cNvSpPr/>
          <p:nvPr/>
        </p:nvSpPr>
        <p:spPr>
          <a:xfrm>
            <a:off x="6114298" y="9923442"/>
            <a:ext cx="3118592" cy="553998"/>
          </a:xfrm>
          <a:prstGeom prst="rect">
            <a:avLst/>
          </a:prstGeom>
        </p:spPr>
        <p:txBody>
          <a:bodyPr wrap="square">
            <a:spAutoFit/>
          </a:bodyPr>
          <a:lstStyle/>
          <a:p>
            <a:pPr algn="ctr"/>
            <a:r>
              <a:rPr lang="tr-TR" sz="3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Fast</a:t>
            </a:r>
          </a:p>
        </p:txBody>
      </p:sp>
      <p:sp>
        <p:nvSpPr>
          <p:cNvPr id="55" name="TextBox 54"/>
          <p:cNvSpPr txBox="1"/>
          <p:nvPr/>
        </p:nvSpPr>
        <p:spPr>
          <a:xfrm>
            <a:off x="11784938" y="8391284"/>
            <a:ext cx="679994" cy="1015663"/>
          </a:xfrm>
          <a:prstGeom prst="rect">
            <a:avLst/>
          </a:prstGeom>
          <a:noFill/>
        </p:spPr>
        <p:txBody>
          <a:bodyPr wrap="none" rtlCol="0">
            <a:spAutoFit/>
          </a:bodyPr>
          <a:lstStyle/>
          <a:p>
            <a:pPr algn="ctr"/>
            <a:r>
              <a:rPr lang="tr-TR" sz="6000">
                <a:solidFill>
                  <a:schemeClr val="bg2">
                    <a:lumMod val="10000"/>
                  </a:schemeClr>
                </a:solidFill>
                <a:latin typeface="FontAwesome" pitchFamily="2" charset="0"/>
              </a:rPr>
              <a:t></a:t>
            </a:r>
            <a:endParaRPr lang="tr-TR" sz="6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56" name="Oval 55"/>
          <p:cNvSpPr/>
          <p:nvPr/>
        </p:nvSpPr>
        <p:spPr>
          <a:xfrm>
            <a:off x="11327558" y="8074389"/>
            <a:ext cx="1594754" cy="1594754"/>
          </a:xfrm>
          <a:prstGeom prst="ellipse">
            <a:avLst/>
          </a:prstGeom>
          <a:noFill/>
          <a:ln w="34925">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bg2">
                  <a:lumMod val="10000"/>
                </a:schemeClr>
              </a:solidFill>
            </a:endParaRPr>
          </a:p>
        </p:txBody>
      </p:sp>
      <p:sp>
        <p:nvSpPr>
          <p:cNvPr id="57" name="Rectangle 56"/>
          <p:cNvSpPr/>
          <p:nvPr/>
        </p:nvSpPr>
        <p:spPr>
          <a:xfrm>
            <a:off x="10565639" y="9923442"/>
            <a:ext cx="3118592" cy="553998"/>
          </a:xfrm>
          <a:prstGeom prst="rect">
            <a:avLst/>
          </a:prstGeom>
        </p:spPr>
        <p:txBody>
          <a:bodyPr wrap="square">
            <a:spAutoFit/>
          </a:bodyPr>
          <a:lstStyle/>
          <a:p>
            <a:pPr algn="ctr"/>
            <a:r>
              <a:rPr lang="tr-TR" sz="3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Formal</a:t>
            </a:r>
          </a:p>
        </p:txBody>
      </p:sp>
      <p:sp>
        <p:nvSpPr>
          <p:cNvPr id="58" name="TextBox 57"/>
          <p:cNvSpPr txBox="1"/>
          <p:nvPr/>
        </p:nvSpPr>
        <p:spPr>
          <a:xfrm>
            <a:off x="16160738" y="8429384"/>
            <a:ext cx="788999" cy="1015663"/>
          </a:xfrm>
          <a:prstGeom prst="rect">
            <a:avLst/>
          </a:prstGeom>
          <a:noFill/>
        </p:spPr>
        <p:txBody>
          <a:bodyPr wrap="none" rtlCol="0">
            <a:spAutoFit/>
          </a:bodyPr>
          <a:lstStyle/>
          <a:p>
            <a:pPr algn="ctr"/>
            <a:r>
              <a:rPr lang="tr-TR" sz="6000">
                <a:solidFill>
                  <a:schemeClr val="bg2">
                    <a:lumMod val="10000"/>
                  </a:schemeClr>
                </a:solidFill>
                <a:latin typeface="FontAwesome" pitchFamily="2" charset="0"/>
              </a:rPr>
              <a:t></a:t>
            </a:r>
            <a:endParaRPr lang="tr-TR" sz="6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59" name="Oval 58"/>
          <p:cNvSpPr/>
          <p:nvPr/>
        </p:nvSpPr>
        <p:spPr>
          <a:xfrm>
            <a:off x="15776910" y="8074389"/>
            <a:ext cx="1594754" cy="1594754"/>
          </a:xfrm>
          <a:prstGeom prst="ellipse">
            <a:avLst/>
          </a:prstGeom>
          <a:noFill/>
          <a:ln w="34925">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bg2">
                  <a:lumMod val="10000"/>
                </a:schemeClr>
              </a:solidFill>
            </a:endParaRPr>
          </a:p>
        </p:txBody>
      </p:sp>
      <p:sp>
        <p:nvSpPr>
          <p:cNvPr id="60" name="Rectangle 59"/>
          <p:cNvSpPr/>
          <p:nvPr/>
        </p:nvSpPr>
        <p:spPr>
          <a:xfrm>
            <a:off x="15014991" y="9923442"/>
            <a:ext cx="3118592" cy="553998"/>
          </a:xfrm>
          <a:prstGeom prst="rect">
            <a:avLst/>
          </a:prstGeom>
        </p:spPr>
        <p:txBody>
          <a:bodyPr wrap="square">
            <a:spAutoFit/>
          </a:bodyPr>
          <a:lstStyle/>
          <a:p>
            <a:pPr algn="ctr"/>
            <a:r>
              <a:rPr lang="tr-TR" sz="3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Perfection</a:t>
            </a:r>
          </a:p>
        </p:txBody>
      </p:sp>
      <p:sp>
        <p:nvSpPr>
          <p:cNvPr id="61" name="TextBox 60"/>
          <p:cNvSpPr txBox="1"/>
          <p:nvPr/>
        </p:nvSpPr>
        <p:spPr>
          <a:xfrm>
            <a:off x="20544469" y="8391284"/>
            <a:ext cx="954108" cy="1015663"/>
          </a:xfrm>
          <a:prstGeom prst="rect">
            <a:avLst/>
          </a:prstGeom>
          <a:noFill/>
        </p:spPr>
        <p:txBody>
          <a:bodyPr wrap="none" rtlCol="0">
            <a:spAutoFit/>
          </a:bodyPr>
          <a:lstStyle/>
          <a:p>
            <a:pPr algn="ctr"/>
            <a:r>
              <a:rPr lang="tr-TR" sz="6000">
                <a:solidFill>
                  <a:schemeClr val="bg2">
                    <a:lumMod val="10000"/>
                  </a:schemeClr>
                </a:solidFill>
                <a:latin typeface="FontAwesome" pitchFamily="2" charset="0"/>
              </a:rPr>
              <a:t></a:t>
            </a:r>
            <a:endParaRPr lang="tr-TR" sz="6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62" name="Oval 61"/>
          <p:cNvSpPr/>
          <p:nvPr/>
        </p:nvSpPr>
        <p:spPr>
          <a:xfrm>
            <a:off x="20224146" y="8074389"/>
            <a:ext cx="1594754" cy="1594754"/>
          </a:xfrm>
          <a:prstGeom prst="ellipse">
            <a:avLst/>
          </a:prstGeom>
          <a:noFill/>
          <a:ln w="34925">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bg2">
                  <a:lumMod val="10000"/>
                </a:schemeClr>
              </a:solidFill>
            </a:endParaRPr>
          </a:p>
        </p:txBody>
      </p:sp>
      <p:sp>
        <p:nvSpPr>
          <p:cNvPr id="63" name="Rectangle 62"/>
          <p:cNvSpPr/>
          <p:nvPr/>
        </p:nvSpPr>
        <p:spPr>
          <a:xfrm>
            <a:off x="19462227" y="9923442"/>
            <a:ext cx="3118592" cy="553998"/>
          </a:xfrm>
          <a:prstGeom prst="rect">
            <a:avLst/>
          </a:prstGeom>
        </p:spPr>
        <p:txBody>
          <a:bodyPr wrap="square">
            <a:spAutoFit/>
          </a:bodyPr>
          <a:lstStyle/>
          <a:p>
            <a:pPr algn="ctr"/>
            <a:r>
              <a:rPr lang="tr-TR" sz="3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Serious</a:t>
            </a:r>
          </a:p>
        </p:txBody>
      </p:sp>
    </p:spTree>
    <p:extLst>
      <p:ext uri="{BB962C8B-B14F-4D97-AF65-F5344CB8AC3E}">
        <p14:creationId xmlns:p14="http://schemas.microsoft.com/office/powerpoint/2010/main" val="294024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SERVICES AND PRICES</a:t>
            </a:r>
          </a:p>
        </p:txBody>
      </p:sp>
      <p:sp>
        <p:nvSpPr>
          <p:cNvPr id="22" name="TextBox 21"/>
          <p:cNvSpPr txBox="1"/>
          <p:nvPr/>
        </p:nvSpPr>
        <p:spPr>
          <a:xfrm>
            <a:off x="2076450" y="3018889"/>
            <a:ext cx="6266459" cy="646331"/>
          </a:xfrm>
          <a:prstGeom prst="rect">
            <a:avLst/>
          </a:prstGeom>
          <a:noFill/>
        </p:spPr>
        <p:txBody>
          <a:bodyPr wrap="none" rtlCol="0">
            <a:spAutoFit/>
          </a:bodyPr>
          <a:lstStyle/>
          <a:p>
            <a:r>
              <a:rPr lang="tr-TR" spc="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PRICE LIST</a:t>
            </a:r>
          </a:p>
        </p:txBody>
      </p:sp>
      <p:cxnSp>
        <p:nvCxnSpPr>
          <p:cNvPr id="5" name="Straight Connector 4"/>
          <p:cNvCxnSpPr/>
          <p:nvPr/>
        </p:nvCxnSpPr>
        <p:spPr>
          <a:xfrm>
            <a:off x="2152650" y="5464021"/>
            <a:ext cx="8648700" cy="0"/>
          </a:xfrm>
          <a:prstGeom prst="line">
            <a:avLst/>
          </a:prstGeom>
          <a:ln w="34925">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13525500" y="5464021"/>
            <a:ext cx="8648700" cy="0"/>
          </a:xfrm>
          <a:prstGeom prst="line">
            <a:avLst/>
          </a:prstGeom>
          <a:ln w="34925">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2152650" y="6702271"/>
            <a:ext cx="8648700" cy="0"/>
          </a:xfrm>
          <a:prstGeom prst="line">
            <a:avLst/>
          </a:prstGeom>
          <a:ln w="34925">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a:off x="13525500" y="6702271"/>
            <a:ext cx="8648700" cy="0"/>
          </a:xfrm>
          <a:prstGeom prst="line">
            <a:avLst/>
          </a:prstGeom>
          <a:ln w="34925">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2152650" y="7940521"/>
            <a:ext cx="8648700" cy="0"/>
          </a:xfrm>
          <a:prstGeom prst="line">
            <a:avLst/>
          </a:prstGeom>
          <a:ln w="34925">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a:off x="13525500" y="7940521"/>
            <a:ext cx="8648700" cy="0"/>
          </a:xfrm>
          <a:prstGeom prst="line">
            <a:avLst/>
          </a:prstGeom>
          <a:ln w="34925">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a:off x="2152650" y="9197821"/>
            <a:ext cx="8648700" cy="0"/>
          </a:xfrm>
          <a:prstGeom prst="line">
            <a:avLst/>
          </a:prstGeom>
          <a:ln w="34925">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a:off x="13525500" y="9197821"/>
            <a:ext cx="8648700" cy="0"/>
          </a:xfrm>
          <a:prstGeom prst="line">
            <a:avLst/>
          </a:prstGeom>
          <a:ln w="34925">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2114550" y="4779591"/>
            <a:ext cx="5673778" cy="646331"/>
          </a:xfrm>
          <a:prstGeom prst="rect">
            <a:avLst/>
          </a:prstGeom>
          <a:noFill/>
        </p:spPr>
        <p:txBody>
          <a:bodyPr wrap="square" rtlCol="0">
            <a:spAutoFit/>
          </a:bodyPr>
          <a:lstStyle/>
          <a:p>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Advertising</a:t>
            </a:r>
          </a:p>
        </p:txBody>
      </p:sp>
      <p:sp>
        <p:nvSpPr>
          <p:cNvPr id="69" name="TextBox 68"/>
          <p:cNvSpPr txBox="1"/>
          <p:nvPr/>
        </p:nvSpPr>
        <p:spPr>
          <a:xfrm>
            <a:off x="8172450" y="4779591"/>
            <a:ext cx="2628900" cy="646331"/>
          </a:xfrm>
          <a:prstGeom prst="rect">
            <a:avLst/>
          </a:prstGeom>
          <a:noFill/>
        </p:spPr>
        <p:txBody>
          <a:bodyPr wrap="square" rtlCol="0">
            <a:spAutoFit/>
          </a:bodyPr>
          <a:lstStyle/>
          <a:p>
            <a:pPr algn="r"/>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$15.000</a:t>
            </a:r>
          </a:p>
        </p:txBody>
      </p:sp>
      <p:sp>
        <p:nvSpPr>
          <p:cNvPr id="70" name="TextBox 69"/>
          <p:cNvSpPr txBox="1"/>
          <p:nvPr/>
        </p:nvSpPr>
        <p:spPr>
          <a:xfrm>
            <a:off x="2114550" y="6017840"/>
            <a:ext cx="5673778" cy="646331"/>
          </a:xfrm>
          <a:prstGeom prst="rect">
            <a:avLst/>
          </a:prstGeom>
          <a:noFill/>
        </p:spPr>
        <p:txBody>
          <a:bodyPr wrap="square" rtlCol="0">
            <a:spAutoFit/>
          </a:bodyPr>
          <a:lstStyle/>
          <a:p>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Public Relations</a:t>
            </a:r>
          </a:p>
        </p:txBody>
      </p:sp>
      <p:sp>
        <p:nvSpPr>
          <p:cNvPr id="71" name="TextBox 70"/>
          <p:cNvSpPr txBox="1"/>
          <p:nvPr/>
        </p:nvSpPr>
        <p:spPr>
          <a:xfrm>
            <a:off x="8172450" y="6017840"/>
            <a:ext cx="2628900" cy="646331"/>
          </a:xfrm>
          <a:prstGeom prst="rect">
            <a:avLst/>
          </a:prstGeom>
          <a:noFill/>
        </p:spPr>
        <p:txBody>
          <a:bodyPr wrap="square" rtlCol="0">
            <a:spAutoFit/>
          </a:bodyPr>
          <a:lstStyle/>
          <a:p>
            <a:pPr algn="r"/>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$12.500</a:t>
            </a:r>
          </a:p>
        </p:txBody>
      </p:sp>
      <p:sp>
        <p:nvSpPr>
          <p:cNvPr id="72" name="TextBox 71"/>
          <p:cNvSpPr txBox="1"/>
          <p:nvPr/>
        </p:nvSpPr>
        <p:spPr>
          <a:xfrm>
            <a:off x="2114550" y="7294190"/>
            <a:ext cx="5673778" cy="646331"/>
          </a:xfrm>
          <a:prstGeom prst="rect">
            <a:avLst/>
          </a:prstGeom>
          <a:noFill/>
        </p:spPr>
        <p:txBody>
          <a:bodyPr wrap="square" rtlCol="0">
            <a:spAutoFit/>
          </a:bodyPr>
          <a:lstStyle/>
          <a:p>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IT Support</a:t>
            </a:r>
          </a:p>
        </p:txBody>
      </p:sp>
      <p:sp>
        <p:nvSpPr>
          <p:cNvPr id="73" name="TextBox 72"/>
          <p:cNvSpPr txBox="1"/>
          <p:nvPr/>
        </p:nvSpPr>
        <p:spPr>
          <a:xfrm>
            <a:off x="8172450" y="7294190"/>
            <a:ext cx="2628900" cy="646331"/>
          </a:xfrm>
          <a:prstGeom prst="rect">
            <a:avLst/>
          </a:prstGeom>
          <a:noFill/>
        </p:spPr>
        <p:txBody>
          <a:bodyPr wrap="square" rtlCol="0">
            <a:spAutoFit/>
          </a:bodyPr>
          <a:lstStyle/>
          <a:p>
            <a:pPr algn="r"/>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$8.000</a:t>
            </a:r>
          </a:p>
        </p:txBody>
      </p:sp>
      <p:sp>
        <p:nvSpPr>
          <p:cNvPr id="74" name="TextBox 73"/>
          <p:cNvSpPr txBox="1"/>
          <p:nvPr/>
        </p:nvSpPr>
        <p:spPr>
          <a:xfrm>
            <a:off x="2114550" y="8522377"/>
            <a:ext cx="5673778" cy="646331"/>
          </a:xfrm>
          <a:prstGeom prst="rect">
            <a:avLst/>
          </a:prstGeom>
          <a:noFill/>
        </p:spPr>
        <p:txBody>
          <a:bodyPr wrap="square" rtlCol="0">
            <a:spAutoFit/>
          </a:bodyPr>
          <a:lstStyle/>
          <a:p>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Cloud</a:t>
            </a:r>
          </a:p>
        </p:txBody>
      </p:sp>
      <p:sp>
        <p:nvSpPr>
          <p:cNvPr id="75" name="TextBox 74"/>
          <p:cNvSpPr txBox="1"/>
          <p:nvPr/>
        </p:nvSpPr>
        <p:spPr>
          <a:xfrm>
            <a:off x="8172450" y="8522377"/>
            <a:ext cx="2628900" cy="646331"/>
          </a:xfrm>
          <a:prstGeom prst="rect">
            <a:avLst/>
          </a:prstGeom>
          <a:noFill/>
        </p:spPr>
        <p:txBody>
          <a:bodyPr wrap="square" rtlCol="0">
            <a:spAutoFit/>
          </a:bodyPr>
          <a:lstStyle/>
          <a:p>
            <a:pPr algn="r"/>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$3.000</a:t>
            </a:r>
          </a:p>
        </p:txBody>
      </p:sp>
      <p:sp>
        <p:nvSpPr>
          <p:cNvPr id="76" name="TextBox 75"/>
          <p:cNvSpPr txBox="1"/>
          <p:nvPr/>
        </p:nvSpPr>
        <p:spPr>
          <a:xfrm>
            <a:off x="13525500" y="8522377"/>
            <a:ext cx="5548884" cy="646331"/>
          </a:xfrm>
          <a:prstGeom prst="rect">
            <a:avLst/>
          </a:prstGeom>
          <a:noFill/>
        </p:spPr>
        <p:txBody>
          <a:bodyPr wrap="square" rtlCol="0">
            <a:spAutoFit/>
          </a:bodyPr>
          <a:lstStyle/>
          <a:p>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Research</a:t>
            </a:r>
          </a:p>
        </p:txBody>
      </p:sp>
      <p:sp>
        <p:nvSpPr>
          <p:cNvPr id="77" name="TextBox 76"/>
          <p:cNvSpPr txBox="1"/>
          <p:nvPr/>
        </p:nvSpPr>
        <p:spPr>
          <a:xfrm>
            <a:off x="19450050" y="8522377"/>
            <a:ext cx="2762250" cy="646331"/>
          </a:xfrm>
          <a:prstGeom prst="rect">
            <a:avLst/>
          </a:prstGeom>
          <a:noFill/>
        </p:spPr>
        <p:txBody>
          <a:bodyPr wrap="square" rtlCol="0">
            <a:spAutoFit/>
          </a:bodyPr>
          <a:lstStyle/>
          <a:p>
            <a:pPr algn="r"/>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$35.000</a:t>
            </a:r>
          </a:p>
        </p:txBody>
      </p:sp>
      <p:sp>
        <p:nvSpPr>
          <p:cNvPr id="78" name="TextBox 77"/>
          <p:cNvSpPr txBox="1"/>
          <p:nvPr/>
        </p:nvSpPr>
        <p:spPr>
          <a:xfrm>
            <a:off x="13525500" y="7247396"/>
            <a:ext cx="5548884" cy="646331"/>
          </a:xfrm>
          <a:prstGeom prst="rect">
            <a:avLst/>
          </a:prstGeom>
          <a:noFill/>
        </p:spPr>
        <p:txBody>
          <a:bodyPr wrap="square" rtlCol="0">
            <a:spAutoFit/>
          </a:bodyPr>
          <a:lstStyle/>
          <a:p>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Team Leaders</a:t>
            </a:r>
          </a:p>
        </p:txBody>
      </p:sp>
      <p:sp>
        <p:nvSpPr>
          <p:cNvPr id="79" name="TextBox 78"/>
          <p:cNvSpPr txBox="1"/>
          <p:nvPr/>
        </p:nvSpPr>
        <p:spPr>
          <a:xfrm>
            <a:off x="19450050" y="7247396"/>
            <a:ext cx="2762250" cy="646331"/>
          </a:xfrm>
          <a:prstGeom prst="rect">
            <a:avLst/>
          </a:prstGeom>
          <a:noFill/>
        </p:spPr>
        <p:txBody>
          <a:bodyPr wrap="square" rtlCol="0">
            <a:spAutoFit/>
          </a:bodyPr>
          <a:lstStyle/>
          <a:p>
            <a:pPr algn="r"/>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$26.800</a:t>
            </a:r>
          </a:p>
        </p:txBody>
      </p:sp>
      <p:sp>
        <p:nvSpPr>
          <p:cNvPr id="80" name="TextBox 79"/>
          <p:cNvSpPr txBox="1"/>
          <p:nvPr/>
        </p:nvSpPr>
        <p:spPr>
          <a:xfrm>
            <a:off x="13525500" y="6047542"/>
            <a:ext cx="5548884" cy="646331"/>
          </a:xfrm>
          <a:prstGeom prst="rect">
            <a:avLst/>
          </a:prstGeom>
          <a:noFill/>
        </p:spPr>
        <p:txBody>
          <a:bodyPr wrap="square" rtlCol="0">
            <a:spAutoFit/>
          </a:bodyPr>
          <a:lstStyle/>
          <a:p>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Financial Consultancy</a:t>
            </a:r>
          </a:p>
        </p:txBody>
      </p:sp>
      <p:sp>
        <p:nvSpPr>
          <p:cNvPr id="81" name="TextBox 80"/>
          <p:cNvSpPr txBox="1"/>
          <p:nvPr/>
        </p:nvSpPr>
        <p:spPr>
          <a:xfrm>
            <a:off x="19450050" y="6047542"/>
            <a:ext cx="2762250" cy="646331"/>
          </a:xfrm>
          <a:prstGeom prst="rect">
            <a:avLst/>
          </a:prstGeom>
          <a:noFill/>
        </p:spPr>
        <p:txBody>
          <a:bodyPr wrap="square" rtlCol="0">
            <a:spAutoFit/>
          </a:bodyPr>
          <a:lstStyle/>
          <a:p>
            <a:pPr algn="r"/>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$17.500</a:t>
            </a:r>
          </a:p>
        </p:txBody>
      </p:sp>
      <p:sp>
        <p:nvSpPr>
          <p:cNvPr id="82" name="TextBox 81"/>
          <p:cNvSpPr txBox="1"/>
          <p:nvPr/>
        </p:nvSpPr>
        <p:spPr>
          <a:xfrm>
            <a:off x="13525500" y="4770896"/>
            <a:ext cx="5548884" cy="646331"/>
          </a:xfrm>
          <a:prstGeom prst="rect">
            <a:avLst/>
          </a:prstGeom>
          <a:noFill/>
        </p:spPr>
        <p:txBody>
          <a:bodyPr wrap="square" rtlCol="0">
            <a:spAutoFit/>
          </a:bodyPr>
          <a:lstStyle/>
          <a:p>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Online Support</a:t>
            </a:r>
          </a:p>
        </p:txBody>
      </p:sp>
      <p:sp>
        <p:nvSpPr>
          <p:cNvPr id="83" name="TextBox 82"/>
          <p:cNvSpPr txBox="1"/>
          <p:nvPr/>
        </p:nvSpPr>
        <p:spPr>
          <a:xfrm>
            <a:off x="19450050" y="4770896"/>
            <a:ext cx="2762250" cy="646331"/>
          </a:xfrm>
          <a:prstGeom prst="rect">
            <a:avLst/>
          </a:prstGeom>
          <a:noFill/>
        </p:spPr>
        <p:txBody>
          <a:bodyPr wrap="square" rtlCol="0">
            <a:spAutoFit/>
          </a:bodyPr>
          <a:lstStyle/>
          <a:p>
            <a:pPr algn="r"/>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$2.000</a:t>
            </a:r>
          </a:p>
        </p:txBody>
      </p:sp>
      <p:cxnSp>
        <p:nvCxnSpPr>
          <p:cNvPr id="85" name="Straight Connector 84"/>
          <p:cNvCxnSpPr/>
          <p:nvPr/>
        </p:nvCxnSpPr>
        <p:spPr>
          <a:xfrm>
            <a:off x="2152650" y="10481198"/>
            <a:ext cx="8648700" cy="0"/>
          </a:xfrm>
          <a:prstGeom prst="line">
            <a:avLst/>
          </a:prstGeom>
          <a:ln w="34925">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a:off x="13525500" y="10481198"/>
            <a:ext cx="8648700" cy="0"/>
          </a:xfrm>
          <a:prstGeom prst="line">
            <a:avLst/>
          </a:prstGeom>
          <a:ln w="34925">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
        <p:nvSpPr>
          <p:cNvPr id="87" name="TextBox 86"/>
          <p:cNvSpPr txBox="1"/>
          <p:nvPr/>
        </p:nvSpPr>
        <p:spPr>
          <a:xfrm>
            <a:off x="2114550" y="9805754"/>
            <a:ext cx="5673778" cy="646331"/>
          </a:xfrm>
          <a:prstGeom prst="rect">
            <a:avLst/>
          </a:prstGeom>
          <a:noFill/>
        </p:spPr>
        <p:txBody>
          <a:bodyPr wrap="square" rtlCol="0">
            <a:spAutoFit/>
          </a:bodyPr>
          <a:lstStyle/>
          <a:p>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Social Media</a:t>
            </a:r>
          </a:p>
        </p:txBody>
      </p:sp>
      <p:sp>
        <p:nvSpPr>
          <p:cNvPr id="88" name="TextBox 87"/>
          <p:cNvSpPr txBox="1"/>
          <p:nvPr/>
        </p:nvSpPr>
        <p:spPr>
          <a:xfrm>
            <a:off x="8172450" y="9805754"/>
            <a:ext cx="2628900" cy="646331"/>
          </a:xfrm>
          <a:prstGeom prst="rect">
            <a:avLst/>
          </a:prstGeom>
          <a:noFill/>
        </p:spPr>
        <p:txBody>
          <a:bodyPr wrap="square" rtlCol="0">
            <a:spAutoFit/>
          </a:bodyPr>
          <a:lstStyle/>
          <a:p>
            <a:pPr algn="r"/>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$6.500</a:t>
            </a:r>
          </a:p>
        </p:txBody>
      </p:sp>
      <p:sp>
        <p:nvSpPr>
          <p:cNvPr id="89" name="TextBox 88"/>
          <p:cNvSpPr txBox="1"/>
          <p:nvPr/>
        </p:nvSpPr>
        <p:spPr>
          <a:xfrm>
            <a:off x="13525500" y="9805754"/>
            <a:ext cx="5548884" cy="646331"/>
          </a:xfrm>
          <a:prstGeom prst="rect">
            <a:avLst/>
          </a:prstGeom>
          <a:noFill/>
        </p:spPr>
        <p:txBody>
          <a:bodyPr wrap="square" rtlCol="0">
            <a:spAutoFit/>
          </a:bodyPr>
          <a:lstStyle/>
          <a:p>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SEO</a:t>
            </a:r>
          </a:p>
        </p:txBody>
      </p:sp>
      <p:sp>
        <p:nvSpPr>
          <p:cNvPr id="90" name="TextBox 89"/>
          <p:cNvSpPr txBox="1"/>
          <p:nvPr/>
        </p:nvSpPr>
        <p:spPr>
          <a:xfrm>
            <a:off x="19450050" y="9805754"/>
            <a:ext cx="2762250" cy="646331"/>
          </a:xfrm>
          <a:prstGeom prst="rect">
            <a:avLst/>
          </a:prstGeom>
          <a:noFill/>
        </p:spPr>
        <p:txBody>
          <a:bodyPr wrap="square" rtlCol="0">
            <a:spAutoFit/>
          </a:bodyPr>
          <a:lstStyle/>
          <a:p>
            <a:pPr algn="r"/>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$15.000</a:t>
            </a:r>
          </a:p>
        </p:txBody>
      </p:sp>
    </p:spTree>
    <p:extLst>
      <p:ext uri="{BB962C8B-B14F-4D97-AF65-F5344CB8AC3E}">
        <p14:creationId xmlns:p14="http://schemas.microsoft.com/office/powerpoint/2010/main" val="35908631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 name="Round Same Side Corner Rectangle 33"/>
          <p:cNvSpPr/>
          <p:nvPr/>
        </p:nvSpPr>
        <p:spPr>
          <a:xfrm>
            <a:off x="2152650" y="4913624"/>
            <a:ext cx="5933684" cy="1066115"/>
          </a:xfrm>
          <a:prstGeom prst="round2Same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5" name="Round Same Side Corner Rectangle 34"/>
          <p:cNvSpPr/>
          <p:nvPr/>
        </p:nvSpPr>
        <p:spPr>
          <a:xfrm>
            <a:off x="9196583" y="4913624"/>
            <a:ext cx="5933684" cy="1066115"/>
          </a:xfrm>
          <a:prstGeom prst="round2Same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6" name="Round Same Side Corner Rectangle 35"/>
          <p:cNvSpPr/>
          <p:nvPr/>
        </p:nvSpPr>
        <p:spPr>
          <a:xfrm>
            <a:off x="16240516" y="4913624"/>
            <a:ext cx="5933684" cy="1066115"/>
          </a:xfrm>
          <a:prstGeom prst="round2Same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SERVICES AND PRICES</a:t>
            </a:r>
          </a:p>
        </p:txBody>
      </p:sp>
      <p:sp>
        <p:nvSpPr>
          <p:cNvPr id="22" name="TextBox 21"/>
          <p:cNvSpPr txBox="1"/>
          <p:nvPr/>
        </p:nvSpPr>
        <p:spPr>
          <a:xfrm>
            <a:off x="2076450" y="3018889"/>
            <a:ext cx="7723396" cy="646331"/>
          </a:xfrm>
          <a:prstGeom prst="rect">
            <a:avLst/>
          </a:prstGeom>
          <a:noFill/>
        </p:spPr>
        <p:txBody>
          <a:bodyPr wrap="none" rtlCol="0">
            <a:spAutoFit/>
          </a:bodyPr>
          <a:lstStyle/>
          <a:p>
            <a:r>
              <a:rPr lang="tr-TR" spc="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PRICE TABLES</a:t>
            </a:r>
          </a:p>
        </p:txBody>
      </p:sp>
      <p:sp>
        <p:nvSpPr>
          <p:cNvPr id="3" name="Rectangle 2"/>
          <p:cNvSpPr/>
          <p:nvPr/>
        </p:nvSpPr>
        <p:spPr>
          <a:xfrm>
            <a:off x="2152650" y="5979739"/>
            <a:ext cx="5933684" cy="4115141"/>
          </a:xfrm>
          <a:prstGeom prst="rect">
            <a:avLst/>
          </a:prstGeom>
          <a:solidFill>
            <a:srgbClr val="F1F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9" name="Rectangle 38"/>
          <p:cNvSpPr/>
          <p:nvPr/>
        </p:nvSpPr>
        <p:spPr>
          <a:xfrm>
            <a:off x="9196583" y="5979739"/>
            <a:ext cx="5933684" cy="4115141"/>
          </a:xfrm>
          <a:prstGeom prst="rect">
            <a:avLst/>
          </a:prstGeom>
          <a:solidFill>
            <a:srgbClr val="F1F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0" name="Rectangle 39"/>
          <p:cNvSpPr/>
          <p:nvPr/>
        </p:nvSpPr>
        <p:spPr>
          <a:xfrm>
            <a:off x="16240516" y="5979739"/>
            <a:ext cx="5933684" cy="4115141"/>
          </a:xfrm>
          <a:prstGeom prst="rect">
            <a:avLst/>
          </a:prstGeom>
          <a:solidFill>
            <a:srgbClr val="F1F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1" name="Round Same Side Corner Rectangle 40"/>
          <p:cNvSpPr/>
          <p:nvPr/>
        </p:nvSpPr>
        <p:spPr>
          <a:xfrm rot="10800000">
            <a:off x="2152650" y="10094881"/>
            <a:ext cx="5933684" cy="1066115"/>
          </a:xfrm>
          <a:prstGeom prst="round2Same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3" name="Round Same Side Corner Rectangle 42"/>
          <p:cNvSpPr/>
          <p:nvPr/>
        </p:nvSpPr>
        <p:spPr>
          <a:xfrm rot="10800000">
            <a:off x="9196583" y="10094881"/>
            <a:ext cx="5933684" cy="1066115"/>
          </a:xfrm>
          <a:prstGeom prst="round2Same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4" name="Round Same Side Corner Rectangle 43"/>
          <p:cNvSpPr/>
          <p:nvPr/>
        </p:nvSpPr>
        <p:spPr>
          <a:xfrm rot="10800000">
            <a:off x="16240516" y="10094881"/>
            <a:ext cx="5933684" cy="1066115"/>
          </a:xfrm>
          <a:prstGeom prst="round2Same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 name="TextBox 3"/>
          <p:cNvSpPr txBox="1"/>
          <p:nvPr/>
        </p:nvSpPr>
        <p:spPr>
          <a:xfrm>
            <a:off x="3266681" y="5123515"/>
            <a:ext cx="3705620" cy="646331"/>
          </a:xfrm>
          <a:prstGeom prst="rect">
            <a:avLst/>
          </a:prstGeom>
          <a:noFill/>
        </p:spPr>
        <p:txBody>
          <a:bodyPr wrap="square" rtlCol="0">
            <a:spAutoFit/>
          </a:bodyPr>
          <a:lstStyle/>
          <a:p>
            <a:pPr algn="ctr"/>
            <a:r>
              <a:rPr lang="tr-TR">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BASIC</a:t>
            </a:r>
          </a:p>
        </p:txBody>
      </p:sp>
      <p:sp>
        <p:nvSpPr>
          <p:cNvPr id="45" name="TextBox 44"/>
          <p:cNvSpPr txBox="1"/>
          <p:nvPr/>
        </p:nvSpPr>
        <p:spPr>
          <a:xfrm>
            <a:off x="10325098" y="5123515"/>
            <a:ext cx="3676652" cy="646331"/>
          </a:xfrm>
          <a:prstGeom prst="rect">
            <a:avLst/>
          </a:prstGeom>
          <a:noFill/>
        </p:spPr>
        <p:txBody>
          <a:bodyPr wrap="square" rtlCol="0">
            <a:spAutoFit/>
          </a:bodyPr>
          <a:lstStyle/>
          <a:p>
            <a:pPr algn="ctr"/>
            <a:r>
              <a:rPr lang="tr-TR">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PREMIUM</a:t>
            </a:r>
          </a:p>
        </p:txBody>
      </p:sp>
      <p:sp>
        <p:nvSpPr>
          <p:cNvPr id="46" name="TextBox 45"/>
          <p:cNvSpPr txBox="1"/>
          <p:nvPr/>
        </p:nvSpPr>
        <p:spPr>
          <a:xfrm>
            <a:off x="17173966" y="5123515"/>
            <a:ext cx="4066784" cy="646331"/>
          </a:xfrm>
          <a:prstGeom prst="rect">
            <a:avLst/>
          </a:prstGeom>
          <a:noFill/>
        </p:spPr>
        <p:txBody>
          <a:bodyPr wrap="square" rtlCol="0">
            <a:spAutoFit/>
          </a:bodyPr>
          <a:lstStyle/>
          <a:p>
            <a:pPr algn="ctr"/>
            <a:r>
              <a:rPr lang="tr-TR">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PRO</a:t>
            </a:r>
          </a:p>
        </p:txBody>
      </p:sp>
      <p:sp>
        <p:nvSpPr>
          <p:cNvPr id="47" name="TextBox 46"/>
          <p:cNvSpPr txBox="1"/>
          <p:nvPr/>
        </p:nvSpPr>
        <p:spPr>
          <a:xfrm>
            <a:off x="3266681" y="10304773"/>
            <a:ext cx="3705620" cy="646331"/>
          </a:xfrm>
          <a:prstGeom prst="rect">
            <a:avLst/>
          </a:prstGeom>
          <a:noFill/>
        </p:spPr>
        <p:txBody>
          <a:bodyPr wrap="square" rtlCol="0">
            <a:spAutoFit/>
          </a:bodyPr>
          <a:lstStyle/>
          <a:p>
            <a:pPr algn="ctr"/>
            <a:r>
              <a:rPr lang="tr-TR">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300 USD/Yr</a:t>
            </a:r>
          </a:p>
        </p:txBody>
      </p:sp>
      <p:sp>
        <p:nvSpPr>
          <p:cNvPr id="48" name="TextBox 47"/>
          <p:cNvSpPr txBox="1"/>
          <p:nvPr/>
        </p:nvSpPr>
        <p:spPr>
          <a:xfrm>
            <a:off x="10310614" y="10304773"/>
            <a:ext cx="3705620" cy="646331"/>
          </a:xfrm>
          <a:prstGeom prst="rect">
            <a:avLst/>
          </a:prstGeom>
          <a:noFill/>
        </p:spPr>
        <p:txBody>
          <a:bodyPr wrap="square" rtlCol="0">
            <a:spAutoFit/>
          </a:bodyPr>
          <a:lstStyle/>
          <a:p>
            <a:pPr algn="ctr"/>
            <a:r>
              <a:rPr lang="tr-TR">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3.860 USD/Yr</a:t>
            </a:r>
          </a:p>
        </p:txBody>
      </p:sp>
      <p:sp>
        <p:nvSpPr>
          <p:cNvPr id="52" name="TextBox 51"/>
          <p:cNvSpPr txBox="1"/>
          <p:nvPr/>
        </p:nvSpPr>
        <p:spPr>
          <a:xfrm>
            <a:off x="17354548" y="10304773"/>
            <a:ext cx="3705620" cy="646331"/>
          </a:xfrm>
          <a:prstGeom prst="rect">
            <a:avLst/>
          </a:prstGeom>
          <a:noFill/>
        </p:spPr>
        <p:txBody>
          <a:bodyPr wrap="square" rtlCol="0">
            <a:spAutoFit/>
          </a:bodyPr>
          <a:lstStyle/>
          <a:p>
            <a:pPr algn="ctr"/>
            <a:r>
              <a:rPr lang="tr-TR">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6.500 USD/Yr</a:t>
            </a:r>
          </a:p>
        </p:txBody>
      </p:sp>
      <p:sp>
        <p:nvSpPr>
          <p:cNvPr id="53" name="TextBox 52"/>
          <p:cNvSpPr txBox="1"/>
          <p:nvPr/>
        </p:nvSpPr>
        <p:spPr>
          <a:xfrm>
            <a:off x="2152649" y="6365829"/>
            <a:ext cx="5933685" cy="553998"/>
          </a:xfrm>
          <a:prstGeom prst="rect">
            <a:avLst/>
          </a:prstGeom>
          <a:noFill/>
        </p:spPr>
        <p:txBody>
          <a:bodyPr wrap="square" rtlCol="0">
            <a:spAutoFit/>
          </a:bodyPr>
          <a:lstStyle/>
          <a:p>
            <a:pPr algn="ctr"/>
            <a:r>
              <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Advertising</a:t>
            </a:r>
          </a:p>
        </p:txBody>
      </p:sp>
      <p:sp>
        <p:nvSpPr>
          <p:cNvPr id="56" name="TextBox 55"/>
          <p:cNvSpPr txBox="1"/>
          <p:nvPr/>
        </p:nvSpPr>
        <p:spPr>
          <a:xfrm>
            <a:off x="2152649" y="7279552"/>
            <a:ext cx="5933685" cy="553998"/>
          </a:xfrm>
          <a:prstGeom prst="rect">
            <a:avLst/>
          </a:prstGeom>
          <a:noFill/>
        </p:spPr>
        <p:txBody>
          <a:bodyPr wrap="square" rtlCol="0">
            <a:spAutoFit/>
          </a:bodyPr>
          <a:lstStyle/>
          <a:p>
            <a:pPr algn="ctr"/>
            <a:r>
              <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Online Support</a:t>
            </a:r>
          </a:p>
        </p:txBody>
      </p:sp>
      <p:sp>
        <p:nvSpPr>
          <p:cNvPr id="57" name="TextBox 56"/>
          <p:cNvSpPr txBox="1"/>
          <p:nvPr/>
        </p:nvSpPr>
        <p:spPr>
          <a:xfrm>
            <a:off x="2152649" y="8193275"/>
            <a:ext cx="5933685" cy="553998"/>
          </a:xfrm>
          <a:prstGeom prst="rect">
            <a:avLst/>
          </a:prstGeom>
          <a:noFill/>
        </p:spPr>
        <p:txBody>
          <a:bodyPr wrap="square" rtlCol="0">
            <a:spAutoFit/>
          </a:bodyPr>
          <a:lstStyle/>
          <a:p>
            <a:pPr algn="ctr"/>
            <a:r>
              <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Team Leaders</a:t>
            </a:r>
          </a:p>
        </p:txBody>
      </p:sp>
      <p:sp>
        <p:nvSpPr>
          <p:cNvPr id="58" name="TextBox 57"/>
          <p:cNvSpPr txBox="1"/>
          <p:nvPr/>
        </p:nvSpPr>
        <p:spPr>
          <a:xfrm>
            <a:off x="2152649" y="9106998"/>
            <a:ext cx="5933685" cy="553998"/>
          </a:xfrm>
          <a:prstGeom prst="rect">
            <a:avLst/>
          </a:prstGeom>
          <a:noFill/>
        </p:spPr>
        <p:txBody>
          <a:bodyPr wrap="square" rtlCol="0">
            <a:spAutoFit/>
          </a:bodyPr>
          <a:lstStyle/>
          <a:p>
            <a:pPr algn="ctr"/>
            <a:r>
              <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IT Support</a:t>
            </a:r>
          </a:p>
        </p:txBody>
      </p:sp>
      <p:sp>
        <p:nvSpPr>
          <p:cNvPr id="67" name="TextBox 66"/>
          <p:cNvSpPr txBox="1"/>
          <p:nvPr/>
        </p:nvSpPr>
        <p:spPr>
          <a:xfrm>
            <a:off x="9196582" y="6365829"/>
            <a:ext cx="5933685" cy="553998"/>
          </a:xfrm>
          <a:prstGeom prst="rect">
            <a:avLst/>
          </a:prstGeom>
          <a:noFill/>
        </p:spPr>
        <p:txBody>
          <a:bodyPr wrap="square" rtlCol="0">
            <a:spAutoFit/>
          </a:bodyPr>
          <a:lstStyle/>
          <a:p>
            <a:pPr algn="ctr"/>
            <a:r>
              <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Financial Consultancy</a:t>
            </a:r>
          </a:p>
        </p:txBody>
      </p:sp>
      <p:sp>
        <p:nvSpPr>
          <p:cNvPr id="68" name="TextBox 67"/>
          <p:cNvSpPr txBox="1"/>
          <p:nvPr/>
        </p:nvSpPr>
        <p:spPr>
          <a:xfrm>
            <a:off x="9196582" y="7279552"/>
            <a:ext cx="5933685" cy="553998"/>
          </a:xfrm>
          <a:prstGeom prst="rect">
            <a:avLst/>
          </a:prstGeom>
          <a:noFill/>
        </p:spPr>
        <p:txBody>
          <a:bodyPr wrap="square" rtlCol="0">
            <a:spAutoFit/>
          </a:bodyPr>
          <a:lstStyle/>
          <a:p>
            <a:pPr algn="ctr"/>
            <a:r>
              <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Cloud Support</a:t>
            </a:r>
          </a:p>
        </p:txBody>
      </p:sp>
      <p:sp>
        <p:nvSpPr>
          <p:cNvPr id="84" name="TextBox 83"/>
          <p:cNvSpPr txBox="1"/>
          <p:nvPr/>
        </p:nvSpPr>
        <p:spPr>
          <a:xfrm>
            <a:off x="9196582" y="8193275"/>
            <a:ext cx="5933685" cy="553998"/>
          </a:xfrm>
          <a:prstGeom prst="rect">
            <a:avLst/>
          </a:prstGeom>
          <a:noFill/>
        </p:spPr>
        <p:txBody>
          <a:bodyPr wrap="square" rtlCol="0">
            <a:spAutoFit/>
          </a:bodyPr>
          <a:lstStyle/>
          <a:p>
            <a:pPr algn="ctr"/>
            <a:r>
              <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Social Media</a:t>
            </a:r>
          </a:p>
        </p:txBody>
      </p:sp>
      <p:sp>
        <p:nvSpPr>
          <p:cNvPr id="91" name="TextBox 90"/>
          <p:cNvSpPr txBox="1"/>
          <p:nvPr/>
        </p:nvSpPr>
        <p:spPr>
          <a:xfrm>
            <a:off x="9196582" y="9106998"/>
            <a:ext cx="5933685" cy="553998"/>
          </a:xfrm>
          <a:prstGeom prst="rect">
            <a:avLst/>
          </a:prstGeom>
          <a:noFill/>
        </p:spPr>
        <p:txBody>
          <a:bodyPr wrap="square" rtlCol="0">
            <a:spAutoFit/>
          </a:bodyPr>
          <a:lstStyle/>
          <a:p>
            <a:pPr algn="ctr"/>
            <a:r>
              <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SEO</a:t>
            </a:r>
          </a:p>
        </p:txBody>
      </p:sp>
      <p:sp>
        <p:nvSpPr>
          <p:cNvPr id="92" name="TextBox 91"/>
          <p:cNvSpPr txBox="1"/>
          <p:nvPr/>
        </p:nvSpPr>
        <p:spPr>
          <a:xfrm>
            <a:off x="16240515" y="6365829"/>
            <a:ext cx="5933685" cy="553998"/>
          </a:xfrm>
          <a:prstGeom prst="rect">
            <a:avLst/>
          </a:prstGeom>
          <a:noFill/>
        </p:spPr>
        <p:txBody>
          <a:bodyPr wrap="square" rtlCol="0">
            <a:spAutoFit/>
          </a:bodyPr>
          <a:lstStyle/>
          <a:p>
            <a:pPr algn="ctr"/>
            <a:r>
              <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Research</a:t>
            </a:r>
          </a:p>
        </p:txBody>
      </p:sp>
      <p:sp>
        <p:nvSpPr>
          <p:cNvPr id="93" name="TextBox 92"/>
          <p:cNvSpPr txBox="1"/>
          <p:nvPr/>
        </p:nvSpPr>
        <p:spPr>
          <a:xfrm>
            <a:off x="16240515" y="7279552"/>
            <a:ext cx="5933685" cy="553998"/>
          </a:xfrm>
          <a:prstGeom prst="rect">
            <a:avLst/>
          </a:prstGeom>
          <a:noFill/>
        </p:spPr>
        <p:txBody>
          <a:bodyPr wrap="square" rtlCol="0">
            <a:spAutoFit/>
          </a:bodyPr>
          <a:lstStyle/>
          <a:p>
            <a:pPr algn="ctr"/>
            <a:r>
              <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Team Leaders</a:t>
            </a:r>
          </a:p>
        </p:txBody>
      </p:sp>
      <p:sp>
        <p:nvSpPr>
          <p:cNvPr id="94" name="TextBox 93"/>
          <p:cNvSpPr txBox="1"/>
          <p:nvPr/>
        </p:nvSpPr>
        <p:spPr>
          <a:xfrm>
            <a:off x="16240515" y="8193275"/>
            <a:ext cx="5933685" cy="553998"/>
          </a:xfrm>
          <a:prstGeom prst="rect">
            <a:avLst/>
          </a:prstGeom>
          <a:noFill/>
        </p:spPr>
        <p:txBody>
          <a:bodyPr wrap="square" rtlCol="0">
            <a:spAutoFit/>
          </a:bodyPr>
          <a:lstStyle/>
          <a:p>
            <a:pPr algn="ctr"/>
            <a:r>
              <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Online Support</a:t>
            </a:r>
          </a:p>
        </p:txBody>
      </p:sp>
      <p:sp>
        <p:nvSpPr>
          <p:cNvPr id="95" name="TextBox 94"/>
          <p:cNvSpPr txBox="1"/>
          <p:nvPr/>
        </p:nvSpPr>
        <p:spPr>
          <a:xfrm>
            <a:off x="16240515" y="9106998"/>
            <a:ext cx="5933685" cy="553998"/>
          </a:xfrm>
          <a:prstGeom prst="rect">
            <a:avLst/>
          </a:prstGeom>
          <a:noFill/>
        </p:spPr>
        <p:txBody>
          <a:bodyPr wrap="square" rtlCol="0">
            <a:spAutoFit/>
          </a:bodyPr>
          <a:lstStyle/>
          <a:p>
            <a:pPr algn="ctr"/>
            <a:r>
              <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Social Media</a:t>
            </a:r>
          </a:p>
        </p:txBody>
      </p:sp>
    </p:spTree>
    <p:extLst>
      <p:ext uri="{BB962C8B-B14F-4D97-AF65-F5344CB8AC3E}">
        <p14:creationId xmlns:p14="http://schemas.microsoft.com/office/powerpoint/2010/main" val="23190690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PRICE TABLE</a:t>
            </a:r>
          </a:p>
        </p:txBody>
      </p:sp>
      <p:sp>
        <p:nvSpPr>
          <p:cNvPr id="22" name="TextBox 21"/>
          <p:cNvSpPr txBox="1"/>
          <p:nvPr/>
        </p:nvSpPr>
        <p:spPr>
          <a:xfrm>
            <a:off x="2076450" y="3018889"/>
            <a:ext cx="7723396" cy="646331"/>
          </a:xfrm>
          <a:prstGeom prst="rect">
            <a:avLst/>
          </a:prstGeom>
          <a:noFill/>
        </p:spPr>
        <p:txBody>
          <a:bodyPr wrap="none" rtlCol="0">
            <a:spAutoFit/>
          </a:bodyPr>
          <a:lstStyle/>
          <a:p>
            <a:r>
              <a:rPr lang="tr-TR" spc="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PRICE TABLES</a:t>
            </a:r>
          </a:p>
        </p:txBody>
      </p:sp>
      <p:graphicFrame>
        <p:nvGraphicFramePr>
          <p:cNvPr id="2" name="Table 1"/>
          <p:cNvGraphicFramePr>
            <a:graphicFrameLocks noGrp="1"/>
          </p:cNvGraphicFramePr>
          <p:nvPr>
            <p:extLst>
              <p:ext uri="{D42A27DB-BD31-4B8C-83A1-F6EECF244321}">
                <p14:modId xmlns:p14="http://schemas.microsoft.com/office/powerpoint/2010/main" val="2560352477"/>
              </p:ext>
            </p:extLst>
          </p:nvPr>
        </p:nvGraphicFramePr>
        <p:xfrm>
          <a:off x="2167890" y="4804323"/>
          <a:ext cx="20048220" cy="5674193"/>
        </p:xfrm>
        <a:graphic>
          <a:graphicData uri="http://schemas.openxmlformats.org/drawingml/2006/table">
            <a:tbl>
              <a:tblPr firstRow="1" firstCol="1" bandRow="1">
                <a:tableStyleId>{5C22544A-7EE6-4342-B048-85BDC9FD1C3A}</a:tableStyleId>
              </a:tblPr>
              <a:tblGrid>
                <a:gridCol w="3940302">
                  <a:extLst>
                    <a:ext uri="{9D8B030D-6E8A-4147-A177-3AD203B41FA5}">
                      <a16:colId xmlns:a16="http://schemas.microsoft.com/office/drawing/2014/main" val="143480005"/>
                    </a:ext>
                  </a:extLst>
                </a:gridCol>
                <a:gridCol w="2684653">
                  <a:extLst>
                    <a:ext uri="{9D8B030D-6E8A-4147-A177-3AD203B41FA5}">
                      <a16:colId xmlns:a16="http://schemas.microsoft.com/office/drawing/2014/main" val="3060726766"/>
                    </a:ext>
                  </a:extLst>
                </a:gridCol>
                <a:gridCol w="2684653">
                  <a:extLst>
                    <a:ext uri="{9D8B030D-6E8A-4147-A177-3AD203B41FA5}">
                      <a16:colId xmlns:a16="http://schemas.microsoft.com/office/drawing/2014/main" val="1141840885"/>
                    </a:ext>
                  </a:extLst>
                </a:gridCol>
                <a:gridCol w="2684653">
                  <a:extLst>
                    <a:ext uri="{9D8B030D-6E8A-4147-A177-3AD203B41FA5}">
                      <a16:colId xmlns:a16="http://schemas.microsoft.com/office/drawing/2014/main" val="4254868250"/>
                    </a:ext>
                  </a:extLst>
                </a:gridCol>
                <a:gridCol w="2684653">
                  <a:extLst>
                    <a:ext uri="{9D8B030D-6E8A-4147-A177-3AD203B41FA5}">
                      <a16:colId xmlns:a16="http://schemas.microsoft.com/office/drawing/2014/main" val="1916803962"/>
                    </a:ext>
                  </a:extLst>
                </a:gridCol>
                <a:gridCol w="2684653">
                  <a:extLst>
                    <a:ext uri="{9D8B030D-6E8A-4147-A177-3AD203B41FA5}">
                      <a16:colId xmlns:a16="http://schemas.microsoft.com/office/drawing/2014/main" val="2111732394"/>
                    </a:ext>
                  </a:extLst>
                </a:gridCol>
                <a:gridCol w="2684653">
                  <a:extLst>
                    <a:ext uri="{9D8B030D-6E8A-4147-A177-3AD203B41FA5}">
                      <a16:colId xmlns:a16="http://schemas.microsoft.com/office/drawing/2014/main" val="2674174812"/>
                    </a:ext>
                  </a:extLst>
                </a:gridCol>
              </a:tblGrid>
              <a:tr h="810599">
                <a:tc>
                  <a:txBody>
                    <a:bodyPr/>
                    <a:lstStyle/>
                    <a:p>
                      <a:pPr algn="ctr"/>
                      <a:endParaRPr lang="tr-TR" sz="3200">
                        <a:solidFill>
                          <a:srgbClr val="F1F0F0"/>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chemeClr val="bg1"/>
                    </a:solidFill>
                  </a:tcPr>
                </a:tc>
                <a:tc>
                  <a:txBody>
                    <a:bodyPr/>
                    <a:lstStyle/>
                    <a:p>
                      <a:pPr algn="ctr"/>
                      <a:r>
                        <a:rPr lang="tr-TR" sz="3200" b="0">
                          <a:solidFill>
                            <a:srgbClr val="F1F0F0"/>
                          </a:solidFill>
                          <a:latin typeface="Open Sans" panose="020B0606030504020204" pitchFamily="34" charset="0"/>
                          <a:ea typeface="Open Sans" panose="020B0606030504020204" pitchFamily="34" charset="0"/>
                          <a:cs typeface="Open Sans" panose="020B0606030504020204" pitchFamily="34" charset="0"/>
                        </a:rPr>
                        <a:t>Service 1</a:t>
                      </a:r>
                    </a:p>
                  </a:txBody>
                  <a:tcPr anchor="ctr">
                    <a:solidFill>
                      <a:schemeClr val="bg2">
                        <a:lumMod val="10000"/>
                      </a:schemeClr>
                    </a:solidFill>
                  </a:tcPr>
                </a:tc>
                <a:tc>
                  <a:txBody>
                    <a:bodyPr/>
                    <a:lstStyle/>
                    <a:p>
                      <a:pPr marL="0" marR="0" indent="0" algn="ctr" defTabSz="1828800" rtl="0" eaLnBrk="1" fontAlgn="auto" latinLnBrk="0" hangingPunct="1">
                        <a:lnSpc>
                          <a:spcPct val="100000"/>
                        </a:lnSpc>
                        <a:spcBef>
                          <a:spcPts val="0"/>
                        </a:spcBef>
                        <a:spcAft>
                          <a:spcPts val="0"/>
                        </a:spcAft>
                        <a:buClrTx/>
                        <a:buSzTx/>
                        <a:buFontTx/>
                        <a:buNone/>
                        <a:tabLst/>
                        <a:defRPr/>
                      </a:pPr>
                      <a:r>
                        <a:rPr lang="tr-TR" sz="3200" b="0">
                          <a:solidFill>
                            <a:srgbClr val="F1F0F0"/>
                          </a:solidFill>
                          <a:latin typeface="Open Sans" panose="020B0606030504020204" pitchFamily="34" charset="0"/>
                          <a:ea typeface="Open Sans" panose="020B0606030504020204" pitchFamily="34" charset="0"/>
                          <a:cs typeface="Open Sans" panose="020B0606030504020204" pitchFamily="34" charset="0"/>
                        </a:rPr>
                        <a:t>Service 2</a:t>
                      </a:r>
                    </a:p>
                  </a:txBody>
                  <a:tcPr anchor="ctr">
                    <a:solidFill>
                      <a:schemeClr val="bg2">
                        <a:lumMod val="10000"/>
                      </a:schemeClr>
                    </a:solidFill>
                  </a:tcPr>
                </a:tc>
                <a:tc>
                  <a:txBody>
                    <a:bodyPr/>
                    <a:lstStyle/>
                    <a:p>
                      <a:pPr algn="ctr"/>
                      <a:r>
                        <a:rPr lang="tr-TR" sz="3200" b="0">
                          <a:solidFill>
                            <a:srgbClr val="F1F0F0"/>
                          </a:solidFill>
                          <a:latin typeface="Open Sans" panose="020B0606030504020204" pitchFamily="34" charset="0"/>
                          <a:ea typeface="Open Sans" panose="020B0606030504020204" pitchFamily="34" charset="0"/>
                          <a:cs typeface="Open Sans" panose="020B0606030504020204" pitchFamily="34" charset="0"/>
                        </a:rPr>
                        <a:t>Service 3</a:t>
                      </a:r>
                      <a:endParaRPr lang="tr-TR" sz="3200">
                        <a:solidFill>
                          <a:srgbClr val="F1F0F0"/>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chemeClr val="bg2">
                        <a:lumMod val="10000"/>
                      </a:schemeClr>
                    </a:solidFill>
                  </a:tcPr>
                </a:tc>
                <a:tc>
                  <a:txBody>
                    <a:bodyPr/>
                    <a:lstStyle/>
                    <a:p>
                      <a:pPr algn="ctr"/>
                      <a:r>
                        <a:rPr lang="tr-TR" sz="3200" b="0">
                          <a:solidFill>
                            <a:srgbClr val="F1F0F0"/>
                          </a:solidFill>
                          <a:latin typeface="Open Sans" panose="020B0606030504020204" pitchFamily="34" charset="0"/>
                          <a:ea typeface="Open Sans" panose="020B0606030504020204" pitchFamily="34" charset="0"/>
                          <a:cs typeface="Open Sans" panose="020B0606030504020204" pitchFamily="34" charset="0"/>
                        </a:rPr>
                        <a:t>Service 4</a:t>
                      </a:r>
                      <a:endParaRPr lang="tr-TR" sz="3200">
                        <a:solidFill>
                          <a:srgbClr val="F1F0F0"/>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chemeClr val="bg2">
                        <a:lumMod val="10000"/>
                      </a:schemeClr>
                    </a:solidFill>
                  </a:tcPr>
                </a:tc>
                <a:tc>
                  <a:txBody>
                    <a:bodyPr/>
                    <a:lstStyle/>
                    <a:p>
                      <a:pPr algn="ctr"/>
                      <a:r>
                        <a:rPr lang="tr-TR" sz="3200" b="0">
                          <a:solidFill>
                            <a:srgbClr val="F1F0F0"/>
                          </a:solidFill>
                          <a:latin typeface="Open Sans" panose="020B0606030504020204" pitchFamily="34" charset="0"/>
                          <a:ea typeface="Open Sans" panose="020B0606030504020204" pitchFamily="34" charset="0"/>
                          <a:cs typeface="Open Sans" panose="020B0606030504020204" pitchFamily="34" charset="0"/>
                        </a:rPr>
                        <a:t>Service 5</a:t>
                      </a:r>
                      <a:endParaRPr lang="tr-TR" sz="3200">
                        <a:solidFill>
                          <a:srgbClr val="F1F0F0"/>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chemeClr val="bg2">
                        <a:lumMod val="10000"/>
                      </a:schemeClr>
                    </a:solidFill>
                  </a:tcPr>
                </a:tc>
                <a:tc>
                  <a:txBody>
                    <a:bodyPr/>
                    <a:lstStyle/>
                    <a:p>
                      <a:pPr algn="ctr"/>
                      <a:r>
                        <a:rPr lang="tr-TR" sz="3200" b="0">
                          <a:solidFill>
                            <a:srgbClr val="F1F0F0"/>
                          </a:solidFill>
                          <a:latin typeface="Open Sans" panose="020B0606030504020204" pitchFamily="34" charset="0"/>
                          <a:ea typeface="Open Sans" panose="020B0606030504020204" pitchFamily="34" charset="0"/>
                          <a:cs typeface="Open Sans" panose="020B0606030504020204" pitchFamily="34" charset="0"/>
                        </a:rPr>
                        <a:t>Service 6</a:t>
                      </a:r>
                      <a:endParaRPr lang="tr-TR" sz="3200">
                        <a:solidFill>
                          <a:srgbClr val="F1F0F0"/>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chemeClr val="bg2">
                        <a:lumMod val="10000"/>
                      </a:schemeClr>
                    </a:solidFill>
                  </a:tcPr>
                </a:tc>
                <a:extLst>
                  <a:ext uri="{0D108BD9-81ED-4DB2-BD59-A6C34878D82A}">
                    <a16:rowId xmlns:a16="http://schemas.microsoft.com/office/drawing/2014/main" val="1183671509"/>
                  </a:ext>
                </a:extLst>
              </a:tr>
              <a:tr h="810599">
                <a:tc>
                  <a:txBody>
                    <a:bodyPr/>
                    <a:lstStyle/>
                    <a:p>
                      <a:pPr algn="ctr"/>
                      <a:r>
                        <a:rPr lang="tr-TR" sz="3200" b="0">
                          <a:solidFill>
                            <a:srgbClr val="F1F0F0"/>
                          </a:solidFill>
                          <a:latin typeface="Open Sans" panose="020B0606030504020204" pitchFamily="34" charset="0"/>
                          <a:ea typeface="Open Sans" panose="020B0606030504020204" pitchFamily="34" charset="0"/>
                          <a:cs typeface="Open Sans" panose="020B0606030504020204" pitchFamily="34" charset="0"/>
                        </a:rPr>
                        <a:t>Basic</a:t>
                      </a:r>
                    </a:p>
                  </a:txBody>
                  <a:tcPr anchor="ctr">
                    <a:solidFill>
                      <a:schemeClr val="bg2">
                        <a:lumMod val="10000"/>
                      </a:schemeClr>
                    </a:solidFill>
                  </a:tcPr>
                </a:tc>
                <a:tc>
                  <a:txBody>
                    <a:bodyPr/>
                    <a:lstStyle/>
                    <a:p>
                      <a:pPr algn="ctr"/>
                      <a:r>
                        <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$100</a:t>
                      </a:r>
                    </a:p>
                  </a:txBody>
                  <a:tcPr anchor="ctr">
                    <a:solidFill>
                      <a:srgbClr val="DCDCDC"/>
                    </a:solidFill>
                  </a:tcPr>
                </a:tc>
                <a:tc>
                  <a:txBody>
                    <a:bodyPr/>
                    <a:lstStyle/>
                    <a:p>
                      <a:pPr algn="ctr"/>
                      <a:endPar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extLst>
                  <a:ext uri="{0D108BD9-81ED-4DB2-BD59-A6C34878D82A}">
                    <a16:rowId xmlns:a16="http://schemas.microsoft.com/office/drawing/2014/main" val="2130867313"/>
                  </a:ext>
                </a:extLst>
              </a:tr>
              <a:tr h="810599">
                <a:tc>
                  <a:txBody>
                    <a:bodyPr/>
                    <a:lstStyle/>
                    <a:p>
                      <a:pPr algn="ctr"/>
                      <a:r>
                        <a:rPr lang="tr-TR" sz="3200" b="0">
                          <a:solidFill>
                            <a:srgbClr val="F1F0F0"/>
                          </a:solidFill>
                          <a:latin typeface="Open Sans" panose="020B0606030504020204" pitchFamily="34" charset="0"/>
                          <a:ea typeface="Open Sans" panose="020B0606030504020204" pitchFamily="34" charset="0"/>
                          <a:cs typeface="Open Sans" panose="020B0606030504020204" pitchFamily="34" charset="0"/>
                        </a:rPr>
                        <a:t>Premium</a:t>
                      </a:r>
                    </a:p>
                  </a:txBody>
                  <a:tcPr anchor="ctr">
                    <a:solidFill>
                      <a:schemeClr val="bg2">
                        <a:lumMod val="10000"/>
                      </a:schemeClr>
                    </a:solidFill>
                  </a:tcPr>
                </a:tc>
                <a:tc>
                  <a:txBody>
                    <a:bodyPr/>
                    <a:lstStyle/>
                    <a:p>
                      <a:pPr algn="ctr"/>
                      <a:endPar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r>
                        <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$150</a:t>
                      </a:r>
                    </a:p>
                  </a:txBody>
                  <a:tcPr anchor="ctr">
                    <a:solidFill>
                      <a:srgbClr val="DCDCDC"/>
                    </a:solidFill>
                  </a:tcPr>
                </a:tc>
                <a:tc>
                  <a:txBody>
                    <a:bodyPr/>
                    <a:lstStyle/>
                    <a:p>
                      <a:pPr algn="ctr"/>
                      <a:endPar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r>
                        <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$250</a:t>
                      </a:r>
                    </a:p>
                  </a:txBody>
                  <a:tcPr anchor="ctr">
                    <a:solidFill>
                      <a:srgbClr val="DCDCDC"/>
                    </a:solidFill>
                  </a:tcPr>
                </a:tc>
                <a:tc>
                  <a:txBody>
                    <a:bodyPr/>
                    <a:lstStyle/>
                    <a:p>
                      <a:pPr algn="ctr"/>
                      <a:endPar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extLst>
                  <a:ext uri="{0D108BD9-81ED-4DB2-BD59-A6C34878D82A}">
                    <a16:rowId xmlns:a16="http://schemas.microsoft.com/office/drawing/2014/main" val="2311021965"/>
                  </a:ext>
                </a:extLst>
              </a:tr>
              <a:tr h="810599">
                <a:tc>
                  <a:txBody>
                    <a:bodyPr/>
                    <a:lstStyle/>
                    <a:p>
                      <a:pPr algn="ctr"/>
                      <a:r>
                        <a:rPr lang="tr-TR" sz="3200" b="0">
                          <a:solidFill>
                            <a:srgbClr val="F1F0F0"/>
                          </a:solidFill>
                          <a:latin typeface="Open Sans" panose="020B0606030504020204" pitchFamily="34" charset="0"/>
                          <a:ea typeface="Open Sans" panose="020B0606030504020204" pitchFamily="34" charset="0"/>
                          <a:cs typeface="Open Sans" panose="020B0606030504020204" pitchFamily="34" charset="0"/>
                        </a:rPr>
                        <a:t>Pro</a:t>
                      </a:r>
                    </a:p>
                  </a:txBody>
                  <a:tcPr anchor="ctr">
                    <a:solidFill>
                      <a:schemeClr val="bg2">
                        <a:lumMod val="10000"/>
                      </a:schemeClr>
                    </a:solidFill>
                  </a:tcPr>
                </a:tc>
                <a:tc>
                  <a:txBody>
                    <a:bodyPr/>
                    <a:lstStyle/>
                    <a:p>
                      <a:pPr algn="ctr"/>
                      <a:endPar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extLst>
                  <a:ext uri="{0D108BD9-81ED-4DB2-BD59-A6C34878D82A}">
                    <a16:rowId xmlns:a16="http://schemas.microsoft.com/office/drawing/2014/main" val="302824492"/>
                  </a:ext>
                </a:extLst>
              </a:tr>
              <a:tr h="810599">
                <a:tc>
                  <a:txBody>
                    <a:bodyPr/>
                    <a:lstStyle/>
                    <a:p>
                      <a:pPr algn="ctr"/>
                      <a:r>
                        <a:rPr lang="tr-TR" sz="3200" b="0">
                          <a:solidFill>
                            <a:srgbClr val="F1F0F0"/>
                          </a:solidFill>
                          <a:latin typeface="Open Sans" panose="020B0606030504020204" pitchFamily="34" charset="0"/>
                          <a:ea typeface="Open Sans" panose="020B0606030504020204" pitchFamily="34" charset="0"/>
                          <a:cs typeface="Open Sans" panose="020B0606030504020204" pitchFamily="34" charset="0"/>
                        </a:rPr>
                        <a:t>Monthly</a:t>
                      </a:r>
                    </a:p>
                  </a:txBody>
                  <a:tcPr anchor="ctr">
                    <a:solidFill>
                      <a:schemeClr val="bg2">
                        <a:lumMod val="10000"/>
                      </a:schemeClr>
                    </a:solidFill>
                  </a:tcPr>
                </a:tc>
                <a:tc>
                  <a:txBody>
                    <a:bodyPr/>
                    <a:lstStyle/>
                    <a:p>
                      <a:pPr algn="ctr"/>
                      <a:endPar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r>
                        <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$370</a:t>
                      </a:r>
                    </a:p>
                  </a:txBody>
                  <a:tcPr anchor="ctr">
                    <a:solidFill>
                      <a:srgbClr val="DCDCDC"/>
                    </a:solidFill>
                  </a:tcPr>
                </a:tc>
                <a:tc>
                  <a:txBody>
                    <a:bodyPr/>
                    <a:lstStyle/>
                    <a:p>
                      <a:pPr algn="ctr"/>
                      <a:endPar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r>
                        <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$525</a:t>
                      </a:r>
                    </a:p>
                  </a:txBody>
                  <a:tcPr anchor="ctr">
                    <a:solidFill>
                      <a:srgbClr val="DCDCDC"/>
                    </a:solidFill>
                  </a:tcPr>
                </a:tc>
                <a:tc>
                  <a:txBody>
                    <a:bodyPr/>
                    <a:lstStyle/>
                    <a:p>
                      <a:pPr algn="ctr"/>
                      <a:endPar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extLst>
                  <a:ext uri="{0D108BD9-81ED-4DB2-BD59-A6C34878D82A}">
                    <a16:rowId xmlns:a16="http://schemas.microsoft.com/office/drawing/2014/main" val="100574316"/>
                  </a:ext>
                </a:extLst>
              </a:tr>
              <a:tr h="810599">
                <a:tc>
                  <a:txBody>
                    <a:bodyPr/>
                    <a:lstStyle/>
                    <a:p>
                      <a:pPr algn="ctr"/>
                      <a:r>
                        <a:rPr lang="tr-TR" sz="3200" b="0">
                          <a:solidFill>
                            <a:srgbClr val="F1F0F0"/>
                          </a:solidFill>
                          <a:latin typeface="Open Sans" panose="020B0606030504020204" pitchFamily="34" charset="0"/>
                          <a:ea typeface="Open Sans" panose="020B0606030504020204" pitchFamily="34" charset="0"/>
                          <a:cs typeface="Open Sans" panose="020B0606030504020204" pitchFamily="34" charset="0"/>
                        </a:rPr>
                        <a:t>Annually</a:t>
                      </a:r>
                    </a:p>
                  </a:txBody>
                  <a:tcPr anchor="ctr">
                    <a:solidFill>
                      <a:schemeClr val="bg2">
                        <a:lumMod val="10000"/>
                      </a:schemeClr>
                    </a:solidFill>
                  </a:tcPr>
                </a:tc>
                <a:tc>
                  <a:txBody>
                    <a:bodyPr/>
                    <a:lstStyle/>
                    <a:p>
                      <a:pPr algn="ctr"/>
                      <a:endPar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r>
                        <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$1.250</a:t>
                      </a:r>
                    </a:p>
                  </a:txBody>
                  <a:tcPr anchor="ctr">
                    <a:solidFill>
                      <a:srgbClr val="DCDCDC"/>
                    </a:solidFill>
                  </a:tcPr>
                </a:tc>
                <a:extLst>
                  <a:ext uri="{0D108BD9-81ED-4DB2-BD59-A6C34878D82A}">
                    <a16:rowId xmlns:a16="http://schemas.microsoft.com/office/drawing/2014/main" val="1572419683"/>
                  </a:ext>
                </a:extLst>
              </a:tr>
              <a:tr h="810599">
                <a:tc>
                  <a:txBody>
                    <a:bodyPr/>
                    <a:lstStyle/>
                    <a:p>
                      <a:pPr algn="ctr"/>
                      <a:r>
                        <a:rPr lang="tr-TR" sz="3200" b="0">
                          <a:solidFill>
                            <a:srgbClr val="F1F0F0"/>
                          </a:solidFill>
                          <a:latin typeface="Open Sans" panose="020B0606030504020204" pitchFamily="34" charset="0"/>
                          <a:ea typeface="Open Sans" panose="020B0606030504020204" pitchFamily="34" charset="0"/>
                          <a:cs typeface="Open Sans" panose="020B0606030504020204" pitchFamily="34" charset="0"/>
                        </a:rPr>
                        <a:t>Trial</a:t>
                      </a:r>
                    </a:p>
                  </a:txBody>
                  <a:tcPr anchor="ctr">
                    <a:solidFill>
                      <a:schemeClr val="bg2">
                        <a:lumMod val="10000"/>
                      </a:schemeClr>
                    </a:solidFill>
                  </a:tcPr>
                </a:tc>
                <a:tc>
                  <a:txBody>
                    <a:bodyPr/>
                    <a:lstStyle/>
                    <a:p>
                      <a:pPr algn="ctr"/>
                      <a:r>
                        <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Free</a:t>
                      </a:r>
                    </a:p>
                  </a:txBody>
                  <a:tcPr anchor="ctr">
                    <a:solidFill>
                      <a:srgbClr val="DCDCDC"/>
                    </a:solidFill>
                  </a:tcPr>
                </a:tc>
                <a:tc>
                  <a:txBody>
                    <a:bodyPr/>
                    <a:lstStyle/>
                    <a:p>
                      <a:pPr algn="ctr"/>
                      <a:endPar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extLst>
                  <a:ext uri="{0D108BD9-81ED-4DB2-BD59-A6C34878D82A}">
                    <a16:rowId xmlns:a16="http://schemas.microsoft.com/office/drawing/2014/main" val="2153316458"/>
                  </a:ext>
                </a:extLst>
              </a:tr>
            </a:tbl>
          </a:graphicData>
        </a:graphic>
      </p:graphicFrame>
    </p:spTree>
    <p:extLst>
      <p:ext uri="{BB962C8B-B14F-4D97-AF65-F5344CB8AC3E}">
        <p14:creationId xmlns:p14="http://schemas.microsoft.com/office/powerpoint/2010/main" val="39417243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TextBox 8"/>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HALF PAGE PHOTO SLIDE</a:t>
            </a:r>
          </a:p>
        </p:txBody>
      </p:sp>
      <p:sp>
        <p:nvSpPr>
          <p:cNvPr id="10" name="TextBox 9"/>
          <p:cNvSpPr txBox="1"/>
          <p:nvPr/>
        </p:nvSpPr>
        <p:spPr>
          <a:xfrm>
            <a:off x="2076450" y="3018889"/>
            <a:ext cx="9946441" cy="646331"/>
          </a:xfrm>
          <a:prstGeom prst="rect">
            <a:avLst/>
          </a:prstGeom>
          <a:noFill/>
        </p:spPr>
        <p:txBody>
          <a:bodyPr wrap="none" rtlCol="0">
            <a:spAutoFit/>
          </a:bodyPr>
          <a:lstStyle/>
          <a:p>
            <a:r>
              <a:rPr lang="tr-TR" spc="3000">
                <a:solidFill>
                  <a:srgbClr val="F1F0F0"/>
                </a:solidFill>
                <a:latin typeface="Open Sans" panose="020B0606030504020204" pitchFamily="34" charset="0"/>
                <a:ea typeface="Open Sans" panose="020B0606030504020204" pitchFamily="34" charset="0"/>
                <a:cs typeface="Open Sans" panose="020B0606030504020204" pitchFamily="34" charset="0"/>
              </a:rPr>
              <a:t>TEXT WITH PHOTO</a:t>
            </a:r>
          </a:p>
        </p:txBody>
      </p:sp>
      <p:sp>
        <p:nvSpPr>
          <p:cNvPr id="11" name="Rectangle 10"/>
          <p:cNvSpPr/>
          <p:nvPr/>
        </p:nvSpPr>
        <p:spPr>
          <a:xfrm>
            <a:off x="2076450" y="6458426"/>
            <a:ext cx="20383500"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tortor. Phasellus nec massa quis sapien consequat gravida. Vivamus nec interdum turpis. Sed tristique consectetur dictum. Pellentesque ullamcorper, nunc quis mollis faucibus, neque.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Rectangle 11"/>
          <p:cNvSpPr/>
          <p:nvPr/>
        </p:nvSpPr>
        <p:spPr>
          <a:xfrm>
            <a:off x="2076450" y="9343965"/>
            <a:ext cx="20383500"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tortor. Phasellus nec massa quis sapien consequat gravida. Vivamus nec interdum turpis. Sed tristique consectetur dictum. Pellentesque ullamcorper, nunc quis mollis faucibus, neque.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Rectangle 12"/>
          <p:cNvSpPr/>
          <p:nvPr/>
        </p:nvSpPr>
        <p:spPr>
          <a:xfrm>
            <a:off x="2076450" y="5904428"/>
            <a:ext cx="10134600" cy="553998"/>
          </a:xfrm>
          <a:prstGeom prst="rect">
            <a:avLst/>
          </a:prstGeom>
        </p:spPr>
        <p:txBody>
          <a:bodyPr wrap="square">
            <a:spAutoFit/>
          </a:bodyPr>
          <a:lstStyle/>
          <a:p>
            <a:r>
              <a:rPr lang="tr-TR" sz="3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14" name="Rectangle 13"/>
          <p:cNvSpPr/>
          <p:nvPr/>
        </p:nvSpPr>
        <p:spPr>
          <a:xfrm>
            <a:off x="2076450" y="8789967"/>
            <a:ext cx="10134600" cy="553998"/>
          </a:xfrm>
          <a:prstGeom prst="rect">
            <a:avLst/>
          </a:prstGeom>
        </p:spPr>
        <p:txBody>
          <a:bodyPr wrap="square">
            <a:spAutoFit/>
          </a:bodyPr>
          <a:lstStyle/>
          <a:p>
            <a:r>
              <a:rPr lang="tr-TR" sz="3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Tree>
    <p:extLst>
      <p:ext uri="{BB962C8B-B14F-4D97-AF65-F5344CB8AC3E}">
        <p14:creationId xmlns:p14="http://schemas.microsoft.com/office/powerpoint/2010/main" val="1888285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PROCESS SLIDE</a:t>
            </a:r>
          </a:p>
        </p:txBody>
      </p:sp>
      <p:sp>
        <p:nvSpPr>
          <p:cNvPr id="22" name="TextBox 21"/>
          <p:cNvSpPr txBox="1"/>
          <p:nvPr/>
        </p:nvSpPr>
        <p:spPr>
          <a:xfrm>
            <a:off x="2076450" y="3018889"/>
            <a:ext cx="8032776" cy="646331"/>
          </a:xfrm>
          <a:prstGeom prst="rect">
            <a:avLst/>
          </a:prstGeom>
          <a:noFill/>
        </p:spPr>
        <p:txBody>
          <a:bodyPr wrap="none" rtlCol="0">
            <a:spAutoFit/>
          </a:bodyPr>
          <a:lstStyle/>
          <a:p>
            <a:r>
              <a:rPr lang="tr-TR" spc="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PPT SMARTART</a:t>
            </a:r>
          </a:p>
        </p:txBody>
      </p:sp>
      <p:graphicFrame>
        <p:nvGraphicFramePr>
          <p:cNvPr id="6" name="Diagram 5"/>
          <p:cNvGraphicFramePr/>
          <p:nvPr>
            <p:extLst>
              <p:ext uri="{D42A27DB-BD31-4B8C-83A1-F6EECF244321}">
                <p14:modId xmlns:p14="http://schemas.microsoft.com/office/powerpoint/2010/main" val="3912199932"/>
              </p:ext>
            </p:extLst>
          </p:nvPr>
        </p:nvGraphicFramePr>
        <p:xfrm>
          <a:off x="2152648" y="3803904"/>
          <a:ext cx="20021552" cy="33842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2" name="Rectangle 41"/>
          <p:cNvSpPr/>
          <p:nvPr/>
        </p:nvSpPr>
        <p:spPr>
          <a:xfrm>
            <a:off x="2878194" y="6664695"/>
            <a:ext cx="3943230" cy="3970318"/>
          </a:xfrm>
          <a:prstGeom prst="rect">
            <a:avLst/>
          </a:prstGeom>
        </p:spPr>
        <p:txBody>
          <a:bodyPr wrap="square">
            <a:spAutoFit/>
          </a:bodyPr>
          <a:lstStyle/>
          <a:p>
            <a:pPr algn="ctr"/>
            <a:r>
              <a:rPr lang="tr-TR" sz="28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a:t>
            </a:r>
          </a:p>
        </p:txBody>
      </p:sp>
      <p:sp>
        <p:nvSpPr>
          <p:cNvPr id="49" name="Rectangle 48"/>
          <p:cNvSpPr/>
          <p:nvPr/>
        </p:nvSpPr>
        <p:spPr>
          <a:xfrm>
            <a:off x="7828231" y="6664695"/>
            <a:ext cx="3943230" cy="3970318"/>
          </a:xfrm>
          <a:prstGeom prst="rect">
            <a:avLst/>
          </a:prstGeom>
        </p:spPr>
        <p:txBody>
          <a:bodyPr wrap="square">
            <a:spAutoFit/>
          </a:bodyPr>
          <a:lstStyle/>
          <a:p>
            <a:pPr algn="ctr"/>
            <a:r>
              <a:rPr lang="tr-TR" sz="28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a:t>
            </a:r>
          </a:p>
        </p:txBody>
      </p:sp>
      <p:sp>
        <p:nvSpPr>
          <p:cNvPr id="50" name="Rectangle 49"/>
          <p:cNvSpPr/>
          <p:nvPr/>
        </p:nvSpPr>
        <p:spPr>
          <a:xfrm>
            <a:off x="12778268" y="6664695"/>
            <a:ext cx="3943230" cy="3970318"/>
          </a:xfrm>
          <a:prstGeom prst="rect">
            <a:avLst/>
          </a:prstGeom>
        </p:spPr>
        <p:txBody>
          <a:bodyPr wrap="square">
            <a:spAutoFit/>
          </a:bodyPr>
          <a:lstStyle/>
          <a:p>
            <a:pPr algn="ctr"/>
            <a:r>
              <a:rPr lang="tr-TR" sz="28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a:t>
            </a:r>
          </a:p>
        </p:txBody>
      </p:sp>
      <p:sp>
        <p:nvSpPr>
          <p:cNvPr id="51" name="Rectangle 50"/>
          <p:cNvSpPr/>
          <p:nvPr/>
        </p:nvSpPr>
        <p:spPr>
          <a:xfrm>
            <a:off x="17728305" y="6664695"/>
            <a:ext cx="3943230" cy="3970318"/>
          </a:xfrm>
          <a:prstGeom prst="rect">
            <a:avLst/>
          </a:prstGeom>
        </p:spPr>
        <p:txBody>
          <a:bodyPr wrap="square">
            <a:spAutoFit/>
          </a:bodyPr>
          <a:lstStyle/>
          <a:p>
            <a:pPr algn="ctr"/>
            <a:r>
              <a:rPr lang="tr-TR" sz="28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a:t>
            </a:r>
          </a:p>
        </p:txBody>
      </p:sp>
    </p:spTree>
    <p:extLst>
      <p:ext uri="{BB962C8B-B14F-4D97-AF65-F5344CB8AC3E}">
        <p14:creationId xmlns:p14="http://schemas.microsoft.com/office/powerpoint/2010/main" val="38826090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TEXT WITH PHOTO</a:t>
            </a:r>
          </a:p>
        </p:txBody>
      </p:sp>
      <p:sp>
        <p:nvSpPr>
          <p:cNvPr id="22" name="TextBox 21"/>
          <p:cNvSpPr txBox="1"/>
          <p:nvPr/>
        </p:nvSpPr>
        <p:spPr>
          <a:xfrm>
            <a:off x="2076450" y="3018889"/>
            <a:ext cx="9946441" cy="646331"/>
          </a:xfrm>
          <a:prstGeom prst="rect">
            <a:avLst/>
          </a:prstGeom>
          <a:noFill/>
        </p:spPr>
        <p:txBody>
          <a:bodyPr wrap="none" rtlCol="0">
            <a:spAutoFit/>
          </a:bodyPr>
          <a:lstStyle/>
          <a:p>
            <a:r>
              <a:rPr lang="tr-TR" spc="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TEXT WITH PHOTO</a:t>
            </a:r>
          </a:p>
        </p:txBody>
      </p:sp>
      <p:sp>
        <p:nvSpPr>
          <p:cNvPr id="3" name="Rounded Rectangle 2"/>
          <p:cNvSpPr/>
          <p:nvPr/>
        </p:nvSpPr>
        <p:spPr>
          <a:xfrm>
            <a:off x="12702005" y="4754879"/>
            <a:ext cx="9605545" cy="5797297"/>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5" name="Rectangle 14"/>
          <p:cNvSpPr/>
          <p:nvPr/>
        </p:nvSpPr>
        <p:spPr>
          <a:xfrm>
            <a:off x="2076450" y="8507491"/>
            <a:ext cx="8839200"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Rectangle 15"/>
          <p:cNvSpPr/>
          <p:nvPr/>
        </p:nvSpPr>
        <p:spPr>
          <a:xfrm>
            <a:off x="2076450" y="4609028"/>
            <a:ext cx="5505450" cy="553998"/>
          </a:xfrm>
          <a:prstGeom prst="rect">
            <a:avLst/>
          </a:prstGeom>
        </p:spPr>
        <p:txBody>
          <a:bodyPr wrap="square">
            <a:spAutoFit/>
          </a:bodyPr>
          <a:lstStyle/>
          <a:p>
            <a:r>
              <a:rPr lang="tr-TR" sz="3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18" name="Rectangle 17"/>
          <p:cNvSpPr/>
          <p:nvPr/>
        </p:nvSpPr>
        <p:spPr>
          <a:xfrm>
            <a:off x="2076450" y="5161954"/>
            <a:ext cx="8839200"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Rectangle 22"/>
          <p:cNvSpPr/>
          <p:nvPr/>
        </p:nvSpPr>
        <p:spPr>
          <a:xfrm>
            <a:off x="2076450" y="7953493"/>
            <a:ext cx="10134600" cy="553998"/>
          </a:xfrm>
          <a:prstGeom prst="rect">
            <a:avLst/>
          </a:prstGeom>
        </p:spPr>
        <p:txBody>
          <a:bodyPr wrap="square">
            <a:spAutoFit/>
          </a:bodyPr>
          <a:lstStyle/>
          <a:p>
            <a:r>
              <a:rPr lang="tr-TR" sz="3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Tree>
    <p:extLst>
      <p:ext uri="{BB962C8B-B14F-4D97-AF65-F5344CB8AC3E}">
        <p14:creationId xmlns:p14="http://schemas.microsoft.com/office/powerpoint/2010/main" val="38088751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9" name="Diagram 8"/>
          <p:cNvGraphicFramePr/>
          <p:nvPr>
            <p:extLst>
              <p:ext uri="{D42A27DB-BD31-4B8C-83A1-F6EECF244321}">
                <p14:modId xmlns:p14="http://schemas.microsoft.com/office/powerpoint/2010/main" val="3181956182"/>
              </p:ext>
            </p:extLst>
          </p:nvPr>
        </p:nvGraphicFramePr>
        <p:xfrm>
          <a:off x="7905750" y="4450235"/>
          <a:ext cx="8572500" cy="665058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SEGMENTED CYCLE</a:t>
            </a:r>
          </a:p>
        </p:txBody>
      </p:sp>
      <p:sp>
        <p:nvSpPr>
          <p:cNvPr id="22" name="TextBox 21"/>
          <p:cNvSpPr txBox="1"/>
          <p:nvPr/>
        </p:nvSpPr>
        <p:spPr>
          <a:xfrm>
            <a:off x="2076450" y="3018889"/>
            <a:ext cx="8032776" cy="646331"/>
          </a:xfrm>
          <a:prstGeom prst="rect">
            <a:avLst/>
          </a:prstGeom>
          <a:noFill/>
        </p:spPr>
        <p:txBody>
          <a:bodyPr wrap="none" rtlCol="0">
            <a:spAutoFit/>
          </a:bodyPr>
          <a:lstStyle/>
          <a:p>
            <a:r>
              <a:rPr lang="tr-TR" spc="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PPT SMARTART</a:t>
            </a:r>
          </a:p>
        </p:txBody>
      </p:sp>
      <p:sp>
        <p:nvSpPr>
          <p:cNvPr id="42" name="Rectangle 41"/>
          <p:cNvSpPr/>
          <p:nvPr/>
        </p:nvSpPr>
        <p:spPr>
          <a:xfrm>
            <a:off x="2076450" y="6495096"/>
            <a:ext cx="5829300" cy="954107"/>
          </a:xfrm>
          <a:prstGeom prst="rect">
            <a:avLst/>
          </a:prstGeom>
        </p:spPr>
        <p:txBody>
          <a:bodyPr wrap="square">
            <a:spAutoFit/>
          </a:bodyPr>
          <a:lstStyle/>
          <a:p>
            <a:r>
              <a:rPr lang="tr-TR" sz="2800">
                <a:solidFill>
                  <a:schemeClr val="bg2">
                    <a:lumMod val="10000"/>
                  </a:schemeClr>
                </a:solidFill>
                <a:latin typeface="Open Sans" panose="020B0606030504020204" pitchFamily="34" charset="0"/>
              </a:rPr>
              <a:t>Lorem ipsum dolor sit amet, consectetur adipiscing elit.</a:t>
            </a:r>
          </a:p>
        </p:txBody>
      </p:sp>
      <p:sp>
        <p:nvSpPr>
          <p:cNvPr id="10" name="Rectangle 9"/>
          <p:cNvSpPr/>
          <p:nvPr/>
        </p:nvSpPr>
        <p:spPr>
          <a:xfrm>
            <a:off x="2076450" y="9893125"/>
            <a:ext cx="5829300" cy="954107"/>
          </a:xfrm>
          <a:prstGeom prst="rect">
            <a:avLst/>
          </a:prstGeom>
        </p:spPr>
        <p:txBody>
          <a:bodyPr wrap="square">
            <a:spAutoFit/>
          </a:bodyPr>
          <a:lstStyle/>
          <a:p>
            <a:r>
              <a:rPr lang="tr-TR" sz="2800">
                <a:solidFill>
                  <a:schemeClr val="bg2">
                    <a:lumMod val="10000"/>
                  </a:schemeClr>
                </a:solidFill>
                <a:latin typeface="Open Sans" panose="020B0606030504020204" pitchFamily="34" charset="0"/>
              </a:rPr>
              <a:t>Lorem ipsum dolor sit amet, consectetur adipiscing elit. </a:t>
            </a:r>
          </a:p>
        </p:txBody>
      </p:sp>
      <p:sp>
        <p:nvSpPr>
          <p:cNvPr id="12" name="Rectangle 11"/>
          <p:cNvSpPr/>
          <p:nvPr/>
        </p:nvSpPr>
        <p:spPr>
          <a:xfrm>
            <a:off x="16476844" y="6495096"/>
            <a:ext cx="5662302" cy="954107"/>
          </a:xfrm>
          <a:prstGeom prst="rect">
            <a:avLst/>
          </a:prstGeom>
        </p:spPr>
        <p:txBody>
          <a:bodyPr wrap="square">
            <a:spAutoFit/>
          </a:bodyPr>
          <a:lstStyle/>
          <a:p>
            <a:pPr algn="r"/>
            <a:r>
              <a:rPr lang="tr-TR" sz="2800">
                <a:solidFill>
                  <a:schemeClr val="bg2">
                    <a:lumMod val="10000"/>
                  </a:schemeClr>
                </a:solidFill>
                <a:latin typeface="Open Sans" panose="020B0606030504020204" pitchFamily="34" charset="0"/>
              </a:rPr>
              <a:t>Lorem ipsum dolor sit amet, consectetur adipiscing elit. </a:t>
            </a:r>
          </a:p>
        </p:txBody>
      </p:sp>
      <p:sp>
        <p:nvSpPr>
          <p:cNvPr id="13" name="Rectangle 12"/>
          <p:cNvSpPr/>
          <p:nvPr/>
        </p:nvSpPr>
        <p:spPr>
          <a:xfrm>
            <a:off x="16476844" y="9893125"/>
            <a:ext cx="5662302" cy="954107"/>
          </a:xfrm>
          <a:prstGeom prst="rect">
            <a:avLst/>
          </a:prstGeom>
        </p:spPr>
        <p:txBody>
          <a:bodyPr wrap="square">
            <a:spAutoFit/>
          </a:bodyPr>
          <a:lstStyle/>
          <a:p>
            <a:pPr algn="r"/>
            <a:r>
              <a:rPr lang="tr-TR" sz="2800">
                <a:solidFill>
                  <a:schemeClr val="bg2">
                    <a:lumMod val="10000"/>
                  </a:schemeClr>
                </a:solidFill>
                <a:latin typeface="Open Sans" panose="020B0606030504020204" pitchFamily="34" charset="0"/>
              </a:rPr>
              <a:t>Lorem ipsum dolor sit amet, consectetur adipiscing elit. </a:t>
            </a:r>
          </a:p>
        </p:txBody>
      </p:sp>
      <p:sp>
        <p:nvSpPr>
          <p:cNvPr id="4" name="Rectangle 3"/>
          <p:cNvSpPr/>
          <p:nvPr/>
        </p:nvSpPr>
        <p:spPr>
          <a:xfrm>
            <a:off x="2361101" y="5066368"/>
            <a:ext cx="728084" cy="923330"/>
          </a:xfrm>
          <a:prstGeom prst="rect">
            <a:avLst/>
          </a:prstGeom>
        </p:spPr>
        <p:txBody>
          <a:bodyPr wrap="none">
            <a:spAutoFit/>
          </a:bodyPr>
          <a:lstStyle/>
          <a:p>
            <a:r>
              <a:rPr lang="tr-TR" sz="5400">
                <a:solidFill>
                  <a:schemeClr val="bg2">
                    <a:lumMod val="10000"/>
                  </a:schemeClr>
                </a:solidFill>
                <a:latin typeface="FontAwesome" pitchFamily="2" charset="0"/>
              </a:rPr>
              <a:t></a:t>
            </a:r>
            <a:endParaRPr lang="tr-TR" sz="5400">
              <a:solidFill>
                <a:schemeClr val="bg2">
                  <a:lumMod val="10000"/>
                </a:schemeClr>
              </a:solidFill>
            </a:endParaRPr>
          </a:p>
        </p:txBody>
      </p:sp>
      <p:sp>
        <p:nvSpPr>
          <p:cNvPr id="16" name="Rectangle 15"/>
          <p:cNvSpPr/>
          <p:nvPr/>
        </p:nvSpPr>
        <p:spPr>
          <a:xfrm>
            <a:off x="2361101" y="8592407"/>
            <a:ext cx="728084" cy="923330"/>
          </a:xfrm>
          <a:prstGeom prst="rect">
            <a:avLst/>
          </a:prstGeom>
        </p:spPr>
        <p:txBody>
          <a:bodyPr wrap="none">
            <a:spAutoFit/>
          </a:bodyPr>
          <a:lstStyle/>
          <a:p>
            <a:r>
              <a:rPr lang="tr-TR" sz="5400">
                <a:solidFill>
                  <a:schemeClr val="bg2">
                    <a:lumMod val="10000"/>
                  </a:schemeClr>
                </a:solidFill>
                <a:latin typeface="FontAwesome" pitchFamily="2" charset="0"/>
              </a:rPr>
              <a:t></a:t>
            </a:r>
            <a:endParaRPr lang="tr-TR" sz="5400">
              <a:solidFill>
                <a:schemeClr val="bg2">
                  <a:lumMod val="10000"/>
                </a:schemeClr>
              </a:solidFill>
            </a:endParaRPr>
          </a:p>
        </p:txBody>
      </p:sp>
      <p:sp>
        <p:nvSpPr>
          <p:cNvPr id="7" name="Rounded Rectangle 6"/>
          <p:cNvSpPr/>
          <p:nvPr/>
        </p:nvSpPr>
        <p:spPr>
          <a:xfrm>
            <a:off x="2076450" y="4879340"/>
            <a:ext cx="1297386" cy="1297386"/>
          </a:xfrm>
          <a:prstGeom prst="roundRect">
            <a:avLst/>
          </a:prstGeom>
          <a:noFill/>
          <a:ln w="34925">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1" name="Rounded Rectangle 20"/>
          <p:cNvSpPr/>
          <p:nvPr/>
        </p:nvSpPr>
        <p:spPr>
          <a:xfrm>
            <a:off x="2076450" y="8368803"/>
            <a:ext cx="1297386" cy="1297386"/>
          </a:xfrm>
          <a:prstGeom prst="roundRect">
            <a:avLst/>
          </a:prstGeom>
          <a:noFill/>
          <a:ln w="34925">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 name="Rectangle 22"/>
          <p:cNvSpPr/>
          <p:nvPr/>
        </p:nvSpPr>
        <p:spPr>
          <a:xfrm>
            <a:off x="21126411" y="5084656"/>
            <a:ext cx="728084" cy="923330"/>
          </a:xfrm>
          <a:prstGeom prst="rect">
            <a:avLst/>
          </a:prstGeom>
        </p:spPr>
        <p:txBody>
          <a:bodyPr wrap="none">
            <a:spAutoFit/>
          </a:bodyPr>
          <a:lstStyle/>
          <a:p>
            <a:r>
              <a:rPr lang="tr-TR" sz="5400">
                <a:solidFill>
                  <a:schemeClr val="bg2">
                    <a:lumMod val="10000"/>
                  </a:schemeClr>
                </a:solidFill>
                <a:latin typeface="FontAwesome" pitchFamily="2" charset="0"/>
              </a:rPr>
              <a:t></a:t>
            </a:r>
            <a:endParaRPr lang="tr-TR" sz="5400">
              <a:solidFill>
                <a:schemeClr val="bg2">
                  <a:lumMod val="10000"/>
                </a:schemeClr>
              </a:solidFill>
            </a:endParaRPr>
          </a:p>
        </p:txBody>
      </p:sp>
      <p:sp>
        <p:nvSpPr>
          <p:cNvPr id="24" name="Rectangle 23"/>
          <p:cNvSpPr/>
          <p:nvPr/>
        </p:nvSpPr>
        <p:spPr>
          <a:xfrm>
            <a:off x="21108123" y="8592407"/>
            <a:ext cx="777777" cy="923330"/>
          </a:xfrm>
          <a:prstGeom prst="rect">
            <a:avLst/>
          </a:prstGeom>
        </p:spPr>
        <p:txBody>
          <a:bodyPr wrap="none">
            <a:spAutoFit/>
          </a:bodyPr>
          <a:lstStyle/>
          <a:p>
            <a:r>
              <a:rPr lang="tr-TR" sz="5400">
                <a:solidFill>
                  <a:schemeClr val="bg2">
                    <a:lumMod val="10000"/>
                  </a:schemeClr>
                </a:solidFill>
                <a:latin typeface="FontAwesome" pitchFamily="2" charset="0"/>
              </a:rPr>
              <a:t></a:t>
            </a:r>
            <a:endParaRPr lang="tr-TR" sz="5400">
              <a:solidFill>
                <a:schemeClr val="bg2">
                  <a:lumMod val="10000"/>
                </a:schemeClr>
              </a:solidFill>
            </a:endParaRPr>
          </a:p>
        </p:txBody>
      </p:sp>
      <p:sp>
        <p:nvSpPr>
          <p:cNvPr id="25" name="Rounded Rectangle 24"/>
          <p:cNvSpPr/>
          <p:nvPr/>
        </p:nvSpPr>
        <p:spPr>
          <a:xfrm>
            <a:off x="20841760" y="4879340"/>
            <a:ext cx="1297386" cy="1297386"/>
          </a:xfrm>
          <a:prstGeom prst="roundRect">
            <a:avLst/>
          </a:prstGeom>
          <a:noFill/>
          <a:ln w="34925">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6" name="Rounded Rectangle 25"/>
          <p:cNvSpPr/>
          <p:nvPr/>
        </p:nvSpPr>
        <p:spPr>
          <a:xfrm>
            <a:off x="20841760" y="8368803"/>
            <a:ext cx="1297386" cy="1297386"/>
          </a:xfrm>
          <a:prstGeom prst="roundRect">
            <a:avLst/>
          </a:prstGeom>
          <a:noFill/>
          <a:ln w="34925">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28957918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994294327"/>
              </p:ext>
            </p:extLst>
          </p:nvPr>
        </p:nvGraphicFramePr>
        <p:xfrm>
          <a:off x="2076450" y="4879340"/>
          <a:ext cx="20062696" cy="58008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0" name="TextBox 19"/>
          <p:cNvSpPr txBox="1"/>
          <p:nvPr/>
        </p:nvSpPr>
        <p:spPr>
          <a:xfrm>
            <a:off x="2076450" y="1695450"/>
            <a:ext cx="1941195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ORGANIZATIONAL HIERARCHY</a:t>
            </a:r>
          </a:p>
        </p:txBody>
      </p:sp>
      <p:sp>
        <p:nvSpPr>
          <p:cNvPr id="22" name="TextBox 21"/>
          <p:cNvSpPr txBox="1"/>
          <p:nvPr/>
        </p:nvSpPr>
        <p:spPr>
          <a:xfrm>
            <a:off x="2076450" y="3018889"/>
            <a:ext cx="8032776" cy="646331"/>
          </a:xfrm>
          <a:prstGeom prst="rect">
            <a:avLst/>
          </a:prstGeom>
          <a:noFill/>
        </p:spPr>
        <p:txBody>
          <a:bodyPr wrap="none" rtlCol="0">
            <a:spAutoFit/>
          </a:bodyPr>
          <a:lstStyle/>
          <a:p>
            <a:r>
              <a:rPr lang="tr-TR" spc="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PPT SMARTART</a:t>
            </a:r>
          </a:p>
        </p:txBody>
      </p:sp>
    </p:spTree>
    <p:extLst>
      <p:ext uri="{BB962C8B-B14F-4D97-AF65-F5344CB8AC3E}">
        <p14:creationId xmlns:p14="http://schemas.microsoft.com/office/powerpoint/2010/main" val="561605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076450" y="8507491"/>
            <a:ext cx="6123792" cy="2400657"/>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Rectangle 7"/>
          <p:cNvSpPr/>
          <p:nvPr/>
        </p:nvSpPr>
        <p:spPr>
          <a:xfrm>
            <a:off x="2076450" y="4609028"/>
            <a:ext cx="6123792" cy="553998"/>
          </a:xfrm>
          <a:prstGeom prst="rect">
            <a:avLst/>
          </a:prstGeom>
        </p:spPr>
        <p:txBody>
          <a:bodyPr wrap="square">
            <a:spAutoFit/>
          </a:bodyPr>
          <a:lstStyle/>
          <a:p>
            <a:r>
              <a:rPr lang="tr-TR" sz="3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9" name="Rectangle 8"/>
          <p:cNvSpPr/>
          <p:nvPr/>
        </p:nvSpPr>
        <p:spPr>
          <a:xfrm>
            <a:off x="2076450" y="5161954"/>
            <a:ext cx="6123792" cy="2400657"/>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GRID MATRIX</a:t>
            </a:r>
          </a:p>
        </p:txBody>
      </p:sp>
      <p:sp>
        <p:nvSpPr>
          <p:cNvPr id="22" name="TextBox 21"/>
          <p:cNvSpPr txBox="1"/>
          <p:nvPr/>
        </p:nvSpPr>
        <p:spPr>
          <a:xfrm>
            <a:off x="2076450" y="3018889"/>
            <a:ext cx="8032776" cy="646331"/>
          </a:xfrm>
          <a:prstGeom prst="rect">
            <a:avLst/>
          </a:prstGeom>
          <a:noFill/>
        </p:spPr>
        <p:txBody>
          <a:bodyPr wrap="none" rtlCol="0">
            <a:spAutoFit/>
          </a:bodyPr>
          <a:lstStyle/>
          <a:p>
            <a:r>
              <a:rPr lang="tr-TR" spc="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PPT SMARTART</a:t>
            </a:r>
          </a:p>
        </p:txBody>
      </p:sp>
      <p:graphicFrame>
        <p:nvGraphicFramePr>
          <p:cNvPr id="3" name="Diagram 2"/>
          <p:cNvGraphicFramePr/>
          <p:nvPr>
            <p:extLst>
              <p:ext uri="{D42A27DB-BD31-4B8C-83A1-F6EECF244321}">
                <p14:modId xmlns:p14="http://schemas.microsoft.com/office/powerpoint/2010/main" val="3271252633"/>
              </p:ext>
            </p:extLst>
          </p:nvPr>
        </p:nvGraphicFramePr>
        <p:xfrm>
          <a:off x="6915150" y="4609028"/>
          <a:ext cx="10210800" cy="62991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Rectangle 9"/>
          <p:cNvSpPr/>
          <p:nvPr/>
        </p:nvSpPr>
        <p:spPr>
          <a:xfrm>
            <a:off x="2076450" y="7953493"/>
            <a:ext cx="6123792" cy="553998"/>
          </a:xfrm>
          <a:prstGeom prst="rect">
            <a:avLst/>
          </a:prstGeom>
        </p:spPr>
        <p:txBody>
          <a:bodyPr wrap="square">
            <a:spAutoFit/>
          </a:bodyPr>
          <a:lstStyle/>
          <a:p>
            <a:r>
              <a:rPr lang="tr-TR" sz="3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4" name="Rectangle 3"/>
          <p:cNvSpPr/>
          <p:nvPr/>
        </p:nvSpPr>
        <p:spPr>
          <a:xfrm>
            <a:off x="10146877" y="5811529"/>
            <a:ext cx="788999" cy="1015663"/>
          </a:xfrm>
          <a:prstGeom prst="rect">
            <a:avLst/>
          </a:prstGeom>
        </p:spPr>
        <p:txBody>
          <a:bodyPr wrap="none">
            <a:spAutoFit/>
          </a:bodyPr>
          <a:lstStyle/>
          <a:p>
            <a:r>
              <a:rPr lang="tr-TR" sz="6000">
                <a:solidFill>
                  <a:srgbClr val="F1F0F0"/>
                </a:solidFill>
                <a:latin typeface="FontAwesome" pitchFamily="2" charset="0"/>
              </a:rPr>
              <a:t></a:t>
            </a:r>
            <a:endParaRPr lang="tr-TR" sz="6000">
              <a:solidFill>
                <a:srgbClr val="F1F0F0"/>
              </a:solidFill>
            </a:endParaRPr>
          </a:p>
        </p:txBody>
      </p:sp>
      <p:sp>
        <p:nvSpPr>
          <p:cNvPr id="12" name="Rectangle 11"/>
          <p:cNvSpPr/>
          <p:nvPr/>
        </p:nvSpPr>
        <p:spPr>
          <a:xfrm>
            <a:off x="13077042" y="5792479"/>
            <a:ext cx="843501" cy="1015663"/>
          </a:xfrm>
          <a:prstGeom prst="rect">
            <a:avLst/>
          </a:prstGeom>
        </p:spPr>
        <p:txBody>
          <a:bodyPr wrap="none">
            <a:spAutoFit/>
          </a:bodyPr>
          <a:lstStyle/>
          <a:p>
            <a:r>
              <a:rPr lang="tr-TR" sz="6000">
                <a:solidFill>
                  <a:srgbClr val="F1F0F0"/>
                </a:solidFill>
                <a:latin typeface="FontAwesome" pitchFamily="2" charset="0"/>
              </a:rPr>
              <a:t></a:t>
            </a:r>
            <a:endParaRPr lang="tr-TR" sz="6000">
              <a:solidFill>
                <a:srgbClr val="F1F0F0"/>
              </a:solidFill>
            </a:endParaRPr>
          </a:p>
        </p:txBody>
      </p:sp>
      <p:sp>
        <p:nvSpPr>
          <p:cNvPr id="13" name="Rectangle 12"/>
          <p:cNvSpPr/>
          <p:nvPr/>
        </p:nvSpPr>
        <p:spPr>
          <a:xfrm>
            <a:off x="10008809" y="8790858"/>
            <a:ext cx="954107" cy="1015663"/>
          </a:xfrm>
          <a:prstGeom prst="rect">
            <a:avLst/>
          </a:prstGeom>
        </p:spPr>
        <p:txBody>
          <a:bodyPr wrap="none">
            <a:spAutoFit/>
          </a:bodyPr>
          <a:lstStyle/>
          <a:p>
            <a:r>
              <a:rPr lang="tr-TR" sz="6000">
                <a:solidFill>
                  <a:srgbClr val="F1F0F0"/>
                </a:solidFill>
                <a:latin typeface="FontAwesome" pitchFamily="2" charset="0"/>
              </a:rPr>
              <a:t></a:t>
            </a:r>
            <a:endParaRPr lang="tr-TR" sz="6000">
              <a:solidFill>
                <a:srgbClr val="F1F0F0"/>
              </a:solidFill>
            </a:endParaRPr>
          </a:p>
        </p:txBody>
      </p:sp>
      <p:sp>
        <p:nvSpPr>
          <p:cNvPr id="14" name="Rectangle 13"/>
          <p:cNvSpPr/>
          <p:nvPr/>
        </p:nvSpPr>
        <p:spPr>
          <a:xfrm>
            <a:off x="12997723" y="8733708"/>
            <a:ext cx="1008609" cy="1015663"/>
          </a:xfrm>
          <a:prstGeom prst="rect">
            <a:avLst/>
          </a:prstGeom>
        </p:spPr>
        <p:txBody>
          <a:bodyPr wrap="none">
            <a:spAutoFit/>
          </a:bodyPr>
          <a:lstStyle/>
          <a:p>
            <a:r>
              <a:rPr lang="tr-TR" sz="6000">
                <a:solidFill>
                  <a:srgbClr val="F1F0F0"/>
                </a:solidFill>
                <a:latin typeface="FontAwesome" pitchFamily="2" charset="0"/>
              </a:rPr>
              <a:t></a:t>
            </a:r>
            <a:endParaRPr lang="tr-TR" sz="6000">
              <a:solidFill>
                <a:srgbClr val="F1F0F0"/>
              </a:solidFill>
            </a:endParaRPr>
          </a:p>
        </p:txBody>
      </p:sp>
      <p:sp>
        <p:nvSpPr>
          <p:cNvPr id="18" name="Rectangle 17"/>
          <p:cNvSpPr/>
          <p:nvPr/>
        </p:nvSpPr>
        <p:spPr>
          <a:xfrm>
            <a:off x="16031358" y="8507491"/>
            <a:ext cx="6123792" cy="2400657"/>
          </a:xfrm>
          <a:prstGeom prst="rect">
            <a:avLst/>
          </a:prstGeom>
        </p:spPr>
        <p:txBody>
          <a:bodyPr wrap="square">
            <a:spAutoFit/>
          </a:bodyPr>
          <a:lstStyle/>
          <a:p>
            <a:pPr algn="r"/>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Rectangle 18"/>
          <p:cNvSpPr/>
          <p:nvPr/>
        </p:nvSpPr>
        <p:spPr>
          <a:xfrm>
            <a:off x="16031358" y="4609028"/>
            <a:ext cx="6123792" cy="553998"/>
          </a:xfrm>
          <a:prstGeom prst="rect">
            <a:avLst/>
          </a:prstGeom>
        </p:spPr>
        <p:txBody>
          <a:bodyPr wrap="square">
            <a:spAutoFit/>
          </a:bodyPr>
          <a:lstStyle/>
          <a:p>
            <a:pPr algn="r"/>
            <a:r>
              <a:rPr lang="tr-TR" sz="3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21" name="Rectangle 20"/>
          <p:cNvSpPr/>
          <p:nvPr/>
        </p:nvSpPr>
        <p:spPr>
          <a:xfrm>
            <a:off x="16031358" y="5161954"/>
            <a:ext cx="6123792" cy="2400657"/>
          </a:xfrm>
          <a:prstGeom prst="rect">
            <a:avLst/>
          </a:prstGeom>
        </p:spPr>
        <p:txBody>
          <a:bodyPr wrap="square">
            <a:spAutoFit/>
          </a:bodyPr>
          <a:lstStyle/>
          <a:p>
            <a:pPr algn="r"/>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Rectangle 22"/>
          <p:cNvSpPr/>
          <p:nvPr/>
        </p:nvSpPr>
        <p:spPr>
          <a:xfrm>
            <a:off x="16031358" y="7953493"/>
            <a:ext cx="6123792" cy="553998"/>
          </a:xfrm>
          <a:prstGeom prst="rect">
            <a:avLst/>
          </a:prstGeom>
        </p:spPr>
        <p:txBody>
          <a:bodyPr wrap="square">
            <a:spAutoFit/>
          </a:bodyPr>
          <a:lstStyle/>
          <a:p>
            <a:pPr algn="r"/>
            <a:r>
              <a:rPr lang="tr-TR" sz="3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Tree>
    <p:extLst>
      <p:ext uri="{BB962C8B-B14F-4D97-AF65-F5344CB8AC3E}">
        <p14:creationId xmlns:p14="http://schemas.microsoft.com/office/powerpoint/2010/main" val="24238993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SOCIAL MEDIA</a:t>
            </a:r>
          </a:p>
        </p:txBody>
      </p:sp>
      <p:sp>
        <p:nvSpPr>
          <p:cNvPr id="22" name="TextBox 21"/>
          <p:cNvSpPr txBox="1"/>
          <p:nvPr/>
        </p:nvSpPr>
        <p:spPr>
          <a:xfrm>
            <a:off x="2076450" y="3018889"/>
            <a:ext cx="8507457" cy="646331"/>
          </a:xfrm>
          <a:prstGeom prst="rect">
            <a:avLst/>
          </a:prstGeom>
          <a:noFill/>
        </p:spPr>
        <p:txBody>
          <a:bodyPr wrap="none" rtlCol="0">
            <a:spAutoFit/>
          </a:bodyPr>
          <a:lstStyle/>
          <a:p>
            <a:r>
              <a:rPr lang="tr-TR" spc="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WE ARE SOCIAL</a:t>
            </a:r>
          </a:p>
        </p:txBody>
      </p:sp>
      <p:sp>
        <p:nvSpPr>
          <p:cNvPr id="18" name="TextBox 17"/>
          <p:cNvSpPr txBox="1"/>
          <p:nvPr/>
        </p:nvSpPr>
        <p:spPr>
          <a:xfrm>
            <a:off x="9016806" y="4976794"/>
            <a:ext cx="441497" cy="1107996"/>
          </a:xfrm>
          <a:prstGeom prst="rect">
            <a:avLst/>
          </a:prstGeom>
          <a:noFill/>
        </p:spPr>
        <p:txBody>
          <a:bodyPr wrap="square" rtlCol="0">
            <a:spAutoFit/>
          </a:bodyPr>
          <a:lstStyle/>
          <a:p>
            <a:pPr algn="ctr"/>
            <a:r>
              <a:rPr lang="tr-TR" sz="6600" dirty="0">
                <a:solidFill>
                  <a:schemeClr val="bg2">
                    <a:lumMod val="10000"/>
                  </a:schemeClr>
                </a:solidFill>
                <a:latin typeface="FontAwesome" pitchFamily="2" charset="0"/>
              </a:rPr>
              <a:t></a:t>
            </a:r>
            <a:endParaRPr lang="tr-TR" sz="6600" dirty="0">
              <a:solidFill>
                <a:schemeClr val="bg2">
                  <a:lumMod val="10000"/>
                </a:schemeClr>
              </a:solidFill>
            </a:endParaRPr>
          </a:p>
        </p:txBody>
      </p:sp>
      <p:sp>
        <p:nvSpPr>
          <p:cNvPr id="19" name="TextBox 18"/>
          <p:cNvSpPr txBox="1"/>
          <p:nvPr/>
        </p:nvSpPr>
        <p:spPr>
          <a:xfrm>
            <a:off x="3666152" y="4976794"/>
            <a:ext cx="441497" cy="1107996"/>
          </a:xfrm>
          <a:prstGeom prst="rect">
            <a:avLst/>
          </a:prstGeom>
          <a:noFill/>
        </p:spPr>
        <p:txBody>
          <a:bodyPr wrap="square" rtlCol="0">
            <a:spAutoFit/>
          </a:bodyPr>
          <a:lstStyle/>
          <a:p>
            <a:pPr algn="ctr"/>
            <a:r>
              <a:rPr lang="tr-TR" sz="6600" dirty="0">
                <a:solidFill>
                  <a:schemeClr val="bg2">
                    <a:lumMod val="10000"/>
                  </a:schemeClr>
                </a:solidFill>
                <a:latin typeface="FontAwesome" pitchFamily="2" charset="0"/>
              </a:rPr>
              <a:t></a:t>
            </a:r>
            <a:endParaRPr lang="tr-TR" sz="6600" dirty="0">
              <a:solidFill>
                <a:schemeClr val="bg2">
                  <a:lumMod val="10000"/>
                </a:schemeClr>
              </a:solidFill>
            </a:endParaRPr>
          </a:p>
        </p:txBody>
      </p:sp>
      <p:sp>
        <p:nvSpPr>
          <p:cNvPr id="21" name="TextBox 20"/>
          <p:cNvSpPr txBox="1"/>
          <p:nvPr/>
        </p:nvSpPr>
        <p:spPr>
          <a:xfrm>
            <a:off x="14458900" y="8238326"/>
            <a:ext cx="441497" cy="1107996"/>
          </a:xfrm>
          <a:prstGeom prst="rect">
            <a:avLst/>
          </a:prstGeom>
          <a:noFill/>
        </p:spPr>
        <p:txBody>
          <a:bodyPr wrap="square" rtlCol="0">
            <a:spAutoFit/>
          </a:bodyPr>
          <a:lstStyle/>
          <a:p>
            <a:pPr algn="ctr"/>
            <a:r>
              <a:rPr lang="tr-TR" sz="6600" dirty="0">
                <a:solidFill>
                  <a:schemeClr val="bg2">
                    <a:lumMod val="10000"/>
                  </a:schemeClr>
                </a:solidFill>
                <a:latin typeface="FontAwesome" pitchFamily="2" charset="0"/>
              </a:rPr>
              <a:t></a:t>
            </a:r>
            <a:endParaRPr lang="tr-TR" sz="6600" dirty="0">
              <a:solidFill>
                <a:schemeClr val="bg2">
                  <a:lumMod val="10000"/>
                </a:schemeClr>
              </a:solidFill>
            </a:endParaRPr>
          </a:p>
        </p:txBody>
      </p:sp>
      <p:sp>
        <p:nvSpPr>
          <p:cNvPr id="23" name="TextBox 22"/>
          <p:cNvSpPr txBox="1"/>
          <p:nvPr/>
        </p:nvSpPr>
        <p:spPr>
          <a:xfrm>
            <a:off x="19861326" y="8274902"/>
            <a:ext cx="441497" cy="1107996"/>
          </a:xfrm>
          <a:prstGeom prst="rect">
            <a:avLst/>
          </a:prstGeom>
          <a:noFill/>
        </p:spPr>
        <p:txBody>
          <a:bodyPr wrap="square" rtlCol="0">
            <a:spAutoFit/>
          </a:bodyPr>
          <a:lstStyle/>
          <a:p>
            <a:pPr algn="ctr"/>
            <a:r>
              <a:rPr lang="tr-TR" sz="6600" dirty="0">
                <a:solidFill>
                  <a:schemeClr val="bg2">
                    <a:lumMod val="10000"/>
                  </a:schemeClr>
                </a:solidFill>
                <a:latin typeface="FontAwesome" pitchFamily="2" charset="0"/>
              </a:rPr>
              <a:t></a:t>
            </a:r>
            <a:endParaRPr lang="tr-TR" sz="6600" dirty="0">
              <a:solidFill>
                <a:schemeClr val="bg2">
                  <a:lumMod val="10000"/>
                </a:schemeClr>
              </a:solidFill>
            </a:endParaRPr>
          </a:p>
        </p:txBody>
      </p:sp>
      <p:sp>
        <p:nvSpPr>
          <p:cNvPr id="24" name="TextBox 23"/>
          <p:cNvSpPr txBox="1"/>
          <p:nvPr/>
        </p:nvSpPr>
        <p:spPr>
          <a:xfrm>
            <a:off x="3647863" y="8256614"/>
            <a:ext cx="441497" cy="1107996"/>
          </a:xfrm>
          <a:prstGeom prst="rect">
            <a:avLst/>
          </a:prstGeom>
          <a:noFill/>
        </p:spPr>
        <p:txBody>
          <a:bodyPr wrap="square" rtlCol="0">
            <a:spAutoFit/>
          </a:bodyPr>
          <a:lstStyle/>
          <a:p>
            <a:pPr algn="ctr"/>
            <a:r>
              <a:rPr lang="tr-TR" sz="6600" dirty="0">
                <a:solidFill>
                  <a:schemeClr val="bg2">
                    <a:lumMod val="10000"/>
                  </a:schemeClr>
                </a:solidFill>
                <a:latin typeface="FontAwesome" pitchFamily="2" charset="0"/>
              </a:rPr>
              <a:t></a:t>
            </a:r>
            <a:endParaRPr lang="tr-TR" sz="6600" dirty="0">
              <a:solidFill>
                <a:schemeClr val="bg2">
                  <a:lumMod val="10000"/>
                </a:schemeClr>
              </a:solidFill>
            </a:endParaRPr>
          </a:p>
        </p:txBody>
      </p:sp>
      <p:sp>
        <p:nvSpPr>
          <p:cNvPr id="25" name="TextBox 24"/>
          <p:cNvSpPr txBox="1"/>
          <p:nvPr/>
        </p:nvSpPr>
        <p:spPr>
          <a:xfrm>
            <a:off x="14495476" y="4903642"/>
            <a:ext cx="441497" cy="1107996"/>
          </a:xfrm>
          <a:prstGeom prst="rect">
            <a:avLst/>
          </a:prstGeom>
          <a:noFill/>
        </p:spPr>
        <p:txBody>
          <a:bodyPr wrap="square" rtlCol="0">
            <a:spAutoFit/>
          </a:bodyPr>
          <a:lstStyle/>
          <a:p>
            <a:pPr algn="ctr"/>
            <a:r>
              <a:rPr lang="tr-TR" sz="6600" dirty="0">
                <a:solidFill>
                  <a:schemeClr val="bg2">
                    <a:lumMod val="10000"/>
                  </a:schemeClr>
                </a:solidFill>
                <a:latin typeface="FontAwesome" pitchFamily="2" charset="0"/>
              </a:rPr>
              <a:t></a:t>
            </a:r>
            <a:endParaRPr lang="tr-TR" sz="6600" dirty="0">
              <a:solidFill>
                <a:schemeClr val="bg2">
                  <a:lumMod val="10000"/>
                </a:schemeClr>
              </a:solidFill>
            </a:endParaRPr>
          </a:p>
        </p:txBody>
      </p:sp>
      <p:sp>
        <p:nvSpPr>
          <p:cNvPr id="26" name="TextBox 25"/>
          <p:cNvSpPr txBox="1"/>
          <p:nvPr/>
        </p:nvSpPr>
        <p:spPr>
          <a:xfrm>
            <a:off x="9016806" y="8274902"/>
            <a:ext cx="441497" cy="1107996"/>
          </a:xfrm>
          <a:prstGeom prst="rect">
            <a:avLst/>
          </a:prstGeom>
          <a:noFill/>
        </p:spPr>
        <p:txBody>
          <a:bodyPr wrap="square" rtlCol="0">
            <a:spAutoFit/>
          </a:bodyPr>
          <a:lstStyle/>
          <a:p>
            <a:pPr algn="ctr"/>
            <a:r>
              <a:rPr lang="tr-TR" sz="6600" dirty="0">
                <a:solidFill>
                  <a:schemeClr val="bg2">
                    <a:lumMod val="10000"/>
                  </a:schemeClr>
                </a:solidFill>
                <a:latin typeface="FontAwesome" pitchFamily="2" charset="0"/>
              </a:rPr>
              <a:t></a:t>
            </a:r>
            <a:endParaRPr lang="tr-TR" sz="6600" dirty="0">
              <a:solidFill>
                <a:schemeClr val="bg2">
                  <a:lumMod val="10000"/>
                </a:schemeClr>
              </a:solidFill>
            </a:endParaRPr>
          </a:p>
        </p:txBody>
      </p:sp>
      <p:sp>
        <p:nvSpPr>
          <p:cNvPr id="27" name="TextBox 26"/>
          <p:cNvSpPr txBox="1"/>
          <p:nvPr/>
        </p:nvSpPr>
        <p:spPr>
          <a:xfrm>
            <a:off x="19864418" y="5013370"/>
            <a:ext cx="441497" cy="1107996"/>
          </a:xfrm>
          <a:prstGeom prst="rect">
            <a:avLst/>
          </a:prstGeom>
          <a:noFill/>
        </p:spPr>
        <p:txBody>
          <a:bodyPr wrap="square" rtlCol="0">
            <a:spAutoFit/>
          </a:bodyPr>
          <a:lstStyle/>
          <a:p>
            <a:pPr algn="ctr"/>
            <a:r>
              <a:rPr lang="tr-TR" sz="6600" dirty="0">
                <a:solidFill>
                  <a:schemeClr val="bg2">
                    <a:lumMod val="10000"/>
                  </a:schemeClr>
                </a:solidFill>
                <a:latin typeface="FontAwesome" pitchFamily="2" charset="0"/>
              </a:rPr>
              <a:t></a:t>
            </a:r>
            <a:endParaRPr lang="tr-TR" sz="6600" dirty="0">
              <a:solidFill>
                <a:schemeClr val="bg2">
                  <a:lumMod val="10000"/>
                </a:schemeClr>
              </a:solidFill>
            </a:endParaRPr>
          </a:p>
        </p:txBody>
      </p:sp>
      <p:sp>
        <p:nvSpPr>
          <p:cNvPr id="35" name="TextBox 34"/>
          <p:cNvSpPr txBox="1"/>
          <p:nvPr/>
        </p:nvSpPr>
        <p:spPr>
          <a:xfrm>
            <a:off x="12772082" y="10162928"/>
            <a:ext cx="3851708" cy="523220"/>
          </a:xfrm>
          <a:prstGeom prst="rect">
            <a:avLst/>
          </a:prstGeom>
          <a:noFill/>
        </p:spPr>
        <p:txBody>
          <a:bodyPr wrap="square" rtlCol="0">
            <a:spAutoFit/>
          </a:bodyPr>
          <a:lstStyle/>
          <a:p>
            <a:pPr algn="ctr"/>
            <a:r>
              <a:rPr lang="tr-TR" sz="2800" dirty="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YOUTUBE/YOURURL</a:t>
            </a:r>
          </a:p>
        </p:txBody>
      </p:sp>
      <p:sp>
        <p:nvSpPr>
          <p:cNvPr id="36" name="TextBox 35"/>
          <p:cNvSpPr txBox="1"/>
          <p:nvPr/>
        </p:nvSpPr>
        <p:spPr>
          <a:xfrm>
            <a:off x="2076450" y="6850182"/>
            <a:ext cx="3620903" cy="523220"/>
          </a:xfrm>
          <a:prstGeom prst="rect">
            <a:avLst/>
          </a:prstGeom>
          <a:noFill/>
        </p:spPr>
        <p:txBody>
          <a:bodyPr wrap="square" rtlCol="0">
            <a:spAutoFit/>
          </a:bodyPr>
          <a:lstStyle/>
          <a:p>
            <a:pPr algn="ctr"/>
            <a:r>
              <a:rPr lang="tr-TR" sz="2800" dirty="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TWITTER/YOURURL</a:t>
            </a:r>
          </a:p>
        </p:txBody>
      </p:sp>
      <p:sp>
        <p:nvSpPr>
          <p:cNvPr id="37" name="TextBox 36"/>
          <p:cNvSpPr txBox="1"/>
          <p:nvPr/>
        </p:nvSpPr>
        <p:spPr>
          <a:xfrm>
            <a:off x="12686373" y="6850182"/>
            <a:ext cx="4023126" cy="523220"/>
          </a:xfrm>
          <a:prstGeom prst="rect">
            <a:avLst/>
          </a:prstGeom>
          <a:noFill/>
        </p:spPr>
        <p:txBody>
          <a:bodyPr wrap="square" rtlCol="0">
            <a:spAutoFit/>
          </a:bodyPr>
          <a:lstStyle/>
          <a:p>
            <a:pPr algn="ctr"/>
            <a:r>
              <a:rPr lang="tr-TR" sz="2800" dirty="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LINKEDIN/YOURURL</a:t>
            </a:r>
          </a:p>
        </p:txBody>
      </p:sp>
      <p:sp>
        <p:nvSpPr>
          <p:cNvPr id="38" name="TextBox 37"/>
          <p:cNvSpPr txBox="1"/>
          <p:nvPr/>
        </p:nvSpPr>
        <p:spPr>
          <a:xfrm>
            <a:off x="18091891" y="6850182"/>
            <a:ext cx="4023126" cy="523220"/>
          </a:xfrm>
          <a:prstGeom prst="rect">
            <a:avLst/>
          </a:prstGeom>
          <a:noFill/>
        </p:spPr>
        <p:txBody>
          <a:bodyPr wrap="square" rtlCol="0">
            <a:spAutoFit/>
          </a:bodyPr>
          <a:lstStyle/>
          <a:p>
            <a:pPr algn="ctr"/>
            <a:r>
              <a:rPr lang="tr-TR" sz="2800" dirty="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PINTEREST/YOURURL</a:t>
            </a:r>
          </a:p>
        </p:txBody>
      </p:sp>
      <p:sp>
        <p:nvSpPr>
          <p:cNvPr id="39" name="TextBox 38"/>
          <p:cNvSpPr txBox="1"/>
          <p:nvPr/>
        </p:nvSpPr>
        <p:spPr>
          <a:xfrm>
            <a:off x="7032804" y="6850182"/>
            <a:ext cx="4519227" cy="523220"/>
          </a:xfrm>
          <a:prstGeom prst="rect">
            <a:avLst/>
          </a:prstGeom>
          <a:noFill/>
        </p:spPr>
        <p:txBody>
          <a:bodyPr wrap="square" rtlCol="0">
            <a:spAutoFit/>
          </a:bodyPr>
          <a:lstStyle/>
          <a:p>
            <a:pPr algn="ctr"/>
            <a:r>
              <a:rPr lang="tr-TR" sz="2800" dirty="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FACEBOOK/YOURURL</a:t>
            </a:r>
          </a:p>
        </p:txBody>
      </p:sp>
      <p:sp>
        <p:nvSpPr>
          <p:cNvPr id="40" name="TextBox 39"/>
          <p:cNvSpPr txBox="1"/>
          <p:nvPr/>
        </p:nvSpPr>
        <p:spPr>
          <a:xfrm>
            <a:off x="17776988" y="10162928"/>
            <a:ext cx="4719899" cy="523220"/>
          </a:xfrm>
          <a:prstGeom prst="rect">
            <a:avLst/>
          </a:prstGeom>
          <a:noFill/>
        </p:spPr>
        <p:txBody>
          <a:bodyPr wrap="square" rtlCol="0">
            <a:spAutoFit/>
          </a:bodyPr>
          <a:lstStyle/>
          <a:p>
            <a:pPr algn="ctr"/>
            <a:r>
              <a:rPr lang="tr-TR" sz="2800" dirty="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GOOGLEPLUS/YOURURL</a:t>
            </a:r>
          </a:p>
        </p:txBody>
      </p:sp>
      <p:sp>
        <p:nvSpPr>
          <p:cNvPr id="41" name="TextBox 40"/>
          <p:cNvSpPr txBox="1"/>
          <p:nvPr/>
        </p:nvSpPr>
        <p:spPr>
          <a:xfrm>
            <a:off x="1648031" y="10162928"/>
            <a:ext cx="4477736" cy="523220"/>
          </a:xfrm>
          <a:prstGeom prst="rect">
            <a:avLst/>
          </a:prstGeom>
          <a:noFill/>
        </p:spPr>
        <p:txBody>
          <a:bodyPr wrap="square" rtlCol="0">
            <a:spAutoFit/>
          </a:bodyPr>
          <a:lstStyle/>
          <a:p>
            <a:pPr algn="ctr"/>
            <a:r>
              <a:rPr lang="tr-TR" sz="2800" dirty="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INSTAGRAM/YOURURL</a:t>
            </a:r>
          </a:p>
        </p:txBody>
      </p:sp>
      <p:sp>
        <p:nvSpPr>
          <p:cNvPr id="42" name="TextBox 41"/>
          <p:cNvSpPr txBox="1"/>
          <p:nvPr/>
        </p:nvSpPr>
        <p:spPr>
          <a:xfrm>
            <a:off x="7053549" y="10162928"/>
            <a:ext cx="4477736" cy="523220"/>
          </a:xfrm>
          <a:prstGeom prst="rect">
            <a:avLst/>
          </a:prstGeom>
          <a:noFill/>
        </p:spPr>
        <p:txBody>
          <a:bodyPr wrap="square" rtlCol="0">
            <a:spAutoFit/>
          </a:bodyPr>
          <a:lstStyle/>
          <a:p>
            <a:pPr algn="ctr"/>
            <a:r>
              <a:rPr lang="tr-TR" sz="2800" dirty="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TUMBLR/YOURURL</a:t>
            </a:r>
          </a:p>
        </p:txBody>
      </p:sp>
      <p:sp>
        <p:nvSpPr>
          <p:cNvPr id="2" name="Oval 1"/>
          <p:cNvSpPr/>
          <p:nvPr/>
        </p:nvSpPr>
        <p:spPr>
          <a:xfrm>
            <a:off x="2962656" y="4616392"/>
            <a:ext cx="1828800" cy="1828800"/>
          </a:xfrm>
          <a:prstGeom prst="ellipse">
            <a:avLst/>
          </a:prstGeom>
          <a:noFill/>
          <a:ln w="34925">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bg2">
                  <a:lumMod val="10000"/>
                </a:schemeClr>
              </a:solidFill>
            </a:endParaRPr>
          </a:p>
        </p:txBody>
      </p:sp>
      <p:sp>
        <p:nvSpPr>
          <p:cNvPr id="28" name="Oval 27"/>
          <p:cNvSpPr/>
          <p:nvPr/>
        </p:nvSpPr>
        <p:spPr>
          <a:xfrm>
            <a:off x="8362950" y="4616392"/>
            <a:ext cx="1828800" cy="1828800"/>
          </a:xfrm>
          <a:prstGeom prst="ellipse">
            <a:avLst/>
          </a:prstGeom>
          <a:noFill/>
          <a:ln w="34925">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bg2">
                  <a:lumMod val="10000"/>
                </a:schemeClr>
              </a:solidFill>
            </a:endParaRPr>
          </a:p>
        </p:txBody>
      </p:sp>
      <p:sp>
        <p:nvSpPr>
          <p:cNvPr id="29" name="Oval 28"/>
          <p:cNvSpPr/>
          <p:nvPr/>
        </p:nvSpPr>
        <p:spPr>
          <a:xfrm>
            <a:off x="13763244" y="4616392"/>
            <a:ext cx="1828800" cy="1828800"/>
          </a:xfrm>
          <a:prstGeom prst="ellipse">
            <a:avLst/>
          </a:prstGeom>
          <a:noFill/>
          <a:ln w="34925">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bg2">
                  <a:lumMod val="10000"/>
                </a:schemeClr>
              </a:solidFill>
            </a:endParaRPr>
          </a:p>
        </p:txBody>
      </p:sp>
      <p:sp>
        <p:nvSpPr>
          <p:cNvPr id="30" name="Oval 29"/>
          <p:cNvSpPr/>
          <p:nvPr/>
        </p:nvSpPr>
        <p:spPr>
          <a:xfrm>
            <a:off x="19163538" y="4616392"/>
            <a:ext cx="1828800" cy="1828800"/>
          </a:xfrm>
          <a:prstGeom prst="ellipse">
            <a:avLst/>
          </a:prstGeom>
          <a:noFill/>
          <a:ln w="34925">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bg2">
                  <a:lumMod val="10000"/>
                </a:schemeClr>
              </a:solidFill>
            </a:endParaRPr>
          </a:p>
        </p:txBody>
      </p:sp>
      <p:sp>
        <p:nvSpPr>
          <p:cNvPr id="31" name="Oval 30"/>
          <p:cNvSpPr/>
          <p:nvPr/>
        </p:nvSpPr>
        <p:spPr>
          <a:xfrm>
            <a:off x="2962656" y="7877864"/>
            <a:ext cx="1828800" cy="1828800"/>
          </a:xfrm>
          <a:prstGeom prst="ellipse">
            <a:avLst/>
          </a:prstGeom>
          <a:noFill/>
          <a:ln w="34925">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bg2">
                  <a:lumMod val="10000"/>
                </a:schemeClr>
              </a:solidFill>
            </a:endParaRPr>
          </a:p>
        </p:txBody>
      </p:sp>
      <p:sp>
        <p:nvSpPr>
          <p:cNvPr id="32" name="Oval 31"/>
          <p:cNvSpPr/>
          <p:nvPr/>
        </p:nvSpPr>
        <p:spPr>
          <a:xfrm>
            <a:off x="8362950" y="7877864"/>
            <a:ext cx="1828800" cy="1828800"/>
          </a:xfrm>
          <a:prstGeom prst="ellipse">
            <a:avLst/>
          </a:prstGeom>
          <a:noFill/>
          <a:ln w="34925">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bg2">
                  <a:lumMod val="10000"/>
                </a:schemeClr>
              </a:solidFill>
            </a:endParaRPr>
          </a:p>
        </p:txBody>
      </p:sp>
      <p:sp>
        <p:nvSpPr>
          <p:cNvPr id="33" name="Oval 32"/>
          <p:cNvSpPr/>
          <p:nvPr/>
        </p:nvSpPr>
        <p:spPr>
          <a:xfrm>
            <a:off x="13763244" y="7877864"/>
            <a:ext cx="1828800" cy="1828800"/>
          </a:xfrm>
          <a:prstGeom prst="ellipse">
            <a:avLst/>
          </a:prstGeom>
          <a:noFill/>
          <a:ln w="34925">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bg2">
                  <a:lumMod val="10000"/>
                </a:schemeClr>
              </a:solidFill>
            </a:endParaRPr>
          </a:p>
        </p:txBody>
      </p:sp>
      <p:sp>
        <p:nvSpPr>
          <p:cNvPr id="34" name="Oval 33"/>
          <p:cNvSpPr/>
          <p:nvPr/>
        </p:nvSpPr>
        <p:spPr>
          <a:xfrm>
            <a:off x="19163538" y="7877864"/>
            <a:ext cx="1828800" cy="1828800"/>
          </a:xfrm>
          <a:prstGeom prst="ellipse">
            <a:avLst/>
          </a:prstGeom>
          <a:noFill/>
          <a:ln w="34925">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bg2">
                  <a:lumMod val="10000"/>
                </a:schemeClr>
              </a:solidFill>
            </a:endParaRPr>
          </a:p>
        </p:txBody>
      </p:sp>
    </p:spTree>
    <p:extLst>
      <p:ext uri="{BB962C8B-B14F-4D97-AF65-F5344CB8AC3E}">
        <p14:creationId xmlns:p14="http://schemas.microsoft.com/office/powerpoint/2010/main" val="16820713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0" y="5871538"/>
            <a:ext cx="24384000" cy="1015663"/>
          </a:xfrm>
          <a:prstGeom prst="rect">
            <a:avLst/>
          </a:prstGeom>
          <a:noFill/>
        </p:spPr>
        <p:txBody>
          <a:bodyPr wrap="square" rtlCol="0">
            <a:spAutoFit/>
          </a:bodyPr>
          <a:lstStyle/>
          <a:p>
            <a:pPr algn="ctr"/>
            <a:r>
              <a:rPr lang="tr-TR" sz="6000">
                <a:latin typeface="Open Sans Extrabold" panose="020B0906030804020204" pitchFamily="34" charset="0"/>
                <a:ea typeface="Open Sans Extrabold" panose="020B0906030804020204" pitchFamily="34" charset="0"/>
                <a:cs typeface="Open Sans Extrabold" panose="020B0906030804020204" pitchFamily="34" charset="0"/>
              </a:rPr>
              <a:t>THANKS FOR LISTENING!</a:t>
            </a:r>
          </a:p>
        </p:txBody>
      </p:sp>
      <p:sp>
        <p:nvSpPr>
          <p:cNvPr id="4" name="TextBox 3"/>
          <p:cNvSpPr txBox="1"/>
          <p:nvPr/>
        </p:nvSpPr>
        <p:spPr>
          <a:xfrm>
            <a:off x="800101" y="5225207"/>
            <a:ext cx="23279098" cy="646331"/>
          </a:xfrm>
          <a:prstGeom prst="rect">
            <a:avLst/>
          </a:prstGeom>
          <a:noFill/>
        </p:spPr>
        <p:txBody>
          <a:bodyPr wrap="square" rtlCol="0">
            <a:spAutoFit/>
          </a:bodyPr>
          <a:lstStyle/>
          <a:p>
            <a:pPr algn="ctr"/>
            <a:r>
              <a:rPr lang="tr-TR" spc="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ANY QUESTIONS?</a:t>
            </a:r>
          </a:p>
        </p:txBody>
      </p:sp>
    </p:spTree>
    <p:extLst>
      <p:ext uri="{BB962C8B-B14F-4D97-AF65-F5344CB8AC3E}">
        <p14:creationId xmlns:p14="http://schemas.microsoft.com/office/powerpoint/2010/main" val="19195943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TRIPLE COLUMN SLIDE</a:t>
            </a:r>
          </a:p>
        </p:txBody>
      </p:sp>
      <p:sp>
        <p:nvSpPr>
          <p:cNvPr id="22" name="TextBox 21"/>
          <p:cNvSpPr txBox="1"/>
          <p:nvPr/>
        </p:nvSpPr>
        <p:spPr>
          <a:xfrm>
            <a:off x="2076450" y="3018889"/>
            <a:ext cx="6397905" cy="646331"/>
          </a:xfrm>
          <a:prstGeom prst="rect">
            <a:avLst/>
          </a:prstGeom>
          <a:noFill/>
        </p:spPr>
        <p:txBody>
          <a:bodyPr wrap="none" rtlCol="0">
            <a:spAutoFit/>
          </a:bodyPr>
          <a:lstStyle/>
          <a:p>
            <a:r>
              <a:rPr lang="tr-TR" spc="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TEXT SLIDE</a:t>
            </a:r>
          </a:p>
        </p:txBody>
      </p:sp>
      <p:sp>
        <p:nvSpPr>
          <p:cNvPr id="29" name="Rectangle 28"/>
          <p:cNvSpPr/>
          <p:nvPr/>
        </p:nvSpPr>
        <p:spPr>
          <a:xfrm>
            <a:off x="2076450" y="4609028"/>
            <a:ext cx="5505450" cy="6093976"/>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tortor. Phasellus nec massa quis sapien consequat gravida. Vivamus nec interdum turpis.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9439275" y="4609028"/>
            <a:ext cx="5505450" cy="6093976"/>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tortor. Phasellus nec massa quis sapien consequat gravida. Vivamus nec interdum turpis.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Rectangle 8"/>
          <p:cNvSpPr/>
          <p:nvPr/>
        </p:nvSpPr>
        <p:spPr>
          <a:xfrm>
            <a:off x="16802100" y="4609028"/>
            <a:ext cx="5505450" cy="6093976"/>
          </a:xfrm>
          <a:prstGeom prst="rect">
            <a:avLst/>
          </a:prstGeom>
        </p:spPr>
        <p:txBody>
          <a:bodyPr wrap="square">
            <a:spAutoFit/>
          </a:bodyPr>
          <a:lstStyle/>
          <a:p>
            <a:pPr algn="r"/>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tortor. Phasellus nec massa quis sapien consequat gravida. Vivamus nec interdum turpis.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3922805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FOUR GRID SLIDE</a:t>
            </a:r>
          </a:p>
        </p:txBody>
      </p:sp>
      <p:sp>
        <p:nvSpPr>
          <p:cNvPr id="22" name="TextBox 21"/>
          <p:cNvSpPr txBox="1"/>
          <p:nvPr/>
        </p:nvSpPr>
        <p:spPr>
          <a:xfrm>
            <a:off x="2076450" y="3018889"/>
            <a:ext cx="6397905" cy="646331"/>
          </a:xfrm>
          <a:prstGeom prst="rect">
            <a:avLst/>
          </a:prstGeom>
          <a:noFill/>
        </p:spPr>
        <p:txBody>
          <a:bodyPr wrap="none" rtlCol="0">
            <a:spAutoFit/>
          </a:bodyPr>
          <a:lstStyle/>
          <a:p>
            <a:r>
              <a:rPr lang="tr-TR" spc="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TEXT SLIDE</a:t>
            </a:r>
          </a:p>
        </p:txBody>
      </p:sp>
      <p:sp>
        <p:nvSpPr>
          <p:cNvPr id="8" name="Rectangle 7"/>
          <p:cNvSpPr/>
          <p:nvPr/>
        </p:nvSpPr>
        <p:spPr>
          <a:xfrm>
            <a:off x="2076450" y="8507491"/>
            <a:ext cx="8839200" cy="2400657"/>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2076450" y="4609028"/>
            <a:ext cx="5505450" cy="553998"/>
          </a:xfrm>
          <a:prstGeom prst="rect">
            <a:avLst/>
          </a:prstGeom>
        </p:spPr>
        <p:txBody>
          <a:bodyPr wrap="square">
            <a:spAutoFit/>
          </a:bodyPr>
          <a:lstStyle/>
          <a:p>
            <a:r>
              <a:rPr lang="tr-TR" sz="3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11" name="Rectangle 10"/>
          <p:cNvSpPr/>
          <p:nvPr/>
        </p:nvSpPr>
        <p:spPr>
          <a:xfrm>
            <a:off x="2076450" y="7953493"/>
            <a:ext cx="10134600" cy="553998"/>
          </a:xfrm>
          <a:prstGeom prst="rect">
            <a:avLst/>
          </a:prstGeom>
        </p:spPr>
        <p:txBody>
          <a:bodyPr wrap="square">
            <a:spAutoFit/>
          </a:bodyPr>
          <a:lstStyle/>
          <a:p>
            <a:r>
              <a:rPr lang="tr-TR" sz="3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9" name="Rectangle 8"/>
          <p:cNvSpPr/>
          <p:nvPr/>
        </p:nvSpPr>
        <p:spPr>
          <a:xfrm>
            <a:off x="2076450" y="5161954"/>
            <a:ext cx="8839200" cy="2400657"/>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Rectangle 9"/>
          <p:cNvSpPr/>
          <p:nvPr/>
        </p:nvSpPr>
        <p:spPr>
          <a:xfrm>
            <a:off x="13620750" y="4609028"/>
            <a:ext cx="8839200" cy="553998"/>
          </a:xfrm>
          <a:prstGeom prst="rect">
            <a:avLst/>
          </a:prstGeom>
        </p:spPr>
        <p:txBody>
          <a:bodyPr wrap="square">
            <a:spAutoFit/>
          </a:bodyPr>
          <a:lstStyle/>
          <a:p>
            <a:pPr algn="r"/>
            <a:r>
              <a:rPr lang="tr-TR" sz="3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12" name="Rectangle 11"/>
          <p:cNvSpPr/>
          <p:nvPr/>
        </p:nvSpPr>
        <p:spPr>
          <a:xfrm>
            <a:off x="13620750" y="5161954"/>
            <a:ext cx="8839200" cy="2400657"/>
          </a:xfrm>
          <a:prstGeom prst="rect">
            <a:avLst/>
          </a:prstGeom>
        </p:spPr>
        <p:txBody>
          <a:bodyPr wrap="square">
            <a:spAutoFit/>
          </a:bodyPr>
          <a:lstStyle/>
          <a:p>
            <a:pPr algn="r"/>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Rectangle 12"/>
          <p:cNvSpPr/>
          <p:nvPr/>
        </p:nvSpPr>
        <p:spPr>
          <a:xfrm>
            <a:off x="13620750" y="7952421"/>
            <a:ext cx="8839200" cy="553998"/>
          </a:xfrm>
          <a:prstGeom prst="rect">
            <a:avLst/>
          </a:prstGeom>
        </p:spPr>
        <p:txBody>
          <a:bodyPr wrap="square">
            <a:spAutoFit/>
          </a:bodyPr>
          <a:lstStyle/>
          <a:p>
            <a:pPr algn="r"/>
            <a:r>
              <a:rPr lang="tr-TR" sz="3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14" name="Rectangle 13"/>
          <p:cNvSpPr/>
          <p:nvPr/>
        </p:nvSpPr>
        <p:spPr>
          <a:xfrm>
            <a:off x="13620750" y="8505347"/>
            <a:ext cx="8839200" cy="2400657"/>
          </a:xfrm>
          <a:prstGeom prst="rect">
            <a:avLst/>
          </a:prstGeom>
        </p:spPr>
        <p:txBody>
          <a:bodyPr wrap="square">
            <a:spAutoFit/>
          </a:bodyPr>
          <a:lstStyle/>
          <a:p>
            <a:pPr algn="r"/>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7286720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BULLET POINTS</a:t>
            </a:r>
          </a:p>
        </p:txBody>
      </p:sp>
      <p:sp>
        <p:nvSpPr>
          <p:cNvPr id="22" name="TextBox 21"/>
          <p:cNvSpPr txBox="1"/>
          <p:nvPr/>
        </p:nvSpPr>
        <p:spPr>
          <a:xfrm>
            <a:off x="2076450" y="3018889"/>
            <a:ext cx="6397905" cy="646331"/>
          </a:xfrm>
          <a:prstGeom prst="rect">
            <a:avLst/>
          </a:prstGeom>
          <a:noFill/>
        </p:spPr>
        <p:txBody>
          <a:bodyPr wrap="none" rtlCol="0">
            <a:spAutoFit/>
          </a:bodyPr>
          <a:lstStyle/>
          <a:p>
            <a:r>
              <a:rPr lang="tr-TR" spc="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TEXT SLIDE</a:t>
            </a:r>
          </a:p>
        </p:txBody>
      </p:sp>
      <p:sp>
        <p:nvSpPr>
          <p:cNvPr id="6" name="Rectangle 5"/>
          <p:cNvSpPr/>
          <p:nvPr/>
        </p:nvSpPr>
        <p:spPr>
          <a:xfrm>
            <a:off x="2571750" y="4609028"/>
            <a:ext cx="5505450" cy="553998"/>
          </a:xfrm>
          <a:prstGeom prst="rect">
            <a:avLst/>
          </a:prstGeom>
        </p:spPr>
        <p:txBody>
          <a:bodyPr wrap="square">
            <a:spAutoFit/>
          </a:bodyPr>
          <a:lstStyle/>
          <a:p>
            <a:r>
              <a:rPr lang="tr-TR" sz="3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9" name="Rectangle 8"/>
          <p:cNvSpPr/>
          <p:nvPr/>
        </p:nvSpPr>
        <p:spPr>
          <a:xfrm>
            <a:off x="2571750" y="5161954"/>
            <a:ext cx="20383500" cy="1015663"/>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Oval 2"/>
          <p:cNvSpPr/>
          <p:nvPr/>
        </p:nvSpPr>
        <p:spPr>
          <a:xfrm>
            <a:off x="2152650" y="4771727"/>
            <a:ext cx="228600" cy="228600"/>
          </a:xfrm>
          <a:prstGeom prst="ellipse">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5" name="Rectangle 14"/>
          <p:cNvSpPr/>
          <p:nvPr/>
        </p:nvSpPr>
        <p:spPr>
          <a:xfrm>
            <a:off x="2571750" y="6730543"/>
            <a:ext cx="5505450" cy="553998"/>
          </a:xfrm>
          <a:prstGeom prst="rect">
            <a:avLst/>
          </a:prstGeom>
        </p:spPr>
        <p:txBody>
          <a:bodyPr wrap="square">
            <a:spAutoFit/>
          </a:bodyPr>
          <a:lstStyle/>
          <a:p>
            <a:r>
              <a:rPr lang="tr-TR" sz="3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16" name="Rectangle 15"/>
          <p:cNvSpPr/>
          <p:nvPr/>
        </p:nvSpPr>
        <p:spPr>
          <a:xfrm>
            <a:off x="2571750" y="7283469"/>
            <a:ext cx="20383500" cy="1015663"/>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Oval 16"/>
          <p:cNvSpPr/>
          <p:nvPr/>
        </p:nvSpPr>
        <p:spPr>
          <a:xfrm>
            <a:off x="2152650" y="6893242"/>
            <a:ext cx="228600" cy="228600"/>
          </a:xfrm>
          <a:prstGeom prst="ellipse">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8" name="Rectangle 17"/>
          <p:cNvSpPr/>
          <p:nvPr/>
        </p:nvSpPr>
        <p:spPr>
          <a:xfrm>
            <a:off x="2571750" y="8623458"/>
            <a:ext cx="5505450" cy="553998"/>
          </a:xfrm>
          <a:prstGeom prst="rect">
            <a:avLst/>
          </a:prstGeom>
        </p:spPr>
        <p:txBody>
          <a:bodyPr wrap="square">
            <a:spAutoFit/>
          </a:bodyPr>
          <a:lstStyle/>
          <a:p>
            <a:r>
              <a:rPr lang="tr-TR" sz="30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19" name="Rectangle 18"/>
          <p:cNvSpPr/>
          <p:nvPr/>
        </p:nvSpPr>
        <p:spPr>
          <a:xfrm>
            <a:off x="2571750" y="9176384"/>
            <a:ext cx="20383500" cy="1015663"/>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Oval 20"/>
          <p:cNvSpPr/>
          <p:nvPr/>
        </p:nvSpPr>
        <p:spPr>
          <a:xfrm>
            <a:off x="2152650" y="8786157"/>
            <a:ext cx="228600" cy="228600"/>
          </a:xfrm>
          <a:prstGeom prst="ellipse">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25528583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9934</TotalTime>
  <Words>4043</Words>
  <Application>Microsoft Office PowerPoint</Application>
  <PresentationFormat>Custom</PresentationFormat>
  <Paragraphs>621</Paragraphs>
  <Slides>64</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64</vt:i4>
      </vt:variant>
    </vt:vector>
  </HeadingPairs>
  <TitlesOfParts>
    <vt:vector size="71" baseType="lpstr">
      <vt:lpstr>Arial</vt:lpstr>
      <vt:lpstr>Calibri</vt:lpstr>
      <vt:lpstr>FontAwesome</vt:lpstr>
      <vt:lpstr>Open Sans</vt:lpstr>
      <vt:lpstr>Open Sans Extrabold</vt:lpstr>
      <vt:lpstr>Open Sans Semibold</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Mert Özmutaf</cp:lastModifiedBy>
  <cp:revision>1104</cp:revision>
  <dcterms:created xsi:type="dcterms:W3CDTF">2014-09-26T10:57:37Z</dcterms:created>
  <dcterms:modified xsi:type="dcterms:W3CDTF">2016-07-15T21:25:08Z</dcterms:modified>
</cp:coreProperties>
</file>