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391" r:id="rId2"/>
    <p:sldId id="387" r:id="rId3"/>
    <p:sldId id="402" r:id="rId4"/>
    <p:sldId id="401" r:id="rId5"/>
    <p:sldId id="388" r:id="rId6"/>
    <p:sldId id="441" r:id="rId7"/>
    <p:sldId id="389" r:id="rId8"/>
    <p:sldId id="392" r:id="rId9"/>
    <p:sldId id="393" r:id="rId10"/>
    <p:sldId id="396" r:id="rId11"/>
    <p:sldId id="395" r:id="rId12"/>
    <p:sldId id="398" r:id="rId13"/>
    <p:sldId id="399" r:id="rId14"/>
    <p:sldId id="400" r:id="rId15"/>
    <p:sldId id="456" r:id="rId16"/>
    <p:sldId id="408" r:id="rId17"/>
    <p:sldId id="404" r:id="rId18"/>
    <p:sldId id="403" r:id="rId19"/>
    <p:sldId id="405" r:id="rId20"/>
    <p:sldId id="406" r:id="rId21"/>
    <p:sldId id="407" r:id="rId22"/>
    <p:sldId id="409" r:id="rId23"/>
    <p:sldId id="410" r:id="rId24"/>
    <p:sldId id="411" r:id="rId25"/>
    <p:sldId id="413" r:id="rId26"/>
    <p:sldId id="414" r:id="rId27"/>
    <p:sldId id="415" r:id="rId28"/>
    <p:sldId id="416" r:id="rId29"/>
    <p:sldId id="462" r:id="rId30"/>
    <p:sldId id="418" r:id="rId31"/>
    <p:sldId id="419" r:id="rId32"/>
    <p:sldId id="417" r:id="rId33"/>
    <p:sldId id="420" r:id="rId34"/>
    <p:sldId id="421" r:id="rId35"/>
    <p:sldId id="422" r:id="rId36"/>
    <p:sldId id="423" r:id="rId37"/>
    <p:sldId id="424" r:id="rId38"/>
    <p:sldId id="426" r:id="rId39"/>
    <p:sldId id="427" r:id="rId40"/>
    <p:sldId id="428" r:id="rId41"/>
    <p:sldId id="465" r:id="rId42"/>
    <p:sldId id="442" r:id="rId43"/>
    <p:sldId id="431" r:id="rId44"/>
    <p:sldId id="429" r:id="rId45"/>
    <p:sldId id="432" r:id="rId46"/>
    <p:sldId id="433" r:id="rId47"/>
    <p:sldId id="461" r:id="rId48"/>
    <p:sldId id="390" r:id="rId49"/>
    <p:sldId id="394" r:id="rId50"/>
    <p:sldId id="434" r:id="rId51"/>
    <p:sldId id="445" r:id="rId52"/>
    <p:sldId id="440" r:id="rId53"/>
    <p:sldId id="443" r:id="rId54"/>
    <p:sldId id="437" r:id="rId55"/>
    <p:sldId id="438" r:id="rId56"/>
    <p:sldId id="439" r:id="rId57"/>
    <p:sldId id="444" r:id="rId58"/>
    <p:sldId id="464" r:id="rId59"/>
    <p:sldId id="446" r:id="rId60"/>
    <p:sldId id="447" r:id="rId61"/>
    <p:sldId id="448" r:id="rId62"/>
    <p:sldId id="449" r:id="rId63"/>
    <p:sldId id="435" r:id="rId64"/>
    <p:sldId id="463" r:id="rId65"/>
  </p:sldIdLst>
  <p:sldSz cx="24384000" cy="13716000"/>
  <p:notesSz cx="6858000" cy="9144000"/>
  <p:defaultTex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7474"/>
    <a:srgbClr val="0DE0BF"/>
    <a:srgbClr val="F1F0F0"/>
    <a:srgbClr val="22FFC3"/>
    <a:srgbClr val="00CCBD"/>
    <a:srgbClr val="3A3A3A"/>
    <a:srgbClr val="0D6254"/>
    <a:srgbClr val="5D5D5D"/>
    <a:srgbClr val="0D6859"/>
    <a:srgbClr val="BCBC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46" autoAdjust="0"/>
    <p:restoredTop sz="96370" autoAdjust="0"/>
  </p:normalViewPr>
  <p:slideViewPr>
    <p:cSldViewPr snapToGrid="0">
      <p:cViewPr varScale="1">
        <p:scale>
          <a:sx n="52" d="100"/>
          <a:sy n="52" d="100"/>
        </p:scale>
        <p:origin x="174" y="360"/>
      </p:cViewPr>
      <p:guideLst>
        <p:guide orient="horz" pos="4320"/>
        <p:guide pos="7680"/>
      </p:guideLst>
    </p:cSldViewPr>
  </p:slideViewPr>
  <p:outlineViewPr>
    <p:cViewPr>
      <p:scale>
        <a:sx n="33" d="100"/>
        <a:sy n="33" d="100"/>
      </p:scale>
      <p:origin x="0" y="0"/>
    </p:cViewPr>
  </p:outlineViewPr>
  <p:notesTextViewPr>
    <p:cViewPr>
      <p:scale>
        <a:sx n="1" d="1"/>
        <a:sy n="1" d="1"/>
      </p:scale>
      <p:origin x="0" y="0"/>
    </p:cViewPr>
  </p:notesTextViewPr>
  <p:sorterViewPr>
    <p:cViewPr>
      <p:scale>
        <a:sx n="30" d="100"/>
        <a:sy n="30" d="100"/>
      </p:scale>
      <p:origin x="0" y="-24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rgbClr val="0DE0BF"/>
                </a:solidFill>
                <a:latin typeface="Open Sans" panose="020B0606030504020204" pitchFamily="34" charset="0"/>
                <a:ea typeface="Open Sans" panose="020B0606030504020204" pitchFamily="34" charset="0"/>
                <a:cs typeface="Open Sans" panose="020B0606030504020204" pitchFamily="34" charset="0"/>
              </a:defRPr>
            </a:pPr>
            <a:r>
              <a:rPr lang="tr-TR" sz="3200">
                <a:solidFill>
                  <a:srgbClr val="0DE0BF"/>
                </a:solidFill>
                <a:latin typeface="Open Sans" panose="020B0606030504020204" pitchFamily="34" charset="0"/>
                <a:ea typeface="Open Sans" panose="020B0606030504020204" pitchFamily="34" charset="0"/>
                <a:cs typeface="Open Sans" panose="020B0606030504020204" pitchFamily="34" charset="0"/>
              </a:rPr>
              <a:t>Sales</a:t>
            </a:r>
          </a:p>
        </c:rich>
      </c:tx>
      <c:overlay val="0"/>
      <c:spPr>
        <a:noFill/>
        <a:ln>
          <a:noFill/>
        </a:ln>
        <a:effectLst/>
      </c:spPr>
      <c:txPr>
        <a:bodyPr rot="0" spcFirstLastPara="1" vertOverflow="ellipsis" vert="horz" wrap="square" anchor="ctr" anchorCtr="1"/>
        <a:lstStyle/>
        <a:p>
          <a:pPr>
            <a:defRPr sz="3200" b="0" i="0" u="none" strike="noStrike" kern="1200" spc="0" baseline="0">
              <a:solidFill>
                <a:srgbClr val="0DE0BF"/>
              </a:solidFill>
              <a:latin typeface="Open Sans" panose="020B0606030504020204" pitchFamily="34" charset="0"/>
              <a:ea typeface="Open Sans" panose="020B0606030504020204" pitchFamily="34" charset="0"/>
              <a:cs typeface="Open Sans" panose="020B06060305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22FFC3"/>
                </a:gs>
                <a:gs pos="97000">
                  <a:srgbClr val="00CCBD"/>
                </a:gs>
              </a:gsLst>
              <a:lin ang="5400000" scaled="1"/>
            </a:gra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3</c:v>
                </c:pt>
                <c:pt idx="5">
                  <c:v>2</c:v>
                </c:pt>
                <c:pt idx="6">
                  <c:v>3</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F1F0F0"/>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5</c:v>
                </c:pt>
                <c:pt idx="5">
                  <c:v>4</c:v>
                </c:pt>
                <c:pt idx="6">
                  <c:v>5</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747474"/>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4</c:v>
                </c:pt>
                <c:pt idx="5">
                  <c:v>3</c:v>
                </c:pt>
                <c:pt idx="6">
                  <c:v>1</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crossAx val="450417320"/>
        <c:crosses val="autoZero"/>
        <c:crossBetween val="between"/>
      </c:valAx>
      <c:spPr>
        <a:noFill/>
        <a:ln>
          <a:noFill/>
        </a:ln>
        <a:effectLst/>
      </c:spPr>
    </c:plotArea>
    <c:legend>
      <c:legendPos val="b"/>
      <c:layout>
        <c:manualLayout>
          <c:xMode val="edge"/>
          <c:yMode val="edge"/>
          <c:x val="0.39238695196272849"/>
          <c:y val="0.92644903957248115"/>
          <c:w val="0.21522609607454296"/>
          <c:h val="7.3550960427518866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clustered"/>
        <c:varyColors val="0"/>
        <c:ser>
          <c:idx val="0"/>
          <c:order val="0"/>
          <c:tx>
            <c:strRef>
              <c:f>Sheet1!$B$1</c:f>
              <c:strCache>
                <c:ptCount val="1"/>
                <c:pt idx="0">
                  <c:v>Series 1</c:v>
                </c:pt>
              </c:strCache>
            </c:strRef>
          </c:tx>
          <c:spPr>
            <a:gradFill>
              <a:gsLst>
                <a:gs pos="0">
                  <a:srgbClr val="22FFC3"/>
                </a:gs>
                <a:gs pos="97000">
                  <a:srgbClr val="00CCBD"/>
                </a:gs>
              </a:gsLst>
              <a:lin ang="10800000" scaled="0"/>
            </a:gradFill>
            <a:ln w="47625">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747474"/>
            </a:solidFill>
            <a:ln w="47625">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w="47625">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286"/>
        <c:overlap val="-63"/>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areaChart>
        <c:grouping val="standard"/>
        <c:varyColors val="0"/>
        <c:ser>
          <c:idx val="0"/>
          <c:order val="0"/>
          <c:tx>
            <c:strRef>
              <c:f>Sheet1!$B$1</c:f>
              <c:strCache>
                <c:ptCount val="1"/>
                <c:pt idx="0">
                  <c:v>Series 1</c:v>
                </c:pt>
              </c:strCache>
            </c:strRef>
          </c:tx>
          <c:spPr>
            <a:gradFill>
              <a:gsLst>
                <a:gs pos="0">
                  <a:srgbClr val="22FFC3"/>
                </a:gs>
                <a:gs pos="97000">
                  <a:srgbClr val="00CCBD"/>
                </a:gs>
              </a:gsLst>
              <a:lin ang="10800000" scaled="0"/>
            </a:gradFill>
            <a:ln w="47625">
              <a:noFill/>
            </a:ln>
            <a:effectLst/>
          </c:spP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747474"/>
            </a:solidFill>
            <a:ln w="47625">
              <a:noFill/>
            </a:ln>
            <a:effectLst/>
          </c:spP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w="47625">
              <a:noFill/>
            </a:ln>
            <a:effectLst/>
          </c:spP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area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4.5"/>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scatterChart>
        <c:scatterStyle val="smoothMarker"/>
        <c:varyColors val="0"/>
        <c:ser>
          <c:idx val="0"/>
          <c:order val="0"/>
          <c:tx>
            <c:strRef>
              <c:f>Sheet1!$B$1</c:f>
              <c:strCache>
                <c:ptCount val="1"/>
                <c:pt idx="0">
                  <c:v>Series 1</c:v>
                </c:pt>
              </c:strCache>
            </c:strRef>
          </c:tx>
          <c:spPr>
            <a:ln w="47625" cap="rnd">
              <a:solidFill>
                <a:srgbClr val="747474"/>
              </a:solidFill>
              <a:round/>
            </a:ln>
            <a:effectLst/>
          </c:spPr>
          <c:marker>
            <c:symbol val="none"/>
          </c:marker>
          <c:xVal>
            <c:strRef>
              <c:f>Sheet1!$A$2:$A$4</c:f>
              <c:strCache>
                <c:ptCount val="3"/>
                <c:pt idx="0">
                  <c:v>Category 1</c:v>
                </c:pt>
                <c:pt idx="1">
                  <c:v>Category 2</c:v>
                </c:pt>
                <c:pt idx="2">
                  <c:v>Category 3</c:v>
                </c:pt>
              </c:strCache>
            </c:strRef>
          </c:xVal>
          <c:yVal>
            <c:numRef>
              <c:f>Sheet1!$B$2:$B$4</c:f>
              <c:numCache>
                <c:formatCode>General</c:formatCode>
                <c:ptCount val="3"/>
                <c:pt idx="0">
                  <c:v>4.3</c:v>
                </c:pt>
                <c:pt idx="1">
                  <c:v>2.5</c:v>
                </c:pt>
                <c:pt idx="2">
                  <c:v>3.5</c:v>
                </c:pt>
              </c:numCache>
            </c:numRef>
          </c:yVal>
          <c:smooth val="1"/>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E0BF"/>
              </a:solidFill>
              <a:round/>
            </a:ln>
            <a:effectLst/>
          </c:spPr>
          <c:marker>
            <c:symbol val="none"/>
          </c:marker>
          <c:xVal>
            <c:strRef>
              <c:f>Sheet1!$A$2:$A$4</c:f>
              <c:strCache>
                <c:ptCount val="3"/>
                <c:pt idx="0">
                  <c:v>Category 1</c:v>
                </c:pt>
                <c:pt idx="1">
                  <c:v>Category 2</c:v>
                </c:pt>
                <c:pt idx="2">
                  <c:v>Category 3</c:v>
                </c:pt>
              </c:strCache>
            </c:strRef>
          </c:xVal>
          <c:yVal>
            <c:numRef>
              <c:f>Sheet1!$C$2:$C$4</c:f>
              <c:numCache>
                <c:formatCode>General</c:formatCode>
                <c:ptCount val="3"/>
                <c:pt idx="0">
                  <c:v>2.4</c:v>
                </c:pt>
                <c:pt idx="1">
                  <c:v>4.4000000000000004</c:v>
                </c:pt>
                <c:pt idx="2">
                  <c:v>1.8</c:v>
                </c:pt>
              </c:numCache>
            </c:numRef>
          </c:yVal>
          <c:smooth val="1"/>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F1F0F0"/>
              </a:solidFill>
              <a:round/>
            </a:ln>
            <a:effectLst/>
          </c:spPr>
          <c:marker>
            <c:symbol val="none"/>
          </c:marker>
          <c:xVal>
            <c:strRef>
              <c:f>Sheet1!$A$2:$A$4</c:f>
              <c:strCache>
                <c:ptCount val="3"/>
                <c:pt idx="0">
                  <c:v>Category 1</c:v>
                </c:pt>
                <c:pt idx="1">
                  <c:v>Category 2</c:v>
                </c:pt>
                <c:pt idx="2">
                  <c:v>Category 3</c:v>
                </c:pt>
              </c:strCache>
            </c:strRef>
          </c:xVal>
          <c:yVal>
            <c:numRef>
              <c:f>Sheet1!$D$2:$D$4</c:f>
              <c:numCache>
                <c:formatCode>General</c:formatCode>
                <c:ptCount val="3"/>
                <c:pt idx="0">
                  <c:v>2</c:v>
                </c:pt>
                <c:pt idx="1">
                  <c:v>2</c:v>
                </c:pt>
                <c:pt idx="2">
                  <c:v>3</c:v>
                </c:pt>
              </c:numCache>
            </c:numRef>
          </c:yVal>
          <c:smooth val="1"/>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scatterChart>
      <c:val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crossBetween val="midCat"/>
      </c:val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bar"/>
        <c:grouping val="stacked"/>
        <c:varyColors val="0"/>
        <c:ser>
          <c:idx val="0"/>
          <c:order val="0"/>
          <c:tx>
            <c:strRef>
              <c:f>Sheet1!$B$1</c:f>
              <c:strCache>
                <c:ptCount val="1"/>
                <c:pt idx="0">
                  <c:v>Series 1</c:v>
                </c:pt>
              </c:strCache>
            </c:strRef>
          </c:tx>
          <c:spPr>
            <a:gradFill>
              <a:gsLst>
                <a:gs pos="0">
                  <a:srgbClr val="22FFC3"/>
                </a:gs>
                <a:gs pos="97000">
                  <a:srgbClr val="00CCBD"/>
                </a:gs>
              </a:gsLst>
              <a:lin ang="0" scaled="0"/>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747474"/>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98"/>
        <c:overlap val="100"/>
        <c:axId val="450417320"/>
        <c:axId val="450417648"/>
      </c:barChart>
      <c:catAx>
        <c:axId val="4504173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max val="9"/>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3205300849337391"/>
          <c:y val="1.2234482036665554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radarChart>
        <c:radarStyle val="filled"/>
        <c:varyColors val="0"/>
        <c:ser>
          <c:idx val="0"/>
          <c:order val="0"/>
          <c:tx>
            <c:strRef>
              <c:f>Sheet1!$B$1</c:f>
              <c:strCache>
                <c:ptCount val="1"/>
                <c:pt idx="0">
                  <c:v>Series 1</c:v>
                </c:pt>
              </c:strCache>
            </c:strRef>
          </c:tx>
          <c:spPr>
            <a:gradFill>
              <a:gsLst>
                <a:gs pos="0">
                  <a:srgbClr val="22FFC3"/>
                </a:gs>
                <a:gs pos="97000">
                  <a:srgbClr val="00CCBD"/>
                </a:gs>
              </a:gsLst>
              <a:lin ang="0" scaled="0"/>
            </a:gra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6</c:v>
                </c:pt>
                <c:pt idx="2">
                  <c:v>4</c:v>
                </c:pt>
                <c:pt idx="3">
                  <c:v>4.5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6</c:v>
                </c:pt>
                <c:pt idx="1">
                  <c:v>4</c:v>
                </c:pt>
                <c:pt idx="2">
                  <c:v>4</c:v>
                </c:pt>
                <c:pt idx="3">
                  <c:v>2.8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BCBCBC"/>
            </a:solidFill>
            <a:ln>
              <a:noFill/>
            </a:ln>
            <a:effectLst/>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4</c:v>
                </c:pt>
                <c:pt idx="2">
                  <c:v>5</c:v>
                </c:pt>
                <c:pt idx="3">
                  <c:v>5</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axId val="450417320"/>
        <c:axId val="450417648"/>
      </c:radarChart>
      <c:catAx>
        <c:axId val="45041732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r"/>
      <c:layout>
        <c:manualLayout>
          <c:xMode val="edge"/>
          <c:yMode val="edge"/>
          <c:x val="0.65060260617467425"/>
          <c:y val="0.14226872253061751"/>
          <c:w val="7.5559928055008996E-2"/>
          <c:h val="0.18516744060736978"/>
        </c:manualLayout>
      </c:layout>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22FFC3"/>
                </a:gs>
                <a:gs pos="97000">
                  <a:srgbClr val="00CCBD"/>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C132-4265-984B-9766FCECFB7A}"/>
            </c:ext>
          </c:extLst>
        </c:ser>
        <c:ser>
          <c:idx val="1"/>
          <c:order val="1"/>
          <c:tx>
            <c:strRef>
              <c:f>Sheet1!$C$1</c:f>
              <c:strCache>
                <c:ptCount val="1"/>
                <c:pt idx="0">
                  <c:v>Series 2</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C132-4265-984B-9766FCECFB7A}"/>
            </c:ext>
          </c:extLst>
        </c:ser>
        <c:ser>
          <c:idx val="2"/>
          <c:order val="2"/>
          <c:tx>
            <c:strRef>
              <c:f>Sheet1!$D$1</c:f>
              <c:strCache>
                <c:ptCount val="1"/>
                <c:pt idx="0">
                  <c:v>Series 3</c:v>
                </c:pt>
              </c:strCache>
            </c:strRef>
          </c:tx>
          <c:spPr>
            <a:solidFill>
              <a:srgbClr val="747474"/>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C132-4265-984B-9766FCECFB7A}"/>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22FFC3"/>
                </a:gs>
                <a:gs pos="97000">
                  <a:srgbClr val="00CCBD"/>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747474"/>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barChart>
        <c:barDir val="col"/>
        <c:grouping val="clustered"/>
        <c:varyColors val="0"/>
        <c:ser>
          <c:idx val="0"/>
          <c:order val="0"/>
          <c:tx>
            <c:strRef>
              <c:f>Sheet1!$B$1</c:f>
              <c:strCache>
                <c:ptCount val="1"/>
                <c:pt idx="0">
                  <c:v>Series 1</c:v>
                </c:pt>
              </c:strCache>
            </c:strRef>
          </c:tx>
          <c:spPr>
            <a:gradFill>
              <a:gsLst>
                <a:gs pos="0">
                  <a:srgbClr val="22FFC3"/>
                </a:gs>
                <a:gs pos="97000">
                  <a:srgbClr val="00CCBD"/>
                </a:gs>
              </a:gsLst>
              <a:lin ang="5400000" scaled="1"/>
            </a:gra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F1F0F0"/>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747474"/>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gapWidth val="186"/>
        <c:axId val="450417320"/>
        <c:axId val="450417648"/>
      </c:bar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layout>
        <c:manualLayout>
          <c:xMode val="edge"/>
          <c:yMode val="edge"/>
          <c:x val="0.40392931603326193"/>
          <c:y val="1.090116279069767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pieChart>
        <c:varyColors val="1"/>
        <c:ser>
          <c:idx val="0"/>
          <c:order val="0"/>
          <c:tx>
            <c:strRef>
              <c:f>Sheet1!$B$1</c:f>
              <c:strCache>
                <c:ptCount val="1"/>
                <c:pt idx="0">
                  <c:v>Series 1</c:v>
                </c:pt>
              </c:strCache>
            </c:strRef>
          </c:tx>
          <c:spPr>
            <a:solidFill>
              <a:srgbClr val="384C5B"/>
            </a:solidFill>
            <a:ln>
              <a:noFill/>
            </a:ln>
          </c:spPr>
          <c:dPt>
            <c:idx val="0"/>
            <c:bubble3D val="0"/>
            <c:spPr>
              <a:solidFill>
                <a:srgbClr val="BCBCBC"/>
              </a:solidFill>
              <a:ln>
                <a:noFill/>
              </a:ln>
              <a:effectLst/>
            </c:spPr>
            <c:extLst>
              <c:ext xmlns:c16="http://schemas.microsoft.com/office/drawing/2014/chart" uri="{C3380CC4-5D6E-409C-BE32-E72D297353CC}">
                <c16:uniqueId val="{00000000-DEC8-46C6-9585-68541FA5DF8A}"/>
              </c:ext>
            </c:extLst>
          </c:dPt>
          <c:dPt>
            <c:idx val="1"/>
            <c:bubble3D val="0"/>
            <c:spPr>
              <a:solidFill>
                <a:srgbClr val="231F20"/>
              </a:solidFill>
              <a:ln>
                <a:noFill/>
              </a:ln>
              <a:effectLst/>
            </c:spPr>
            <c:extLst>
              <c:ext xmlns:c16="http://schemas.microsoft.com/office/drawing/2014/chart" uri="{C3380CC4-5D6E-409C-BE32-E72D297353CC}">
                <c16:uniqueId val="{00000001-DEC8-46C6-9585-68541FA5DF8A}"/>
              </c:ext>
            </c:extLst>
          </c:dPt>
          <c:dPt>
            <c:idx val="2"/>
            <c:bubble3D val="0"/>
            <c:spPr>
              <a:gradFill>
                <a:gsLst>
                  <a:gs pos="0">
                    <a:srgbClr val="22FFC3"/>
                  </a:gs>
                  <a:gs pos="97000">
                    <a:srgbClr val="00CCBD"/>
                  </a:gs>
                </a:gsLst>
                <a:lin ang="5400000" scaled="1"/>
              </a:gradFill>
              <a:ln>
                <a:noFill/>
              </a:ln>
              <a:effectLst/>
            </c:spPr>
            <c:extLst>
              <c:ext xmlns:c16="http://schemas.microsoft.com/office/drawing/2014/chart" uri="{C3380CC4-5D6E-409C-BE32-E72D297353CC}">
                <c16:uniqueId val="{00000002-DEC8-46C6-9585-68541FA5DF8A}"/>
              </c:ext>
            </c:extLst>
          </c:dPt>
          <c:dLbls>
            <c:dLbl>
              <c:idx val="0"/>
              <c:layout>
                <c:manualLayout>
                  <c:x val="-0.17242022876698154"/>
                  <c:y val="4.6956102850047671E-2"/>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0-DEC8-46C6-9585-68541FA5DF8A}"/>
                </c:ext>
              </c:extLst>
            </c:dLbl>
            <c:dLbl>
              <c:idx val="1"/>
              <c:layout>
                <c:manualLayout>
                  <c:x val="7.1220223149910597E-2"/>
                  <c:y val="-0.12010582522943698"/>
                </c:manualLayout>
              </c:layout>
              <c:spPr>
                <a:noFill/>
                <a:ln>
                  <a:noFill/>
                </a:ln>
                <a:effectLst/>
              </c:spPr>
              <c:txPr>
                <a:bodyPr rot="0" spcFirstLastPara="1" vertOverflow="ellipsis" vert="horz" wrap="square" lIns="38100" tIns="19050" rIns="38100" bIns="19050" anchor="ctr" anchorCtr="1">
                  <a:sp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EC8-46C6-9585-68541FA5DF8A}"/>
                </c:ext>
              </c:extLst>
            </c:dLbl>
            <c:dLbl>
              <c:idx val="2"/>
              <c:layout>
                <c:manualLayout>
                  <c:x val="0.14745595718222931"/>
                  <c:y val="0.16263466209722036"/>
                </c:manualLayout>
              </c:layout>
              <c:spPr>
                <a:noFill/>
                <a:ln>
                  <a:noFill/>
                </a:ln>
                <a:effectLst/>
              </c:spPr>
              <c:txPr>
                <a:bodyPr rot="0" spcFirstLastPara="1" vertOverflow="ellipsis" vert="horz" wrap="square" lIns="38100" tIns="19050" rIns="38100" bIns="19050" anchor="ctr" anchorCtr="1">
                  <a:noAutofit/>
                </a:bodyPr>
                <a:lstStyle/>
                <a:p>
                  <a:pPr>
                    <a:defRPr sz="5400" b="0" i="0" u="none" strike="noStrike" kern="1200" baseline="0">
                      <a:solidFill>
                        <a:srgbClr val="F1F0F0"/>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bestFit"/>
              <c:showLegendKey val="0"/>
              <c:showVal val="0"/>
              <c:showCatName val="0"/>
              <c:showSerName val="0"/>
              <c:showPercent val="1"/>
              <c:showBubbleSize val="0"/>
              <c:extLst>
                <c:ext xmlns:c15="http://schemas.microsoft.com/office/drawing/2012/chart" uri="{CE6537A1-D6FC-4f65-9D91-7224C49458BB}">
                  <c15:layout>
                    <c:manualLayout>
                      <c:w val="0.12155153227183768"/>
                      <c:h val="0.22253916915328595"/>
                    </c:manualLayout>
                  </c15:layout>
                </c:ext>
                <c:ext xmlns:c16="http://schemas.microsoft.com/office/drawing/2014/chart" uri="{C3380CC4-5D6E-409C-BE32-E72D297353CC}">
                  <c16:uniqueId val="{00000002-DEC8-46C6-9585-68541FA5DF8A}"/>
                </c:ext>
              </c:extLst>
            </c:dLbl>
            <c:spPr>
              <a:noFill/>
              <a:ln>
                <a:noFill/>
              </a:ln>
              <a:effectLst/>
            </c:spPr>
            <c:txPr>
              <a:bodyPr rot="0" spcFirstLastPara="1" vertOverflow="ellipsis" vert="horz" wrap="square" lIns="38100" tIns="19050" rIns="38100" bIns="19050" anchor="ctr" anchorCtr="1">
                <a:spAutoFit/>
              </a:bodyPr>
              <a:lstStyle/>
              <a:p>
                <a:pPr>
                  <a:defRPr sz="6000" b="0" i="0" u="none" strike="noStrike" kern="1200" baseline="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pPr>
                <a:endParaRPr lang="tr-TR"/>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solidFill>
              <a:srgbClr val="231F20"/>
            </a:solidFill>
          </c:spPr>
          <c:dPt>
            <c:idx val="0"/>
            <c:bubble3D val="0"/>
            <c:spPr>
              <a:solidFill>
                <a:srgbClr val="231F20"/>
              </a:solidFill>
              <a:ln>
                <a:noFill/>
              </a:ln>
              <a:effectLst/>
            </c:spPr>
            <c:extLst>
              <c:ext xmlns:c16="http://schemas.microsoft.com/office/drawing/2014/chart" uri="{C3380CC4-5D6E-409C-BE32-E72D297353CC}">
                <c16:uniqueId val="{00000007-08C7-4CD7-BDE7-F732B560F52F}"/>
              </c:ext>
            </c:extLst>
          </c:dPt>
          <c:dPt>
            <c:idx val="1"/>
            <c:bubble3D val="0"/>
            <c:spPr>
              <a:solidFill>
                <a:srgbClr val="231F20"/>
              </a:solidFill>
              <a:ln>
                <a:noFill/>
              </a:ln>
              <a:effectLst/>
            </c:spPr>
            <c:extLst>
              <c:ext xmlns:c16="http://schemas.microsoft.com/office/drawing/2014/chart" uri="{C3380CC4-5D6E-409C-BE32-E72D297353CC}">
                <c16:uniqueId val="{00000009-08C7-4CD7-BDE7-F732B560F52F}"/>
              </c:ext>
            </c:extLst>
          </c:dPt>
          <c:dPt>
            <c:idx val="2"/>
            <c:bubble3D val="0"/>
            <c:spPr>
              <a:solidFill>
                <a:srgbClr val="231F20"/>
              </a:solidFill>
              <a:ln>
                <a:noFill/>
              </a:ln>
              <a:effectLst/>
            </c:spPr>
            <c:extLst>
              <c:ext xmlns:c16="http://schemas.microsoft.com/office/drawing/2014/chart" uri="{C3380CC4-5D6E-409C-BE32-E72D297353CC}">
                <c16:uniqueId val="{0000000B-08C7-4CD7-BDE7-F732B560F52F}"/>
              </c:ext>
            </c:extLst>
          </c:dPt>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solidFill>
              <a:srgbClr val="9F8E70"/>
            </a:solidFill>
          </c:spPr>
          <c:dPt>
            <c:idx val="0"/>
            <c:bubble3D val="0"/>
            <c:spPr>
              <a:solidFill>
                <a:srgbClr val="9F8E70"/>
              </a:solidFill>
              <a:ln>
                <a:noFill/>
              </a:ln>
              <a:effectLst/>
            </c:spPr>
            <c:extLst>
              <c:ext xmlns:c16="http://schemas.microsoft.com/office/drawing/2014/chart" uri="{C3380CC4-5D6E-409C-BE32-E72D297353CC}">
                <c16:uniqueId val="{0000000D-08C7-4CD7-BDE7-F732B560F52F}"/>
              </c:ext>
            </c:extLst>
          </c:dPt>
          <c:dPt>
            <c:idx val="1"/>
            <c:bubble3D val="0"/>
            <c:spPr>
              <a:solidFill>
                <a:srgbClr val="9F8E70"/>
              </a:solidFill>
              <a:ln>
                <a:noFill/>
              </a:ln>
              <a:effectLst/>
            </c:spPr>
            <c:extLst>
              <c:ext xmlns:c16="http://schemas.microsoft.com/office/drawing/2014/chart" uri="{C3380CC4-5D6E-409C-BE32-E72D297353CC}">
                <c16:uniqueId val="{0000000F-08C7-4CD7-BDE7-F732B560F52F}"/>
              </c:ext>
            </c:extLst>
          </c:dPt>
          <c:dPt>
            <c:idx val="2"/>
            <c:bubble3D val="0"/>
            <c:spPr>
              <a:solidFill>
                <a:srgbClr val="9F8E70"/>
              </a:solidFill>
              <a:ln>
                <a:noFill/>
              </a:ln>
              <a:effectLst/>
            </c:spPr>
            <c:extLst>
              <c:ext xmlns:c16="http://schemas.microsoft.com/office/drawing/2014/chart" uri="{C3380CC4-5D6E-409C-BE32-E72D297353CC}">
                <c16:uniqueId val="{00000011-08C7-4CD7-BDE7-F732B560F52F}"/>
              </c:ext>
            </c:extLst>
          </c:dPt>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showLeaderLines val="1"/>
        </c:dLbls>
        <c:firstSliceAng val="0"/>
      </c:pieChart>
      <c:spPr>
        <a:noFill/>
        <a:ln>
          <a:noFill/>
        </a:ln>
        <a:effectLst/>
      </c:spPr>
    </c:plotArea>
    <c:legend>
      <c:legendPos val="r"/>
      <c:layout>
        <c:manualLayout>
          <c:xMode val="edge"/>
          <c:yMode val="edge"/>
          <c:x val="0.7524120404221305"/>
          <c:y val="0.41853712689983519"/>
          <c:w val="0.13298117331982309"/>
          <c:h val="0.19303866491254523"/>
        </c:manualLayout>
      </c:layout>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F1F0F0"/>
              </a:solidFill>
              <a:ln>
                <a:noFill/>
              </a:ln>
              <a:effectLst/>
            </c:spPr>
            <c:extLst>
              <c:ext xmlns:c16="http://schemas.microsoft.com/office/drawing/2014/chart" uri="{C3380CC4-5D6E-409C-BE32-E72D297353CC}">
                <c16:uniqueId val="{00000000-DEC8-46C6-9585-68541FA5DF8A}"/>
              </c:ext>
            </c:extLst>
          </c:dPt>
          <c:dPt>
            <c:idx val="1"/>
            <c:bubble3D val="0"/>
            <c:spPr>
              <a:solidFill>
                <a:srgbClr val="747474"/>
              </a:solidFill>
              <a:ln>
                <a:noFill/>
              </a:ln>
              <a:effectLst/>
            </c:spPr>
            <c:extLst>
              <c:ext xmlns:c16="http://schemas.microsoft.com/office/drawing/2014/chart" uri="{C3380CC4-5D6E-409C-BE32-E72D297353CC}">
                <c16:uniqueId val="{00000001-DEC8-46C6-9585-68541FA5DF8A}"/>
              </c:ext>
            </c:extLst>
          </c:dPt>
          <c:cat>
            <c:strRef>
              <c:f>Sheet1!$A$2:$A$3</c:f>
              <c:strCache>
                <c:ptCount val="2"/>
                <c:pt idx="0">
                  <c:v>Category 1</c:v>
                </c:pt>
                <c:pt idx="1">
                  <c:v>Category 2</c:v>
                </c:pt>
              </c:strCache>
            </c:strRef>
          </c:cat>
          <c:val>
            <c:numRef>
              <c:f>Sheet1!$B$2:$B$3</c:f>
              <c:numCache>
                <c:formatCode>General</c:formatCode>
                <c:ptCount val="2"/>
                <c:pt idx="0">
                  <c:v>4.3</c:v>
                </c:pt>
                <c:pt idx="1">
                  <c:v>2.5</c:v>
                </c:pt>
              </c:numCache>
            </c:numRef>
          </c:val>
          <c:extLst>
            <c:ext xmlns:c16="http://schemas.microsoft.com/office/drawing/2014/chart" uri="{C3380CC4-5D6E-409C-BE32-E72D297353CC}">
              <c16:uniqueId val="{00000000-3B97-42A3-9BE4-CE6005963FFB}"/>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gradFill>
                <a:gsLst>
                  <a:gs pos="0">
                    <a:srgbClr val="22FFC3"/>
                  </a:gs>
                  <a:gs pos="97000">
                    <a:srgbClr val="00CCBD"/>
                  </a:gs>
                </a:gsLst>
                <a:lin ang="5400000" scaled="1"/>
              </a:gradFill>
              <a:ln>
                <a:noFill/>
              </a:ln>
              <a:effectLst/>
            </c:spPr>
            <c:extLst>
              <c:ext xmlns:c16="http://schemas.microsoft.com/office/drawing/2014/chart" uri="{C3380CC4-5D6E-409C-BE32-E72D297353CC}">
                <c16:uniqueId val="{00000001-7AE8-4E90-AAF1-3BB2924F5283}"/>
              </c:ext>
            </c:extLst>
          </c:dPt>
          <c:dPt>
            <c:idx val="1"/>
            <c:bubble3D val="0"/>
            <c:spPr>
              <a:solidFill>
                <a:srgbClr val="747474"/>
              </a:solidFill>
              <a:ln>
                <a:noFill/>
              </a:ln>
              <a:effectLst/>
            </c:spPr>
            <c:extLst>
              <c:ext xmlns:c16="http://schemas.microsoft.com/office/drawing/2014/chart" uri="{C3380CC4-5D6E-409C-BE32-E72D297353CC}">
                <c16:uniqueId val="{00000003-7AE8-4E90-AAF1-3BB2924F5283}"/>
              </c:ext>
            </c:extLst>
          </c:dPt>
          <c:cat>
            <c:strRef>
              <c:f>Sheet1!$A$2:$A$3</c:f>
              <c:strCache>
                <c:ptCount val="2"/>
                <c:pt idx="0">
                  <c:v>Category 1</c:v>
                </c:pt>
                <c:pt idx="1">
                  <c:v>Category 2</c:v>
                </c:pt>
              </c:strCache>
            </c:strRef>
          </c:cat>
          <c:val>
            <c:numRef>
              <c:f>Sheet1!$B$2:$B$3</c:f>
              <c:numCache>
                <c:formatCode>General</c:formatCode>
                <c:ptCount val="2"/>
                <c:pt idx="0">
                  <c:v>55</c:v>
                </c:pt>
                <c:pt idx="1">
                  <c:v>45</c:v>
                </c:pt>
              </c:numCache>
            </c:numRef>
          </c:val>
          <c:extLst>
            <c:ext xmlns:c16="http://schemas.microsoft.com/office/drawing/2014/chart" uri="{C3380CC4-5D6E-409C-BE32-E72D297353CC}">
              <c16:uniqueId val="{00000004-7AE8-4E90-AAF1-3BB2924F5283}"/>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doughnutChart>
        <c:varyColors val="1"/>
        <c:ser>
          <c:idx val="0"/>
          <c:order val="0"/>
          <c:tx>
            <c:strRef>
              <c:f>Sheet1!$B$1</c:f>
              <c:strCache>
                <c:ptCount val="1"/>
                <c:pt idx="0">
                  <c:v>Series 1</c:v>
                </c:pt>
              </c:strCache>
            </c:strRef>
          </c:tx>
          <c:spPr>
            <a:solidFill>
              <a:srgbClr val="384C5B"/>
            </a:solidFill>
            <a:ln>
              <a:noFill/>
            </a:ln>
          </c:spPr>
          <c:dPt>
            <c:idx val="0"/>
            <c:bubble3D val="0"/>
            <c:spPr>
              <a:solidFill>
                <a:srgbClr val="F1F0F0"/>
              </a:solidFill>
              <a:ln>
                <a:noFill/>
              </a:ln>
              <a:effectLst/>
            </c:spPr>
            <c:extLst>
              <c:ext xmlns:c16="http://schemas.microsoft.com/office/drawing/2014/chart" uri="{C3380CC4-5D6E-409C-BE32-E72D297353CC}">
                <c16:uniqueId val="{00000001-D487-4AC2-B03A-CC544A10725E}"/>
              </c:ext>
            </c:extLst>
          </c:dPt>
          <c:dPt>
            <c:idx val="1"/>
            <c:bubble3D val="0"/>
            <c:spPr>
              <a:gradFill>
                <a:gsLst>
                  <a:gs pos="0">
                    <a:srgbClr val="22FFC3"/>
                  </a:gs>
                  <a:gs pos="97000">
                    <a:srgbClr val="00CCBD"/>
                  </a:gs>
                </a:gsLst>
                <a:lin ang="5400000" scaled="1"/>
              </a:gradFill>
              <a:ln>
                <a:noFill/>
              </a:ln>
              <a:effectLst/>
            </c:spPr>
            <c:extLst>
              <c:ext xmlns:c16="http://schemas.microsoft.com/office/drawing/2014/chart" uri="{C3380CC4-5D6E-409C-BE32-E72D297353CC}">
                <c16:uniqueId val="{00000003-D487-4AC2-B03A-CC544A10725E}"/>
              </c:ext>
            </c:extLst>
          </c:dPt>
          <c:cat>
            <c:strRef>
              <c:f>Sheet1!$A$2:$A$3</c:f>
              <c:strCache>
                <c:ptCount val="2"/>
                <c:pt idx="0">
                  <c:v>Category 1</c:v>
                </c:pt>
                <c:pt idx="1">
                  <c:v>Category 2</c:v>
                </c:pt>
              </c:strCache>
            </c:strRef>
          </c:cat>
          <c:val>
            <c:numRef>
              <c:f>Sheet1!$B$2:$B$3</c:f>
              <c:numCache>
                <c:formatCode>General</c:formatCode>
                <c:ptCount val="2"/>
                <c:pt idx="0">
                  <c:v>3</c:v>
                </c:pt>
                <c:pt idx="1">
                  <c:v>7</c:v>
                </c:pt>
              </c:numCache>
            </c:numRef>
          </c:val>
          <c:extLst>
            <c:ext xmlns:c16="http://schemas.microsoft.com/office/drawing/2014/chart" uri="{C3380CC4-5D6E-409C-BE32-E72D297353CC}">
              <c16:uniqueId val="{00000004-D487-4AC2-B03A-CC544A10725E}"/>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r>
              <a:rPr lang="tr-TR" sz="2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Sales</a:t>
            </a:r>
          </a:p>
        </c:rich>
      </c:tx>
      <c:overlay val="0"/>
      <c:spPr>
        <a:noFill/>
        <a:ln>
          <a:noFill/>
        </a:ln>
        <a:effectLst/>
      </c:spPr>
      <c:txPr>
        <a:bodyPr rot="0" spcFirstLastPara="1" vertOverflow="ellipsis" vert="horz" wrap="square" anchor="ctr" anchorCtr="1"/>
        <a:lstStyle/>
        <a:p>
          <a:pPr>
            <a:defRPr sz="2800" b="0" i="0" u="none" strike="noStrike" kern="1200" spc="0" baseline="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title>
    <c:autoTitleDeleted val="0"/>
    <c:plotArea>
      <c:layout/>
      <c:lineChart>
        <c:grouping val="standard"/>
        <c:varyColors val="0"/>
        <c:ser>
          <c:idx val="0"/>
          <c:order val="0"/>
          <c:tx>
            <c:strRef>
              <c:f>Sheet1!$B$1</c:f>
              <c:strCache>
                <c:ptCount val="1"/>
                <c:pt idx="0">
                  <c:v>Series 1</c:v>
                </c:pt>
              </c:strCache>
            </c:strRef>
          </c:tx>
          <c:spPr>
            <a:ln w="47625" cap="rnd">
              <a:solidFill>
                <a:srgbClr val="747474"/>
              </a:solidFill>
              <a:round/>
            </a:ln>
            <a:effectLst/>
          </c:spPr>
          <c:marker>
            <c:symbol val="none"/>
          </c:marker>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smooth val="0"/>
          <c:extLst>
            <c:ext xmlns:c16="http://schemas.microsoft.com/office/drawing/2014/chart" uri="{C3380CC4-5D6E-409C-BE32-E72D297353CC}">
              <c16:uniqueId val="{00000000-3B97-42A3-9BE4-CE6005963FFB}"/>
            </c:ext>
          </c:extLst>
        </c:ser>
        <c:ser>
          <c:idx val="1"/>
          <c:order val="1"/>
          <c:tx>
            <c:strRef>
              <c:f>Sheet1!$C$1</c:f>
              <c:strCache>
                <c:ptCount val="1"/>
                <c:pt idx="0">
                  <c:v>Series 2</c:v>
                </c:pt>
              </c:strCache>
            </c:strRef>
          </c:tx>
          <c:spPr>
            <a:ln w="47625" cap="rnd">
              <a:solidFill>
                <a:srgbClr val="0DE0BF"/>
              </a:solidFill>
              <a:round/>
            </a:ln>
            <a:effectLst/>
          </c:spPr>
          <c:marker>
            <c:symbol val="none"/>
          </c:marker>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smooth val="0"/>
          <c:extLst>
            <c:ext xmlns:c16="http://schemas.microsoft.com/office/drawing/2014/chart" uri="{C3380CC4-5D6E-409C-BE32-E72D297353CC}">
              <c16:uniqueId val="{00000001-3B97-42A3-9BE4-CE6005963FFB}"/>
            </c:ext>
          </c:extLst>
        </c:ser>
        <c:ser>
          <c:idx val="2"/>
          <c:order val="2"/>
          <c:tx>
            <c:strRef>
              <c:f>Sheet1!$D$1</c:f>
              <c:strCache>
                <c:ptCount val="1"/>
                <c:pt idx="0">
                  <c:v>Series 3</c:v>
                </c:pt>
              </c:strCache>
            </c:strRef>
          </c:tx>
          <c:spPr>
            <a:ln w="47625" cap="rnd">
              <a:solidFill>
                <a:srgbClr val="F1F0F0"/>
              </a:solidFill>
              <a:round/>
            </a:ln>
            <a:effectLst/>
          </c:spPr>
          <c:marker>
            <c:symbol val="none"/>
          </c:marker>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smooth val="0"/>
          <c:extLst>
            <c:ext xmlns:c16="http://schemas.microsoft.com/office/drawing/2014/chart" uri="{C3380CC4-5D6E-409C-BE32-E72D297353CC}">
              <c16:uniqueId val="{00000002-3B97-42A3-9BE4-CE6005963FFB}"/>
            </c:ext>
          </c:extLst>
        </c:ser>
        <c:dLbls>
          <c:showLegendKey val="0"/>
          <c:showVal val="0"/>
          <c:showCatName val="0"/>
          <c:showSerName val="0"/>
          <c:showPercent val="0"/>
          <c:showBubbleSize val="0"/>
        </c:dLbls>
        <c:smooth val="0"/>
        <c:axId val="450417320"/>
        <c:axId val="450417648"/>
      </c:lineChart>
      <c:catAx>
        <c:axId val="450417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tr-TR" sz="20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648"/>
        <c:crosses val="autoZero"/>
        <c:auto val="1"/>
        <c:lblAlgn val="ctr"/>
        <c:lblOffset val="100"/>
        <c:noMultiLvlLbl val="0"/>
      </c:catAx>
      <c:valAx>
        <c:axId val="45041764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crossAx val="450417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tr-TR" sz="1800" b="0" i="0" u="none" strike="noStrike" kern="1200" baseline="0">
              <a:solidFill>
                <a:schemeClr val="tx1">
                  <a:lumMod val="65000"/>
                  <a:lumOff val="3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2F8A477-026C-435F-944A-5CBA722924A6}" type="doc">
      <dgm:prSet loTypeId="urn:microsoft.com/office/officeart/2005/8/layout/chevron1" loCatId="process" qsTypeId="urn:microsoft.com/office/officeart/2005/8/quickstyle/simple1" qsCatId="simple" csTypeId="urn:microsoft.com/office/officeart/2005/8/colors/accent1_2" csCatId="accent1" phldr="1"/>
      <dgm:spPr/>
    </dgm:pt>
    <dgm:pt modelId="{1DD30B05-AB00-4ADA-A322-1218FF77AE08}">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3036F7F-552B-4594-8A4F-2A625A4A5493}" type="parTrans" cxnId="{EC864D40-E73B-475F-8CFC-4DE6C8E3ACCC}">
      <dgm:prSet/>
      <dgm:spPr/>
      <dgm:t>
        <a:bodyPr/>
        <a:lstStyle/>
        <a:p>
          <a:endParaRPr lang="en-US" sz="3600"/>
        </a:p>
      </dgm:t>
    </dgm:pt>
    <dgm:pt modelId="{6D42A533-FD97-463F-96D5-98A43C006C25}" type="sibTrans" cxnId="{EC864D40-E73B-475F-8CFC-4DE6C8E3ACCC}">
      <dgm:prSet/>
      <dgm:spPr/>
      <dgm:t>
        <a:bodyPr/>
        <a:lstStyle/>
        <a:p>
          <a:endParaRPr lang="en-US" sz="3600"/>
        </a:p>
      </dgm:t>
    </dgm:pt>
    <dgm:pt modelId="{49EFB58F-39D8-4A9B-89F2-510B74149A0A}">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248B1CE-14F6-4FC0-83C2-989FF588226F}" type="parTrans" cxnId="{3A607E5B-623E-49BB-9445-788F9EEBC91D}">
      <dgm:prSet/>
      <dgm:spPr/>
      <dgm:t>
        <a:bodyPr/>
        <a:lstStyle/>
        <a:p>
          <a:endParaRPr lang="en-US" sz="3600"/>
        </a:p>
      </dgm:t>
    </dgm:pt>
    <dgm:pt modelId="{352C8292-7F4C-47D2-970F-E7ECADA609EE}" type="sibTrans" cxnId="{3A607E5B-623E-49BB-9445-788F9EEBC91D}">
      <dgm:prSet/>
      <dgm:spPr/>
      <dgm:t>
        <a:bodyPr/>
        <a:lstStyle/>
        <a:p>
          <a:endParaRPr lang="en-US" sz="3600"/>
        </a:p>
      </dgm:t>
    </dgm:pt>
    <dgm:pt modelId="{FAEA2DF9-4A86-4097-9FAC-66735D924462}">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9B83239-5FE2-4707-8A36-4B0476456019}" type="parTrans" cxnId="{5D8928AA-FC2A-4B18-96B2-151B02FA2859}">
      <dgm:prSet/>
      <dgm:spPr/>
      <dgm:t>
        <a:bodyPr/>
        <a:lstStyle/>
        <a:p>
          <a:endParaRPr lang="en-US" sz="3600"/>
        </a:p>
      </dgm:t>
    </dgm:pt>
    <dgm:pt modelId="{3EC34D36-6C98-495D-83C5-14723E9E4B3B}" type="sibTrans" cxnId="{5D8928AA-FC2A-4B18-96B2-151B02FA2859}">
      <dgm:prSet/>
      <dgm:spPr/>
      <dgm:t>
        <a:bodyPr/>
        <a:lstStyle/>
        <a:p>
          <a:endParaRPr lang="en-US" sz="3600"/>
        </a:p>
      </dgm:t>
    </dgm:pt>
    <dgm:pt modelId="{6D6B3027-8BF9-4752-9D3A-411DA9E91F9E}">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5FBB899-FD6C-42DE-A280-65D21D2D70AB}" type="parTrans" cxnId="{BA895C11-391B-44E4-8943-BBAF2BCA758B}">
      <dgm:prSet/>
      <dgm:spPr/>
      <dgm:t>
        <a:bodyPr/>
        <a:lstStyle/>
        <a:p>
          <a:endParaRPr lang="en-US"/>
        </a:p>
      </dgm:t>
    </dgm:pt>
    <dgm:pt modelId="{487DBB25-1C55-47FD-A89B-DA09C65EA48F}" type="sibTrans" cxnId="{BA895C11-391B-44E4-8943-BBAF2BCA758B}">
      <dgm:prSet/>
      <dgm:spPr/>
      <dgm:t>
        <a:bodyPr/>
        <a:lstStyle/>
        <a:p>
          <a:endParaRPr lang="en-US"/>
        </a:p>
      </dgm:t>
    </dgm:pt>
    <dgm:pt modelId="{139540B0-568E-4F45-A7C2-32834BBF2D08}" type="pres">
      <dgm:prSet presAssocID="{F2F8A477-026C-435F-944A-5CBA722924A6}" presName="Name0" presStyleCnt="0">
        <dgm:presLayoutVars>
          <dgm:dir/>
          <dgm:animLvl val="lvl"/>
          <dgm:resizeHandles val="exact"/>
        </dgm:presLayoutVars>
      </dgm:prSet>
      <dgm:spPr/>
    </dgm:pt>
    <dgm:pt modelId="{47D3A43A-F531-425D-929E-96E0B137B47A}" type="pres">
      <dgm:prSet presAssocID="{1DD30B05-AB00-4ADA-A322-1218FF77AE08}" presName="parTxOnly" presStyleLbl="node1" presStyleIdx="0" presStyleCnt="4" custScaleY="63865">
        <dgm:presLayoutVars>
          <dgm:chMax val="0"/>
          <dgm:chPref val="0"/>
          <dgm:bulletEnabled val="1"/>
        </dgm:presLayoutVars>
      </dgm:prSet>
      <dgm:spPr/>
    </dgm:pt>
    <dgm:pt modelId="{D0DFC620-B007-43BA-A2EB-D95FE7E7BB3B}" type="pres">
      <dgm:prSet presAssocID="{6D42A533-FD97-463F-96D5-98A43C006C25}" presName="parTxOnlySpace" presStyleCnt="0"/>
      <dgm:spPr/>
    </dgm:pt>
    <dgm:pt modelId="{18AB3743-59C3-42C0-888D-BAE7FB968E3A}" type="pres">
      <dgm:prSet presAssocID="{49EFB58F-39D8-4A9B-89F2-510B74149A0A}" presName="parTxOnly" presStyleLbl="node1" presStyleIdx="1" presStyleCnt="4" custScaleY="63865">
        <dgm:presLayoutVars>
          <dgm:chMax val="0"/>
          <dgm:chPref val="0"/>
          <dgm:bulletEnabled val="1"/>
        </dgm:presLayoutVars>
      </dgm:prSet>
      <dgm:spPr/>
    </dgm:pt>
    <dgm:pt modelId="{01EF223C-DEA4-45EE-996A-34E9FD5C3D9A}" type="pres">
      <dgm:prSet presAssocID="{352C8292-7F4C-47D2-970F-E7ECADA609EE}" presName="parTxOnlySpace" presStyleCnt="0"/>
      <dgm:spPr/>
    </dgm:pt>
    <dgm:pt modelId="{D9192388-6A9B-4E83-9721-01E587E47EF2}" type="pres">
      <dgm:prSet presAssocID="{FAEA2DF9-4A86-4097-9FAC-66735D924462}" presName="parTxOnly" presStyleLbl="node1" presStyleIdx="2" presStyleCnt="4" custScaleY="63865">
        <dgm:presLayoutVars>
          <dgm:chMax val="0"/>
          <dgm:chPref val="0"/>
          <dgm:bulletEnabled val="1"/>
        </dgm:presLayoutVars>
      </dgm:prSet>
      <dgm:spPr/>
    </dgm:pt>
    <dgm:pt modelId="{24A012EE-00A3-4416-82C2-81BEC7E66507}" type="pres">
      <dgm:prSet presAssocID="{3EC34D36-6C98-495D-83C5-14723E9E4B3B}" presName="parTxOnlySpace" presStyleCnt="0"/>
      <dgm:spPr/>
    </dgm:pt>
    <dgm:pt modelId="{E11A4CC7-7339-4B6C-9558-988D8AC9CBC2}" type="pres">
      <dgm:prSet presAssocID="{6D6B3027-8BF9-4752-9D3A-411DA9E91F9E}" presName="parTxOnly" presStyleLbl="node1" presStyleIdx="3" presStyleCnt="4" custScaleY="65162">
        <dgm:presLayoutVars>
          <dgm:chMax val="0"/>
          <dgm:chPref val="0"/>
          <dgm:bulletEnabled val="1"/>
        </dgm:presLayoutVars>
      </dgm:prSet>
      <dgm:spPr/>
    </dgm:pt>
  </dgm:ptLst>
  <dgm:cxnLst>
    <dgm:cxn modelId="{FE0FD37E-C331-4625-B9A4-8E83F73DAFF4}" type="presOf" srcId="{F2F8A477-026C-435F-944A-5CBA722924A6}" destId="{139540B0-568E-4F45-A7C2-32834BBF2D08}" srcOrd="0" destOrd="0" presId="urn:microsoft.com/office/officeart/2005/8/layout/chevron1"/>
    <dgm:cxn modelId="{BA895C11-391B-44E4-8943-BBAF2BCA758B}" srcId="{F2F8A477-026C-435F-944A-5CBA722924A6}" destId="{6D6B3027-8BF9-4752-9D3A-411DA9E91F9E}" srcOrd="3" destOrd="0" parTransId="{35FBB899-FD6C-42DE-A280-65D21D2D70AB}" sibTransId="{487DBB25-1C55-47FD-A89B-DA09C65EA48F}"/>
    <dgm:cxn modelId="{3A607E5B-623E-49BB-9445-788F9EEBC91D}" srcId="{F2F8A477-026C-435F-944A-5CBA722924A6}" destId="{49EFB58F-39D8-4A9B-89F2-510B74149A0A}" srcOrd="1" destOrd="0" parTransId="{B248B1CE-14F6-4FC0-83C2-989FF588226F}" sibTransId="{352C8292-7F4C-47D2-970F-E7ECADA609EE}"/>
    <dgm:cxn modelId="{EC864D40-E73B-475F-8CFC-4DE6C8E3ACCC}" srcId="{F2F8A477-026C-435F-944A-5CBA722924A6}" destId="{1DD30B05-AB00-4ADA-A322-1218FF77AE08}" srcOrd="0" destOrd="0" parTransId="{93036F7F-552B-4594-8A4F-2A625A4A5493}" sibTransId="{6D42A533-FD97-463F-96D5-98A43C006C25}"/>
    <dgm:cxn modelId="{5D8928AA-FC2A-4B18-96B2-151B02FA2859}" srcId="{F2F8A477-026C-435F-944A-5CBA722924A6}" destId="{FAEA2DF9-4A86-4097-9FAC-66735D924462}" srcOrd="2" destOrd="0" parTransId="{59B83239-5FE2-4707-8A36-4B0476456019}" sibTransId="{3EC34D36-6C98-495D-83C5-14723E9E4B3B}"/>
    <dgm:cxn modelId="{9F50CA80-EB5C-4594-877F-3AFEB594DEDF}" type="presOf" srcId="{FAEA2DF9-4A86-4097-9FAC-66735D924462}" destId="{D9192388-6A9B-4E83-9721-01E587E47EF2}" srcOrd="0" destOrd="0" presId="urn:microsoft.com/office/officeart/2005/8/layout/chevron1"/>
    <dgm:cxn modelId="{18CCD195-362C-4336-BD0F-715D95D9EF91}" type="presOf" srcId="{1DD30B05-AB00-4ADA-A322-1218FF77AE08}" destId="{47D3A43A-F531-425D-929E-96E0B137B47A}" srcOrd="0" destOrd="0" presId="urn:microsoft.com/office/officeart/2005/8/layout/chevron1"/>
    <dgm:cxn modelId="{82C4477D-D446-4F9E-8BAB-B80A9B293CAD}" type="presOf" srcId="{49EFB58F-39D8-4A9B-89F2-510B74149A0A}" destId="{18AB3743-59C3-42C0-888D-BAE7FB968E3A}" srcOrd="0" destOrd="0" presId="urn:microsoft.com/office/officeart/2005/8/layout/chevron1"/>
    <dgm:cxn modelId="{4AA46DB0-6251-48C7-AE12-132C7CAA39CA}" type="presOf" srcId="{6D6B3027-8BF9-4752-9D3A-411DA9E91F9E}" destId="{E11A4CC7-7339-4B6C-9558-988D8AC9CBC2}" srcOrd="0" destOrd="0" presId="urn:microsoft.com/office/officeart/2005/8/layout/chevron1"/>
    <dgm:cxn modelId="{E6D68F16-A6ED-4FF3-9619-C78749FE7E25}" type="presParOf" srcId="{139540B0-568E-4F45-A7C2-32834BBF2D08}" destId="{47D3A43A-F531-425D-929E-96E0B137B47A}" srcOrd="0" destOrd="0" presId="urn:microsoft.com/office/officeart/2005/8/layout/chevron1"/>
    <dgm:cxn modelId="{1240D415-F6D2-46B0-9840-5B417B8286BE}" type="presParOf" srcId="{139540B0-568E-4F45-A7C2-32834BBF2D08}" destId="{D0DFC620-B007-43BA-A2EB-D95FE7E7BB3B}" srcOrd="1" destOrd="0" presId="urn:microsoft.com/office/officeart/2005/8/layout/chevron1"/>
    <dgm:cxn modelId="{AFA5AB61-59AE-4DA9-89B1-9ECC500EAC03}" type="presParOf" srcId="{139540B0-568E-4F45-A7C2-32834BBF2D08}" destId="{18AB3743-59C3-42C0-888D-BAE7FB968E3A}" srcOrd="2" destOrd="0" presId="urn:microsoft.com/office/officeart/2005/8/layout/chevron1"/>
    <dgm:cxn modelId="{8D0FE1B2-7F60-41C6-AEDD-491BB75B35DB}" type="presParOf" srcId="{139540B0-568E-4F45-A7C2-32834BBF2D08}" destId="{01EF223C-DEA4-45EE-996A-34E9FD5C3D9A}" srcOrd="3" destOrd="0" presId="urn:microsoft.com/office/officeart/2005/8/layout/chevron1"/>
    <dgm:cxn modelId="{BAF4CD94-238F-4F3F-AFE4-7EDFFAB1A521}" type="presParOf" srcId="{139540B0-568E-4F45-A7C2-32834BBF2D08}" destId="{D9192388-6A9B-4E83-9721-01E587E47EF2}" srcOrd="4" destOrd="0" presId="urn:microsoft.com/office/officeart/2005/8/layout/chevron1"/>
    <dgm:cxn modelId="{C1B6F724-C846-4906-AA48-B98C0B04CD92}" type="presParOf" srcId="{139540B0-568E-4F45-A7C2-32834BBF2D08}" destId="{24A012EE-00A3-4416-82C2-81BEC7E66507}" srcOrd="5" destOrd="0" presId="urn:microsoft.com/office/officeart/2005/8/layout/chevron1"/>
    <dgm:cxn modelId="{ECE31F01-CA5D-4319-A1A1-973EAD3F511B}" type="presParOf" srcId="{139540B0-568E-4F45-A7C2-32834BBF2D08}" destId="{E11A4CC7-7339-4B6C-9558-988D8AC9CBC2}" srcOrd="6"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BB198C5-0608-4B05-9064-A061A575747B}" type="doc">
      <dgm:prSet loTypeId="urn:microsoft.com/office/officeart/2005/8/layout/cycle8" loCatId="cycle" qsTypeId="urn:microsoft.com/office/officeart/2005/8/quickstyle/simple1" qsCatId="simple" csTypeId="urn:microsoft.com/office/officeart/2005/8/colors/accent1_2" csCatId="accent1" phldr="1"/>
      <dgm:spPr/>
    </dgm:pt>
    <dgm:pt modelId="{73CAE11B-68A1-4E95-AD0B-261EDFC8052F}">
      <dgm:prSet phldrT="[Text]" custT="1"/>
      <dgm:spPr>
        <a:gradFill rotWithShape="0">
          <a:gsLst>
            <a:gs pos="0">
              <a:srgbClr val="22FFC3"/>
            </a:gs>
            <a:gs pos="97000">
              <a:srgbClr val="00CCBD"/>
            </a:gs>
          </a:gsLst>
          <a:lin ang="16200000" scaled="0"/>
        </a:gra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9AA718-8824-4BC6-811B-475265CAC7F1}" type="par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126D90DA-1747-4421-9E41-20FD1FAAD9B0}" type="sibTrans" cxnId="{0EB4B00A-84AD-4196-B97D-560AC3BF4D6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ADAD994-198A-49DE-8433-723548268EF8}">
      <dgm:prSet phldrT="[Text]" custT="1"/>
      <dgm:spPr>
        <a:gradFill rotWithShape="0">
          <a:gsLst>
            <a:gs pos="0">
              <a:srgbClr val="22FFC3"/>
            </a:gs>
            <a:gs pos="97000">
              <a:srgbClr val="00CCBD"/>
            </a:gs>
          </a:gsLst>
          <a:lin ang="16200000" scaled="0"/>
        </a:gra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D4E26A8-99C8-4A35-9E62-4052F58E4547}" type="par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015778B-F5C0-4A3C-9764-C3A3D2F3ABAC}" type="sibTrans" cxnId="{27D48339-A455-4B87-8BE3-3BDE5773565F}">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16F45A4-C92B-48CC-8AB7-DF5FF4DFA48D}">
      <dgm:prSet phldrT="[Text]" custT="1"/>
      <dgm:spPr>
        <a:gradFill rotWithShape="0">
          <a:gsLst>
            <a:gs pos="0">
              <a:srgbClr val="22FFC3"/>
            </a:gs>
            <a:gs pos="97000">
              <a:srgbClr val="00CCBD"/>
            </a:gs>
          </a:gsLst>
          <a:lin ang="16200000" scaled="0"/>
        </a:gra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42651914-1CA0-492D-8086-9E53A6BD14DD}" type="par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3086C0B-C928-43C6-8199-A67796505CC8}" type="sibTrans" cxnId="{08CFB5E0-10DD-4F88-BDD5-9C1B29AA8E16}">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DF6A967-FB76-4AD1-AC5E-F9922BF8B8D5}">
      <dgm:prSet phldrT="[Text]" custT="1"/>
      <dgm:spPr>
        <a:gradFill rotWithShape="0">
          <a:gsLst>
            <a:gs pos="0">
              <a:srgbClr val="22FFC3"/>
            </a:gs>
            <a:gs pos="97000">
              <a:srgbClr val="00CCBD"/>
            </a:gs>
          </a:gsLst>
          <a:lin ang="16200000" scaled="0"/>
        </a:gradFill>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24860BCB-7E81-4C51-9E9A-1361CEC26BB6}" type="par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BA5395-4370-467D-9858-73A919014F71}" type="sibTrans" cxnId="{E018D641-ADD0-4415-98B9-9A5ACF1517BE}">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31CF84B-1512-4CBF-83C6-B95F2FC8274C}" type="pres">
      <dgm:prSet presAssocID="{DBB198C5-0608-4B05-9064-A061A575747B}" presName="compositeShape" presStyleCnt="0">
        <dgm:presLayoutVars>
          <dgm:chMax val="7"/>
          <dgm:dir/>
          <dgm:resizeHandles val="exact"/>
        </dgm:presLayoutVars>
      </dgm:prSet>
      <dgm:spPr/>
    </dgm:pt>
    <dgm:pt modelId="{7B80B946-0CC5-4249-9A8E-CEA7F0C20266}" type="pres">
      <dgm:prSet presAssocID="{DBB198C5-0608-4B05-9064-A061A575747B}" presName="wedge1" presStyleLbl="node1" presStyleIdx="0" presStyleCnt="4"/>
      <dgm:spPr/>
    </dgm:pt>
    <dgm:pt modelId="{FE5270EB-4CC7-4FA5-A71E-4ED0E280F59B}" type="pres">
      <dgm:prSet presAssocID="{DBB198C5-0608-4B05-9064-A061A575747B}" presName="dummy1a" presStyleCnt="0"/>
      <dgm:spPr/>
    </dgm:pt>
    <dgm:pt modelId="{79945A58-B8BB-4934-B40A-E84876EB6348}" type="pres">
      <dgm:prSet presAssocID="{DBB198C5-0608-4B05-9064-A061A575747B}" presName="dummy1b" presStyleCnt="0"/>
      <dgm:spPr/>
    </dgm:pt>
    <dgm:pt modelId="{B9AA9C88-9C7C-4D87-B303-EA43FBD3C146}" type="pres">
      <dgm:prSet presAssocID="{DBB198C5-0608-4B05-9064-A061A575747B}" presName="wedge1Tx" presStyleLbl="node1" presStyleIdx="0" presStyleCnt="4">
        <dgm:presLayoutVars>
          <dgm:chMax val="0"/>
          <dgm:chPref val="0"/>
          <dgm:bulletEnabled val="1"/>
        </dgm:presLayoutVars>
      </dgm:prSet>
      <dgm:spPr/>
    </dgm:pt>
    <dgm:pt modelId="{1C8A8EB7-0B50-4060-8BC0-7AE75581E06E}" type="pres">
      <dgm:prSet presAssocID="{DBB198C5-0608-4B05-9064-A061A575747B}" presName="wedge2" presStyleLbl="node1" presStyleIdx="1" presStyleCnt="4"/>
      <dgm:spPr/>
    </dgm:pt>
    <dgm:pt modelId="{DD917ACA-AC72-4841-B1D6-ADA936F9D6D5}" type="pres">
      <dgm:prSet presAssocID="{DBB198C5-0608-4B05-9064-A061A575747B}" presName="dummy2a" presStyleCnt="0"/>
      <dgm:spPr/>
    </dgm:pt>
    <dgm:pt modelId="{51C79673-ABE8-4B89-ACBC-FE1222F89AEB}" type="pres">
      <dgm:prSet presAssocID="{DBB198C5-0608-4B05-9064-A061A575747B}" presName="dummy2b" presStyleCnt="0"/>
      <dgm:spPr/>
    </dgm:pt>
    <dgm:pt modelId="{A16F205F-5D68-4DA1-A2DE-550A51D686B9}" type="pres">
      <dgm:prSet presAssocID="{DBB198C5-0608-4B05-9064-A061A575747B}" presName="wedge2Tx" presStyleLbl="node1" presStyleIdx="1" presStyleCnt="4">
        <dgm:presLayoutVars>
          <dgm:chMax val="0"/>
          <dgm:chPref val="0"/>
          <dgm:bulletEnabled val="1"/>
        </dgm:presLayoutVars>
      </dgm:prSet>
      <dgm:spPr/>
    </dgm:pt>
    <dgm:pt modelId="{025AB67B-A4F2-49B5-9ED9-E3399707502F}" type="pres">
      <dgm:prSet presAssocID="{DBB198C5-0608-4B05-9064-A061A575747B}" presName="wedge3" presStyleLbl="node1" presStyleIdx="2" presStyleCnt="4"/>
      <dgm:spPr/>
    </dgm:pt>
    <dgm:pt modelId="{FB53B355-2959-48FE-BDC3-FFCD50F23D76}" type="pres">
      <dgm:prSet presAssocID="{DBB198C5-0608-4B05-9064-A061A575747B}" presName="dummy3a" presStyleCnt="0"/>
      <dgm:spPr/>
    </dgm:pt>
    <dgm:pt modelId="{B6EF7612-2108-48CA-8643-CE6C5A2C3A3A}" type="pres">
      <dgm:prSet presAssocID="{DBB198C5-0608-4B05-9064-A061A575747B}" presName="dummy3b" presStyleCnt="0"/>
      <dgm:spPr/>
    </dgm:pt>
    <dgm:pt modelId="{C92666DA-26EF-4B86-933E-5E693F3FC176}" type="pres">
      <dgm:prSet presAssocID="{DBB198C5-0608-4B05-9064-A061A575747B}" presName="wedge3Tx" presStyleLbl="node1" presStyleIdx="2" presStyleCnt="4">
        <dgm:presLayoutVars>
          <dgm:chMax val="0"/>
          <dgm:chPref val="0"/>
          <dgm:bulletEnabled val="1"/>
        </dgm:presLayoutVars>
      </dgm:prSet>
      <dgm:spPr/>
    </dgm:pt>
    <dgm:pt modelId="{05439331-27EF-4DDA-B45B-32C15CFFA4F1}" type="pres">
      <dgm:prSet presAssocID="{DBB198C5-0608-4B05-9064-A061A575747B}" presName="wedge4" presStyleLbl="node1" presStyleIdx="3" presStyleCnt="4"/>
      <dgm:spPr/>
    </dgm:pt>
    <dgm:pt modelId="{F904FA3C-2F08-45A0-89CC-7B96559AC299}" type="pres">
      <dgm:prSet presAssocID="{DBB198C5-0608-4B05-9064-A061A575747B}" presName="dummy4a" presStyleCnt="0"/>
      <dgm:spPr/>
    </dgm:pt>
    <dgm:pt modelId="{29572A9A-56E9-447A-A930-2C1AEE701D0D}" type="pres">
      <dgm:prSet presAssocID="{DBB198C5-0608-4B05-9064-A061A575747B}" presName="dummy4b" presStyleCnt="0"/>
      <dgm:spPr/>
    </dgm:pt>
    <dgm:pt modelId="{D6963817-D47D-4CFA-A6DD-135F12ECEA25}" type="pres">
      <dgm:prSet presAssocID="{DBB198C5-0608-4B05-9064-A061A575747B}" presName="wedge4Tx" presStyleLbl="node1" presStyleIdx="3" presStyleCnt="4">
        <dgm:presLayoutVars>
          <dgm:chMax val="0"/>
          <dgm:chPref val="0"/>
          <dgm:bulletEnabled val="1"/>
        </dgm:presLayoutVars>
      </dgm:prSet>
      <dgm:spPr/>
    </dgm:pt>
    <dgm:pt modelId="{16D46636-7F8B-4BB7-831E-C440AA42DAD5}" type="pres">
      <dgm:prSet presAssocID="{126D90DA-1747-4421-9E41-20FD1FAAD9B0}" presName="arrowWedge1" presStyleLbl="fgSibTrans2D1" presStyleIdx="0" presStyleCnt="4"/>
      <dgm:spPr>
        <a:solidFill>
          <a:srgbClr val="747474"/>
        </a:solidFill>
      </dgm:spPr>
    </dgm:pt>
    <dgm:pt modelId="{6416E304-12B8-431F-AE4E-3DC9ED7343C2}" type="pres">
      <dgm:prSet presAssocID="{2015778B-F5C0-4A3C-9764-C3A3D2F3ABAC}" presName="arrowWedge2" presStyleLbl="fgSibTrans2D1" presStyleIdx="1" presStyleCnt="4"/>
      <dgm:spPr>
        <a:solidFill>
          <a:srgbClr val="747474"/>
        </a:solidFill>
      </dgm:spPr>
    </dgm:pt>
    <dgm:pt modelId="{D662BEF8-2E60-453C-935C-A821FC09CFA0}" type="pres">
      <dgm:prSet presAssocID="{63086C0B-C928-43C6-8199-A67796505CC8}" presName="arrowWedge3" presStyleLbl="fgSibTrans2D1" presStyleIdx="2" presStyleCnt="4"/>
      <dgm:spPr>
        <a:solidFill>
          <a:srgbClr val="747474"/>
        </a:solidFill>
      </dgm:spPr>
    </dgm:pt>
    <dgm:pt modelId="{75E34A58-E616-4FC7-8FB1-32F0E14FF3ED}" type="pres">
      <dgm:prSet presAssocID="{74BA5395-4370-467D-9858-73A919014F71}" presName="arrowWedge4" presStyleLbl="fgSibTrans2D1" presStyleIdx="3" presStyleCnt="4"/>
      <dgm:spPr>
        <a:solidFill>
          <a:srgbClr val="747474"/>
        </a:solidFill>
      </dgm:spPr>
    </dgm:pt>
  </dgm:ptLst>
  <dgm:cxnLst>
    <dgm:cxn modelId="{E018D641-ADD0-4415-98B9-9A5ACF1517BE}" srcId="{DBB198C5-0608-4B05-9064-A061A575747B}" destId="{ADF6A967-FB76-4AD1-AC5E-F9922BF8B8D5}" srcOrd="3" destOrd="0" parTransId="{24860BCB-7E81-4C51-9E9A-1361CEC26BB6}" sibTransId="{74BA5395-4370-467D-9858-73A919014F71}"/>
    <dgm:cxn modelId="{0EB4B00A-84AD-4196-B97D-560AC3BF4D66}" srcId="{DBB198C5-0608-4B05-9064-A061A575747B}" destId="{73CAE11B-68A1-4E95-AD0B-261EDFC8052F}" srcOrd="0" destOrd="0" parTransId="{EF9AA718-8824-4BC6-811B-475265CAC7F1}" sibTransId="{126D90DA-1747-4421-9E41-20FD1FAAD9B0}"/>
    <dgm:cxn modelId="{EA106251-DA12-42B3-BA6D-A37DFB65FC87}" type="presOf" srcId="{5ADAD994-198A-49DE-8433-723548268EF8}" destId="{1C8A8EB7-0B50-4060-8BC0-7AE75581E06E}" srcOrd="0" destOrd="0" presId="urn:microsoft.com/office/officeart/2005/8/layout/cycle8"/>
    <dgm:cxn modelId="{B7AA8A80-8AC9-48E2-864C-219C4F468B4E}" type="presOf" srcId="{5ADAD994-198A-49DE-8433-723548268EF8}" destId="{A16F205F-5D68-4DA1-A2DE-550A51D686B9}" srcOrd="1" destOrd="0" presId="urn:microsoft.com/office/officeart/2005/8/layout/cycle8"/>
    <dgm:cxn modelId="{B38A2949-6762-48EA-9469-43B9A6DA7112}" type="presOf" srcId="{416F45A4-C92B-48CC-8AB7-DF5FF4DFA48D}" destId="{025AB67B-A4F2-49B5-9ED9-E3399707502F}" srcOrd="0" destOrd="0" presId="urn:microsoft.com/office/officeart/2005/8/layout/cycle8"/>
    <dgm:cxn modelId="{2F35E0C5-E2CF-4AEC-BEC7-D2868C2F9153}" type="presOf" srcId="{73CAE11B-68A1-4E95-AD0B-261EDFC8052F}" destId="{B9AA9C88-9C7C-4D87-B303-EA43FBD3C146}" srcOrd="1" destOrd="0" presId="urn:microsoft.com/office/officeart/2005/8/layout/cycle8"/>
    <dgm:cxn modelId="{54A95C1A-3FE6-4658-9418-73EA4A59E89B}" type="presOf" srcId="{416F45A4-C92B-48CC-8AB7-DF5FF4DFA48D}" destId="{C92666DA-26EF-4B86-933E-5E693F3FC176}" srcOrd="1" destOrd="0" presId="urn:microsoft.com/office/officeart/2005/8/layout/cycle8"/>
    <dgm:cxn modelId="{08CFB5E0-10DD-4F88-BDD5-9C1B29AA8E16}" srcId="{DBB198C5-0608-4B05-9064-A061A575747B}" destId="{416F45A4-C92B-48CC-8AB7-DF5FF4DFA48D}" srcOrd="2" destOrd="0" parTransId="{42651914-1CA0-492D-8086-9E53A6BD14DD}" sibTransId="{63086C0B-C928-43C6-8199-A67796505CC8}"/>
    <dgm:cxn modelId="{F5F7FDAC-6724-4E62-B471-22930DF03F9D}" type="presOf" srcId="{ADF6A967-FB76-4AD1-AC5E-F9922BF8B8D5}" destId="{05439331-27EF-4DDA-B45B-32C15CFFA4F1}" srcOrd="0" destOrd="0" presId="urn:microsoft.com/office/officeart/2005/8/layout/cycle8"/>
    <dgm:cxn modelId="{27D48339-A455-4B87-8BE3-3BDE5773565F}" srcId="{DBB198C5-0608-4B05-9064-A061A575747B}" destId="{5ADAD994-198A-49DE-8433-723548268EF8}" srcOrd="1" destOrd="0" parTransId="{5D4E26A8-99C8-4A35-9E62-4052F58E4547}" sibTransId="{2015778B-F5C0-4A3C-9764-C3A3D2F3ABAC}"/>
    <dgm:cxn modelId="{6897EF34-7038-45C3-8691-BFC1E2093302}" type="presOf" srcId="{ADF6A967-FB76-4AD1-AC5E-F9922BF8B8D5}" destId="{D6963817-D47D-4CFA-A6DD-135F12ECEA25}" srcOrd="1" destOrd="0" presId="urn:microsoft.com/office/officeart/2005/8/layout/cycle8"/>
    <dgm:cxn modelId="{D7DF0B46-C202-4372-BFF1-44998241A346}" type="presOf" srcId="{73CAE11B-68A1-4E95-AD0B-261EDFC8052F}" destId="{7B80B946-0CC5-4249-9A8E-CEA7F0C20266}" srcOrd="0" destOrd="0" presId="urn:microsoft.com/office/officeart/2005/8/layout/cycle8"/>
    <dgm:cxn modelId="{510AF513-5749-47EF-A54C-BC8BA342C847}" type="presOf" srcId="{DBB198C5-0608-4B05-9064-A061A575747B}" destId="{E31CF84B-1512-4CBF-83C6-B95F2FC8274C}" srcOrd="0" destOrd="0" presId="urn:microsoft.com/office/officeart/2005/8/layout/cycle8"/>
    <dgm:cxn modelId="{0CA99BE8-B619-4FF2-B79B-2EAB075BFE0A}" type="presParOf" srcId="{E31CF84B-1512-4CBF-83C6-B95F2FC8274C}" destId="{7B80B946-0CC5-4249-9A8E-CEA7F0C20266}" srcOrd="0" destOrd="0" presId="urn:microsoft.com/office/officeart/2005/8/layout/cycle8"/>
    <dgm:cxn modelId="{1A5C8F98-2473-4EF7-8DE7-71A0F94D61DF}" type="presParOf" srcId="{E31CF84B-1512-4CBF-83C6-B95F2FC8274C}" destId="{FE5270EB-4CC7-4FA5-A71E-4ED0E280F59B}" srcOrd="1" destOrd="0" presId="urn:microsoft.com/office/officeart/2005/8/layout/cycle8"/>
    <dgm:cxn modelId="{D3D22F51-6CEA-49B8-A58D-8C69EB008FEA}" type="presParOf" srcId="{E31CF84B-1512-4CBF-83C6-B95F2FC8274C}" destId="{79945A58-B8BB-4934-B40A-E84876EB6348}" srcOrd="2" destOrd="0" presId="urn:microsoft.com/office/officeart/2005/8/layout/cycle8"/>
    <dgm:cxn modelId="{A01B3C70-9FE1-4F60-80D2-68DC51836C05}" type="presParOf" srcId="{E31CF84B-1512-4CBF-83C6-B95F2FC8274C}" destId="{B9AA9C88-9C7C-4D87-B303-EA43FBD3C146}" srcOrd="3" destOrd="0" presId="urn:microsoft.com/office/officeart/2005/8/layout/cycle8"/>
    <dgm:cxn modelId="{E24C5B85-349E-4389-9105-2521B8F7107A}" type="presParOf" srcId="{E31CF84B-1512-4CBF-83C6-B95F2FC8274C}" destId="{1C8A8EB7-0B50-4060-8BC0-7AE75581E06E}" srcOrd="4" destOrd="0" presId="urn:microsoft.com/office/officeart/2005/8/layout/cycle8"/>
    <dgm:cxn modelId="{9440B2EB-EAF8-42A9-950D-9C655F65CA27}" type="presParOf" srcId="{E31CF84B-1512-4CBF-83C6-B95F2FC8274C}" destId="{DD917ACA-AC72-4841-B1D6-ADA936F9D6D5}" srcOrd="5" destOrd="0" presId="urn:microsoft.com/office/officeart/2005/8/layout/cycle8"/>
    <dgm:cxn modelId="{042F6FEF-CC5D-4A29-823F-AC3602D377AC}" type="presParOf" srcId="{E31CF84B-1512-4CBF-83C6-B95F2FC8274C}" destId="{51C79673-ABE8-4B89-ACBC-FE1222F89AEB}" srcOrd="6" destOrd="0" presId="urn:microsoft.com/office/officeart/2005/8/layout/cycle8"/>
    <dgm:cxn modelId="{CB54B6B6-1B2C-4D7F-AB5F-CB30F413C79A}" type="presParOf" srcId="{E31CF84B-1512-4CBF-83C6-B95F2FC8274C}" destId="{A16F205F-5D68-4DA1-A2DE-550A51D686B9}" srcOrd="7" destOrd="0" presId="urn:microsoft.com/office/officeart/2005/8/layout/cycle8"/>
    <dgm:cxn modelId="{EE19D64A-3470-404B-80C7-297E0A5B4AC9}" type="presParOf" srcId="{E31CF84B-1512-4CBF-83C6-B95F2FC8274C}" destId="{025AB67B-A4F2-49B5-9ED9-E3399707502F}" srcOrd="8" destOrd="0" presId="urn:microsoft.com/office/officeart/2005/8/layout/cycle8"/>
    <dgm:cxn modelId="{EAEAAE45-566C-4B36-BB3F-068BCC39DB33}" type="presParOf" srcId="{E31CF84B-1512-4CBF-83C6-B95F2FC8274C}" destId="{FB53B355-2959-48FE-BDC3-FFCD50F23D76}" srcOrd="9" destOrd="0" presId="urn:microsoft.com/office/officeart/2005/8/layout/cycle8"/>
    <dgm:cxn modelId="{BDC11F6B-77EC-4912-A1B7-9D59C80B5F8F}" type="presParOf" srcId="{E31CF84B-1512-4CBF-83C6-B95F2FC8274C}" destId="{B6EF7612-2108-48CA-8643-CE6C5A2C3A3A}" srcOrd="10" destOrd="0" presId="urn:microsoft.com/office/officeart/2005/8/layout/cycle8"/>
    <dgm:cxn modelId="{33B8A7B5-F6E5-4E27-ACBC-D7FD1A11A0CC}" type="presParOf" srcId="{E31CF84B-1512-4CBF-83C6-B95F2FC8274C}" destId="{C92666DA-26EF-4B86-933E-5E693F3FC176}" srcOrd="11" destOrd="0" presId="urn:microsoft.com/office/officeart/2005/8/layout/cycle8"/>
    <dgm:cxn modelId="{C33E0FB5-45B3-4069-92B2-3334FB507888}" type="presParOf" srcId="{E31CF84B-1512-4CBF-83C6-B95F2FC8274C}" destId="{05439331-27EF-4DDA-B45B-32C15CFFA4F1}" srcOrd="12" destOrd="0" presId="urn:microsoft.com/office/officeart/2005/8/layout/cycle8"/>
    <dgm:cxn modelId="{EE80DF9E-0CCC-499D-9DCF-7C206F3B4368}" type="presParOf" srcId="{E31CF84B-1512-4CBF-83C6-B95F2FC8274C}" destId="{F904FA3C-2F08-45A0-89CC-7B96559AC299}" srcOrd="13" destOrd="0" presId="urn:microsoft.com/office/officeart/2005/8/layout/cycle8"/>
    <dgm:cxn modelId="{8F48FC63-E416-4413-8F15-75BA52480268}" type="presParOf" srcId="{E31CF84B-1512-4CBF-83C6-B95F2FC8274C}" destId="{29572A9A-56E9-447A-A930-2C1AEE701D0D}" srcOrd="14" destOrd="0" presId="urn:microsoft.com/office/officeart/2005/8/layout/cycle8"/>
    <dgm:cxn modelId="{4931974F-6565-4504-988C-F0EDDEADCA88}" type="presParOf" srcId="{E31CF84B-1512-4CBF-83C6-B95F2FC8274C}" destId="{D6963817-D47D-4CFA-A6DD-135F12ECEA25}" srcOrd="15" destOrd="0" presId="urn:microsoft.com/office/officeart/2005/8/layout/cycle8"/>
    <dgm:cxn modelId="{09795E86-9F77-42BE-8FDF-AD8C293C9523}" type="presParOf" srcId="{E31CF84B-1512-4CBF-83C6-B95F2FC8274C}" destId="{16D46636-7F8B-4BB7-831E-C440AA42DAD5}" srcOrd="16" destOrd="0" presId="urn:microsoft.com/office/officeart/2005/8/layout/cycle8"/>
    <dgm:cxn modelId="{2CB05E23-8809-4B61-B8D5-82F215265855}" type="presParOf" srcId="{E31CF84B-1512-4CBF-83C6-B95F2FC8274C}" destId="{6416E304-12B8-431F-AE4E-3DC9ED7343C2}" srcOrd="17" destOrd="0" presId="urn:microsoft.com/office/officeart/2005/8/layout/cycle8"/>
    <dgm:cxn modelId="{34D0B050-0F72-476A-840B-72F8AEF4BAA1}" type="presParOf" srcId="{E31CF84B-1512-4CBF-83C6-B95F2FC8274C}" destId="{D662BEF8-2E60-453C-935C-A821FC09CFA0}" srcOrd="18" destOrd="0" presId="urn:microsoft.com/office/officeart/2005/8/layout/cycle8"/>
    <dgm:cxn modelId="{918DFF1C-1B5F-446F-8E41-B43CFD237521}" type="presParOf" srcId="{E31CF84B-1512-4CBF-83C6-B95F2FC8274C}" destId="{75E34A58-E616-4FC7-8FB1-32F0E14FF3E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E64325-9CEE-4608-A93E-C915CDCCFB5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7D99AB68-16CA-4528-96F2-EC2A952F33A5}">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265CAA-4874-40F0-8490-FDBDD5EF0025}" type="par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FAE57CE7-5E73-4E60-9214-14DD75584226}" type="sibTrans" cxnId="{47BEC0C6-DD26-4850-924E-C731C228381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D1BBB58-55F8-40D1-B550-A3152A9CCEEB}" type="asst">
      <dgm:prSet phldrT="[Text]" custT="1"/>
      <dgm:spPr>
        <a:gradFill rotWithShape="0">
          <a:gsLst>
            <a:gs pos="0">
              <a:srgbClr val="22FFC3"/>
            </a:gs>
            <a:gs pos="97000">
              <a:srgbClr val="00CCBD"/>
            </a:gs>
          </a:gsLst>
          <a:lin ang="16200000" scaled="0"/>
        </a:gradFill>
        <a:ln>
          <a:noFill/>
        </a:ln>
      </dgm:spPr>
      <dgm:t>
        <a:bodyPr/>
        <a:lstStyle/>
        <a:p>
          <a:r>
            <a:rPr lang="tr-TR"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90F126B4-F346-481A-9826-5B00E2AB0859}" type="parTrans" cxnId="{787D1B5A-4D30-4D6E-ACA3-0FBF705E57B4}">
      <dgm:prSet/>
      <dgm:spPr>
        <a:noFill/>
        <a:ln w="12700" cap="flat" cmpd="sng" algn="ctr">
          <a:solidFill>
            <a:srgbClr val="0DE0B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C203BCB-525B-45D3-8FD2-ECD9D4B4F8BD}" type="sibTrans" cxnId="{787D1B5A-4D30-4D6E-ACA3-0FBF705E57B4}">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0B84763-F1C9-4C47-B171-649673BE060F}">
      <dgm:prSet phldrT="[Text]" custT="1"/>
      <dgm:spPr>
        <a:gradFill rotWithShape="0">
          <a:gsLst>
            <a:gs pos="0">
              <a:srgbClr val="22FFC3"/>
            </a:gs>
            <a:gs pos="97000">
              <a:srgbClr val="00CCBD"/>
            </a:gs>
          </a:gsLst>
          <a:lin ang="16200000" scaled="0"/>
        </a:gra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1DED01E-50B0-418A-928C-1C4686BDCE49}" type="parTrans" cxnId="{B2E7FF49-28A5-48FF-B1E9-40EC35D2FBC3}">
      <dgm:prSet/>
      <dgm:spPr>
        <a:noFill/>
        <a:ln w="12700" cap="flat" cmpd="sng" algn="ctr">
          <a:solidFill>
            <a:srgbClr val="0DE0B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EFB3EA13-56A4-48DC-90B6-B3BC425ED367}" type="sibTrans" cxnId="{B2E7FF49-28A5-48FF-B1E9-40EC35D2FBC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6BF6C99-1DFA-49D8-8A3F-B70B0788E6D6}">
      <dgm:prSet phldrT="[Text]" custT="1"/>
      <dgm:spPr>
        <a:gradFill rotWithShape="0">
          <a:gsLst>
            <a:gs pos="0">
              <a:srgbClr val="22FFC3"/>
            </a:gs>
            <a:gs pos="97000">
              <a:srgbClr val="00CCBD"/>
            </a:gs>
          </a:gsLst>
          <a:lin ang="16200000" scaled="0"/>
        </a:gra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56A931AC-7EAF-4E09-A23E-7D1CFB9DE4D5}" type="parTrans" cxnId="{4923CD17-8515-47BD-BDB5-A2AD7FD83968}">
      <dgm:prSet/>
      <dgm:spPr>
        <a:noFill/>
        <a:ln w="12700" cap="flat" cmpd="sng" algn="ctr">
          <a:solidFill>
            <a:srgbClr val="0DE0B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488F875-02BE-46DB-B1A8-2A04A2063A70}" type="sibTrans" cxnId="{4923CD17-8515-47BD-BDB5-A2AD7FD83968}">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60EA82B6-1B12-450F-8DC6-C5BD0DDDBFA6}">
      <dgm:prSet phldrT="[Text]" custT="1"/>
      <dgm:spPr>
        <a:gradFill rotWithShape="0">
          <a:gsLst>
            <a:gs pos="0">
              <a:srgbClr val="22FFC3"/>
            </a:gs>
            <a:gs pos="97000">
              <a:srgbClr val="00CCBD"/>
            </a:gs>
          </a:gsLst>
          <a:lin ang="16200000" scaled="0"/>
        </a:gra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373C64A1-D056-480D-BADA-DEB1154A97A1}" type="parTrans" cxnId="{A8E5AE91-263A-4D05-8486-1474D88F9023}">
      <dgm:prSet/>
      <dgm:spPr>
        <a:noFill/>
        <a:ln w="12700" cap="flat" cmpd="sng" algn="ctr">
          <a:solidFill>
            <a:srgbClr val="0DE0B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BB0FFFEA-D2B6-4B36-92CD-EA77E4027E1D}" type="sibTrans" cxnId="{A8E5AE91-263A-4D05-8486-1474D88F9023}">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07ECCF0B-926F-4E91-834D-737CBF545177}">
      <dgm:prSet phldrT="[Text]" custT="1"/>
      <dgm:spPr>
        <a:gradFill rotWithShape="0">
          <a:gsLst>
            <a:gs pos="0">
              <a:srgbClr val="22FFC3"/>
            </a:gs>
            <a:gs pos="97000">
              <a:srgbClr val="00CCBD"/>
            </a:gs>
          </a:gsLst>
          <a:lin ang="16200000" scaled="0"/>
        </a:gra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C19596D-1931-4302-A290-1870C6FB18BA}" type="parTrans" cxnId="{125B5CB6-60C8-480A-B9DC-AD1CD1E4414D}">
      <dgm:prSet/>
      <dgm:spPr>
        <a:noFill/>
        <a:ln w="12700" cap="flat" cmpd="sng" algn="ctr">
          <a:solidFill>
            <a:srgbClr val="0DE0BF"/>
          </a:solidFill>
          <a:prstDash val="solid"/>
          <a:miter lim="800000"/>
        </a:ln>
        <a:effectLs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AB7CED80-CA33-49EC-80AF-6D743A6EAE2D}" type="sibTrans" cxnId="{125B5CB6-60C8-480A-B9DC-AD1CD1E4414D}">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77D85BAD-4097-40FF-A9AF-3223E07585BA}">
      <dgm:prSet phldrT="[Text]" custT="1"/>
      <dgm:spPr>
        <a:gradFill rotWithShape="0">
          <a:gsLst>
            <a:gs pos="0">
              <a:srgbClr val="22FFC3"/>
            </a:gs>
            <a:gs pos="97000">
              <a:srgbClr val="00CCBD"/>
            </a:gs>
          </a:gsLst>
          <a:lin ang="16200000" scaled="0"/>
        </a:gradFill>
        <a:ln>
          <a:noFill/>
        </a:ln>
      </dgm:spPr>
      <dgm:t>
        <a:bodyPr/>
        <a:lstStyle/>
        <a:p>
          <a:r>
            <a:rPr lang="tr-TR"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85A54A26-E42B-4ECD-A4D4-F20DFA292494}" type="parTrans" cxnId="{FE8871DB-19BB-489A-B161-AE91C272B5B5}">
      <dgm:prSet/>
      <dgm:spPr>
        <a:ln>
          <a:solidFill>
            <a:srgbClr val="0DE0BF"/>
          </a:solidFill>
        </a:ln>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237EFD-4F8C-40B1-A78D-946D2771919B}" type="sibTrans" cxnId="{FE8871DB-19BB-489A-B161-AE91C272B5B5}">
      <dgm:prSet/>
      <dgm:spPr/>
      <dgm:t>
        <a:bodyPr/>
        <a:lstStyle/>
        <a:p>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dgm:t>
    </dgm:pt>
    <dgm:pt modelId="{D4C22E49-52B4-4208-A9B8-6D77FD0A7957}" type="pres">
      <dgm:prSet presAssocID="{ACE64325-9CEE-4608-A93E-C915CDCCFB54}" presName="hierChild1" presStyleCnt="0">
        <dgm:presLayoutVars>
          <dgm:orgChart val="1"/>
          <dgm:chPref val="1"/>
          <dgm:dir/>
          <dgm:animOne val="branch"/>
          <dgm:animLvl val="lvl"/>
          <dgm:resizeHandles/>
        </dgm:presLayoutVars>
      </dgm:prSet>
      <dgm:spPr/>
    </dgm:pt>
    <dgm:pt modelId="{3AAD17CE-F9F2-44C5-A196-DD7637B98C55}" type="pres">
      <dgm:prSet presAssocID="{7D99AB68-16CA-4528-96F2-EC2A952F33A5}" presName="hierRoot1" presStyleCnt="0">
        <dgm:presLayoutVars>
          <dgm:hierBranch val="init"/>
        </dgm:presLayoutVars>
      </dgm:prSet>
      <dgm:spPr/>
    </dgm:pt>
    <dgm:pt modelId="{6EC7CC92-035A-48C1-8137-D26D38710611}" type="pres">
      <dgm:prSet presAssocID="{7D99AB68-16CA-4528-96F2-EC2A952F33A5}" presName="rootComposite1" presStyleCnt="0"/>
      <dgm:spPr/>
    </dgm:pt>
    <dgm:pt modelId="{88248D7B-3E77-469E-868A-AC3C76B3148D}" type="pres">
      <dgm:prSet presAssocID="{7D99AB68-16CA-4528-96F2-EC2A952F33A5}" presName="rootText1" presStyleLbl="node0" presStyleIdx="0" presStyleCnt="1">
        <dgm:presLayoutVars>
          <dgm:chPref val="3"/>
        </dgm:presLayoutVars>
      </dgm:prSet>
      <dgm:spPr/>
    </dgm:pt>
    <dgm:pt modelId="{8A8BDE3C-061C-4646-AFE3-A40D654EA094}" type="pres">
      <dgm:prSet presAssocID="{7D99AB68-16CA-4528-96F2-EC2A952F33A5}" presName="rootConnector1" presStyleLbl="node1" presStyleIdx="0" presStyleCnt="0"/>
      <dgm:spPr/>
    </dgm:pt>
    <dgm:pt modelId="{3DAC29DF-DC0E-4A78-8AEE-642C57A533E3}" type="pres">
      <dgm:prSet presAssocID="{7D99AB68-16CA-4528-96F2-EC2A952F33A5}" presName="hierChild2" presStyleCnt="0"/>
      <dgm:spPr/>
    </dgm:pt>
    <dgm:pt modelId="{C4876A4F-2ECC-4402-83DF-25B916B49204}" type="pres">
      <dgm:prSet presAssocID="{01DED01E-50B0-418A-928C-1C4686BDCE49}" presName="Name37" presStyleLbl="parChTrans1D2" presStyleIdx="0" presStyleCnt="6"/>
      <dgm: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dgm:spPr>
    </dgm:pt>
    <dgm:pt modelId="{E33710BD-9594-416E-B81D-0B4E3ED3A6FF}" type="pres">
      <dgm:prSet presAssocID="{D0B84763-F1C9-4C47-B171-649673BE060F}" presName="hierRoot2" presStyleCnt="0">
        <dgm:presLayoutVars>
          <dgm:hierBranch val="init"/>
        </dgm:presLayoutVars>
      </dgm:prSet>
      <dgm:spPr/>
    </dgm:pt>
    <dgm:pt modelId="{2C34FF3D-9456-47D9-85A1-2DFB4605ED39}" type="pres">
      <dgm:prSet presAssocID="{D0B84763-F1C9-4C47-B171-649673BE060F}" presName="rootComposite" presStyleCnt="0"/>
      <dgm:spPr/>
    </dgm:pt>
    <dgm:pt modelId="{024028FF-31BD-426C-B225-D793D973D3CF}" type="pres">
      <dgm:prSet presAssocID="{D0B84763-F1C9-4C47-B171-649673BE060F}" presName="rootText" presStyleLbl="node2" presStyleIdx="0" presStyleCnt="5" custLinFactNeighborX="-40333">
        <dgm:presLayoutVars>
          <dgm:chPref val="3"/>
        </dgm:presLayoutVars>
      </dgm:prSet>
      <dgm:spPr/>
    </dgm:pt>
    <dgm:pt modelId="{00F80C27-E4C9-4325-AEC1-39E9E50D64D4}" type="pres">
      <dgm:prSet presAssocID="{D0B84763-F1C9-4C47-B171-649673BE060F}" presName="rootConnector" presStyleLbl="node2" presStyleIdx="0" presStyleCnt="5"/>
      <dgm:spPr/>
    </dgm:pt>
    <dgm:pt modelId="{9F1E5970-605E-4C97-9A1E-936BCA6D152C}" type="pres">
      <dgm:prSet presAssocID="{D0B84763-F1C9-4C47-B171-649673BE060F}" presName="hierChild4" presStyleCnt="0"/>
      <dgm:spPr/>
    </dgm:pt>
    <dgm:pt modelId="{B097941B-A725-4DAD-9CDE-B1814189AA19}" type="pres">
      <dgm:prSet presAssocID="{D0B84763-F1C9-4C47-B171-649673BE060F}" presName="hierChild5" presStyleCnt="0"/>
      <dgm:spPr/>
    </dgm:pt>
    <dgm:pt modelId="{D31C7B4B-6E9E-4DBF-855D-45FDC070524E}" type="pres">
      <dgm:prSet presAssocID="{56A931AC-7EAF-4E09-A23E-7D1CFB9DE4D5}" presName="Name37" presStyleLbl="parChTrans1D2" presStyleIdx="1" presStyleCnt="6"/>
      <dgm: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dgm:spPr>
    </dgm:pt>
    <dgm:pt modelId="{B4832E4F-8BE4-46E6-822C-94EAB6500474}" type="pres">
      <dgm:prSet presAssocID="{D6BF6C99-1DFA-49D8-8A3F-B70B0788E6D6}" presName="hierRoot2" presStyleCnt="0">
        <dgm:presLayoutVars>
          <dgm:hierBranch val="init"/>
        </dgm:presLayoutVars>
      </dgm:prSet>
      <dgm:spPr/>
    </dgm:pt>
    <dgm:pt modelId="{FB9EE7B6-2A99-4AD6-9B03-158D47E06C7C}" type="pres">
      <dgm:prSet presAssocID="{D6BF6C99-1DFA-49D8-8A3F-B70B0788E6D6}" presName="rootComposite" presStyleCnt="0"/>
      <dgm:spPr/>
    </dgm:pt>
    <dgm:pt modelId="{AE2CF17F-5EA0-40AF-B4F3-58F13B30EF62}" type="pres">
      <dgm:prSet presAssocID="{D6BF6C99-1DFA-49D8-8A3F-B70B0788E6D6}" presName="rootText" presStyleLbl="node2" presStyleIdx="1" presStyleCnt="5" custLinFactNeighborX="-20774">
        <dgm:presLayoutVars>
          <dgm:chPref val="3"/>
        </dgm:presLayoutVars>
      </dgm:prSet>
      <dgm:spPr/>
    </dgm:pt>
    <dgm:pt modelId="{2D9E54EF-E8AA-482E-8A87-3B4A33B94033}" type="pres">
      <dgm:prSet presAssocID="{D6BF6C99-1DFA-49D8-8A3F-B70B0788E6D6}" presName="rootConnector" presStyleLbl="node2" presStyleIdx="1" presStyleCnt="5"/>
      <dgm:spPr/>
    </dgm:pt>
    <dgm:pt modelId="{96747211-06D5-481E-97B1-95BCC131FFE9}" type="pres">
      <dgm:prSet presAssocID="{D6BF6C99-1DFA-49D8-8A3F-B70B0788E6D6}" presName="hierChild4" presStyleCnt="0"/>
      <dgm:spPr/>
    </dgm:pt>
    <dgm:pt modelId="{CAAC1B2A-86BF-48D2-979B-900BAAD5191A}" type="pres">
      <dgm:prSet presAssocID="{D6BF6C99-1DFA-49D8-8A3F-B70B0788E6D6}" presName="hierChild5" presStyleCnt="0"/>
      <dgm:spPr/>
    </dgm:pt>
    <dgm:pt modelId="{C13FC5C1-1D94-4311-B6EA-2F3822BCD964}" type="pres">
      <dgm:prSet presAssocID="{373C64A1-D056-480D-BADA-DEB1154A97A1}" presName="Name37" presStyleLbl="parChTrans1D2" presStyleIdx="2" presStyleCnt="6"/>
      <dgm:spPr>
        <a:xfrm>
          <a:off x="9985628" y="1511931"/>
          <a:ext cx="91440" cy="2776988"/>
        </a:xfrm>
        <a:custGeom>
          <a:avLst/>
          <a:gdLst/>
          <a:ahLst/>
          <a:cxnLst/>
          <a:rect l="0" t="0" r="0" b="0"/>
          <a:pathLst>
            <a:path>
              <a:moveTo>
                <a:pt x="45720" y="0"/>
              </a:moveTo>
              <a:lnTo>
                <a:pt x="45720" y="2776988"/>
              </a:lnTo>
            </a:path>
          </a:pathLst>
        </a:custGeom>
      </dgm:spPr>
    </dgm:pt>
    <dgm:pt modelId="{7D12DB8C-CF47-457C-AAE7-EFFA52451F5C}" type="pres">
      <dgm:prSet presAssocID="{60EA82B6-1B12-450F-8DC6-C5BD0DDDBFA6}" presName="hierRoot2" presStyleCnt="0">
        <dgm:presLayoutVars>
          <dgm:hierBranch val="init"/>
        </dgm:presLayoutVars>
      </dgm:prSet>
      <dgm:spPr/>
    </dgm:pt>
    <dgm:pt modelId="{72435DC1-3BE0-4F32-8A87-67E730B61AD1}" type="pres">
      <dgm:prSet presAssocID="{60EA82B6-1B12-450F-8DC6-C5BD0DDDBFA6}" presName="rootComposite" presStyleCnt="0"/>
      <dgm:spPr/>
    </dgm:pt>
    <dgm:pt modelId="{0B304B90-CFAF-429E-B325-9B81DFAA07C5}" type="pres">
      <dgm:prSet presAssocID="{60EA82B6-1B12-450F-8DC6-C5BD0DDDBFA6}" presName="rootText" presStyleLbl="node2" presStyleIdx="2" presStyleCnt="5">
        <dgm:presLayoutVars>
          <dgm:chPref val="3"/>
        </dgm:presLayoutVars>
      </dgm:prSet>
      <dgm:spPr/>
    </dgm:pt>
    <dgm:pt modelId="{B526F89E-42AB-4ADF-AB48-5A00C0663060}" type="pres">
      <dgm:prSet presAssocID="{60EA82B6-1B12-450F-8DC6-C5BD0DDDBFA6}" presName="rootConnector" presStyleLbl="node2" presStyleIdx="2" presStyleCnt="5"/>
      <dgm:spPr/>
    </dgm:pt>
    <dgm:pt modelId="{9FA1E1FA-CC5F-4905-AB5C-06986AAC1BCE}" type="pres">
      <dgm:prSet presAssocID="{60EA82B6-1B12-450F-8DC6-C5BD0DDDBFA6}" presName="hierChild4" presStyleCnt="0"/>
      <dgm:spPr/>
    </dgm:pt>
    <dgm:pt modelId="{D7399980-B15C-40A0-B7CA-914A86804DB1}" type="pres">
      <dgm:prSet presAssocID="{60EA82B6-1B12-450F-8DC6-C5BD0DDDBFA6}" presName="hierChild5" presStyleCnt="0"/>
      <dgm:spPr/>
    </dgm:pt>
    <dgm:pt modelId="{4661486D-9409-4AA5-B6FA-D77F43933CC6}" type="pres">
      <dgm:prSet presAssocID="{85A54A26-E42B-4ECD-A4D4-F20DFA292494}" presName="Name37" presStyleLbl="parChTrans1D2" presStyleIdx="3" presStyleCnt="6"/>
      <dgm:spPr/>
    </dgm:pt>
    <dgm:pt modelId="{CEF47326-1FB4-44AF-914B-FE0FDF392D6D}" type="pres">
      <dgm:prSet presAssocID="{77D85BAD-4097-40FF-A9AF-3223E07585BA}" presName="hierRoot2" presStyleCnt="0">
        <dgm:presLayoutVars>
          <dgm:hierBranch val="init"/>
        </dgm:presLayoutVars>
      </dgm:prSet>
      <dgm:spPr/>
    </dgm:pt>
    <dgm:pt modelId="{B045FE32-5DF8-4EDE-8316-37FF5BBAEF0B}" type="pres">
      <dgm:prSet presAssocID="{77D85BAD-4097-40FF-A9AF-3223E07585BA}" presName="rootComposite" presStyleCnt="0"/>
      <dgm:spPr/>
    </dgm:pt>
    <dgm:pt modelId="{54A6372D-4217-4FC8-976C-8110CF431669}" type="pres">
      <dgm:prSet presAssocID="{77D85BAD-4097-40FF-A9AF-3223E07585BA}" presName="rootText" presStyleLbl="node2" presStyleIdx="3" presStyleCnt="5" custLinFactNeighborX="23744">
        <dgm:presLayoutVars>
          <dgm:chPref val="3"/>
        </dgm:presLayoutVars>
      </dgm:prSet>
      <dgm:spPr/>
    </dgm:pt>
    <dgm:pt modelId="{B13BA6F1-1F47-4A3F-8A20-78F0E3AAA1E8}" type="pres">
      <dgm:prSet presAssocID="{77D85BAD-4097-40FF-A9AF-3223E07585BA}" presName="rootConnector" presStyleLbl="node2" presStyleIdx="3" presStyleCnt="5"/>
      <dgm:spPr/>
    </dgm:pt>
    <dgm:pt modelId="{B19579CB-EBD1-42E7-A338-D35FCEF9BE6D}" type="pres">
      <dgm:prSet presAssocID="{77D85BAD-4097-40FF-A9AF-3223E07585BA}" presName="hierChild4" presStyleCnt="0"/>
      <dgm:spPr/>
    </dgm:pt>
    <dgm:pt modelId="{FD86026B-4E4F-43A9-92B3-AA83CE9B9299}" type="pres">
      <dgm:prSet presAssocID="{77D85BAD-4097-40FF-A9AF-3223E07585BA}" presName="hierChild5" presStyleCnt="0"/>
      <dgm:spPr/>
    </dgm:pt>
    <dgm:pt modelId="{07C1F946-2E97-4594-838F-DC24D69324DD}" type="pres">
      <dgm:prSet presAssocID="{AC19596D-1931-4302-A290-1870C6FB18BA}" presName="Name37" presStyleLbl="parChTrans1D2" presStyleIdx="4" presStyleCnt="6"/>
      <dgm: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dgm:spPr>
    </dgm:pt>
    <dgm:pt modelId="{1AA60B1F-BFFE-4359-B49F-36B32F613BB4}" type="pres">
      <dgm:prSet presAssocID="{07ECCF0B-926F-4E91-834D-737CBF545177}" presName="hierRoot2" presStyleCnt="0">
        <dgm:presLayoutVars>
          <dgm:hierBranch val="init"/>
        </dgm:presLayoutVars>
      </dgm:prSet>
      <dgm:spPr/>
    </dgm:pt>
    <dgm:pt modelId="{0E8C3FF0-F868-42D2-9ADE-D0741920F3D3}" type="pres">
      <dgm:prSet presAssocID="{07ECCF0B-926F-4E91-834D-737CBF545177}" presName="rootComposite" presStyleCnt="0"/>
      <dgm:spPr/>
    </dgm:pt>
    <dgm:pt modelId="{ED98B5F9-CC4C-45D6-B165-33A46CFDB6C9}" type="pres">
      <dgm:prSet presAssocID="{07ECCF0B-926F-4E91-834D-737CBF545177}" presName="rootText" presStyleLbl="node2" presStyleIdx="4" presStyleCnt="5" custLinFactNeighborX="40333">
        <dgm:presLayoutVars>
          <dgm:chPref val="3"/>
        </dgm:presLayoutVars>
      </dgm:prSet>
      <dgm:spPr/>
    </dgm:pt>
    <dgm:pt modelId="{16AA2B54-7A47-4D43-B883-C4221F6095BD}" type="pres">
      <dgm:prSet presAssocID="{07ECCF0B-926F-4E91-834D-737CBF545177}" presName="rootConnector" presStyleLbl="node2" presStyleIdx="4" presStyleCnt="5"/>
      <dgm:spPr/>
    </dgm:pt>
    <dgm:pt modelId="{6E2534C5-692D-4E03-B36F-4A992C43B864}" type="pres">
      <dgm:prSet presAssocID="{07ECCF0B-926F-4E91-834D-737CBF545177}" presName="hierChild4" presStyleCnt="0"/>
      <dgm:spPr/>
    </dgm:pt>
    <dgm:pt modelId="{F8561178-10AD-4843-AAD8-A5C08363B1DF}" type="pres">
      <dgm:prSet presAssocID="{07ECCF0B-926F-4E91-834D-737CBF545177}" presName="hierChild5" presStyleCnt="0"/>
      <dgm:spPr/>
    </dgm:pt>
    <dgm:pt modelId="{ACACCFDC-27A0-4A41-8E4E-4465BE4FB0FD}" type="pres">
      <dgm:prSet presAssocID="{7D99AB68-16CA-4528-96F2-EC2A952F33A5}" presName="hierChild3" presStyleCnt="0"/>
      <dgm:spPr/>
    </dgm:pt>
    <dgm:pt modelId="{94F6B78A-DD92-4455-BBDA-B6F98BF363EC}" type="pres">
      <dgm:prSet presAssocID="{90F126B4-F346-481A-9826-5B00E2AB0859}" presName="Name111" presStyleLbl="parChTrans1D2" presStyleIdx="5" presStyleCnt="6"/>
      <dgm:spPr>
        <a:xfrm>
          <a:off x="9714409" y="1511931"/>
          <a:ext cx="316938" cy="1388494"/>
        </a:xfrm>
        <a:custGeom>
          <a:avLst/>
          <a:gdLst/>
          <a:ahLst/>
          <a:cxnLst/>
          <a:rect l="0" t="0" r="0" b="0"/>
          <a:pathLst>
            <a:path>
              <a:moveTo>
                <a:pt x="316938" y="0"/>
              </a:moveTo>
              <a:lnTo>
                <a:pt x="316938" y="1388494"/>
              </a:lnTo>
              <a:lnTo>
                <a:pt x="0" y="1388494"/>
              </a:lnTo>
            </a:path>
          </a:pathLst>
        </a:custGeom>
      </dgm:spPr>
    </dgm:pt>
    <dgm:pt modelId="{F120DF6C-B294-4686-94A9-4A13C132896D}" type="pres">
      <dgm:prSet presAssocID="{6D1BBB58-55F8-40D1-B550-A3152A9CCEEB}" presName="hierRoot3" presStyleCnt="0">
        <dgm:presLayoutVars>
          <dgm:hierBranch val="init"/>
        </dgm:presLayoutVars>
      </dgm:prSet>
      <dgm:spPr/>
    </dgm:pt>
    <dgm:pt modelId="{F7D1A556-BEED-45DA-BFE1-EADD6232A957}" type="pres">
      <dgm:prSet presAssocID="{6D1BBB58-55F8-40D1-B550-A3152A9CCEEB}" presName="rootComposite3" presStyleCnt="0"/>
      <dgm:spPr/>
    </dgm:pt>
    <dgm:pt modelId="{7B8DADE8-AB63-41E9-ABC6-2691EF110364}" type="pres">
      <dgm:prSet presAssocID="{6D1BBB58-55F8-40D1-B550-A3152A9CCEEB}" presName="rootText3" presStyleLbl="asst1" presStyleIdx="0" presStyleCnt="1">
        <dgm:presLayoutVars>
          <dgm:chPref val="3"/>
        </dgm:presLayoutVars>
      </dgm:prSet>
      <dgm:spPr/>
    </dgm:pt>
    <dgm:pt modelId="{4A80B4AD-FB0E-4806-9D67-3991360EC1A8}" type="pres">
      <dgm:prSet presAssocID="{6D1BBB58-55F8-40D1-B550-A3152A9CCEEB}" presName="rootConnector3" presStyleLbl="asst1" presStyleIdx="0" presStyleCnt="1"/>
      <dgm:spPr/>
    </dgm:pt>
    <dgm:pt modelId="{439D2A79-44A0-4D19-A2AA-4567EC3A1217}" type="pres">
      <dgm:prSet presAssocID="{6D1BBB58-55F8-40D1-B550-A3152A9CCEEB}" presName="hierChild6" presStyleCnt="0"/>
      <dgm:spPr/>
    </dgm:pt>
    <dgm:pt modelId="{2F0B793B-66FA-43F5-970C-19BF021E79C1}" type="pres">
      <dgm:prSet presAssocID="{6D1BBB58-55F8-40D1-B550-A3152A9CCEEB}" presName="hierChild7" presStyleCnt="0"/>
      <dgm:spPr/>
    </dgm:pt>
  </dgm:ptLst>
  <dgm:cxnLst>
    <dgm:cxn modelId="{5831E998-AACE-4BA6-B3CB-C0B2AEE2F7D5}" type="presOf" srcId="{373C64A1-D056-480D-BADA-DEB1154A97A1}" destId="{C13FC5C1-1D94-4311-B6EA-2F3822BCD964}" srcOrd="0" destOrd="0" presId="urn:microsoft.com/office/officeart/2005/8/layout/orgChart1"/>
    <dgm:cxn modelId="{74AC9C65-BFD6-457B-A978-B6DE0F375E26}" type="presOf" srcId="{77D85BAD-4097-40FF-A9AF-3223E07585BA}" destId="{54A6372D-4217-4FC8-976C-8110CF431669}" srcOrd="0" destOrd="0" presId="urn:microsoft.com/office/officeart/2005/8/layout/orgChart1"/>
    <dgm:cxn modelId="{80DF7A39-A0EA-48D5-B31D-3653FFCE9F94}" type="presOf" srcId="{56A931AC-7EAF-4E09-A23E-7D1CFB9DE4D5}" destId="{D31C7B4B-6E9E-4DBF-855D-45FDC070524E}" srcOrd="0" destOrd="0" presId="urn:microsoft.com/office/officeart/2005/8/layout/orgChart1"/>
    <dgm:cxn modelId="{787D1B5A-4D30-4D6E-ACA3-0FBF705E57B4}" srcId="{7D99AB68-16CA-4528-96F2-EC2A952F33A5}" destId="{6D1BBB58-55F8-40D1-B550-A3152A9CCEEB}" srcOrd="0" destOrd="0" parTransId="{90F126B4-F346-481A-9826-5B00E2AB0859}" sibTransId="{BC203BCB-525B-45D3-8FD2-ECD9D4B4F8BD}"/>
    <dgm:cxn modelId="{B2E7FF49-28A5-48FF-B1E9-40EC35D2FBC3}" srcId="{7D99AB68-16CA-4528-96F2-EC2A952F33A5}" destId="{D0B84763-F1C9-4C47-B171-649673BE060F}" srcOrd="1" destOrd="0" parTransId="{01DED01E-50B0-418A-928C-1C4686BDCE49}" sibTransId="{EFB3EA13-56A4-48DC-90B6-B3BC425ED367}"/>
    <dgm:cxn modelId="{A655018E-5A8E-4367-84D3-84BE6DC3C80C}" type="presOf" srcId="{90F126B4-F346-481A-9826-5B00E2AB0859}" destId="{94F6B78A-DD92-4455-BBDA-B6F98BF363EC}" srcOrd="0" destOrd="0" presId="urn:microsoft.com/office/officeart/2005/8/layout/orgChart1"/>
    <dgm:cxn modelId="{27697E6B-EB89-47C0-9AE3-74391752EAED}" type="presOf" srcId="{6D1BBB58-55F8-40D1-B550-A3152A9CCEEB}" destId="{4A80B4AD-FB0E-4806-9D67-3991360EC1A8}" srcOrd="1" destOrd="0" presId="urn:microsoft.com/office/officeart/2005/8/layout/orgChart1"/>
    <dgm:cxn modelId="{DC779B00-9E5F-4B98-B193-E648587A29C2}" type="presOf" srcId="{7D99AB68-16CA-4528-96F2-EC2A952F33A5}" destId="{8A8BDE3C-061C-4646-AFE3-A40D654EA094}" srcOrd="1" destOrd="0" presId="urn:microsoft.com/office/officeart/2005/8/layout/orgChart1"/>
    <dgm:cxn modelId="{1EFBCAA3-54AE-478D-857C-28885857E1E6}" type="presOf" srcId="{D0B84763-F1C9-4C47-B171-649673BE060F}" destId="{024028FF-31BD-426C-B225-D793D973D3CF}" srcOrd="0" destOrd="0" presId="urn:microsoft.com/office/officeart/2005/8/layout/orgChart1"/>
    <dgm:cxn modelId="{4D72AAE3-39E9-4362-97A0-C5B86B3B5477}" type="presOf" srcId="{D0B84763-F1C9-4C47-B171-649673BE060F}" destId="{00F80C27-E4C9-4325-AEC1-39E9E50D64D4}" srcOrd="1" destOrd="0" presId="urn:microsoft.com/office/officeart/2005/8/layout/orgChart1"/>
    <dgm:cxn modelId="{FE8871DB-19BB-489A-B161-AE91C272B5B5}" srcId="{7D99AB68-16CA-4528-96F2-EC2A952F33A5}" destId="{77D85BAD-4097-40FF-A9AF-3223E07585BA}" srcOrd="4" destOrd="0" parTransId="{85A54A26-E42B-4ECD-A4D4-F20DFA292494}" sibTransId="{D4237EFD-4F8C-40B1-A78D-946D2771919B}"/>
    <dgm:cxn modelId="{E4D8E8B2-D1A1-4E1F-8774-A1F7E73F5A80}" type="presOf" srcId="{6D1BBB58-55F8-40D1-B550-A3152A9CCEEB}" destId="{7B8DADE8-AB63-41E9-ABC6-2691EF110364}" srcOrd="0" destOrd="0" presId="urn:microsoft.com/office/officeart/2005/8/layout/orgChart1"/>
    <dgm:cxn modelId="{C02A72B2-2B8D-414F-BCB3-9E65453F9FC3}" type="presOf" srcId="{85A54A26-E42B-4ECD-A4D4-F20DFA292494}" destId="{4661486D-9409-4AA5-B6FA-D77F43933CC6}" srcOrd="0" destOrd="0" presId="urn:microsoft.com/office/officeart/2005/8/layout/orgChart1"/>
    <dgm:cxn modelId="{1B9BCAEE-52D4-44D9-87FC-FF56C0971DF8}" type="presOf" srcId="{07ECCF0B-926F-4E91-834D-737CBF545177}" destId="{ED98B5F9-CC4C-45D6-B165-33A46CFDB6C9}" srcOrd="0" destOrd="0" presId="urn:microsoft.com/office/officeart/2005/8/layout/orgChart1"/>
    <dgm:cxn modelId="{3BA9A053-48C4-4899-91DF-C32F78EB36A2}" type="presOf" srcId="{01DED01E-50B0-418A-928C-1C4686BDCE49}" destId="{C4876A4F-2ECC-4402-83DF-25B916B49204}" srcOrd="0" destOrd="0" presId="urn:microsoft.com/office/officeart/2005/8/layout/orgChart1"/>
    <dgm:cxn modelId="{3A0F5118-7714-4E10-8DD2-63CCE0A2FA21}" type="presOf" srcId="{60EA82B6-1B12-450F-8DC6-C5BD0DDDBFA6}" destId="{0B304B90-CFAF-429E-B325-9B81DFAA07C5}" srcOrd="0" destOrd="0" presId="urn:microsoft.com/office/officeart/2005/8/layout/orgChart1"/>
    <dgm:cxn modelId="{47BEC0C6-DD26-4850-924E-C731C2283814}" srcId="{ACE64325-9CEE-4608-A93E-C915CDCCFB54}" destId="{7D99AB68-16CA-4528-96F2-EC2A952F33A5}" srcOrd="0" destOrd="0" parTransId="{AC265CAA-4874-40F0-8490-FDBDD5EF0025}" sibTransId="{FAE57CE7-5E73-4E60-9214-14DD75584226}"/>
    <dgm:cxn modelId="{300BBDD1-585E-403C-AA65-D55A96549CD4}" type="presOf" srcId="{D6BF6C99-1DFA-49D8-8A3F-B70B0788E6D6}" destId="{AE2CF17F-5EA0-40AF-B4F3-58F13B30EF62}" srcOrd="0" destOrd="0" presId="urn:microsoft.com/office/officeart/2005/8/layout/orgChart1"/>
    <dgm:cxn modelId="{B5CAB3AB-AE3A-46F9-BFD5-23AFCCD6A6FD}" type="presOf" srcId="{60EA82B6-1B12-450F-8DC6-C5BD0DDDBFA6}" destId="{B526F89E-42AB-4ADF-AB48-5A00C0663060}" srcOrd="1" destOrd="0" presId="urn:microsoft.com/office/officeart/2005/8/layout/orgChart1"/>
    <dgm:cxn modelId="{7AD76340-77C7-4DD7-B4FD-DEFF4535EB12}" type="presOf" srcId="{7D99AB68-16CA-4528-96F2-EC2A952F33A5}" destId="{88248D7B-3E77-469E-868A-AC3C76B3148D}" srcOrd="0" destOrd="0" presId="urn:microsoft.com/office/officeart/2005/8/layout/orgChart1"/>
    <dgm:cxn modelId="{125B5CB6-60C8-480A-B9DC-AD1CD1E4414D}" srcId="{7D99AB68-16CA-4528-96F2-EC2A952F33A5}" destId="{07ECCF0B-926F-4E91-834D-737CBF545177}" srcOrd="5" destOrd="0" parTransId="{AC19596D-1931-4302-A290-1870C6FB18BA}" sibTransId="{AB7CED80-CA33-49EC-80AF-6D743A6EAE2D}"/>
    <dgm:cxn modelId="{3B826C29-5FE7-4BAC-B1D5-013AE7B9445E}" type="presOf" srcId="{ACE64325-9CEE-4608-A93E-C915CDCCFB54}" destId="{D4C22E49-52B4-4208-A9B8-6D77FD0A7957}" srcOrd="0" destOrd="0" presId="urn:microsoft.com/office/officeart/2005/8/layout/orgChart1"/>
    <dgm:cxn modelId="{F906140F-8705-4232-B8B4-1D12F7917873}" type="presOf" srcId="{07ECCF0B-926F-4E91-834D-737CBF545177}" destId="{16AA2B54-7A47-4D43-B883-C4221F6095BD}" srcOrd="1" destOrd="0" presId="urn:microsoft.com/office/officeart/2005/8/layout/orgChart1"/>
    <dgm:cxn modelId="{F92669C2-B60A-4385-BE58-24D31E607E7A}" type="presOf" srcId="{D6BF6C99-1DFA-49D8-8A3F-B70B0788E6D6}" destId="{2D9E54EF-E8AA-482E-8A87-3B4A33B94033}" srcOrd="1" destOrd="0" presId="urn:microsoft.com/office/officeart/2005/8/layout/orgChart1"/>
    <dgm:cxn modelId="{4923CD17-8515-47BD-BDB5-A2AD7FD83968}" srcId="{7D99AB68-16CA-4528-96F2-EC2A952F33A5}" destId="{D6BF6C99-1DFA-49D8-8A3F-B70B0788E6D6}" srcOrd="2" destOrd="0" parTransId="{56A931AC-7EAF-4E09-A23E-7D1CFB9DE4D5}" sibTransId="{7488F875-02BE-46DB-B1A8-2A04A2063A70}"/>
    <dgm:cxn modelId="{F9DF6D91-66D7-4F50-9E04-A86DC3A7B044}" type="presOf" srcId="{77D85BAD-4097-40FF-A9AF-3223E07585BA}" destId="{B13BA6F1-1F47-4A3F-8A20-78F0E3AAA1E8}" srcOrd="1" destOrd="0" presId="urn:microsoft.com/office/officeart/2005/8/layout/orgChart1"/>
    <dgm:cxn modelId="{4F533E95-D202-448C-B565-78E8139FD076}" type="presOf" srcId="{AC19596D-1931-4302-A290-1870C6FB18BA}" destId="{07C1F946-2E97-4594-838F-DC24D69324DD}" srcOrd="0" destOrd="0" presId="urn:microsoft.com/office/officeart/2005/8/layout/orgChart1"/>
    <dgm:cxn modelId="{A8E5AE91-263A-4D05-8486-1474D88F9023}" srcId="{7D99AB68-16CA-4528-96F2-EC2A952F33A5}" destId="{60EA82B6-1B12-450F-8DC6-C5BD0DDDBFA6}" srcOrd="3" destOrd="0" parTransId="{373C64A1-D056-480D-BADA-DEB1154A97A1}" sibTransId="{BB0FFFEA-D2B6-4B36-92CD-EA77E4027E1D}"/>
    <dgm:cxn modelId="{6CE01C1D-B074-46C2-BA6B-F90C8D31882C}" type="presParOf" srcId="{D4C22E49-52B4-4208-A9B8-6D77FD0A7957}" destId="{3AAD17CE-F9F2-44C5-A196-DD7637B98C55}" srcOrd="0" destOrd="0" presId="urn:microsoft.com/office/officeart/2005/8/layout/orgChart1"/>
    <dgm:cxn modelId="{AAC1736A-85D9-4FC1-B54C-E1BEF9B13BE6}" type="presParOf" srcId="{3AAD17CE-F9F2-44C5-A196-DD7637B98C55}" destId="{6EC7CC92-035A-48C1-8137-D26D38710611}" srcOrd="0" destOrd="0" presId="urn:microsoft.com/office/officeart/2005/8/layout/orgChart1"/>
    <dgm:cxn modelId="{CE9727ED-E68B-4DD1-AC9C-ED840A432324}" type="presParOf" srcId="{6EC7CC92-035A-48C1-8137-D26D38710611}" destId="{88248D7B-3E77-469E-868A-AC3C76B3148D}" srcOrd="0" destOrd="0" presId="urn:microsoft.com/office/officeart/2005/8/layout/orgChart1"/>
    <dgm:cxn modelId="{0296F0DC-B1CA-46D4-B9E7-05EC368C47D1}" type="presParOf" srcId="{6EC7CC92-035A-48C1-8137-D26D38710611}" destId="{8A8BDE3C-061C-4646-AFE3-A40D654EA094}" srcOrd="1" destOrd="0" presId="urn:microsoft.com/office/officeart/2005/8/layout/orgChart1"/>
    <dgm:cxn modelId="{EAF9804F-2C18-4560-A097-06E498FBA7C2}" type="presParOf" srcId="{3AAD17CE-F9F2-44C5-A196-DD7637B98C55}" destId="{3DAC29DF-DC0E-4A78-8AEE-642C57A533E3}" srcOrd="1" destOrd="0" presId="urn:microsoft.com/office/officeart/2005/8/layout/orgChart1"/>
    <dgm:cxn modelId="{34824084-0F80-4B61-B2DD-7AEA30941030}" type="presParOf" srcId="{3DAC29DF-DC0E-4A78-8AEE-642C57A533E3}" destId="{C4876A4F-2ECC-4402-83DF-25B916B49204}" srcOrd="0" destOrd="0" presId="urn:microsoft.com/office/officeart/2005/8/layout/orgChart1"/>
    <dgm:cxn modelId="{ADB1EB08-61DC-474F-96D0-1BC8336749DC}" type="presParOf" srcId="{3DAC29DF-DC0E-4A78-8AEE-642C57A533E3}" destId="{E33710BD-9594-416E-B81D-0B4E3ED3A6FF}" srcOrd="1" destOrd="0" presId="urn:microsoft.com/office/officeart/2005/8/layout/orgChart1"/>
    <dgm:cxn modelId="{4A45B984-E475-410C-ABFE-55F4B1673F42}" type="presParOf" srcId="{E33710BD-9594-416E-B81D-0B4E3ED3A6FF}" destId="{2C34FF3D-9456-47D9-85A1-2DFB4605ED39}" srcOrd="0" destOrd="0" presId="urn:microsoft.com/office/officeart/2005/8/layout/orgChart1"/>
    <dgm:cxn modelId="{8972A5C7-D5F8-4908-99CA-54973D2E4A3F}" type="presParOf" srcId="{2C34FF3D-9456-47D9-85A1-2DFB4605ED39}" destId="{024028FF-31BD-426C-B225-D793D973D3CF}" srcOrd="0" destOrd="0" presId="urn:microsoft.com/office/officeart/2005/8/layout/orgChart1"/>
    <dgm:cxn modelId="{4AECAE07-08FE-4EC8-ACEA-7863B506D5F2}" type="presParOf" srcId="{2C34FF3D-9456-47D9-85A1-2DFB4605ED39}" destId="{00F80C27-E4C9-4325-AEC1-39E9E50D64D4}" srcOrd="1" destOrd="0" presId="urn:microsoft.com/office/officeart/2005/8/layout/orgChart1"/>
    <dgm:cxn modelId="{0E45863D-4013-4AC2-A506-B9BBB694CF6B}" type="presParOf" srcId="{E33710BD-9594-416E-B81D-0B4E3ED3A6FF}" destId="{9F1E5970-605E-4C97-9A1E-936BCA6D152C}" srcOrd="1" destOrd="0" presId="urn:microsoft.com/office/officeart/2005/8/layout/orgChart1"/>
    <dgm:cxn modelId="{4DA96DD6-F732-4E49-BE37-165FCB572BC2}" type="presParOf" srcId="{E33710BD-9594-416E-B81D-0B4E3ED3A6FF}" destId="{B097941B-A725-4DAD-9CDE-B1814189AA19}" srcOrd="2" destOrd="0" presId="urn:microsoft.com/office/officeart/2005/8/layout/orgChart1"/>
    <dgm:cxn modelId="{3844C709-76EB-47BB-B435-E8E57C55E283}" type="presParOf" srcId="{3DAC29DF-DC0E-4A78-8AEE-642C57A533E3}" destId="{D31C7B4B-6E9E-4DBF-855D-45FDC070524E}" srcOrd="2" destOrd="0" presId="urn:microsoft.com/office/officeart/2005/8/layout/orgChart1"/>
    <dgm:cxn modelId="{D959CABA-1E6A-41EF-912D-D96C646BD0CD}" type="presParOf" srcId="{3DAC29DF-DC0E-4A78-8AEE-642C57A533E3}" destId="{B4832E4F-8BE4-46E6-822C-94EAB6500474}" srcOrd="3" destOrd="0" presId="urn:microsoft.com/office/officeart/2005/8/layout/orgChart1"/>
    <dgm:cxn modelId="{FAEAC022-AC8B-446F-9DE2-B0346EA88619}" type="presParOf" srcId="{B4832E4F-8BE4-46E6-822C-94EAB6500474}" destId="{FB9EE7B6-2A99-4AD6-9B03-158D47E06C7C}" srcOrd="0" destOrd="0" presId="urn:microsoft.com/office/officeart/2005/8/layout/orgChart1"/>
    <dgm:cxn modelId="{49A60A0C-DC44-4AA9-B0BF-398AB66422D3}" type="presParOf" srcId="{FB9EE7B6-2A99-4AD6-9B03-158D47E06C7C}" destId="{AE2CF17F-5EA0-40AF-B4F3-58F13B30EF62}" srcOrd="0" destOrd="0" presId="urn:microsoft.com/office/officeart/2005/8/layout/orgChart1"/>
    <dgm:cxn modelId="{522DF5E0-A3B4-44B5-984F-F32EA7CA1C8A}" type="presParOf" srcId="{FB9EE7B6-2A99-4AD6-9B03-158D47E06C7C}" destId="{2D9E54EF-E8AA-482E-8A87-3B4A33B94033}" srcOrd="1" destOrd="0" presId="urn:microsoft.com/office/officeart/2005/8/layout/orgChart1"/>
    <dgm:cxn modelId="{C3625DDC-2C8C-46CB-AD9E-363FED515031}" type="presParOf" srcId="{B4832E4F-8BE4-46E6-822C-94EAB6500474}" destId="{96747211-06D5-481E-97B1-95BCC131FFE9}" srcOrd="1" destOrd="0" presId="urn:microsoft.com/office/officeart/2005/8/layout/orgChart1"/>
    <dgm:cxn modelId="{9DF8E126-FBC1-436E-80F4-2C8945DFFF6F}" type="presParOf" srcId="{B4832E4F-8BE4-46E6-822C-94EAB6500474}" destId="{CAAC1B2A-86BF-48D2-979B-900BAAD5191A}" srcOrd="2" destOrd="0" presId="urn:microsoft.com/office/officeart/2005/8/layout/orgChart1"/>
    <dgm:cxn modelId="{E3F0F7AB-1E02-409C-8FEB-90F4553CF19D}" type="presParOf" srcId="{3DAC29DF-DC0E-4A78-8AEE-642C57A533E3}" destId="{C13FC5C1-1D94-4311-B6EA-2F3822BCD964}" srcOrd="4" destOrd="0" presId="urn:microsoft.com/office/officeart/2005/8/layout/orgChart1"/>
    <dgm:cxn modelId="{C7CA1E48-3B73-49CD-B620-A1FE946D410C}" type="presParOf" srcId="{3DAC29DF-DC0E-4A78-8AEE-642C57A533E3}" destId="{7D12DB8C-CF47-457C-AAE7-EFFA52451F5C}" srcOrd="5" destOrd="0" presId="urn:microsoft.com/office/officeart/2005/8/layout/orgChart1"/>
    <dgm:cxn modelId="{6C3E694B-381F-4B00-83D4-19BF1488459A}" type="presParOf" srcId="{7D12DB8C-CF47-457C-AAE7-EFFA52451F5C}" destId="{72435DC1-3BE0-4F32-8A87-67E730B61AD1}" srcOrd="0" destOrd="0" presId="urn:microsoft.com/office/officeart/2005/8/layout/orgChart1"/>
    <dgm:cxn modelId="{42B9CA07-C1AC-4449-9179-931FD204F060}" type="presParOf" srcId="{72435DC1-3BE0-4F32-8A87-67E730B61AD1}" destId="{0B304B90-CFAF-429E-B325-9B81DFAA07C5}" srcOrd="0" destOrd="0" presId="urn:microsoft.com/office/officeart/2005/8/layout/orgChart1"/>
    <dgm:cxn modelId="{3DAFE095-15AE-4A90-A220-983792B93EB0}" type="presParOf" srcId="{72435DC1-3BE0-4F32-8A87-67E730B61AD1}" destId="{B526F89E-42AB-4ADF-AB48-5A00C0663060}" srcOrd="1" destOrd="0" presId="urn:microsoft.com/office/officeart/2005/8/layout/orgChart1"/>
    <dgm:cxn modelId="{DDC51D9E-F550-470A-9FD3-D8DCE75846A0}" type="presParOf" srcId="{7D12DB8C-CF47-457C-AAE7-EFFA52451F5C}" destId="{9FA1E1FA-CC5F-4905-AB5C-06986AAC1BCE}" srcOrd="1" destOrd="0" presId="urn:microsoft.com/office/officeart/2005/8/layout/orgChart1"/>
    <dgm:cxn modelId="{5E96E325-0BFD-40C8-8F09-6F9C7183C573}" type="presParOf" srcId="{7D12DB8C-CF47-457C-AAE7-EFFA52451F5C}" destId="{D7399980-B15C-40A0-B7CA-914A86804DB1}" srcOrd="2" destOrd="0" presId="urn:microsoft.com/office/officeart/2005/8/layout/orgChart1"/>
    <dgm:cxn modelId="{5B99760E-1675-43E4-81AF-0677CB389777}" type="presParOf" srcId="{3DAC29DF-DC0E-4A78-8AEE-642C57A533E3}" destId="{4661486D-9409-4AA5-B6FA-D77F43933CC6}" srcOrd="6" destOrd="0" presId="urn:microsoft.com/office/officeart/2005/8/layout/orgChart1"/>
    <dgm:cxn modelId="{BFDF8C9C-E26C-4C10-9F49-22D16BA4DA7F}" type="presParOf" srcId="{3DAC29DF-DC0E-4A78-8AEE-642C57A533E3}" destId="{CEF47326-1FB4-44AF-914B-FE0FDF392D6D}" srcOrd="7" destOrd="0" presId="urn:microsoft.com/office/officeart/2005/8/layout/orgChart1"/>
    <dgm:cxn modelId="{4A0CBA54-400C-4597-A7F8-0D5104B2E435}" type="presParOf" srcId="{CEF47326-1FB4-44AF-914B-FE0FDF392D6D}" destId="{B045FE32-5DF8-4EDE-8316-37FF5BBAEF0B}" srcOrd="0" destOrd="0" presId="urn:microsoft.com/office/officeart/2005/8/layout/orgChart1"/>
    <dgm:cxn modelId="{91B02BB9-AAA8-4EB2-AA45-DB5DD7AAE121}" type="presParOf" srcId="{B045FE32-5DF8-4EDE-8316-37FF5BBAEF0B}" destId="{54A6372D-4217-4FC8-976C-8110CF431669}" srcOrd="0" destOrd="0" presId="urn:microsoft.com/office/officeart/2005/8/layout/orgChart1"/>
    <dgm:cxn modelId="{C669B5DB-2939-440E-B042-2D98B456EDC0}" type="presParOf" srcId="{B045FE32-5DF8-4EDE-8316-37FF5BBAEF0B}" destId="{B13BA6F1-1F47-4A3F-8A20-78F0E3AAA1E8}" srcOrd="1" destOrd="0" presId="urn:microsoft.com/office/officeart/2005/8/layout/orgChart1"/>
    <dgm:cxn modelId="{EB281160-49DD-41D7-9438-844F4307135A}" type="presParOf" srcId="{CEF47326-1FB4-44AF-914B-FE0FDF392D6D}" destId="{B19579CB-EBD1-42E7-A338-D35FCEF9BE6D}" srcOrd="1" destOrd="0" presId="urn:microsoft.com/office/officeart/2005/8/layout/orgChart1"/>
    <dgm:cxn modelId="{A5A2A1FD-5D12-4D15-B7BE-7D9573438141}" type="presParOf" srcId="{CEF47326-1FB4-44AF-914B-FE0FDF392D6D}" destId="{FD86026B-4E4F-43A9-92B3-AA83CE9B9299}" srcOrd="2" destOrd="0" presId="urn:microsoft.com/office/officeart/2005/8/layout/orgChart1"/>
    <dgm:cxn modelId="{550FB074-9BCE-406F-8A0B-101B389A6F0A}" type="presParOf" srcId="{3DAC29DF-DC0E-4A78-8AEE-642C57A533E3}" destId="{07C1F946-2E97-4594-838F-DC24D69324DD}" srcOrd="8" destOrd="0" presId="urn:microsoft.com/office/officeart/2005/8/layout/orgChart1"/>
    <dgm:cxn modelId="{1C95666B-B128-4877-8747-9788F9533536}" type="presParOf" srcId="{3DAC29DF-DC0E-4A78-8AEE-642C57A533E3}" destId="{1AA60B1F-BFFE-4359-B49F-36B32F613BB4}" srcOrd="9" destOrd="0" presId="urn:microsoft.com/office/officeart/2005/8/layout/orgChart1"/>
    <dgm:cxn modelId="{ADCDC209-1A15-4E47-97C7-22FACA9B5237}" type="presParOf" srcId="{1AA60B1F-BFFE-4359-B49F-36B32F613BB4}" destId="{0E8C3FF0-F868-42D2-9ADE-D0741920F3D3}" srcOrd="0" destOrd="0" presId="urn:microsoft.com/office/officeart/2005/8/layout/orgChart1"/>
    <dgm:cxn modelId="{F3DE46DA-987B-464D-9911-A6E8C792B9B4}" type="presParOf" srcId="{0E8C3FF0-F868-42D2-9ADE-D0741920F3D3}" destId="{ED98B5F9-CC4C-45D6-B165-33A46CFDB6C9}" srcOrd="0" destOrd="0" presId="urn:microsoft.com/office/officeart/2005/8/layout/orgChart1"/>
    <dgm:cxn modelId="{9791FA0F-59D0-44E8-8733-EED75369C2A6}" type="presParOf" srcId="{0E8C3FF0-F868-42D2-9ADE-D0741920F3D3}" destId="{16AA2B54-7A47-4D43-B883-C4221F6095BD}" srcOrd="1" destOrd="0" presId="urn:microsoft.com/office/officeart/2005/8/layout/orgChart1"/>
    <dgm:cxn modelId="{DAFED307-8918-401A-BC6C-D59A23628C7C}" type="presParOf" srcId="{1AA60B1F-BFFE-4359-B49F-36B32F613BB4}" destId="{6E2534C5-692D-4E03-B36F-4A992C43B864}" srcOrd="1" destOrd="0" presId="urn:microsoft.com/office/officeart/2005/8/layout/orgChart1"/>
    <dgm:cxn modelId="{D4ED69FC-3DE4-4B0B-9404-E029B72110D2}" type="presParOf" srcId="{1AA60B1F-BFFE-4359-B49F-36B32F613BB4}" destId="{F8561178-10AD-4843-AAD8-A5C08363B1DF}" srcOrd="2" destOrd="0" presId="urn:microsoft.com/office/officeart/2005/8/layout/orgChart1"/>
    <dgm:cxn modelId="{8D54F9B6-F7A2-4C2C-8067-020305E26004}" type="presParOf" srcId="{3AAD17CE-F9F2-44C5-A196-DD7637B98C55}" destId="{ACACCFDC-27A0-4A41-8E4E-4465BE4FB0FD}" srcOrd="2" destOrd="0" presId="urn:microsoft.com/office/officeart/2005/8/layout/orgChart1"/>
    <dgm:cxn modelId="{1857F140-B34B-4F01-9C5E-258A50C69A87}" type="presParOf" srcId="{ACACCFDC-27A0-4A41-8E4E-4465BE4FB0FD}" destId="{94F6B78A-DD92-4455-BBDA-B6F98BF363EC}" srcOrd="0" destOrd="0" presId="urn:microsoft.com/office/officeart/2005/8/layout/orgChart1"/>
    <dgm:cxn modelId="{A7AEBB4E-249A-424B-A344-29DC6472A621}" type="presParOf" srcId="{ACACCFDC-27A0-4A41-8E4E-4465BE4FB0FD}" destId="{F120DF6C-B294-4686-94A9-4A13C132896D}" srcOrd="1" destOrd="0" presId="urn:microsoft.com/office/officeart/2005/8/layout/orgChart1"/>
    <dgm:cxn modelId="{E84EFAAC-B6AE-44B8-91F9-D6AFB30B88C0}" type="presParOf" srcId="{F120DF6C-B294-4686-94A9-4A13C132896D}" destId="{F7D1A556-BEED-45DA-BFE1-EADD6232A957}" srcOrd="0" destOrd="0" presId="urn:microsoft.com/office/officeart/2005/8/layout/orgChart1"/>
    <dgm:cxn modelId="{AC54A801-2411-49A9-B258-532C1F34A755}" type="presParOf" srcId="{F7D1A556-BEED-45DA-BFE1-EADD6232A957}" destId="{7B8DADE8-AB63-41E9-ABC6-2691EF110364}" srcOrd="0" destOrd="0" presId="urn:microsoft.com/office/officeart/2005/8/layout/orgChart1"/>
    <dgm:cxn modelId="{5B046C21-0679-4F66-B7D8-AE6EF1B8235D}" type="presParOf" srcId="{F7D1A556-BEED-45DA-BFE1-EADD6232A957}" destId="{4A80B4AD-FB0E-4806-9D67-3991360EC1A8}" srcOrd="1" destOrd="0" presId="urn:microsoft.com/office/officeart/2005/8/layout/orgChart1"/>
    <dgm:cxn modelId="{D68711B7-D9EA-4617-8E23-0A84F5F488BE}" type="presParOf" srcId="{F120DF6C-B294-4686-94A9-4A13C132896D}" destId="{439D2A79-44A0-4D19-A2AA-4567EC3A1217}" srcOrd="1" destOrd="0" presId="urn:microsoft.com/office/officeart/2005/8/layout/orgChart1"/>
    <dgm:cxn modelId="{393FD75B-D924-40D0-A83D-EA6EA9C32B6F}" type="presParOf" srcId="{F120DF6C-B294-4686-94A9-4A13C132896D}" destId="{2F0B793B-66FA-43F5-970C-19BF021E79C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8F79E6-3CEE-46E9-9451-BF38C2A1ACDA}"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562D826-8FBF-44A6-8C12-0599C6D9E9F0}">
      <dgm:prSet phldrT="[Text]"/>
      <dgm:spPr>
        <a:gradFill rotWithShape="0">
          <a:gsLst>
            <a:gs pos="0">
              <a:srgbClr val="22FFC3"/>
            </a:gs>
            <a:gs pos="97000">
              <a:srgbClr val="00CCBD"/>
            </a:gs>
          </a:gsLst>
          <a:lin ang="16200000" scaled="0"/>
        </a:gradFill>
        <a:ln>
          <a:noFill/>
        </a:ln>
      </dgm:spPr>
      <dgm:t>
        <a:bodyPr/>
        <a:lstStyle/>
        <a:p>
          <a:endParaRPr lang="en-US"/>
        </a:p>
      </dgm:t>
    </dgm:pt>
    <dgm:pt modelId="{5C6235E7-B979-4FE3-A1E8-AF6582958B47}" type="parTrans" cxnId="{04AA2A17-D744-4DF9-8DE6-C0B126112798}">
      <dgm:prSet/>
      <dgm:spPr/>
      <dgm:t>
        <a:bodyPr/>
        <a:lstStyle/>
        <a:p>
          <a:endParaRPr lang="en-US"/>
        </a:p>
      </dgm:t>
    </dgm:pt>
    <dgm:pt modelId="{4E2E4A86-274A-498D-9165-5C12B0F56A3D}" type="sibTrans" cxnId="{04AA2A17-D744-4DF9-8DE6-C0B126112798}">
      <dgm:prSet/>
      <dgm:spPr/>
      <dgm:t>
        <a:bodyPr/>
        <a:lstStyle/>
        <a:p>
          <a:endParaRPr lang="en-US"/>
        </a:p>
      </dgm:t>
    </dgm:pt>
    <dgm:pt modelId="{C286D216-FBBF-4E57-A3DC-1A390959F892}">
      <dgm:prSet phldrT="[Text]"/>
      <dgm:spPr>
        <a:gradFill rotWithShape="0">
          <a:gsLst>
            <a:gs pos="0">
              <a:srgbClr val="22FFC3"/>
            </a:gs>
            <a:gs pos="97000">
              <a:srgbClr val="00CCBD"/>
            </a:gs>
          </a:gsLst>
          <a:lin ang="16200000" scaled="0"/>
        </a:gradFill>
        <a:ln>
          <a:noFill/>
        </a:ln>
      </dgm:spPr>
      <dgm:t>
        <a:bodyPr/>
        <a:lstStyle/>
        <a:p>
          <a:endParaRPr lang="en-US"/>
        </a:p>
      </dgm:t>
    </dgm:pt>
    <dgm:pt modelId="{B0E16A39-626F-48F3-93FA-FFA4952F4660}" type="parTrans" cxnId="{2231A3A3-E6BD-42E6-9EA3-C7B421217E60}">
      <dgm:prSet/>
      <dgm:spPr/>
      <dgm:t>
        <a:bodyPr/>
        <a:lstStyle/>
        <a:p>
          <a:endParaRPr lang="en-US"/>
        </a:p>
      </dgm:t>
    </dgm:pt>
    <dgm:pt modelId="{21728EB8-74D3-468D-ADD8-4E0C631F0021}" type="sibTrans" cxnId="{2231A3A3-E6BD-42E6-9EA3-C7B421217E60}">
      <dgm:prSet/>
      <dgm:spPr/>
      <dgm:t>
        <a:bodyPr/>
        <a:lstStyle/>
        <a:p>
          <a:endParaRPr lang="en-US"/>
        </a:p>
      </dgm:t>
    </dgm:pt>
    <dgm:pt modelId="{C5D3BE48-AAC1-4D66-BA22-F79B69F5B6A5}">
      <dgm:prSet phldrT="[Text]"/>
      <dgm:spPr>
        <a:gradFill rotWithShape="0">
          <a:gsLst>
            <a:gs pos="0">
              <a:srgbClr val="22FFC3"/>
            </a:gs>
            <a:gs pos="97000">
              <a:srgbClr val="00CCBD"/>
            </a:gs>
          </a:gsLst>
          <a:lin ang="16200000" scaled="0"/>
        </a:gradFill>
        <a:ln>
          <a:noFill/>
        </a:ln>
      </dgm:spPr>
      <dgm:t>
        <a:bodyPr/>
        <a:lstStyle/>
        <a:p>
          <a:endParaRPr lang="en-US"/>
        </a:p>
      </dgm:t>
    </dgm:pt>
    <dgm:pt modelId="{1B3C8D20-C5D5-44CB-B190-FCEE25FB92A3}" type="parTrans" cxnId="{0CDB0D93-1170-426E-874A-B0FBFC57936A}">
      <dgm:prSet/>
      <dgm:spPr/>
      <dgm:t>
        <a:bodyPr/>
        <a:lstStyle/>
        <a:p>
          <a:endParaRPr lang="en-US"/>
        </a:p>
      </dgm:t>
    </dgm:pt>
    <dgm:pt modelId="{F4FC7B6F-F6FF-45C9-9C20-F77E612962BC}" type="sibTrans" cxnId="{0CDB0D93-1170-426E-874A-B0FBFC57936A}">
      <dgm:prSet/>
      <dgm:spPr/>
      <dgm:t>
        <a:bodyPr/>
        <a:lstStyle/>
        <a:p>
          <a:endParaRPr lang="en-US"/>
        </a:p>
      </dgm:t>
    </dgm:pt>
    <dgm:pt modelId="{23238209-EB45-42F1-A996-5A94208F4CAF}">
      <dgm:prSet phldrT="[Text]"/>
      <dgm:spPr>
        <a:gradFill rotWithShape="0">
          <a:gsLst>
            <a:gs pos="0">
              <a:srgbClr val="22FFC3"/>
            </a:gs>
            <a:gs pos="97000">
              <a:srgbClr val="00CCBD"/>
            </a:gs>
          </a:gsLst>
          <a:lin ang="16200000" scaled="0"/>
        </a:gradFill>
        <a:ln>
          <a:noFill/>
        </a:ln>
      </dgm:spPr>
      <dgm:t>
        <a:bodyPr/>
        <a:lstStyle/>
        <a:p>
          <a:endParaRPr lang="en-US"/>
        </a:p>
      </dgm:t>
    </dgm:pt>
    <dgm:pt modelId="{FF1E86A7-D41E-4B35-9F01-53BB70C14FC4}" type="sibTrans" cxnId="{45018783-68CD-4FFA-93FE-B5AF58D893B9}">
      <dgm:prSet/>
      <dgm:spPr/>
      <dgm:t>
        <a:bodyPr/>
        <a:lstStyle/>
        <a:p>
          <a:endParaRPr lang="en-US"/>
        </a:p>
      </dgm:t>
    </dgm:pt>
    <dgm:pt modelId="{2D99FCEB-5116-49E1-9CA4-F150011E4B4E}" type="parTrans" cxnId="{45018783-68CD-4FFA-93FE-B5AF58D893B9}">
      <dgm:prSet/>
      <dgm:spPr/>
      <dgm:t>
        <a:bodyPr/>
        <a:lstStyle/>
        <a:p>
          <a:endParaRPr lang="en-US"/>
        </a:p>
      </dgm:t>
    </dgm:pt>
    <dgm:pt modelId="{73E019B0-5109-4F59-959A-4B4A81AE58B8}" type="pres">
      <dgm:prSet presAssocID="{708F79E6-3CEE-46E9-9451-BF38C2A1ACDA}" presName="matrix" presStyleCnt="0">
        <dgm:presLayoutVars>
          <dgm:chMax val="1"/>
          <dgm:dir/>
          <dgm:resizeHandles val="exact"/>
        </dgm:presLayoutVars>
      </dgm:prSet>
      <dgm:spPr/>
    </dgm:pt>
    <dgm:pt modelId="{ADB4090C-C0DF-49A3-9E3B-4B16295E25EB}" type="pres">
      <dgm:prSet presAssocID="{708F79E6-3CEE-46E9-9451-BF38C2A1ACDA}" presName="axisShape" presStyleLbl="bgShp" presStyleIdx="0" presStyleCnt="1"/>
      <dgm:spPr/>
    </dgm:pt>
    <dgm:pt modelId="{1770A1BD-987D-472D-A141-51722991131F}" type="pres">
      <dgm:prSet presAssocID="{708F79E6-3CEE-46E9-9451-BF38C2A1ACDA}" presName="rect1" presStyleLbl="node1" presStyleIdx="0" presStyleCnt="4">
        <dgm:presLayoutVars>
          <dgm:chMax val="0"/>
          <dgm:chPref val="0"/>
          <dgm:bulletEnabled val="1"/>
        </dgm:presLayoutVars>
      </dgm:prSet>
      <dgm:spPr/>
    </dgm:pt>
    <dgm:pt modelId="{36627FF2-7848-48D5-BBF6-F682A74CF331}" type="pres">
      <dgm:prSet presAssocID="{708F79E6-3CEE-46E9-9451-BF38C2A1ACDA}" presName="rect2" presStyleLbl="node1" presStyleIdx="1" presStyleCnt="4">
        <dgm:presLayoutVars>
          <dgm:chMax val="0"/>
          <dgm:chPref val="0"/>
          <dgm:bulletEnabled val="1"/>
        </dgm:presLayoutVars>
      </dgm:prSet>
      <dgm:spPr/>
    </dgm:pt>
    <dgm:pt modelId="{114DED51-8DCA-4A7B-A56D-D0E88FA06D18}" type="pres">
      <dgm:prSet presAssocID="{708F79E6-3CEE-46E9-9451-BF38C2A1ACDA}" presName="rect3" presStyleLbl="node1" presStyleIdx="2" presStyleCnt="4">
        <dgm:presLayoutVars>
          <dgm:chMax val="0"/>
          <dgm:chPref val="0"/>
          <dgm:bulletEnabled val="1"/>
        </dgm:presLayoutVars>
      </dgm:prSet>
      <dgm:spPr/>
    </dgm:pt>
    <dgm:pt modelId="{1BADF831-4B58-4D9F-B9CE-E9AE1543C6A4}" type="pres">
      <dgm:prSet presAssocID="{708F79E6-3CEE-46E9-9451-BF38C2A1ACDA}" presName="rect4" presStyleLbl="node1" presStyleIdx="3" presStyleCnt="4">
        <dgm:presLayoutVars>
          <dgm:chMax val="0"/>
          <dgm:chPref val="0"/>
          <dgm:bulletEnabled val="1"/>
        </dgm:presLayoutVars>
      </dgm:prSet>
      <dgm:spPr/>
    </dgm:pt>
  </dgm:ptLst>
  <dgm:cxnLst>
    <dgm:cxn modelId="{7BC83A6E-E3E1-4E74-8C1E-40A4448B2429}" type="presOf" srcId="{23238209-EB45-42F1-A996-5A94208F4CAF}" destId="{1770A1BD-987D-472D-A141-51722991131F}" srcOrd="0" destOrd="0" presId="urn:microsoft.com/office/officeart/2005/8/layout/matrix2"/>
    <dgm:cxn modelId="{E51DFF96-3CEB-446E-90F0-AD76DEB3450E}" type="presOf" srcId="{708F79E6-3CEE-46E9-9451-BF38C2A1ACDA}" destId="{73E019B0-5109-4F59-959A-4B4A81AE58B8}" srcOrd="0" destOrd="0" presId="urn:microsoft.com/office/officeart/2005/8/layout/matrix2"/>
    <dgm:cxn modelId="{2231A3A3-E6BD-42E6-9EA3-C7B421217E60}" srcId="{708F79E6-3CEE-46E9-9451-BF38C2A1ACDA}" destId="{C286D216-FBBF-4E57-A3DC-1A390959F892}" srcOrd="2" destOrd="0" parTransId="{B0E16A39-626F-48F3-93FA-FFA4952F4660}" sibTransId="{21728EB8-74D3-468D-ADD8-4E0C631F0021}"/>
    <dgm:cxn modelId="{16E614F1-3EF7-430F-9E53-C04BADFCE5B3}" type="presOf" srcId="{C286D216-FBBF-4E57-A3DC-1A390959F892}" destId="{114DED51-8DCA-4A7B-A56D-D0E88FA06D18}" srcOrd="0" destOrd="0" presId="urn:microsoft.com/office/officeart/2005/8/layout/matrix2"/>
    <dgm:cxn modelId="{566AF4A7-EB1E-4989-A99B-9C7ADE56C7D4}" type="presOf" srcId="{8562D826-8FBF-44A6-8C12-0599C6D9E9F0}" destId="{36627FF2-7848-48D5-BBF6-F682A74CF331}" srcOrd="0" destOrd="0" presId="urn:microsoft.com/office/officeart/2005/8/layout/matrix2"/>
    <dgm:cxn modelId="{45018783-68CD-4FFA-93FE-B5AF58D893B9}" srcId="{708F79E6-3CEE-46E9-9451-BF38C2A1ACDA}" destId="{23238209-EB45-42F1-A996-5A94208F4CAF}" srcOrd="0" destOrd="0" parTransId="{2D99FCEB-5116-49E1-9CA4-F150011E4B4E}" sibTransId="{FF1E86A7-D41E-4B35-9F01-53BB70C14FC4}"/>
    <dgm:cxn modelId="{424883C4-54BC-4303-87EF-A4589CE7516A}" type="presOf" srcId="{C5D3BE48-AAC1-4D66-BA22-F79B69F5B6A5}" destId="{1BADF831-4B58-4D9F-B9CE-E9AE1543C6A4}" srcOrd="0" destOrd="0" presId="urn:microsoft.com/office/officeart/2005/8/layout/matrix2"/>
    <dgm:cxn modelId="{04AA2A17-D744-4DF9-8DE6-C0B126112798}" srcId="{708F79E6-3CEE-46E9-9451-BF38C2A1ACDA}" destId="{8562D826-8FBF-44A6-8C12-0599C6D9E9F0}" srcOrd="1" destOrd="0" parTransId="{5C6235E7-B979-4FE3-A1E8-AF6582958B47}" sibTransId="{4E2E4A86-274A-498D-9165-5C12B0F56A3D}"/>
    <dgm:cxn modelId="{0CDB0D93-1170-426E-874A-B0FBFC57936A}" srcId="{708F79E6-3CEE-46E9-9451-BF38C2A1ACDA}" destId="{C5D3BE48-AAC1-4D66-BA22-F79B69F5B6A5}" srcOrd="3" destOrd="0" parTransId="{1B3C8D20-C5D5-44CB-B190-FCEE25FB92A3}" sibTransId="{F4FC7B6F-F6FF-45C9-9C20-F77E612962BC}"/>
    <dgm:cxn modelId="{4AF687B9-364E-48A7-A70B-D7B571F25D2C}" type="presParOf" srcId="{73E019B0-5109-4F59-959A-4B4A81AE58B8}" destId="{ADB4090C-C0DF-49A3-9E3B-4B16295E25EB}" srcOrd="0" destOrd="0" presId="urn:microsoft.com/office/officeart/2005/8/layout/matrix2"/>
    <dgm:cxn modelId="{E7B79070-1C4C-4786-BF3D-98D4506CB735}" type="presParOf" srcId="{73E019B0-5109-4F59-959A-4B4A81AE58B8}" destId="{1770A1BD-987D-472D-A141-51722991131F}" srcOrd="1" destOrd="0" presId="urn:microsoft.com/office/officeart/2005/8/layout/matrix2"/>
    <dgm:cxn modelId="{FBD9325A-A945-4482-88B0-A016FD9C7867}" type="presParOf" srcId="{73E019B0-5109-4F59-959A-4B4A81AE58B8}" destId="{36627FF2-7848-48D5-BBF6-F682A74CF331}" srcOrd="2" destOrd="0" presId="urn:microsoft.com/office/officeart/2005/8/layout/matrix2"/>
    <dgm:cxn modelId="{CA18F720-0897-413D-BB1B-E3E0782228B6}" type="presParOf" srcId="{73E019B0-5109-4F59-959A-4B4A81AE58B8}" destId="{114DED51-8DCA-4A7B-A56D-D0E88FA06D18}" srcOrd="3" destOrd="0" presId="urn:microsoft.com/office/officeart/2005/8/layout/matrix2"/>
    <dgm:cxn modelId="{E51299CD-4C1B-402B-9BD6-BD9C0B1A6796}" type="presParOf" srcId="{73E019B0-5109-4F59-959A-4B4A81AE58B8}" destId="{1BADF831-4B58-4D9F-B9CE-E9AE1543C6A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A43A-F531-425D-929E-96E0B137B47A}">
      <dsp:nvSpPr>
        <dsp:cNvPr id="0" name=""/>
        <dsp:cNvSpPr/>
      </dsp:nvSpPr>
      <dsp:spPr>
        <a:xfrm>
          <a:off x="9287" y="1001576"/>
          <a:ext cx="5406210" cy="1381070"/>
        </a:xfrm>
        <a:prstGeom prst="chevron">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99822" y="1001576"/>
        <a:ext cx="4025140" cy="1381070"/>
      </dsp:txXfrm>
    </dsp:sp>
    <dsp:sp modelId="{18AB3743-59C3-42C0-888D-BAE7FB968E3A}">
      <dsp:nvSpPr>
        <dsp:cNvPr id="0" name=""/>
        <dsp:cNvSpPr/>
      </dsp:nvSpPr>
      <dsp:spPr>
        <a:xfrm>
          <a:off x="4874876" y="1001576"/>
          <a:ext cx="5406210" cy="1381070"/>
        </a:xfrm>
        <a:prstGeom prst="chevron">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Step2</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5565411" y="1001576"/>
        <a:ext cx="4025140" cy="1381070"/>
      </dsp:txXfrm>
    </dsp:sp>
    <dsp:sp modelId="{D9192388-6A9B-4E83-9721-01E587E47EF2}">
      <dsp:nvSpPr>
        <dsp:cNvPr id="0" name=""/>
        <dsp:cNvSpPr/>
      </dsp:nvSpPr>
      <dsp:spPr>
        <a:xfrm>
          <a:off x="9740465" y="1001576"/>
          <a:ext cx="5406210" cy="1381070"/>
        </a:xfrm>
        <a:prstGeom prst="chevron">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0431000" y="1001576"/>
        <a:ext cx="4025140" cy="1381070"/>
      </dsp:txXfrm>
    </dsp:sp>
    <dsp:sp modelId="{E11A4CC7-7339-4B6C-9558-988D8AC9CBC2}">
      <dsp:nvSpPr>
        <dsp:cNvPr id="0" name=""/>
        <dsp:cNvSpPr/>
      </dsp:nvSpPr>
      <dsp:spPr>
        <a:xfrm>
          <a:off x="14606054" y="987553"/>
          <a:ext cx="5406210" cy="1409117"/>
        </a:xfrm>
        <a:prstGeom prst="chevron">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018" tIns="48006" rIns="48006" bIns="48006"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5310613" y="987553"/>
        <a:ext cx="3997093" cy="14091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80B946-0CC5-4249-9A8E-CEA7F0C20266}">
      <dsp:nvSpPr>
        <dsp:cNvPr id="0" name=""/>
        <dsp:cNvSpPr/>
      </dsp:nvSpPr>
      <dsp:spPr>
        <a:xfrm>
          <a:off x="1568779" y="420273"/>
          <a:ext cx="5586488" cy="5586488"/>
        </a:xfrm>
        <a:prstGeom prst="pie">
          <a:avLst>
            <a:gd name="adj1" fmla="val 16200000"/>
            <a:gd name="adj2" fmla="val 0"/>
          </a:avLst>
        </a:prstGeom>
        <a:gradFill rotWithShape="0">
          <a:gsLst>
            <a:gs pos="0">
              <a:srgbClr val="22FFC3"/>
            </a:gs>
            <a:gs pos="97000">
              <a:srgbClr val="00CCB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1</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1578139"/>
        <a:ext cx="2061680" cy="1529633"/>
      </dsp:txXfrm>
    </dsp:sp>
    <dsp:sp modelId="{1C8A8EB7-0B50-4060-8BC0-7AE75581E06E}">
      <dsp:nvSpPr>
        <dsp:cNvPr id="0" name=""/>
        <dsp:cNvSpPr/>
      </dsp:nvSpPr>
      <dsp:spPr>
        <a:xfrm>
          <a:off x="1568779" y="607819"/>
          <a:ext cx="5586488" cy="5586488"/>
        </a:xfrm>
        <a:prstGeom prst="pie">
          <a:avLst>
            <a:gd name="adj1" fmla="val 0"/>
            <a:gd name="adj2" fmla="val 5400000"/>
          </a:avLst>
        </a:prstGeom>
        <a:gradFill rotWithShape="0">
          <a:gsLst>
            <a:gs pos="0">
              <a:srgbClr val="22FFC3"/>
            </a:gs>
            <a:gs pos="97000">
              <a:srgbClr val="00CCB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2</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534273" y="3506807"/>
        <a:ext cx="2061680" cy="1529633"/>
      </dsp:txXfrm>
    </dsp:sp>
    <dsp:sp modelId="{025AB67B-A4F2-49B5-9ED9-E3399707502F}">
      <dsp:nvSpPr>
        <dsp:cNvPr id="0" name=""/>
        <dsp:cNvSpPr/>
      </dsp:nvSpPr>
      <dsp:spPr>
        <a:xfrm>
          <a:off x="1381232" y="607819"/>
          <a:ext cx="5586488" cy="5586488"/>
        </a:xfrm>
        <a:prstGeom prst="pie">
          <a:avLst>
            <a:gd name="adj1" fmla="val 5400000"/>
            <a:gd name="adj2" fmla="val 10800000"/>
          </a:avLst>
        </a:prstGeom>
        <a:gradFill rotWithShape="0">
          <a:gsLst>
            <a:gs pos="0">
              <a:srgbClr val="22FFC3"/>
            </a:gs>
            <a:gs pos="97000">
              <a:srgbClr val="00CCB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3</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3506807"/>
        <a:ext cx="2061680" cy="1529633"/>
      </dsp:txXfrm>
    </dsp:sp>
    <dsp:sp modelId="{05439331-27EF-4DDA-B45B-32C15CFFA4F1}">
      <dsp:nvSpPr>
        <dsp:cNvPr id="0" name=""/>
        <dsp:cNvSpPr/>
      </dsp:nvSpPr>
      <dsp:spPr>
        <a:xfrm>
          <a:off x="1381232" y="420273"/>
          <a:ext cx="5586488" cy="5586488"/>
        </a:xfrm>
        <a:prstGeom prst="pie">
          <a:avLst>
            <a:gd name="adj1" fmla="val 10800000"/>
            <a:gd name="adj2" fmla="val 16200000"/>
          </a:avLst>
        </a:prstGeom>
        <a:gradFill rotWithShape="0">
          <a:gsLst>
            <a:gs pos="0">
              <a:srgbClr val="22FFC3"/>
            </a:gs>
            <a:gs pos="97000">
              <a:srgbClr val="00CCBD"/>
            </a:gs>
          </a:gsLst>
          <a:lin ang="16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Step 4</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940546" y="1578139"/>
        <a:ext cx="2061680" cy="1529633"/>
      </dsp:txXfrm>
    </dsp:sp>
    <dsp:sp modelId="{16D46636-7F8B-4BB7-831E-C440AA42DAD5}">
      <dsp:nvSpPr>
        <dsp:cNvPr id="0" name=""/>
        <dsp:cNvSpPr/>
      </dsp:nvSpPr>
      <dsp:spPr>
        <a:xfrm>
          <a:off x="1222948" y="74443"/>
          <a:ext cx="6278148" cy="6278148"/>
        </a:xfrm>
        <a:prstGeom prst="circularArrow">
          <a:avLst>
            <a:gd name="adj1" fmla="val 5085"/>
            <a:gd name="adj2" fmla="val 327528"/>
            <a:gd name="adj3" fmla="val 21272472"/>
            <a:gd name="adj4" fmla="val 16200000"/>
            <a:gd name="adj5" fmla="val 5932"/>
          </a:avLst>
        </a:prstGeom>
        <a:solidFill>
          <a:srgbClr val="747474"/>
        </a:solidFill>
        <a:ln>
          <a:noFill/>
        </a:ln>
        <a:effectLst/>
      </dsp:spPr>
      <dsp:style>
        <a:lnRef idx="0">
          <a:scrgbClr r="0" g="0" b="0"/>
        </a:lnRef>
        <a:fillRef idx="1">
          <a:scrgbClr r="0" g="0" b="0"/>
        </a:fillRef>
        <a:effectRef idx="0">
          <a:scrgbClr r="0" g="0" b="0"/>
        </a:effectRef>
        <a:fontRef idx="minor">
          <a:schemeClr val="lt1"/>
        </a:fontRef>
      </dsp:style>
    </dsp:sp>
    <dsp:sp modelId="{6416E304-12B8-431F-AE4E-3DC9ED7343C2}">
      <dsp:nvSpPr>
        <dsp:cNvPr id="0" name=""/>
        <dsp:cNvSpPr/>
      </dsp:nvSpPr>
      <dsp:spPr>
        <a:xfrm>
          <a:off x="1222948" y="261989"/>
          <a:ext cx="6278148" cy="6278148"/>
        </a:xfrm>
        <a:prstGeom prst="circularArrow">
          <a:avLst>
            <a:gd name="adj1" fmla="val 5085"/>
            <a:gd name="adj2" fmla="val 327528"/>
            <a:gd name="adj3" fmla="val 5072472"/>
            <a:gd name="adj4" fmla="val 0"/>
            <a:gd name="adj5" fmla="val 5932"/>
          </a:avLst>
        </a:prstGeom>
        <a:solidFill>
          <a:srgbClr val="747474"/>
        </a:solidFill>
        <a:ln>
          <a:noFill/>
        </a:ln>
        <a:effectLst/>
      </dsp:spPr>
      <dsp:style>
        <a:lnRef idx="0">
          <a:scrgbClr r="0" g="0" b="0"/>
        </a:lnRef>
        <a:fillRef idx="1">
          <a:scrgbClr r="0" g="0" b="0"/>
        </a:fillRef>
        <a:effectRef idx="0">
          <a:scrgbClr r="0" g="0" b="0"/>
        </a:effectRef>
        <a:fontRef idx="minor">
          <a:schemeClr val="lt1"/>
        </a:fontRef>
      </dsp:style>
    </dsp:sp>
    <dsp:sp modelId="{D662BEF8-2E60-453C-935C-A821FC09CFA0}">
      <dsp:nvSpPr>
        <dsp:cNvPr id="0" name=""/>
        <dsp:cNvSpPr/>
      </dsp:nvSpPr>
      <dsp:spPr>
        <a:xfrm>
          <a:off x="1035402" y="261989"/>
          <a:ext cx="6278148" cy="6278148"/>
        </a:xfrm>
        <a:prstGeom prst="circularArrow">
          <a:avLst>
            <a:gd name="adj1" fmla="val 5085"/>
            <a:gd name="adj2" fmla="val 327528"/>
            <a:gd name="adj3" fmla="val 10472472"/>
            <a:gd name="adj4" fmla="val 5400000"/>
            <a:gd name="adj5" fmla="val 5932"/>
          </a:avLst>
        </a:prstGeom>
        <a:solidFill>
          <a:srgbClr val="747474"/>
        </a:solidFill>
        <a:ln>
          <a:noFill/>
        </a:ln>
        <a:effectLst/>
      </dsp:spPr>
      <dsp:style>
        <a:lnRef idx="0">
          <a:scrgbClr r="0" g="0" b="0"/>
        </a:lnRef>
        <a:fillRef idx="1">
          <a:scrgbClr r="0" g="0" b="0"/>
        </a:fillRef>
        <a:effectRef idx="0">
          <a:scrgbClr r="0" g="0" b="0"/>
        </a:effectRef>
        <a:fontRef idx="minor">
          <a:schemeClr val="lt1"/>
        </a:fontRef>
      </dsp:style>
    </dsp:sp>
    <dsp:sp modelId="{75E34A58-E616-4FC7-8FB1-32F0E14FF3ED}">
      <dsp:nvSpPr>
        <dsp:cNvPr id="0" name=""/>
        <dsp:cNvSpPr/>
      </dsp:nvSpPr>
      <dsp:spPr>
        <a:xfrm>
          <a:off x="1035402" y="74443"/>
          <a:ext cx="6278148" cy="6278148"/>
        </a:xfrm>
        <a:prstGeom prst="circularArrow">
          <a:avLst>
            <a:gd name="adj1" fmla="val 5085"/>
            <a:gd name="adj2" fmla="val 327528"/>
            <a:gd name="adj3" fmla="val 15872472"/>
            <a:gd name="adj4" fmla="val 10800000"/>
            <a:gd name="adj5" fmla="val 5932"/>
          </a:avLst>
        </a:prstGeom>
        <a:solidFill>
          <a:srgbClr val="747474"/>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F6B78A-DD92-4455-BBDA-B6F98BF363EC}">
      <dsp:nvSpPr>
        <dsp:cNvPr id="0" name=""/>
        <dsp:cNvSpPr/>
      </dsp:nvSpPr>
      <dsp:spPr>
        <a:xfrm>
          <a:off x="9714409" y="1511931"/>
          <a:ext cx="316938" cy="1388494"/>
        </a:xfrm>
        <a:custGeom>
          <a:avLst/>
          <a:gdLst/>
          <a:ahLst/>
          <a:cxnLst/>
          <a:rect l="0" t="0" r="0" b="0"/>
          <a:pathLst>
            <a:path>
              <a:moveTo>
                <a:pt x="316938" y="0"/>
              </a:moveTo>
              <a:lnTo>
                <a:pt x="316938" y="1388494"/>
              </a:lnTo>
              <a:lnTo>
                <a:pt x="0" y="1388494"/>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07C1F946-2E97-4594-838F-DC24D69324DD}">
      <dsp:nvSpPr>
        <dsp:cNvPr id="0" name=""/>
        <dsp:cNvSpPr/>
      </dsp:nvSpPr>
      <dsp:spPr>
        <a:xfrm>
          <a:off x="10031348" y="1511931"/>
          <a:ext cx="8522115" cy="2776988"/>
        </a:xfrm>
        <a:custGeom>
          <a:avLst/>
          <a:gdLst/>
          <a:ahLst/>
          <a:cxnLst/>
          <a:rect l="0" t="0" r="0" b="0"/>
          <a:pathLst>
            <a:path>
              <a:moveTo>
                <a:pt x="0" y="0"/>
              </a:moveTo>
              <a:lnTo>
                <a:pt x="0" y="2460049"/>
              </a:lnTo>
              <a:lnTo>
                <a:pt x="8522115" y="2460049"/>
              </a:lnTo>
              <a:lnTo>
                <a:pt x="8522115" y="2776988"/>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4661486D-9409-4AA5-B6FA-D77F43933CC6}">
      <dsp:nvSpPr>
        <dsp:cNvPr id="0" name=""/>
        <dsp:cNvSpPr/>
      </dsp:nvSpPr>
      <dsp:spPr>
        <a:xfrm>
          <a:off x="10031348" y="1511931"/>
          <a:ext cx="4369048" cy="2776988"/>
        </a:xfrm>
        <a:custGeom>
          <a:avLst/>
          <a:gdLst/>
          <a:ahLst/>
          <a:cxnLst/>
          <a:rect l="0" t="0" r="0" b="0"/>
          <a:pathLst>
            <a:path>
              <a:moveTo>
                <a:pt x="0" y="0"/>
              </a:moveTo>
              <a:lnTo>
                <a:pt x="0" y="2460049"/>
              </a:lnTo>
              <a:lnTo>
                <a:pt x="4369048" y="2460049"/>
              </a:lnTo>
              <a:lnTo>
                <a:pt x="4369048" y="2776988"/>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C13FC5C1-1D94-4311-B6EA-2F3822BCD964}">
      <dsp:nvSpPr>
        <dsp:cNvPr id="0" name=""/>
        <dsp:cNvSpPr/>
      </dsp:nvSpPr>
      <dsp:spPr>
        <a:xfrm>
          <a:off x="9985628" y="1511931"/>
          <a:ext cx="91440" cy="2776988"/>
        </a:xfrm>
        <a:custGeom>
          <a:avLst/>
          <a:gdLst/>
          <a:ahLst/>
          <a:cxnLst/>
          <a:rect l="0" t="0" r="0" b="0"/>
          <a:pathLst>
            <a:path>
              <a:moveTo>
                <a:pt x="45720" y="0"/>
              </a:moveTo>
              <a:lnTo>
                <a:pt x="45720" y="2776988"/>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D31C7B4B-6E9E-4DBF-855D-45FDC070524E}">
      <dsp:nvSpPr>
        <dsp:cNvPr id="0" name=""/>
        <dsp:cNvSpPr/>
      </dsp:nvSpPr>
      <dsp:spPr>
        <a:xfrm>
          <a:off x="5751948" y="1511931"/>
          <a:ext cx="4279399" cy="2776988"/>
        </a:xfrm>
        <a:custGeom>
          <a:avLst/>
          <a:gdLst/>
          <a:ahLst/>
          <a:cxnLst/>
          <a:rect l="0" t="0" r="0" b="0"/>
          <a:pathLst>
            <a:path>
              <a:moveTo>
                <a:pt x="4279399" y="0"/>
              </a:moveTo>
              <a:lnTo>
                <a:pt x="4279399" y="2460049"/>
              </a:lnTo>
              <a:lnTo>
                <a:pt x="0" y="2460049"/>
              </a:lnTo>
              <a:lnTo>
                <a:pt x="0" y="2776988"/>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C4876A4F-2ECC-4402-83DF-25B916B49204}">
      <dsp:nvSpPr>
        <dsp:cNvPr id="0" name=""/>
        <dsp:cNvSpPr/>
      </dsp:nvSpPr>
      <dsp:spPr>
        <a:xfrm>
          <a:off x="1509232" y="1511931"/>
          <a:ext cx="8522115" cy="2776988"/>
        </a:xfrm>
        <a:custGeom>
          <a:avLst/>
          <a:gdLst/>
          <a:ahLst/>
          <a:cxnLst/>
          <a:rect l="0" t="0" r="0" b="0"/>
          <a:pathLst>
            <a:path>
              <a:moveTo>
                <a:pt x="8522115" y="0"/>
              </a:moveTo>
              <a:lnTo>
                <a:pt x="8522115" y="2460049"/>
              </a:lnTo>
              <a:lnTo>
                <a:pt x="0" y="2460049"/>
              </a:lnTo>
              <a:lnTo>
                <a:pt x="0" y="2776988"/>
              </a:lnTo>
            </a:path>
          </a:pathLst>
        </a:custGeom>
        <a:noFill/>
        <a:ln w="12700" cap="flat" cmpd="sng" algn="ctr">
          <a:solidFill>
            <a:srgbClr val="0DE0BF"/>
          </a:solidFill>
          <a:prstDash val="solid"/>
          <a:miter lim="800000"/>
        </a:ln>
        <a:effectLst/>
      </dsp:spPr>
      <dsp:style>
        <a:lnRef idx="2">
          <a:scrgbClr r="0" g="0" b="0"/>
        </a:lnRef>
        <a:fillRef idx="0">
          <a:scrgbClr r="0" g="0" b="0"/>
        </a:fillRef>
        <a:effectRef idx="0">
          <a:scrgbClr r="0" g="0" b="0"/>
        </a:effectRef>
        <a:fontRef idx="minor"/>
      </dsp:style>
    </dsp:sp>
    <dsp:sp modelId="{88248D7B-3E77-469E-868A-AC3C76B3148D}">
      <dsp:nvSpPr>
        <dsp:cNvPr id="0" name=""/>
        <dsp:cNvSpPr/>
      </dsp:nvSpPr>
      <dsp:spPr>
        <a:xfrm>
          <a:off x="8522115" y="2698"/>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CEO</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2698"/>
        <a:ext cx="3018465" cy="1509232"/>
      </dsp:txXfrm>
    </dsp:sp>
    <dsp:sp modelId="{024028FF-31BD-426C-B225-D793D973D3CF}">
      <dsp:nvSpPr>
        <dsp:cNvPr id="0" name=""/>
        <dsp:cNvSpPr/>
      </dsp:nvSpPr>
      <dsp:spPr>
        <a:xfrm>
          <a:off x="0" y="4288920"/>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Sales Director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0" y="4288920"/>
        <a:ext cx="3018465" cy="1509232"/>
      </dsp:txXfrm>
    </dsp:sp>
    <dsp:sp modelId="{AE2CF17F-5EA0-40AF-B4F3-58F13B30EF62}">
      <dsp:nvSpPr>
        <dsp:cNvPr id="0" name=""/>
        <dsp:cNvSpPr/>
      </dsp:nvSpPr>
      <dsp:spPr>
        <a:xfrm>
          <a:off x="4242715" y="4288920"/>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Finance Manager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4242715" y="4288920"/>
        <a:ext cx="3018465" cy="1509232"/>
      </dsp:txXfrm>
    </dsp:sp>
    <dsp:sp modelId="{0B304B90-CFAF-429E-B325-9B81DFAA07C5}">
      <dsp:nvSpPr>
        <dsp:cNvPr id="0" name=""/>
        <dsp:cNvSpPr/>
      </dsp:nvSpPr>
      <dsp:spPr>
        <a:xfrm>
          <a:off x="8522115" y="4288920"/>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Lawyer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8522115" y="4288920"/>
        <a:ext cx="3018465" cy="1509232"/>
      </dsp:txXfrm>
    </dsp:sp>
    <dsp:sp modelId="{54A6372D-4217-4FC8-976C-8110CF431669}">
      <dsp:nvSpPr>
        <dsp:cNvPr id="0" name=""/>
        <dsp:cNvSpPr/>
      </dsp:nvSpPr>
      <dsp:spPr>
        <a:xfrm>
          <a:off x="12891163" y="4288920"/>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HR Director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2891163" y="4288920"/>
        <a:ext cx="3018465" cy="1509232"/>
      </dsp:txXfrm>
    </dsp:sp>
    <dsp:sp modelId="{ED98B5F9-CC4C-45D6-B165-33A46CFDB6C9}">
      <dsp:nvSpPr>
        <dsp:cNvPr id="0" name=""/>
        <dsp:cNvSpPr/>
      </dsp:nvSpPr>
      <dsp:spPr>
        <a:xfrm>
          <a:off x="17044230" y="4288920"/>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tr-TR"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Marketing Manager</a:t>
          </a:r>
          <a:endParaRPr lang="en-US" sz="32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17044230" y="4288920"/>
        <a:ext cx="3018465" cy="1509232"/>
      </dsp:txXfrm>
    </dsp:sp>
    <dsp:sp modelId="{7B8DADE8-AB63-41E9-ABC6-2691EF110364}">
      <dsp:nvSpPr>
        <dsp:cNvPr id="0" name=""/>
        <dsp:cNvSpPr/>
      </dsp:nvSpPr>
      <dsp:spPr>
        <a:xfrm>
          <a:off x="6695943" y="2145809"/>
          <a:ext cx="3018465" cy="1509232"/>
        </a:xfrm>
        <a:prstGeom prst="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a:lnSpc>
              <a:spcPct val="90000"/>
            </a:lnSpc>
            <a:spcBef>
              <a:spcPct val="0"/>
            </a:spcBef>
            <a:spcAft>
              <a:spcPct val="35000"/>
            </a:spcAft>
            <a:buNone/>
          </a:pPr>
          <a:r>
            <a:rPr lang="tr-TR"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GM</a:t>
          </a:r>
          <a:endParaRPr lang="en-US" sz="3600" kern="12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dsp:txBody>
      <dsp:txXfrm>
        <a:off x="6695943" y="2145809"/>
        <a:ext cx="3018465" cy="1509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090C-C0DF-49A3-9E3B-4B16295E25EB}">
      <dsp:nvSpPr>
        <dsp:cNvPr id="0" name=""/>
        <dsp:cNvSpPr/>
      </dsp:nvSpPr>
      <dsp:spPr>
        <a:xfrm>
          <a:off x="1955839" y="0"/>
          <a:ext cx="6299120" cy="629912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70A1BD-987D-472D-A141-51722991131F}">
      <dsp:nvSpPr>
        <dsp:cNvPr id="0" name=""/>
        <dsp:cNvSpPr/>
      </dsp:nvSpPr>
      <dsp:spPr>
        <a:xfrm>
          <a:off x="2365282" y="409442"/>
          <a:ext cx="2519648" cy="2519648"/>
        </a:xfrm>
        <a:prstGeom prst="round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532441"/>
        <a:ext cx="2273650" cy="2273650"/>
      </dsp:txXfrm>
    </dsp:sp>
    <dsp:sp modelId="{36627FF2-7848-48D5-BBF6-F682A74CF331}">
      <dsp:nvSpPr>
        <dsp:cNvPr id="0" name=""/>
        <dsp:cNvSpPr/>
      </dsp:nvSpPr>
      <dsp:spPr>
        <a:xfrm>
          <a:off x="5325869" y="409442"/>
          <a:ext cx="2519648" cy="2519648"/>
        </a:xfrm>
        <a:prstGeom prst="round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532441"/>
        <a:ext cx="2273650" cy="2273650"/>
      </dsp:txXfrm>
    </dsp:sp>
    <dsp:sp modelId="{114DED51-8DCA-4A7B-A56D-D0E88FA06D18}">
      <dsp:nvSpPr>
        <dsp:cNvPr id="0" name=""/>
        <dsp:cNvSpPr/>
      </dsp:nvSpPr>
      <dsp:spPr>
        <a:xfrm>
          <a:off x="2365282" y="3370029"/>
          <a:ext cx="2519648" cy="2519648"/>
        </a:xfrm>
        <a:prstGeom prst="round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2488281" y="3493028"/>
        <a:ext cx="2273650" cy="2273650"/>
      </dsp:txXfrm>
    </dsp:sp>
    <dsp:sp modelId="{1BADF831-4B58-4D9F-B9CE-E9AE1543C6A4}">
      <dsp:nvSpPr>
        <dsp:cNvPr id="0" name=""/>
        <dsp:cNvSpPr/>
      </dsp:nvSpPr>
      <dsp:spPr>
        <a:xfrm>
          <a:off x="5325869" y="3370029"/>
          <a:ext cx="2519648" cy="2519648"/>
        </a:xfrm>
        <a:prstGeom prst="roundRect">
          <a:avLst/>
        </a:prstGeom>
        <a:gradFill rotWithShape="0">
          <a:gsLst>
            <a:gs pos="0">
              <a:srgbClr val="22FFC3"/>
            </a:gs>
            <a:gs pos="97000">
              <a:srgbClr val="00CCBD"/>
            </a:gs>
          </a:gsLst>
          <a:lin ang="162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endParaRPr lang="en-US" sz="6500" kern="1200"/>
        </a:p>
      </dsp:txBody>
      <dsp:txXfrm>
        <a:off x="5448868" y="3493028"/>
        <a:ext cx="2273650" cy="22736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051A69-C562-4FC5-92DC-994CDC1376A2}" type="datetimeFigureOut">
              <a:rPr lang="en-US" smtClean="0"/>
              <a:pPr/>
              <a:t>7/16/2016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47B73-6B03-4EF3-AD40-683CE00DABF6}" type="slidenum">
              <a:rPr lang="en-US" smtClean="0"/>
              <a:pPr/>
              <a:t>‹#›</a:t>
            </a:fld>
            <a:endParaRPr lang="en-US"/>
          </a:p>
        </p:txBody>
      </p:sp>
    </p:spTree>
    <p:extLst>
      <p:ext uri="{BB962C8B-B14F-4D97-AF65-F5344CB8AC3E}">
        <p14:creationId xmlns:p14="http://schemas.microsoft.com/office/powerpoint/2010/main" val="1300632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097129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22FFC3"/>
              </a:gs>
              <a:gs pos="97000">
                <a:srgbClr val="00CCBD"/>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22FFC3"/>
              </a:gs>
              <a:gs pos="97000">
                <a:srgbClr val="00CCB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244808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wer Half Page Photo Master Slide">
    <p:spTree>
      <p:nvGrpSpPr>
        <p:cNvPr id="1" name=""/>
        <p:cNvGrpSpPr/>
        <p:nvPr/>
      </p:nvGrpSpPr>
      <p:grpSpPr>
        <a:xfrm>
          <a:off x="0" y="0"/>
          <a:ext cx="0" cy="0"/>
          <a:chOff x="0" y="0"/>
          <a:chExt cx="0" cy="0"/>
        </a:xfrm>
      </p:grpSpPr>
      <p:sp>
        <p:nvSpPr>
          <p:cNvPr id="14" name="Rectangle 13"/>
          <p:cNvSpPr/>
          <p:nvPr userDrawn="1"/>
        </p:nvSpPr>
        <p:spPr>
          <a:xfrm>
            <a:off x="0" y="7414073"/>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22FFC3"/>
              </a:gs>
              <a:gs pos="97000">
                <a:srgbClr val="00CCBD"/>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22FFC3"/>
              </a:gs>
              <a:gs pos="97000">
                <a:srgbClr val="00CCB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66413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Upper Half Page Photo Master Slide">
    <p:spTree>
      <p:nvGrpSpPr>
        <p:cNvPr id="1" name=""/>
        <p:cNvGrpSpPr/>
        <p:nvPr/>
      </p:nvGrpSpPr>
      <p:grpSpPr>
        <a:xfrm>
          <a:off x="0" y="0"/>
          <a:ext cx="0" cy="0"/>
          <a:chOff x="0" y="0"/>
          <a:chExt cx="0" cy="0"/>
        </a:xfrm>
      </p:grpSpPr>
      <p:sp>
        <p:nvSpPr>
          <p:cNvPr id="14" name="Rectangle 13"/>
          <p:cNvSpPr/>
          <p:nvPr userDrawn="1"/>
        </p:nvSpPr>
        <p:spPr>
          <a:xfrm>
            <a:off x="0" y="0"/>
            <a:ext cx="24384000" cy="54483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22FFC3"/>
              </a:gs>
              <a:gs pos="97000">
                <a:srgbClr val="00CCBD"/>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F1F0F0"/>
              </a:gs>
              <a:gs pos="97000">
                <a:srgbClr val="F1F0F0"/>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305798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22FFC3"/>
              </a:gs>
              <a:gs pos="97000">
                <a:srgbClr val="00CCBD"/>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Tree>
    <p:extLst>
      <p:ext uri="{BB962C8B-B14F-4D97-AF65-F5344CB8AC3E}">
        <p14:creationId xmlns:p14="http://schemas.microsoft.com/office/powerpoint/2010/main" val="14597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reak">
    <p:bg>
      <p:bgPr>
        <a:solidFill>
          <a:schemeClr val="bg1"/>
        </a:solidFill>
        <a:effectLst/>
      </p:bgPr>
    </p:bg>
    <p:spTree>
      <p:nvGrpSpPr>
        <p:cNvPr id="1" name=""/>
        <p:cNvGrpSpPr/>
        <p:nvPr/>
      </p:nvGrpSpPr>
      <p:grpSpPr>
        <a:xfrm>
          <a:off x="0" y="0"/>
          <a:ext cx="0" cy="0"/>
          <a:chOff x="0" y="0"/>
          <a:chExt cx="0" cy="0"/>
        </a:xfrm>
      </p:grpSpPr>
      <p:sp>
        <p:nvSpPr>
          <p:cNvPr id="13" name="Freeform 12"/>
          <p:cNvSpPr/>
          <p:nvPr userDrawn="1"/>
        </p:nvSpPr>
        <p:spPr>
          <a:xfrm>
            <a:off x="0" y="12211049"/>
            <a:ext cx="24384000" cy="1504950"/>
          </a:xfrm>
          <a:custGeom>
            <a:avLst/>
            <a:gdLst>
              <a:gd name="connsiteX0" fmla="*/ 21224748 w 24384000"/>
              <a:gd name="connsiteY0" fmla="*/ 0 h 1504950"/>
              <a:gd name="connsiteX1" fmla="*/ 24384000 w 24384000"/>
              <a:gd name="connsiteY1" fmla="*/ 0 h 1504950"/>
              <a:gd name="connsiteX2" fmla="*/ 24384000 w 24384000"/>
              <a:gd name="connsiteY2" fmla="*/ 1504949 h 1504950"/>
              <a:gd name="connsiteX3" fmla="*/ 23342802 w 24384000"/>
              <a:gd name="connsiteY3" fmla="*/ 1504949 h 1504950"/>
              <a:gd name="connsiteX4" fmla="*/ 23342802 w 24384000"/>
              <a:gd name="connsiteY4" fmla="*/ 1504950 h 1504950"/>
              <a:gd name="connsiteX5" fmla="*/ 0 w 24384000"/>
              <a:gd name="connsiteY5" fmla="*/ 1504950 h 1504950"/>
              <a:gd name="connsiteX6" fmla="*/ 0 w 24384000"/>
              <a:gd name="connsiteY6" fmla="*/ 621612 h 1504950"/>
              <a:gd name="connsiteX7" fmla="*/ 19243430 w 24384000"/>
              <a:gd name="connsiteY7" fmla="*/ 621612 h 1504950"/>
              <a:gd name="connsiteX8" fmla="*/ 19786672 w 24384000"/>
              <a:gd name="connsiteY8" fmla="*/ 2 h 1504950"/>
              <a:gd name="connsiteX9" fmla="*/ 21224748 w 24384000"/>
              <a:gd name="connsiteY9" fmla="*/ 2 h 150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384000" h="1504950">
                <a:moveTo>
                  <a:pt x="21224748" y="0"/>
                </a:moveTo>
                <a:lnTo>
                  <a:pt x="24384000" y="0"/>
                </a:lnTo>
                <a:lnTo>
                  <a:pt x="24384000" y="1504949"/>
                </a:lnTo>
                <a:lnTo>
                  <a:pt x="23342802" y="1504949"/>
                </a:lnTo>
                <a:lnTo>
                  <a:pt x="23342802" y="1504950"/>
                </a:lnTo>
                <a:lnTo>
                  <a:pt x="0" y="1504950"/>
                </a:lnTo>
                <a:lnTo>
                  <a:pt x="0" y="621612"/>
                </a:lnTo>
                <a:lnTo>
                  <a:pt x="19243430" y="621612"/>
                </a:lnTo>
                <a:lnTo>
                  <a:pt x="19786672" y="2"/>
                </a:lnTo>
                <a:lnTo>
                  <a:pt x="21224748" y="2"/>
                </a:lnTo>
                <a:close/>
              </a:path>
            </a:pathLst>
          </a:custGeom>
          <a:gradFill flip="none" rotWithShape="1">
            <a:gsLst>
              <a:gs pos="0">
                <a:srgbClr val="22FFC3"/>
              </a:gs>
              <a:gs pos="97000">
                <a:srgbClr val="00CCBD"/>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3" name="TextBox 2"/>
          <p:cNvSpPr txBox="1"/>
          <p:nvPr userDrawn="1"/>
        </p:nvSpPr>
        <p:spPr>
          <a:xfrm>
            <a:off x="20496416" y="12501857"/>
            <a:ext cx="3050835" cy="784830"/>
          </a:xfrm>
          <a:prstGeom prst="rect">
            <a:avLst/>
          </a:prstGeom>
          <a:noFill/>
        </p:spPr>
        <p:txBody>
          <a:bodyPr wrap="none" rtlCol="0">
            <a:spAutoFit/>
          </a:bodyPr>
          <a:lstStyle/>
          <a:p>
            <a:r>
              <a:rPr lang="tr-TR" sz="4500" spc="1500" baseline="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ORION</a:t>
            </a:r>
          </a:p>
        </p:txBody>
      </p:sp>
      <p:sp>
        <p:nvSpPr>
          <p:cNvPr id="4" name="TextBox 3"/>
          <p:cNvSpPr txBox="1"/>
          <p:nvPr userDrawn="1"/>
        </p:nvSpPr>
        <p:spPr>
          <a:xfrm>
            <a:off x="6336516" y="13055855"/>
            <a:ext cx="2534027"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www.orion.ppt.com</a:t>
            </a:r>
          </a:p>
        </p:txBody>
      </p:sp>
      <p:sp>
        <p:nvSpPr>
          <p:cNvPr id="5" name="Rectangle 4"/>
          <p:cNvSpPr/>
          <p:nvPr userDrawn="1"/>
        </p:nvSpPr>
        <p:spPr>
          <a:xfrm>
            <a:off x="5932238" y="13017755"/>
            <a:ext cx="404278"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6" name="Rectangle 5"/>
          <p:cNvSpPr/>
          <p:nvPr userDrawn="1"/>
        </p:nvSpPr>
        <p:spPr>
          <a:xfrm>
            <a:off x="2012527" y="12956199"/>
            <a:ext cx="506870" cy="584775"/>
          </a:xfrm>
          <a:prstGeom prst="rect">
            <a:avLst/>
          </a:prstGeom>
        </p:spPr>
        <p:txBody>
          <a:bodyPr wrap="none">
            <a:spAutoFit/>
          </a:bodyPr>
          <a:lstStyle/>
          <a:p>
            <a:r>
              <a:rPr lang="tr-TR" sz="3200" b="0" i="0">
                <a:solidFill>
                  <a:schemeClr val="bg2">
                    <a:lumMod val="10000"/>
                  </a:schemeClr>
                </a:solidFill>
                <a:effectLst/>
                <a:latin typeface="FontAwesome" pitchFamily="2" charset="0"/>
              </a:rPr>
              <a:t></a:t>
            </a:r>
            <a:endParaRPr lang="tr-TR" sz="3200">
              <a:solidFill>
                <a:schemeClr val="bg2">
                  <a:lumMod val="10000"/>
                </a:schemeClr>
              </a:solidFill>
            </a:endParaRPr>
          </a:p>
        </p:txBody>
      </p:sp>
      <p:sp>
        <p:nvSpPr>
          <p:cNvPr id="7" name="TextBox 6"/>
          <p:cNvSpPr txBox="1"/>
          <p:nvPr userDrawn="1"/>
        </p:nvSpPr>
        <p:spPr>
          <a:xfrm>
            <a:off x="2519397" y="13055855"/>
            <a:ext cx="1806905"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0123-456-789</a:t>
            </a:r>
          </a:p>
        </p:txBody>
      </p:sp>
      <p:sp>
        <p:nvSpPr>
          <p:cNvPr id="8" name="TextBox 7"/>
          <p:cNvSpPr txBox="1"/>
          <p:nvPr userDrawn="1"/>
        </p:nvSpPr>
        <p:spPr>
          <a:xfrm>
            <a:off x="11150802" y="13055855"/>
            <a:ext cx="2040943" cy="400110"/>
          </a:xfrm>
          <a:prstGeom prst="rect">
            <a:avLst/>
          </a:prstGeom>
          <a:noFill/>
        </p:spPr>
        <p:txBody>
          <a:bodyPr wrap="non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orion@ppt.com</a:t>
            </a:r>
          </a:p>
        </p:txBody>
      </p:sp>
      <p:sp>
        <p:nvSpPr>
          <p:cNvPr id="9" name="Rectangle 8"/>
          <p:cNvSpPr/>
          <p:nvPr userDrawn="1"/>
        </p:nvSpPr>
        <p:spPr>
          <a:xfrm>
            <a:off x="10582159" y="13017755"/>
            <a:ext cx="492443"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0" name="TextBox 9"/>
          <p:cNvSpPr txBox="1"/>
          <p:nvPr userDrawn="1"/>
        </p:nvSpPr>
        <p:spPr>
          <a:xfrm>
            <a:off x="15225698" y="13055855"/>
            <a:ext cx="4774987" cy="400110"/>
          </a:xfrm>
          <a:prstGeom prst="rect">
            <a:avLst/>
          </a:prstGeom>
          <a:noFill/>
        </p:spPr>
        <p:txBody>
          <a:bodyPr wrap="square" rtlCol="0">
            <a:spAutoFit/>
          </a:bodyPr>
          <a:lstStyle/>
          <a:p>
            <a:pPr algn="l"/>
            <a:r>
              <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Orion St. No.5</a:t>
            </a:r>
            <a:r>
              <a:rPr lang="tr-TR" sz="2000" baseline="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 NYC</a:t>
            </a:r>
            <a:endParaRPr lang="tr-TR" sz="2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10"/>
          <p:cNvSpPr/>
          <p:nvPr userDrawn="1"/>
        </p:nvSpPr>
        <p:spPr>
          <a:xfrm>
            <a:off x="14831607" y="13007777"/>
            <a:ext cx="360996" cy="461665"/>
          </a:xfrm>
          <a:prstGeom prst="rect">
            <a:avLst/>
          </a:prstGeom>
        </p:spPr>
        <p:txBody>
          <a:bodyPr wrap="none">
            <a:spAutoFit/>
          </a:bodyPr>
          <a:lstStyle/>
          <a:p>
            <a:r>
              <a:rPr lang="tr-TR" sz="2400" b="0" i="0">
                <a:solidFill>
                  <a:schemeClr val="bg2">
                    <a:lumMod val="10000"/>
                  </a:schemeClr>
                </a:solidFill>
                <a:effectLst/>
                <a:latin typeface="FontAwesome" pitchFamily="2" charset="0"/>
              </a:rPr>
              <a:t></a:t>
            </a:r>
            <a:endParaRPr lang="tr-TR" sz="2400">
              <a:solidFill>
                <a:schemeClr val="bg2">
                  <a:lumMod val="10000"/>
                </a:schemeClr>
              </a:solidFill>
            </a:endParaRPr>
          </a:p>
        </p:txBody>
      </p:sp>
      <p:sp>
        <p:nvSpPr>
          <p:cNvPr id="15" name="Freeform 14"/>
          <p:cNvSpPr/>
          <p:nvPr userDrawn="1"/>
        </p:nvSpPr>
        <p:spPr>
          <a:xfrm>
            <a:off x="1237486" y="1049118"/>
            <a:ext cx="1208304" cy="90309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solidFill>
            <a:srgbClr val="0D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
        <p:nvSpPr>
          <p:cNvPr id="14" name="Freeform 13"/>
          <p:cNvSpPr/>
          <p:nvPr userDrawn="1"/>
        </p:nvSpPr>
        <p:spPr>
          <a:xfrm>
            <a:off x="1237486" y="1049118"/>
            <a:ext cx="3286148" cy="2456082"/>
          </a:xfrm>
          <a:custGeom>
            <a:avLst/>
            <a:gdLst>
              <a:gd name="connsiteX0" fmla="*/ 0 w 1208304"/>
              <a:gd name="connsiteY0" fmla="*/ 0 h 903092"/>
              <a:gd name="connsiteX1" fmla="*/ 1208304 w 1208304"/>
              <a:gd name="connsiteY1" fmla="*/ 0 h 903092"/>
              <a:gd name="connsiteX2" fmla="*/ 1208304 w 1208304"/>
              <a:gd name="connsiteY2" fmla="*/ 134113 h 903092"/>
              <a:gd name="connsiteX3" fmla="*/ 134114 w 1208304"/>
              <a:gd name="connsiteY3" fmla="*/ 134113 h 903092"/>
              <a:gd name="connsiteX4" fmla="*/ 134114 w 1208304"/>
              <a:gd name="connsiteY4" fmla="*/ 903092 h 903092"/>
              <a:gd name="connsiteX5" fmla="*/ 1 w 1208304"/>
              <a:gd name="connsiteY5" fmla="*/ 903092 h 903092"/>
              <a:gd name="connsiteX6" fmla="*/ 1 w 1208304"/>
              <a:gd name="connsiteY6" fmla="*/ 134113 h 903092"/>
              <a:gd name="connsiteX7" fmla="*/ 0 w 1208304"/>
              <a:gd name="connsiteY7" fmla="*/ 134113 h 90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304" h="903092">
                <a:moveTo>
                  <a:pt x="0" y="0"/>
                </a:moveTo>
                <a:lnTo>
                  <a:pt x="1208304" y="0"/>
                </a:lnTo>
                <a:lnTo>
                  <a:pt x="1208304" y="134113"/>
                </a:lnTo>
                <a:lnTo>
                  <a:pt x="134114" y="134113"/>
                </a:lnTo>
                <a:lnTo>
                  <a:pt x="134114" y="903092"/>
                </a:lnTo>
                <a:lnTo>
                  <a:pt x="1" y="903092"/>
                </a:lnTo>
                <a:lnTo>
                  <a:pt x="1" y="134113"/>
                </a:lnTo>
                <a:lnTo>
                  <a:pt x="0" y="134113"/>
                </a:lnTo>
                <a:close/>
              </a:path>
            </a:pathLst>
          </a:custGeom>
          <a:gradFill flip="none" rotWithShape="1">
            <a:gsLst>
              <a:gs pos="0">
                <a:srgbClr val="22FFC3"/>
              </a:gs>
              <a:gs pos="97000">
                <a:srgbClr val="00CCBD"/>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tr-TR"/>
          </a:p>
        </p:txBody>
      </p:sp>
    </p:spTree>
    <p:extLst>
      <p:ext uri="{BB962C8B-B14F-4D97-AF65-F5344CB8AC3E}">
        <p14:creationId xmlns:p14="http://schemas.microsoft.com/office/powerpoint/2010/main" val="14778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600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246760"/>
      </p:ext>
    </p:extLst>
  </p:cSld>
  <p:clrMap bg1="lt1" tx1="dk1" bg2="lt2" tx2="dk2" accent1="accent1" accent2="accent2" accent3="accent3" accent4="accent4" accent5="accent5" accent6="accent6" hlink="hlink" folHlink="folHlink"/>
  <p:sldLayoutIdLst>
    <p:sldLayoutId id="2147483664" r:id="rId1"/>
    <p:sldLayoutId id="2147483661" r:id="rId2"/>
    <p:sldLayoutId id="2147483668" r:id="rId3"/>
    <p:sldLayoutId id="2147483667" r:id="rId4"/>
    <p:sldLayoutId id="2147483666" r:id="rId5"/>
    <p:sldLayoutId id="2147483665" r:id="rId6"/>
    <p:sldLayoutId id="2147483662" r:id="rId7"/>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3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TextBox 8"/>
          <p:cNvSpPr txBox="1"/>
          <p:nvPr/>
        </p:nvSpPr>
        <p:spPr>
          <a:xfrm>
            <a:off x="6564498" y="4888230"/>
            <a:ext cx="11255004" cy="3939540"/>
          </a:xfrm>
          <a:prstGeom prst="rect">
            <a:avLst/>
          </a:prstGeom>
          <a:noFill/>
        </p:spPr>
        <p:txBody>
          <a:bodyPr wrap="none" rtlCol="0">
            <a:spAutoFit/>
          </a:bodyPr>
          <a:lstStyle/>
          <a:p>
            <a:pPr algn="ctr"/>
            <a:r>
              <a:rPr lang="tr-TR" sz="250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ORION</a:t>
            </a:r>
          </a:p>
        </p:txBody>
      </p:sp>
    </p:spTree>
    <p:extLst>
      <p:ext uri="{BB962C8B-B14F-4D97-AF65-F5344CB8AC3E}">
        <p14:creationId xmlns:p14="http://schemas.microsoft.com/office/powerpoint/2010/main" val="657923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2076450" y="577953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Listen First</a:t>
            </a:r>
          </a:p>
        </p:txBody>
      </p:sp>
      <p:sp>
        <p:nvSpPr>
          <p:cNvPr id="2" name="TextBox 1"/>
          <p:cNvSpPr txBox="1"/>
          <p:nvPr/>
        </p:nvSpPr>
        <p:spPr>
          <a:xfrm>
            <a:off x="4245664" y="4558396"/>
            <a:ext cx="954108"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PRINCIPLES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2000249"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078717" y="577953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Be Decisive</a:t>
            </a:r>
          </a:p>
        </p:txBody>
      </p:sp>
      <p:sp>
        <p:nvSpPr>
          <p:cNvPr id="28" name="TextBox 27"/>
          <p:cNvSpPr txBox="1"/>
          <p:nvPr/>
        </p:nvSpPr>
        <p:spPr>
          <a:xfrm>
            <a:off x="19404038" y="4558396"/>
            <a:ext cx="679994"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7002516"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9572118" y="577953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Empower and Excite</a:t>
            </a:r>
          </a:p>
        </p:txBody>
      </p:sp>
      <p:sp>
        <p:nvSpPr>
          <p:cNvPr id="31" name="TextBox 30"/>
          <p:cNvSpPr txBox="1"/>
          <p:nvPr/>
        </p:nvSpPr>
        <p:spPr>
          <a:xfrm>
            <a:off x="11815685" y="4558396"/>
            <a:ext cx="843501"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9495917" y="6406682"/>
            <a:ext cx="5494477" cy="424731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4382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3153499" y="4789228"/>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Innovative</a:t>
            </a:r>
          </a:p>
        </p:txBody>
      </p:sp>
      <p:sp>
        <p:nvSpPr>
          <p:cNvPr id="2" name="TextBox 1"/>
          <p:cNvSpPr txBox="1"/>
          <p:nvPr/>
        </p:nvSpPr>
        <p:spPr>
          <a:xfrm>
            <a:off x="1974323" y="4607479"/>
            <a:ext cx="877163" cy="923330"/>
          </a:xfrm>
          <a:prstGeom prst="rect">
            <a:avLst/>
          </a:prstGeom>
          <a:noFill/>
        </p:spPr>
        <p:txBody>
          <a:bodyPr wrap="none" rtlCol="0">
            <a:spAutoFit/>
          </a:bodyPr>
          <a:lstStyle/>
          <a:p>
            <a:pPr algn="ctr"/>
            <a:r>
              <a:rPr lang="tr-TR" sz="5400">
                <a:solidFill>
                  <a:srgbClr val="0DE0BF"/>
                </a:solidFill>
                <a:latin typeface="FontAwesome" pitchFamily="2" charset="0"/>
              </a:rPr>
              <a:t></a:t>
            </a:r>
            <a:endParaRPr lang="tr-TR" sz="5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VALUES</a:t>
            </a:r>
          </a:p>
        </p:txBody>
      </p:sp>
      <p:sp>
        <p:nvSpPr>
          <p:cNvPr id="22" name="TextBox 21"/>
          <p:cNvSpPr txBox="1"/>
          <p:nvPr/>
        </p:nvSpPr>
        <p:spPr>
          <a:xfrm>
            <a:off x="2076450" y="3018889"/>
            <a:ext cx="975017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ICONS</a:t>
            </a:r>
          </a:p>
        </p:txBody>
      </p:sp>
      <p:sp>
        <p:nvSpPr>
          <p:cNvPr id="16" name="Rectangle 15"/>
          <p:cNvSpPr/>
          <p:nvPr/>
        </p:nvSpPr>
        <p:spPr>
          <a:xfrm>
            <a:off x="3153499"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3153499" y="8270737"/>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Satisfaction</a:t>
            </a:r>
          </a:p>
        </p:txBody>
      </p:sp>
      <p:sp>
        <p:nvSpPr>
          <p:cNvPr id="35" name="TextBox 34"/>
          <p:cNvSpPr txBox="1"/>
          <p:nvPr/>
        </p:nvSpPr>
        <p:spPr>
          <a:xfrm>
            <a:off x="2049199" y="8039905"/>
            <a:ext cx="623890"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6" name="Rectangle 35"/>
          <p:cNvSpPr/>
          <p:nvPr/>
        </p:nvSpPr>
        <p:spPr>
          <a:xfrm>
            <a:off x="3153499"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p:nvPr/>
        </p:nvSpPr>
        <p:spPr>
          <a:xfrm>
            <a:off x="17242557" y="4789228"/>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Logic</a:t>
            </a:r>
          </a:p>
        </p:txBody>
      </p:sp>
      <p:sp>
        <p:nvSpPr>
          <p:cNvPr id="38" name="TextBox 37"/>
          <p:cNvSpPr txBox="1"/>
          <p:nvPr/>
        </p:nvSpPr>
        <p:spPr>
          <a:xfrm>
            <a:off x="16011620" y="4612924"/>
            <a:ext cx="877163" cy="923330"/>
          </a:xfrm>
          <a:prstGeom prst="rect">
            <a:avLst/>
          </a:prstGeom>
          <a:noFill/>
        </p:spPr>
        <p:txBody>
          <a:bodyPr wrap="none" rtlCol="0">
            <a:spAutoFit/>
          </a:bodyPr>
          <a:lstStyle/>
          <a:p>
            <a:pPr algn="ctr"/>
            <a:r>
              <a:rPr lang="tr-TR" sz="5400">
                <a:solidFill>
                  <a:srgbClr val="0DE0BF"/>
                </a:solidFill>
                <a:latin typeface="FontAwesome" pitchFamily="2" charset="0"/>
              </a:rPr>
              <a:t></a:t>
            </a:r>
            <a:endParaRPr lang="tr-TR" sz="5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p:cNvSpPr/>
          <p:nvPr/>
        </p:nvSpPr>
        <p:spPr>
          <a:xfrm>
            <a:off x="17242557"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p:cNvSpPr/>
          <p:nvPr/>
        </p:nvSpPr>
        <p:spPr>
          <a:xfrm>
            <a:off x="17242557" y="8270737"/>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41" name="TextBox 40"/>
          <p:cNvSpPr txBox="1"/>
          <p:nvPr/>
        </p:nvSpPr>
        <p:spPr>
          <a:xfrm>
            <a:off x="16165508" y="8039905"/>
            <a:ext cx="569387"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2" name="Rectangle 41"/>
          <p:cNvSpPr/>
          <p:nvPr/>
        </p:nvSpPr>
        <p:spPr>
          <a:xfrm>
            <a:off x="17242557"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10042516" y="4789228"/>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Discipline</a:t>
            </a:r>
          </a:p>
        </p:txBody>
      </p:sp>
      <p:sp>
        <p:nvSpPr>
          <p:cNvPr id="44" name="TextBox 43"/>
          <p:cNvSpPr txBox="1"/>
          <p:nvPr/>
        </p:nvSpPr>
        <p:spPr>
          <a:xfrm>
            <a:off x="8828410" y="4650728"/>
            <a:ext cx="843501" cy="830997"/>
          </a:xfrm>
          <a:prstGeom prst="rect">
            <a:avLst/>
          </a:prstGeom>
          <a:noFill/>
        </p:spPr>
        <p:txBody>
          <a:bodyPr wrap="none" rtlCol="0">
            <a:spAutoFit/>
          </a:bodyPr>
          <a:lstStyle/>
          <a:p>
            <a:pPr algn="ctr"/>
            <a:r>
              <a:rPr lang="tr-TR" sz="4800">
                <a:solidFill>
                  <a:srgbClr val="0DE0BF"/>
                </a:solidFill>
                <a:latin typeface="FontAwesome" pitchFamily="2" charset="0"/>
              </a:rPr>
              <a:t></a:t>
            </a:r>
            <a:endParaRPr lang="tr-TR" sz="4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0042516" y="5343226"/>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6" name="Rectangle 45"/>
          <p:cNvSpPr/>
          <p:nvPr/>
        </p:nvSpPr>
        <p:spPr>
          <a:xfrm>
            <a:off x="10042516" y="8270737"/>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Ethical</a:t>
            </a:r>
          </a:p>
        </p:txBody>
      </p:sp>
      <p:sp>
        <p:nvSpPr>
          <p:cNvPr id="59" name="TextBox 58"/>
          <p:cNvSpPr txBox="1"/>
          <p:nvPr/>
        </p:nvSpPr>
        <p:spPr>
          <a:xfrm>
            <a:off x="8850051" y="8132237"/>
            <a:ext cx="800219" cy="830997"/>
          </a:xfrm>
          <a:prstGeom prst="rect">
            <a:avLst/>
          </a:prstGeom>
          <a:noFill/>
        </p:spPr>
        <p:txBody>
          <a:bodyPr wrap="none" rtlCol="0">
            <a:spAutoFit/>
          </a:bodyPr>
          <a:lstStyle/>
          <a:p>
            <a:pPr algn="ctr"/>
            <a:r>
              <a:rPr lang="tr-TR" sz="4800">
                <a:solidFill>
                  <a:srgbClr val="0DE0BF"/>
                </a:solidFill>
                <a:latin typeface="FontAwesome" pitchFamily="2" charset="0"/>
              </a:rPr>
              <a:t></a:t>
            </a:r>
            <a:endParaRPr lang="tr-TR" sz="48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0" name="Rectangle 59"/>
          <p:cNvSpPr/>
          <p:nvPr/>
        </p:nvSpPr>
        <p:spPr>
          <a:xfrm>
            <a:off x="10042516" y="8824735"/>
            <a:ext cx="5494477"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579364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50" y="7445395"/>
            <a:ext cx="514350" cy="5143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Oval 25"/>
          <p:cNvSpPr/>
          <p:nvPr/>
        </p:nvSpPr>
        <p:spPr>
          <a:xfrm flipV="1">
            <a:off x="7641336"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7166651" y="6647261"/>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2008</a:t>
            </a:r>
          </a:p>
        </p:txBody>
      </p:sp>
      <p:sp>
        <p:nvSpPr>
          <p:cNvPr id="32" name="Rectangle 31"/>
          <p:cNvSpPr/>
          <p:nvPr/>
        </p:nvSpPr>
        <p:spPr>
          <a:xfrm>
            <a:off x="4979822"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p:cNvSpPr txBox="1"/>
          <p:nvPr/>
        </p:nvSpPr>
        <p:spPr>
          <a:xfrm>
            <a:off x="19285726" y="6647261"/>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2010</a:t>
            </a:r>
          </a:p>
        </p:txBody>
      </p:sp>
      <p:sp>
        <p:nvSpPr>
          <p:cNvPr id="49" name="Oval 48"/>
          <p:cNvSpPr/>
          <p:nvPr/>
        </p:nvSpPr>
        <p:spPr>
          <a:xfrm flipV="1">
            <a:off x="13700873"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3226188" y="8077855"/>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2009</a:t>
            </a:r>
          </a:p>
        </p:txBody>
      </p:sp>
      <p:sp>
        <p:nvSpPr>
          <p:cNvPr id="16" name="Rectangle 15"/>
          <p:cNvSpPr/>
          <p:nvPr/>
        </p:nvSpPr>
        <p:spPr>
          <a:xfrm>
            <a:off x="5061741" y="8093243"/>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Exploration</a:t>
            </a:r>
          </a:p>
        </p:txBody>
      </p:sp>
      <p:sp>
        <p:nvSpPr>
          <p:cNvPr id="17" name="Rectangle 16"/>
          <p:cNvSpPr/>
          <p:nvPr/>
        </p:nvSpPr>
        <p:spPr>
          <a:xfrm>
            <a:off x="17098897"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8093243"/>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Standardization</a:t>
            </a:r>
          </a:p>
        </p:txBody>
      </p:sp>
      <p:sp>
        <p:nvSpPr>
          <p:cNvPr id="19" name="Rectangle 18"/>
          <p:cNvSpPr/>
          <p:nvPr/>
        </p:nvSpPr>
        <p:spPr>
          <a:xfrm>
            <a:off x="11121279" y="6666810"/>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Foundation</a:t>
            </a:r>
          </a:p>
        </p:txBody>
      </p:sp>
      <p:sp>
        <p:nvSpPr>
          <p:cNvPr id="21" name="Rectangle 20"/>
          <p:cNvSpPr/>
          <p:nvPr/>
        </p:nvSpPr>
        <p:spPr>
          <a:xfrm>
            <a:off x="11039358"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10954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7180818" y="6666810"/>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Growth</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909415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MIDDLE OF LINE</a:t>
            </a:r>
          </a:p>
        </p:txBody>
      </p:sp>
      <p:sp>
        <p:nvSpPr>
          <p:cNvPr id="26" name="Oval 25"/>
          <p:cNvSpPr/>
          <p:nvPr/>
        </p:nvSpPr>
        <p:spPr>
          <a:xfrm flipV="1">
            <a:off x="11608079"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11133394" y="6647261"/>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2012</a:t>
            </a:r>
          </a:p>
        </p:txBody>
      </p:sp>
      <p:sp>
        <p:nvSpPr>
          <p:cNvPr id="32" name="Rectangle 31"/>
          <p:cNvSpPr/>
          <p:nvPr/>
        </p:nvSpPr>
        <p:spPr>
          <a:xfrm>
            <a:off x="8946565"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Oval 46"/>
          <p:cNvSpPr/>
          <p:nvPr/>
        </p:nvSpPr>
        <p:spPr>
          <a:xfrm flipV="1">
            <a:off x="19760411"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4135680" y="8077855"/>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2011</a:t>
            </a:r>
          </a:p>
        </p:txBody>
      </p:sp>
      <p:sp>
        <p:nvSpPr>
          <p:cNvPr id="16" name="Rectangle 15"/>
          <p:cNvSpPr/>
          <p:nvPr/>
        </p:nvSpPr>
        <p:spPr>
          <a:xfrm>
            <a:off x="9028484" y="8093243"/>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Performance</a:t>
            </a:r>
          </a:p>
        </p:txBody>
      </p:sp>
      <p:sp>
        <p:nvSpPr>
          <p:cNvPr id="19" name="Rectangle 18"/>
          <p:cNvSpPr/>
          <p:nvPr/>
        </p:nvSpPr>
        <p:spPr>
          <a:xfrm>
            <a:off x="2030771" y="6666810"/>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Competition</a:t>
            </a:r>
          </a:p>
        </p:txBody>
      </p:sp>
      <p:sp>
        <p:nvSpPr>
          <p:cNvPr id="21" name="Rectangle 20"/>
          <p:cNvSpPr/>
          <p:nvPr/>
        </p:nvSpPr>
        <p:spPr>
          <a:xfrm>
            <a:off x="1948850"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p:nvPr/>
        </p:nvSpPr>
        <p:spPr>
          <a:xfrm flipV="1">
            <a:off x="19760412"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TextBox 23"/>
          <p:cNvSpPr txBox="1"/>
          <p:nvPr/>
        </p:nvSpPr>
        <p:spPr>
          <a:xfrm>
            <a:off x="19285727" y="8077855"/>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2013</a:t>
            </a:r>
          </a:p>
        </p:txBody>
      </p:sp>
      <p:sp>
        <p:nvSpPr>
          <p:cNvPr id="27" name="Rectangle 26"/>
          <p:cNvSpPr/>
          <p:nvPr/>
        </p:nvSpPr>
        <p:spPr>
          <a:xfrm>
            <a:off x="17098897"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54746238"/>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9" name="Rectangle 18"/>
          <p:cNvSpPr/>
          <p:nvPr/>
        </p:nvSpPr>
        <p:spPr>
          <a:xfrm>
            <a:off x="9026656" y="6666810"/>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Quality</a:t>
            </a:r>
          </a:p>
        </p:txBody>
      </p:sp>
      <p:sp>
        <p:nvSpPr>
          <p:cNvPr id="34" name="Rectangle 33"/>
          <p:cNvSpPr/>
          <p:nvPr/>
        </p:nvSpPr>
        <p:spPr>
          <a:xfrm>
            <a:off x="2030769" y="8093243"/>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History</a:t>
            </a:r>
          </a:p>
        </p:txBody>
      </p:sp>
      <p:sp>
        <p:nvSpPr>
          <p:cNvPr id="28" name="Oval 27"/>
          <p:cNvSpPr/>
          <p:nvPr/>
        </p:nvSpPr>
        <p:spPr>
          <a:xfrm>
            <a:off x="19588960" y="7445395"/>
            <a:ext cx="514350" cy="5143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 name="Straight Connector 4"/>
          <p:cNvCxnSpPr/>
          <p:nvPr/>
        </p:nvCxnSpPr>
        <p:spPr>
          <a:xfrm>
            <a:off x="0" y="7693045"/>
            <a:ext cx="19931861" cy="0"/>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COMPANY TIMELINE</a:t>
            </a:r>
          </a:p>
        </p:txBody>
      </p:sp>
      <p:sp>
        <p:nvSpPr>
          <p:cNvPr id="22" name="TextBox 21"/>
          <p:cNvSpPr txBox="1"/>
          <p:nvPr/>
        </p:nvSpPr>
        <p:spPr>
          <a:xfrm>
            <a:off x="2076450" y="3018889"/>
            <a:ext cx="7167347"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END OF LINE</a:t>
            </a:r>
          </a:p>
        </p:txBody>
      </p:sp>
      <p:sp>
        <p:nvSpPr>
          <p:cNvPr id="26" name="Oval 25"/>
          <p:cNvSpPr/>
          <p:nvPr/>
        </p:nvSpPr>
        <p:spPr>
          <a:xfrm flipV="1">
            <a:off x="11608079"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0" name="Rectangle 29"/>
          <p:cNvSpPr/>
          <p:nvPr/>
        </p:nvSpPr>
        <p:spPr>
          <a:xfrm>
            <a:off x="33755838" y="0"/>
            <a:ext cx="2076450" cy="1371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7" name="Oval 46"/>
          <p:cNvSpPr/>
          <p:nvPr/>
        </p:nvSpPr>
        <p:spPr>
          <a:xfrm flipV="1">
            <a:off x="19760411"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9" name="Oval 48"/>
          <p:cNvSpPr/>
          <p:nvPr/>
        </p:nvSpPr>
        <p:spPr>
          <a:xfrm flipV="1">
            <a:off x="4610365"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1" name="TextBox 50"/>
          <p:cNvSpPr txBox="1"/>
          <p:nvPr/>
        </p:nvSpPr>
        <p:spPr>
          <a:xfrm>
            <a:off x="11131565" y="8077855"/>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2015</a:t>
            </a:r>
          </a:p>
        </p:txBody>
      </p:sp>
      <p:sp>
        <p:nvSpPr>
          <p:cNvPr id="21" name="Rectangle 20"/>
          <p:cNvSpPr/>
          <p:nvPr/>
        </p:nvSpPr>
        <p:spPr>
          <a:xfrm>
            <a:off x="8944735" y="4170904"/>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p:nvPr/>
        </p:nvSpPr>
        <p:spPr>
          <a:xfrm flipV="1">
            <a:off x="11606249" y="7616845"/>
            <a:ext cx="171450" cy="17145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TextBox 30"/>
          <p:cNvSpPr txBox="1"/>
          <p:nvPr/>
        </p:nvSpPr>
        <p:spPr>
          <a:xfrm>
            <a:off x="4135679" y="6647261"/>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2014</a:t>
            </a:r>
          </a:p>
        </p:txBody>
      </p:sp>
      <p:sp>
        <p:nvSpPr>
          <p:cNvPr id="33" name="Rectangle 32"/>
          <p:cNvSpPr/>
          <p:nvPr/>
        </p:nvSpPr>
        <p:spPr>
          <a:xfrm>
            <a:off x="1948850"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7140160" y="8093243"/>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Independence</a:t>
            </a:r>
          </a:p>
        </p:txBody>
      </p:sp>
      <p:sp>
        <p:nvSpPr>
          <p:cNvPr id="36" name="TextBox 35"/>
          <p:cNvSpPr txBox="1"/>
          <p:nvPr/>
        </p:nvSpPr>
        <p:spPr>
          <a:xfrm>
            <a:off x="19245070" y="6647261"/>
            <a:ext cx="1120820" cy="584775"/>
          </a:xfrm>
          <a:prstGeom prst="rect">
            <a:avLst/>
          </a:prstGeom>
          <a:noFill/>
        </p:spPr>
        <p:txBody>
          <a:bodyPr wrap="non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2016</a:t>
            </a:r>
          </a:p>
        </p:txBody>
      </p:sp>
      <p:sp>
        <p:nvSpPr>
          <p:cNvPr id="37" name="Rectangle 36"/>
          <p:cNvSpPr/>
          <p:nvPr/>
        </p:nvSpPr>
        <p:spPr>
          <a:xfrm>
            <a:off x="17058241" y="8662630"/>
            <a:ext cx="5494477" cy="2400657"/>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Etiam fermentum lectus suscipit vehicula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81911718"/>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9" name="Right Triangle 8"/>
          <p:cNvSpPr/>
          <p:nvPr/>
        </p:nvSpPr>
        <p:spPr>
          <a:xfrm rot="5400000">
            <a:off x="7891459" y="-3462337"/>
            <a:ext cx="8058153" cy="19173827"/>
          </a:xfrm>
          <a:prstGeom prst="rtTriangle">
            <a:avLst/>
          </a:prstGeom>
          <a:solidFill>
            <a:srgbClr val="F1F0F0">
              <a:alpha val="60000"/>
            </a:srgb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TextBox 9"/>
          <p:cNvSpPr txBox="1"/>
          <p:nvPr/>
        </p:nvSpPr>
        <p:spPr>
          <a:xfrm>
            <a:off x="3543300" y="3028950"/>
            <a:ext cx="13754100" cy="1631216"/>
          </a:xfrm>
          <a:prstGeom prst="rect">
            <a:avLst/>
          </a:prstGeom>
          <a:noFill/>
        </p:spPr>
        <p:txBody>
          <a:bodyPr wrap="square" rtlCol="0">
            <a:spAutoFit/>
          </a:bodyPr>
          <a:lstStyle/>
          <a:p>
            <a:r>
              <a:rPr lang="tr-TR" sz="10000">
                <a:solidFill>
                  <a:schemeClr val="bg2">
                    <a:lumMod val="1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11" name="TextBox 10"/>
          <p:cNvSpPr txBox="1"/>
          <p:nvPr/>
        </p:nvSpPr>
        <p:spPr>
          <a:xfrm>
            <a:off x="3543300" y="4644776"/>
            <a:ext cx="13754100" cy="830997"/>
          </a:xfrm>
          <a:prstGeom prst="rect">
            <a:avLst/>
          </a:prstGeom>
          <a:noFill/>
        </p:spPr>
        <p:txBody>
          <a:bodyPr wrap="square" rtlCol="0">
            <a:spAutoFit/>
          </a:bodyPr>
          <a:lstStyle/>
          <a:p>
            <a:r>
              <a:rPr lang="tr-TR" sz="4800" spc="30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26370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10170669"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RECTANGLE PHOTO</a:t>
            </a:r>
          </a:p>
        </p:txBody>
      </p:sp>
      <p:sp>
        <p:nvSpPr>
          <p:cNvPr id="3" name="Rectangle 2"/>
          <p:cNvSpPr/>
          <p:nvPr/>
        </p:nvSpPr>
        <p:spPr>
          <a:xfrm>
            <a:off x="2080487" y="4754879"/>
            <a:ext cx="20227063" cy="594360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10873019"/>
            <a:ext cx="20231099"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Tree>
    <p:extLst>
      <p:ext uri="{BB962C8B-B14F-4D97-AF65-F5344CB8AC3E}">
        <p14:creationId xmlns:p14="http://schemas.microsoft.com/office/powerpoint/2010/main" val="175550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4" name="Rectangle 13"/>
          <p:cNvSpPr/>
          <p:nvPr/>
        </p:nvSpPr>
        <p:spPr>
          <a:xfrm>
            <a:off x="12697963"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7" y="4754879"/>
            <a:ext cx="9605545" cy="4041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12697963" y="9062507"/>
            <a:ext cx="9605545"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2697963" y="9631894"/>
            <a:ext cx="9605545" cy="1015663"/>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2076450" y="9062507"/>
            <a:ext cx="960958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6" name="Rectangle 15"/>
          <p:cNvSpPr/>
          <p:nvPr/>
        </p:nvSpPr>
        <p:spPr>
          <a:xfrm>
            <a:off x="2076450" y="9631894"/>
            <a:ext cx="9609582" cy="1015663"/>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77554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5" name="Rectangle 34"/>
          <p:cNvSpPr/>
          <p:nvPr/>
        </p:nvSpPr>
        <p:spPr>
          <a:xfrm>
            <a:off x="16195013"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3" name="Rectangle 2"/>
          <p:cNvSpPr/>
          <p:nvPr/>
        </p:nvSpPr>
        <p:spPr>
          <a:xfrm>
            <a:off x="2080488"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2076450" y="9062507"/>
            <a:ext cx="6116574"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2076450"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9135730" y="4754880"/>
            <a:ext cx="6112536" cy="40416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ectangle 36"/>
          <p:cNvSpPr/>
          <p:nvPr/>
        </p:nvSpPr>
        <p:spPr>
          <a:xfrm>
            <a:off x="9131692" y="9062507"/>
            <a:ext cx="6116574"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8" name="Rectangle 37"/>
          <p:cNvSpPr/>
          <p:nvPr/>
        </p:nvSpPr>
        <p:spPr>
          <a:xfrm>
            <a:off x="9131692"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6186934" y="9062507"/>
            <a:ext cx="6116574"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40" name="Rectangle 39"/>
          <p:cNvSpPr/>
          <p:nvPr/>
        </p:nvSpPr>
        <p:spPr>
          <a:xfrm>
            <a:off x="16186934" y="9631894"/>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64879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8" name="Rectangle 17"/>
          <p:cNvSpPr/>
          <p:nvPr/>
        </p:nvSpPr>
        <p:spPr>
          <a:xfrm>
            <a:off x="17250784" y="4754879"/>
            <a:ext cx="5056766" cy="3255265"/>
          </a:xfrm>
          <a:prstGeom prst="rect">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7250784"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080487"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2080487" y="8010143"/>
            <a:ext cx="5056766" cy="3255265"/>
          </a:xfrm>
          <a:prstGeom prst="rect">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1" name="Rectangle 10"/>
          <p:cNvSpPr/>
          <p:nvPr/>
        </p:nvSpPr>
        <p:spPr>
          <a:xfrm>
            <a:off x="7137253" y="4754879"/>
            <a:ext cx="5056766" cy="3255265"/>
          </a:xfrm>
          <a:prstGeom prst="rect">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Rectangle 11"/>
          <p:cNvSpPr/>
          <p:nvPr/>
        </p:nvSpPr>
        <p:spPr>
          <a:xfrm>
            <a:off x="7137253" y="8010143"/>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ectangle 12"/>
          <p:cNvSpPr/>
          <p:nvPr/>
        </p:nvSpPr>
        <p:spPr>
          <a:xfrm>
            <a:off x="12194019" y="4754879"/>
            <a:ext cx="5056766" cy="325526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194019" y="8010143"/>
            <a:ext cx="5056766" cy="3255265"/>
          </a:xfrm>
          <a:prstGeom prst="rect">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7504652" y="5273194"/>
            <a:ext cx="4321968"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4" name="Rectangle 23"/>
          <p:cNvSpPr/>
          <p:nvPr/>
        </p:nvSpPr>
        <p:spPr>
          <a:xfrm>
            <a:off x="7828120" y="5842581"/>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17618183" y="5273194"/>
            <a:ext cx="4321968"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6" name="Rectangle 25"/>
          <p:cNvSpPr/>
          <p:nvPr/>
        </p:nvSpPr>
        <p:spPr>
          <a:xfrm>
            <a:off x="17941651" y="5842581"/>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2561417" y="8629366"/>
            <a:ext cx="4321968"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8" name="Rectangle 27"/>
          <p:cNvSpPr/>
          <p:nvPr/>
        </p:nvSpPr>
        <p:spPr>
          <a:xfrm>
            <a:off x="12884885" y="9198753"/>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447886" y="8629366"/>
            <a:ext cx="4321968"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30" name="Rectangle 29"/>
          <p:cNvSpPr/>
          <p:nvPr/>
        </p:nvSpPr>
        <p:spPr>
          <a:xfrm>
            <a:off x="2771354" y="9198753"/>
            <a:ext cx="3675032" cy="1569660"/>
          </a:xfrm>
          <a:prstGeom prst="rect">
            <a:avLst/>
          </a:prstGeom>
        </p:spPr>
        <p:txBody>
          <a:bodyPr wrap="square">
            <a:spAutoFit/>
          </a:bodyPr>
          <a:lstStyle/>
          <a:p>
            <a:pPr algn="ctr"/>
            <a:r>
              <a:rPr lang="tr-TR" sz="2400">
                <a:solidFill>
                  <a:srgbClr val="F1F0F0"/>
                </a:solidFill>
                <a:latin typeface="Open Sans" panose="020B0606030504020204" pitchFamily="34" charset="0"/>
              </a:rPr>
              <a:t>Lorem ipsum dolor sit amet, consectetur adipiscing elit. Nam porttitor augue. </a:t>
            </a:r>
            <a:endParaRPr lang="tr-TR" sz="24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Isosceles Triangle 4"/>
          <p:cNvSpPr/>
          <p:nvPr/>
        </p:nvSpPr>
        <p:spPr>
          <a:xfrm rot="16200000">
            <a:off x="6631495" y="5298733"/>
            <a:ext cx="640080" cy="502920"/>
          </a:xfrm>
          <a:prstGeom prst="triangle">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1" name="Isosceles Triangle 30"/>
          <p:cNvSpPr/>
          <p:nvPr/>
        </p:nvSpPr>
        <p:spPr>
          <a:xfrm rot="5400000">
            <a:off x="7060708" y="8649332"/>
            <a:ext cx="640080" cy="502920"/>
          </a:xfrm>
          <a:prstGeom prst="triangle">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Isosceles Triangle 31"/>
          <p:cNvSpPr/>
          <p:nvPr/>
        </p:nvSpPr>
        <p:spPr>
          <a:xfrm rot="5400000">
            <a:off x="17173916" y="8649332"/>
            <a:ext cx="640080" cy="502920"/>
          </a:xfrm>
          <a:prstGeom prst="triangle">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Isosceles Triangle 32"/>
          <p:cNvSpPr/>
          <p:nvPr/>
        </p:nvSpPr>
        <p:spPr>
          <a:xfrm rot="16200000">
            <a:off x="16701250" y="5298733"/>
            <a:ext cx="640080" cy="502920"/>
          </a:xfrm>
          <a:prstGeom prst="triangle">
            <a:avLst/>
          </a:prstGeom>
          <a:solidFill>
            <a:srgbClr val="0D68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2941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545373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p:txBody>
      </p:sp>
      <p:sp>
        <p:nvSpPr>
          <p:cNvPr id="22" name="TextBox 21"/>
          <p:cNvSpPr txBox="1"/>
          <p:nvPr/>
        </p:nvSpPr>
        <p:spPr>
          <a:xfrm>
            <a:off x="2076450" y="3018889"/>
            <a:ext cx="691727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WHO WE ARE</a:t>
            </a:r>
          </a:p>
        </p:txBody>
      </p:sp>
      <p:sp>
        <p:nvSpPr>
          <p:cNvPr id="29" name="Rectangle 28"/>
          <p:cNvSpPr/>
          <p:nvPr/>
        </p:nvSpPr>
        <p:spPr>
          <a:xfrm>
            <a:off x="2076450" y="4609028"/>
            <a:ext cx="2023110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a:t>
            </a:r>
          </a:p>
          <a:p>
            <a:endParaRPr lang="tr-TR" sz="3000">
              <a:solidFill>
                <a:srgbClr val="F1F0F0"/>
              </a:solidFill>
              <a:latin typeface="Open Sans" panose="020B0606030504020204" pitchFamily="34" charset="0"/>
            </a:endParaRPr>
          </a:p>
          <a:p>
            <a:r>
              <a:rPr lang="tr-TR" sz="3000">
                <a:solidFill>
                  <a:srgbClr val="F1F0F0"/>
                </a:solidFill>
                <a:latin typeface="Open Sans" panose="020B0606030504020204" pitchFamily="34" charset="0"/>
              </a:rPr>
              <a:t>Pellentesque ullamcorper, nunc quis mollis faucibus, neque felis dictum risus, vitae aliquet mi eros et ligula. Fusce quis ante sit amet quam laoreet placerat sed id leo. Ut eget ligula ut turpis gravida congue. Cum sociis natoque penatibus et magnis dis parturient montes, nascetur ridiculus mus. Ut vulputate, magna eu venenatis gravida, arcu arcu porta augue, quis accumsan eros sapien quis mauris. Suspendisse potenti. </a:t>
            </a: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Morbi in venenatis ligula. Duis nec elementum nisi, at dictum ex. Vestibulum id erat in magna placerat molestie. Ut dignissim at nunc et eleifend. Sed elementum sagittis risus, vitae luctus mauris. Cras eget risus et enim dapibus dignissim. Aenean vestibulum ligula enim, sit amet rhoncus sapien pretium ac. Interdum et malesuada fames ac ante ipsum primis in faucibus. In rhoncus nisl in blandit malesuada.</a:t>
            </a:r>
          </a:p>
        </p:txBody>
      </p:sp>
    </p:spTree>
    <p:extLst>
      <p:ext uri="{BB962C8B-B14F-4D97-AF65-F5344CB8AC3E}">
        <p14:creationId xmlns:p14="http://schemas.microsoft.com/office/powerpoint/2010/main" val="3862522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2080487"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0" name="Rectangle 9"/>
          <p:cNvSpPr/>
          <p:nvPr/>
        </p:nvSpPr>
        <p:spPr>
          <a:xfrm>
            <a:off x="12606411" y="4754879"/>
            <a:ext cx="9997556" cy="707886"/>
          </a:xfrm>
          <a:prstGeom prst="rect">
            <a:avLst/>
          </a:prstGeom>
        </p:spPr>
        <p:txBody>
          <a:bodyPr wrap="square">
            <a:spAutoFit/>
          </a:bodyPr>
          <a:lstStyle/>
          <a:p>
            <a:r>
              <a:rPr lang="tr-TR" sz="4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1" name="Rectangle 10"/>
          <p:cNvSpPr/>
          <p:nvPr/>
        </p:nvSpPr>
        <p:spPr>
          <a:xfrm>
            <a:off x="12606412" y="8151519"/>
            <a:ext cx="9997556"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a:t>
            </a:r>
          </a:p>
        </p:txBody>
      </p:sp>
      <p:sp>
        <p:nvSpPr>
          <p:cNvPr id="12" name="Rectangle 11"/>
          <p:cNvSpPr/>
          <p:nvPr/>
        </p:nvSpPr>
        <p:spPr>
          <a:xfrm>
            <a:off x="12606412" y="5976145"/>
            <a:ext cx="273722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Year:</a:t>
            </a:r>
          </a:p>
        </p:txBody>
      </p:sp>
      <p:sp>
        <p:nvSpPr>
          <p:cNvPr id="13" name="Rectangle 12"/>
          <p:cNvSpPr/>
          <p:nvPr/>
        </p:nvSpPr>
        <p:spPr>
          <a:xfrm>
            <a:off x="12606412" y="6530143"/>
            <a:ext cx="273722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Cost:</a:t>
            </a:r>
          </a:p>
        </p:txBody>
      </p:sp>
      <p:sp>
        <p:nvSpPr>
          <p:cNvPr id="17" name="Rectangle 16"/>
          <p:cNvSpPr/>
          <p:nvPr/>
        </p:nvSpPr>
        <p:spPr>
          <a:xfrm>
            <a:off x="12606412" y="7084141"/>
            <a:ext cx="3871838"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Location:</a:t>
            </a:r>
          </a:p>
        </p:txBody>
      </p:sp>
      <p:sp>
        <p:nvSpPr>
          <p:cNvPr id="4" name="TextBox 3"/>
          <p:cNvSpPr txBox="1"/>
          <p:nvPr/>
        </p:nvSpPr>
        <p:spPr>
          <a:xfrm>
            <a:off x="14601587" y="5976145"/>
            <a:ext cx="8002380"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2015</a:t>
            </a:r>
          </a:p>
        </p:txBody>
      </p:sp>
      <p:sp>
        <p:nvSpPr>
          <p:cNvPr id="19" name="TextBox 18"/>
          <p:cNvSpPr txBox="1"/>
          <p:nvPr/>
        </p:nvSpPr>
        <p:spPr>
          <a:xfrm>
            <a:off x="14601586" y="6530143"/>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$250.000.000</a:t>
            </a:r>
          </a:p>
        </p:txBody>
      </p:sp>
      <p:sp>
        <p:nvSpPr>
          <p:cNvPr id="21" name="TextBox 20"/>
          <p:cNvSpPr txBox="1"/>
          <p:nvPr/>
        </p:nvSpPr>
        <p:spPr>
          <a:xfrm>
            <a:off x="14601586" y="7084141"/>
            <a:ext cx="8002381" cy="553998"/>
          </a:xfrm>
          <a:prstGeom prst="rect">
            <a:avLst/>
          </a:prstGeom>
        </p:spPr>
        <p:txBody>
          <a:bodyPr wrap="square">
            <a:spAutoFit/>
          </a:bodyPr>
          <a:lstStyle>
            <a:defPPr>
              <a:defRPr lang="en-US"/>
            </a:defPPr>
            <a:lvl1pPr>
              <a:defRPr sz="3000">
                <a:solidFill>
                  <a:schemeClr val="bg2">
                    <a:lumMod val="10000"/>
                  </a:schemeClr>
                </a:solidFill>
                <a:latin typeface="Open Sans" panose="020B0606030504020204" pitchFamily="34" charset="0"/>
              </a:defRPr>
            </a:lvl1pPr>
          </a:lstStyle>
          <a:p>
            <a:r>
              <a:rPr lang="tr-TR">
                <a:solidFill>
                  <a:srgbClr val="F1F0F0"/>
                </a:solidFill>
              </a:rPr>
              <a:t>New York City</a:t>
            </a:r>
          </a:p>
        </p:txBody>
      </p:sp>
    </p:spTree>
    <p:extLst>
      <p:ext uri="{BB962C8B-B14F-4D97-AF65-F5344CB8AC3E}">
        <p14:creationId xmlns:p14="http://schemas.microsoft.com/office/powerpoint/2010/main" val="265049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15" name="Rectangle 14"/>
          <p:cNvSpPr/>
          <p:nvPr/>
        </p:nvSpPr>
        <p:spPr>
          <a:xfrm>
            <a:off x="15563850" y="4754879"/>
            <a:ext cx="6743700" cy="5797297"/>
          </a:xfrm>
          <a:prstGeom prst="rect">
            <a:avLst/>
          </a:prstGeom>
          <a:solidFill>
            <a:srgbClr val="5D5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4" name="Rectangle 23"/>
          <p:cNvSpPr/>
          <p:nvPr/>
        </p:nvSpPr>
        <p:spPr>
          <a:xfrm>
            <a:off x="15563851" y="5346114"/>
            <a:ext cx="6743700" cy="707886"/>
          </a:xfrm>
          <a:prstGeom prst="rect">
            <a:avLst/>
          </a:prstGeom>
        </p:spPr>
        <p:txBody>
          <a:bodyPr wrap="square">
            <a:spAutoFit/>
          </a:bodyPr>
          <a:lstStyle/>
          <a:p>
            <a:pPr algn="ctr"/>
            <a:r>
              <a:rPr lang="tr-TR" sz="4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Features</a:t>
            </a:r>
          </a:p>
        </p:txBody>
      </p:sp>
      <p:sp>
        <p:nvSpPr>
          <p:cNvPr id="25" name="TextBox 24"/>
          <p:cNvSpPr txBox="1"/>
          <p:nvPr/>
        </p:nvSpPr>
        <p:spPr>
          <a:xfrm>
            <a:off x="17812847" y="6552903"/>
            <a:ext cx="646331" cy="646331"/>
          </a:xfrm>
          <a:prstGeom prst="rect">
            <a:avLst/>
          </a:prstGeom>
          <a:noFill/>
        </p:spPr>
        <p:txBody>
          <a:bodyPr wrap="none" rtlCol="0">
            <a:spAutoFit/>
          </a:bodyPr>
          <a:lstStyle/>
          <a:p>
            <a:pPr algn="ctr"/>
            <a:r>
              <a:rPr lang="tr-TR">
                <a:solidFill>
                  <a:srgbClr val="0DE0BF"/>
                </a:solidFill>
                <a:latin typeface="FontAwesome" pitchFamily="2" charset="0"/>
              </a:rPr>
              <a:t></a:t>
            </a:r>
            <a:endPar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6" name="TextBox 25"/>
          <p:cNvSpPr txBox="1"/>
          <p:nvPr/>
        </p:nvSpPr>
        <p:spPr>
          <a:xfrm>
            <a:off x="17842502" y="7357549"/>
            <a:ext cx="587020" cy="707886"/>
          </a:xfrm>
          <a:prstGeom prst="rect">
            <a:avLst/>
          </a:prstGeom>
          <a:noFill/>
        </p:spPr>
        <p:txBody>
          <a:bodyPr wrap="none" rtlCol="0">
            <a:spAutoFit/>
          </a:bodyPr>
          <a:lstStyle/>
          <a:p>
            <a:pPr algn="ctr"/>
            <a:r>
              <a:rPr lang="tr-TR" sz="4000">
                <a:solidFill>
                  <a:srgbClr val="0DE0BF"/>
                </a:solidFill>
                <a:latin typeface="FontAwesome" pitchFamily="2" charset="0"/>
              </a:rPr>
              <a:t></a:t>
            </a:r>
            <a:endParaRPr lang="tr-TR" sz="4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7" name="TextBox 26"/>
          <p:cNvSpPr txBox="1"/>
          <p:nvPr/>
        </p:nvSpPr>
        <p:spPr>
          <a:xfrm>
            <a:off x="17812847" y="8162195"/>
            <a:ext cx="646331" cy="646331"/>
          </a:xfrm>
          <a:prstGeom prst="rect">
            <a:avLst/>
          </a:prstGeom>
          <a:noFill/>
        </p:spPr>
        <p:txBody>
          <a:bodyPr wrap="none" rtlCol="0">
            <a:spAutoFit/>
          </a:bodyPr>
          <a:lstStyle/>
          <a:p>
            <a:pPr algn="ctr"/>
            <a:r>
              <a:rPr lang="tr-TR">
                <a:solidFill>
                  <a:srgbClr val="0DE0BF"/>
                </a:solidFill>
                <a:latin typeface="FontAwesome" pitchFamily="2" charset="0"/>
              </a:rPr>
              <a:t></a:t>
            </a:r>
            <a:endPar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8" name="TextBox 27"/>
          <p:cNvSpPr txBox="1"/>
          <p:nvPr/>
        </p:nvSpPr>
        <p:spPr>
          <a:xfrm>
            <a:off x="17812847" y="8966841"/>
            <a:ext cx="646331" cy="646331"/>
          </a:xfrm>
          <a:prstGeom prst="rect">
            <a:avLst/>
          </a:prstGeom>
          <a:noFill/>
        </p:spPr>
        <p:txBody>
          <a:bodyPr wrap="none" rtlCol="0">
            <a:spAutoFit/>
          </a:bodyPr>
          <a:lstStyle/>
          <a:p>
            <a:pPr algn="ctr"/>
            <a:r>
              <a:rPr lang="tr-TR">
                <a:solidFill>
                  <a:srgbClr val="0DE0BF"/>
                </a:solidFill>
                <a:latin typeface="FontAwesome" pitchFamily="2" charset="0"/>
              </a:rPr>
              <a:t></a:t>
            </a:r>
            <a:endPar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PAGE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ectangle 2"/>
          <p:cNvSpPr/>
          <p:nvPr/>
        </p:nvSpPr>
        <p:spPr>
          <a:xfrm>
            <a:off x="8820150" y="4754879"/>
            <a:ext cx="6743700" cy="579729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952757" y="4779185"/>
            <a:ext cx="6867393" cy="707886"/>
          </a:xfrm>
          <a:prstGeom prst="rect">
            <a:avLst/>
          </a:prstGeom>
        </p:spPr>
        <p:txBody>
          <a:bodyPr wrap="square">
            <a:spAutoFit/>
          </a:bodyPr>
          <a:lstStyle/>
          <a:p>
            <a:r>
              <a:rPr lang="tr-TR" sz="4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1952757" y="5681977"/>
            <a:ext cx="6597663" cy="4708981"/>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Sed ultricies nulla at scelerisque dictum. Sed tristique consectetur dictum. Pellentesque ullamcorper, nunc quis. Etiam fermentum lectus suscipit vehicula dictum. Sed ultricies nulla at scelerisque dictum. </a:t>
            </a:r>
          </a:p>
        </p:txBody>
      </p:sp>
      <p:sp>
        <p:nvSpPr>
          <p:cNvPr id="6" name="Rectangle 5"/>
          <p:cNvSpPr/>
          <p:nvPr/>
        </p:nvSpPr>
        <p:spPr>
          <a:xfrm>
            <a:off x="18699252" y="6645235"/>
            <a:ext cx="155523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Decisive</a:t>
            </a:r>
          </a:p>
        </p:txBody>
      </p:sp>
      <p:sp>
        <p:nvSpPr>
          <p:cNvPr id="29" name="Rectangle 28"/>
          <p:cNvSpPr/>
          <p:nvPr/>
        </p:nvSpPr>
        <p:spPr>
          <a:xfrm>
            <a:off x="18699252" y="7449881"/>
            <a:ext cx="155523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Hopeful</a:t>
            </a:r>
          </a:p>
        </p:txBody>
      </p:sp>
      <p:sp>
        <p:nvSpPr>
          <p:cNvPr id="30" name="Rectangle 29"/>
          <p:cNvSpPr/>
          <p:nvPr/>
        </p:nvSpPr>
        <p:spPr>
          <a:xfrm>
            <a:off x="18699252" y="8254527"/>
            <a:ext cx="1727589"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Proactive</a:t>
            </a:r>
          </a:p>
        </p:txBody>
      </p:sp>
      <p:sp>
        <p:nvSpPr>
          <p:cNvPr id="31" name="Rectangle 30"/>
          <p:cNvSpPr/>
          <p:nvPr/>
        </p:nvSpPr>
        <p:spPr>
          <a:xfrm>
            <a:off x="18699252" y="9059173"/>
            <a:ext cx="1747594" cy="523220"/>
          </a:xfrm>
          <a:prstGeom prst="rect">
            <a:avLst/>
          </a:prstGeom>
        </p:spPr>
        <p:txBody>
          <a:bodyPr wrap="none">
            <a:spAutoFit/>
          </a:bodyPr>
          <a:lstStyle/>
          <a:p>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Universal</a:t>
            </a:r>
          </a:p>
        </p:txBody>
      </p:sp>
    </p:spTree>
    <p:extLst>
      <p:ext uri="{BB962C8B-B14F-4D97-AF65-F5344CB8AC3E}">
        <p14:creationId xmlns:p14="http://schemas.microsoft.com/office/powerpoint/2010/main" val="2172767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Rounded Rectangle 1"/>
          <p:cNvSpPr/>
          <p:nvPr/>
        </p:nvSpPr>
        <p:spPr>
          <a:xfrm>
            <a:off x="207645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5460730"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887031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7" name="Rounded Rectangle 36"/>
          <p:cNvSpPr/>
          <p:nvPr/>
        </p:nvSpPr>
        <p:spPr>
          <a:xfrm>
            <a:off x="12254599"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8" name="Rounded Rectangle 37"/>
          <p:cNvSpPr/>
          <p:nvPr/>
        </p:nvSpPr>
        <p:spPr>
          <a:xfrm>
            <a:off x="1563864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ounded Rectangle 38"/>
          <p:cNvSpPr/>
          <p:nvPr/>
        </p:nvSpPr>
        <p:spPr>
          <a:xfrm>
            <a:off x="19022926" y="4754879"/>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207645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ed Rectangle 40"/>
          <p:cNvSpPr/>
          <p:nvPr/>
        </p:nvSpPr>
        <p:spPr>
          <a:xfrm>
            <a:off x="5460730"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2" name="Rounded Rectangle 41"/>
          <p:cNvSpPr/>
          <p:nvPr/>
        </p:nvSpPr>
        <p:spPr>
          <a:xfrm>
            <a:off x="887031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ed Rectangle 42"/>
          <p:cNvSpPr/>
          <p:nvPr/>
        </p:nvSpPr>
        <p:spPr>
          <a:xfrm>
            <a:off x="12254599"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ed Rectangle 43"/>
          <p:cNvSpPr/>
          <p:nvPr/>
        </p:nvSpPr>
        <p:spPr>
          <a:xfrm>
            <a:off x="1563864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5" name="Rounded Rectangle 44"/>
          <p:cNvSpPr/>
          <p:nvPr/>
        </p:nvSpPr>
        <p:spPr>
          <a:xfrm>
            <a:off x="19022926" y="8135437"/>
            <a:ext cx="3263646" cy="326364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890481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SQUARE PHOTOS</a:t>
            </a:r>
          </a:p>
        </p:txBody>
      </p:sp>
    </p:spTree>
    <p:extLst>
      <p:ext uri="{BB962C8B-B14F-4D97-AF65-F5344CB8AC3E}">
        <p14:creationId xmlns:p14="http://schemas.microsoft.com/office/powerpoint/2010/main" val="2956019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3" name="Rectangle 42"/>
          <p:cNvSpPr/>
          <p:nvPr/>
        </p:nvSpPr>
        <p:spPr>
          <a:xfrm>
            <a:off x="12133964" y="8018525"/>
            <a:ext cx="10031973"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2076449" y="4754879"/>
            <a:ext cx="10057515" cy="326364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1058443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PHOTOS</a:t>
            </a:r>
          </a:p>
        </p:txBody>
      </p:sp>
      <p:sp>
        <p:nvSpPr>
          <p:cNvPr id="16" name="Rectangle 15"/>
          <p:cNvSpPr/>
          <p:nvPr/>
        </p:nvSpPr>
        <p:spPr>
          <a:xfrm>
            <a:off x="4046920" y="8626990"/>
            <a:ext cx="6116574"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7" name="Rectangle 16"/>
          <p:cNvSpPr/>
          <p:nvPr/>
        </p:nvSpPr>
        <p:spPr>
          <a:xfrm>
            <a:off x="4046920" y="9196377"/>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4091663" y="5321823"/>
            <a:ext cx="6116574"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9" name="Rectangle 18"/>
          <p:cNvSpPr/>
          <p:nvPr/>
        </p:nvSpPr>
        <p:spPr>
          <a:xfrm>
            <a:off x="14091663" y="5891210"/>
            <a:ext cx="6116574"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43464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PHOTO GALLERY</a:t>
            </a:r>
          </a:p>
        </p:txBody>
      </p:sp>
      <p:sp>
        <p:nvSpPr>
          <p:cNvPr id="22" name="TextBox 21"/>
          <p:cNvSpPr txBox="1"/>
          <p:nvPr/>
        </p:nvSpPr>
        <p:spPr>
          <a:xfrm>
            <a:off x="2076450" y="3018889"/>
            <a:ext cx="1080866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RECTANGLE PHOTOS</a:t>
            </a:r>
          </a:p>
        </p:txBody>
      </p:sp>
      <p:sp>
        <p:nvSpPr>
          <p:cNvPr id="2" name="Rounded Rectangle 1"/>
          <p:cNvSpPr/>
          <p:nvPr/>
        </p:nvSpPr>
        <p:spPr>
          <a:xfrm>
            <a:off x="207644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Rounded Rectangle 12"/>
          <p:cNvSpPr/>
          <p:nvPr/>
        </p:nvSpPr>
        <p:spPr>
          <a:xfrm>
            <a:off x="6135196"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0193943"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ounded Rectangle 14"/>
          <p:cNvSpPr/>
          <p:nvPr/>
        </p:nvSpPr>
        <p:spPr>
          <a:xfrm>
            <a:off x="14252690"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8308289" y="4754879"/>
            <a:ext cx="3935255" cy="652729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455069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GALLERY</a:t>
            </a:r>
          </a:p>
        </p:txBody>
      </p:sp>
      <p:sp>
        <p:nvSpPr>
          <p:cNvPr id="22" name="TextBox 21"/>
          <p:cNvSpPr txBox="1"/>
          <p:nvPr/>
        </p:nvSpPr>
        <p:spPr>
          <a:xfrm>
            <a:off x="2076450" y="3018889"/>
            <a:ext cx="977011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ROUNDED PHOTOS</a:t>
            </a:r>
          </a:p>
        </p:txBody>
      </p:sp>
      <p:sp>
        <p:nvSpPr>
          <p:cNvPr id="2" name="Oval 1"/>
          <p:cNvSpPr/>
          <p:nvPr/>
        </p:nvSpPr>
        <p:spPr>
          <a:xfrm>
            <a:off x="2076450"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2" name="Oval 11"/>
          <p:cNvSpPr/>
          <p:nvPr/>
        </p:nvSpPr>
        <p:spPr>
          <a:xfrm>
            <a:off x="17642861"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9859654" y="4754879"/>
            <a:ext cx="4664690" cy="449884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2076449" y="9619503"/>
            <a:ext cx="4990065"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18" name="Rectangle 17"/>
          <p:cNvSpPr/>
          <p:nvPr/>
        </p:nvSpPr>
        <p:spPr>
          <a:xfrm>
            <a:off x="2076449"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9696967" y="9619503"/>
            <a:ext cx="4990065"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3" name="Rectangle 22"/>
          <p:cNvSpPr/>
          <p:nvPr/>
        </p:nvSpPr>
        <p:spPr>
          <a:xfrm>
            <a:off x="9696967"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7317486" y="9619503"/>
            <a:ext cx="4990065"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Project Name</a:t>
            </a:r>
          </a:p>
        </p:txBody>
      </p:sp>
      <p:sp>
        <p:nvSpPr>
          <p:cNvPr id="25" name="Rectangle 24"/>
          <p:cNvSpPr/>
          <p:nvPr/>
        </p:nvSpPr>
        <p:spPr>
          <a:xfrm>
            <a:off x="17317486" y="10188890"/>
            <a:ext cx="4990065"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233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2381250" y="7693045"/>
            <a:ext cx="22002750" cy="0"/>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7024060"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02503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STARTING SLIDE</a:t>
            </a:r>
          </a:p>
        </p:txBody>
      </p:sp>
      <p:sp>
        <p:nvSpPr>
          <p:cNvPr id="3" name="Oval 2"/>
          <p:cNvSpPr/>
          <p:nvPr/>
        </p:nvSpPr>
        <p:spPr>
          <a:xfrm>
            <a:off x="2076449" y="6752295"/>
            <a:ext cx="1910335" cy="1910335"/>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2" name="Rectangle 31"/>
          <p:cNvSpPr/>
          <p:nvPr/>
        </p:nvSpPr>
        <p:spPr>
          <a:xfrm>
            <a:off x="4979822" y="8665333"/>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5061741" y="6172491"/>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17" name="Rectangle 16"/>
          <p:cNvSpPr/>
          <p:nvPr/>
        </p:nvSpPr>
        <p:spPr>
          <a:xfrm>
            <a:off x="17098897"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180816" y="6198297"/>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Comparison</a:t>
            </a:r>
          </a:p>
        </p:txBody>
      </p:sp>
      <p:sp>
        <p:nvSpPr>
          <p:cNvPr id="19" name="Rectangle 18"/>
          <p:cNvSpPr/>
          <p:nvPr/>
        </p:nvSpPr>
        <p:spPr>
          <a:xfrm>
            <a:off x="11121279" y="865960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Analysis</a:t>
            </a:r>
          </a:p>
        </p:txBody>
      </p:sp>
      <p:sp>
        <p:nvSpPr>
          <p:cNvPr id="21" name="Rectangle 20"/>
          <p:cNvSpPr/>
          <p:nvPr/>
        </p:nvSpPr>
        <p:spPr>
          <a:xfrm>
            <a:off x="11039358"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3154893"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Rectangle 1"/>
          <p:cNvSpPr/>
          <p:nvPr/>
        </p:nvSpPr>
        <p:spPr>
          <a:xfrm>
            <a:off x="7403892" y="7379403"/>
            <a:ext cx="646331"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
        <p:nvSpPr>
          <p:cNvPr id="4" name="Rectangle 3"/>
          <p:cNvSpPr/>
          <p:nvPr/>
        </p:nvSpPr>
        <p:spPr>
          <a:xfrm>
            <a:off x="13527512" y="7348623"/>
            <a:ext cx="660758"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8" name="Rectangle 7"/>
          <p:cNvSpPr/>
          <p:nvPr/>
        </p:nvSpPr>
        <p:spPr>
          <a:xfrm>
            <a:off x="2691619" y="7379401"/>
            <a:ext cx="679994"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61840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cxnSp>
        <p:nvCxnSpPr>
          <p:cNvPr id="5" name="Straight Connector 4"/>
          <p:cNvCxnSpPr/>
          <p:nvPr/>
        </p:nvCxnSpPr>
        <p:spPr>
          <a:xfrm>
            <a:off x="0" y="7693045"/>
            <a:ext cx="24384000" cy="0"/>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7848623"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MIDDLE SLIDE</a:t>
            </a:r>
          </a:p>
        </p:txBody>
      </p:sp>
      <p:sp>
        <p:nvSpPr>
          <p:cNvPr id="17" name="Rectangle 16"/>
          <p:cNvSpPr/>
          <p:nvPr/>
        </p:nvSpPr>
        <p:spPr>
          <a:xfrm>
            <a:off x="9506904"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9526681" y="6198297"/>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Maximizing</a:t>
            </a:r>
          </a:p>
        </p:txBody>
      </p:sp>
      <p:sp>
        <p:nvSpPr>
          <p:cNvPr id="19" name="Rectangle 18"/>
          <p:cNvSpPr/>
          <p:nvPr/>
        </p:nvSpPr>
        <p:spPr>
          <a:xfrm>
            <a:off x="2048849" y="865960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Anticipation</a:t>
            </a:r>
          </a:p>
        </p:txBody>
      </p:sp>
      <p:sp>
        <p:nvSpPr>
          <p:cNvPr id="21" name="Rectangle 20"/>
          <p:cNvSpPr/>
          <p:nvPr/>
        </p:nvSpPr>
        <p:spPr>
          <a:xfrm>
            <a:off x="1966928"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Oval 23"/>
          <p:cNvSpPr/>
          <p:nvPr/>
        </p:nvSpPr>
        <p:spPr>
          <a:xfrm>
            <a:off x="11577151"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4" name="Rectangle 3"/>
          <p:cNvSpPr/>
          <p:nvPr/>
        </p:nvSpPr>
        <p:spPr>
          <a:xfrm>
            <a:off x="11894466" y="7417068"/>
            <a:ext cx="77136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6" name="Rectangle 5"/>
          <p:cNvSpPr/>
          <p:nvPr/>
        </p:nvSpPr>
        <p:spPr>
          <a:xfrm>
            <a:off x="19548615" y="7379399"/>
            <a:ext cx="595035" cy="646331"/>
          </a:xfrm>
          <a:prstGeom prst="rect">
            <a:avLst/>
          </a:prstGeom>
        </p:spPr>
        <p:txBody>
          <a:bodyPr wrap="square">
            <a:spAutoFit/>
          </a:bodyPr>
          <a:lstStyle/>
          <a:p>
            <a:r>
              <a:rPr lang="tr-TR">
                <a:solidFill>
                  <a:srgbClr val="F1F0F0"/>
                </a:solidFill>
                <a:latin typeface="FontAwesome" pitchFamily="2" charset="0"/>
              </a:rPr>
              <a:t></a:t>
            </a:r>
            <a:endParaRPr lang="tr-TR">
              <a:solidFill>
                <a:srgbClr val="F1F0F0"/>
              </a:solidFill>
            </a:endParaRPr>
          </a:p>
        </p:txBody>
      </p:sp>
      <p:sp>
        <p:nvSpPr>
          <p:cNvPr id="27" name="Oval 26"/>
          <p:cNvSpPr/>
          <p:nvPr/>
        </p:nvSpPr>
        <p:spPr>
          <a:xfrm>
            <a:off x="4011167"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28" name="Rectangle 27"/>
          <p:cNvSpPr/>
          <p:nvPr/>
        </p:nvSpPr>
        <p:spPr>
          <a:xfrm>
            <a:off x="17104802" y="8659602"/>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Self-Motivation</a:t>
            </a:r>
          </a:p>
        </p:txBody>
      </p:sp>
      <p:sp>
        <p:nvSpPr>
          <p:cNvPr id="29" name="Rectangle 28"/>
          <p:cNvSpPr/>
          <p:nvPr/>
        </p:nvSpPr>
        <p:spPr>
          <a:xfrm>
            <a:off x="17022881"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276171" y="7348622"/>
            <a:ext cx="697627"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Tree>
    <p:extLst>
      <p:ext uri="{BB962C8B-B14F-4D97-AF65-F5344CB8AC3E}">
        <p14:creationId xmlns:p14="http://schemas.microsoft.com/office/powerpoint/2010/main" val="592637875"/>
      </p:ext>
    </p:extLst>
  </p:cSld>
  <p:clrMapOvr>
    <a:masterClrMapping/>
  </p:clrMapOvr>
  <p:transition spd="slow">
    <p:push/>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1" name="Rectangle 20"/>
          <p:cNvSpPr/>
          <p:nvPr/>
        </p:nvSpPr>
        <p:spPr>
          <a:xfrm>
            <a:off x="1966928"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p:cNvCxnSpPr>
            <a:endCxn id="25" idx="6"/>
          </p:cNvCxnSpPr>
          <p:nvPr/>
        </p:nvCxnSpPr>
        <p:spPr>
          <a:xfrm>
            <a:off x="0" y="7693045"/>
            <a:ext cx="20549132" cy="9525"/>
          </a:xfrm>
          <a:prstGeom prst="line">
            <a:avLst/>
          </a:prstGeom>
          <a:ln w="47625">
            <a:solidFill>
              <a:srgbClr val="0DE0BF"/>
            </a:solidFill>
            <a:prstDash val="soli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PROJECT TIMELINE</a:t>
            </a:r>
          </a:p>
        </p:txBody>
      </p:sp>
      <p:sp>
        <p:nvSpPr>
          <p:cNvPr id="22" name="TextBox 21"/>
          <p:cNvSpPr txBox="1"/>
          <p:nvPr/>
        </p:nvSpPr>
        <p:spPr>
          <a:xfrm>
            <a:off x="2076450" y="3018889"/>
            <a:ext cx="9677649"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END OF THE LINE</a:t>
            </a:r>
          </a:p>
        </p:txBody>
      </p:sp>
      <p:sp>
        <p:nvSpPr>
          <p:cNvPr id="17" name="Rectangle 16"/>
          <p:cNvSpPr/>
          <p:nvPr/>
        </p:nvSpPr>
        <p:spPr>
          <a:xfrm>
            <a:off x="17183757" y="8666589"/>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7265678" y="6198297"/>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Excellence</a:t>
            </a:r>
          </a:p>
        </p:txBody>
      </p:sp>
      <p:sp>
        <p:nvSpPr>
          <p:cNvPr id="19" name="Rectangle 18"/>
          <p:cNvSpPr/>
          <p:nvPr/>
        </p:nvSpPr>
        <p:spPr>
          <a:xfrm>
            <a:off x="2048849" y="6175028"/>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Motivation</a:t>
            </a:r>
          </a:p>
        </p:txBody>
      </p:sp>
      <p:sp>
        <p:nvSpPr>
          <p:cNvPr id="24" name="Oval 23"/>
          <p:cNvSpPr/>
          <p:nvPr/>
        </p:nvSpPr>
        <p:spPr>
          <a:xfrm>
            <a:off x="11577151"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Rectangle 3"/>
          <p:cNvSpPr/>
          <p:nvPr/>
        </p:nvSpPr>
        <p:spPr>
          <a:xfrm>
            <a:off x="12039538" y="7369879"/>
            <a:ext cx="514885" cy="707886"/>
          </a:xfrm>
          <a:prstGeom prst="rect">
            <a:avLst/>
          </a:prstGeom>
        </p:spPr>
        <p:txBody>
          <a:bodyPr wrap="none">
            <a:spAutoFit/>
          </a:bodyPr>
          <a:lstStyle/>
          <a:p>
            <a:r>
              <a:rPr lang="tr-TR" sz="4000">
                <a:solidFill>
                  <a:srgbClr val="F1F0F0"/>
                </a:solidFill>
                <a:latin typeface="FontAwesome" pitchFamily="2" charset="0"/>
              </a:rPr>
              <a:t></a:t>
            </a:r>
            <a:endParaRPr lang="tr-TR" sz="4000">
              <a:solidFill>
                <a:srgbClr val="F1F0F0"/>
              </a:solidFill>
            </a:endParaRPr>
          </a:p>
        </p:txBody>
      </p:sp>
      <p:sp>
        <p:nvSpPr>
          <p:cNvPr id="25" name="Oval 24"/>
          <p:cNvSpPr/>
          <p:nvPr/>
        </p:nvSpPr>
        <p:spPr>
          <a:xfrm>
            <a:off x="19143135"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Rectangle 5"/>
          <p:cNvSpPr/>
          <p:nvPr/>
        </p:nvSpPr>
        <p:spPr>
          <a:xfrm>
            <a:off x="19548615" y="7369879"/>
            <a:ext cx="595035" cy="707886"/>
          </a:xfrm>
          <a:prstGeom prst="rect">
            <a:avLst/>
          </a:prstGeom>
        </p:spPr>
        <p:txBody>
          <a:bodyPr wrap="square">
            <a:spAutoFit/>
          </a:bodyPr>
          <a:lstStyle/>
          <a:p>
            <a:r>
              <a:rPr lang="tr-TR" sz="4000">
                <a:solidFill>
                  <a:srgbClr val="F1F0F0"/>
                </a:solidFill>
                <a:latin typeface="FontAwesome" pitchFamily="2" charset="0"/>
              </a:rPr>
              <a:t></a:t>
            </a:r>
            <a:endParaRPr lang="tr-TR" sz="4000">
              <a:solidFill>
                <a:srgbClr val="F1F0F0"/>
              </a:solidFill>
            </a:endParaRPr>
          </a:p>
        </p:txBody>
      </p:sp>
      <p:sp>
        <p:nvSpPr>
          <p:cNvPr id="27" name="Oval 26"/>
          <p:cNvSpPr/>
          <p:nvPr/>
        </p:nvSpPr>
        <p:spPr>
          <a:xfrm>
            <a:off x="4011167" y="6999571"/>
            <a:ext cx="1405997" cy="1405997"/>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8" name="Rectangle 27"/>
          <p:cNvSpPr/>
          <p:nvPr/>
        </p:nvSpPr>
        <p:spPr>
          <a:xfrm>
            <a:off x="9615924" y="8643320"/>
            <a:ext cx="5330637"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Realization</a:t>
            </a:r>
          </a:p>
        </p:txBody>
      </p:sp>
      <p:sp>
        <p:nvSpPr>
          <p:cNvPr id="29" name="Rectangle 28"/>
          <p:cNvSpPr/>
          <p:nvPr/>
        </p:nvSpPr>
        <p:spPr>
          <a:xfrm>
            <a:off x="9534003" y="5243430"/>
            <a:ext cx="5494477" cy="1477328"/>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4423861" y="7379401"/>
            <a:ext cx="580608" cy="646331"/>
          </a:xfrm>
          <a:prstGeom prst="rect">
            <a:avLst/>
          </a:prstGeom>
        </p:spPr>
        <p:txBody>
          <a:bodyPr wrap="none">
            <a:spAutoFit/>
          </a:bodyPr>
          <a:lstStyle/>
          <a:p>
            <a:r>
              <a:rPr lang="tr-TR">
                <a:solidFill>
                  <a:srgbClr val="F1F0F0"/>
                </a:solidFill>
                <a:latin typeface="FontAwesome" pitchFamily="2" charset="0"/>
              </a:rPr>
              <a:t></a:t>
            </a:r>
            <a:endParaRPr lang="tr-TR">
              <a:solidFill>
                <a:srgbClr val="F1F0F0"/>
              </a:solidFill>
            </a:endParaRPr>
          </a:p>
        </p:txBody>
      </p:sp>
    </p:spTree>
    <p:extLst>
      <p:ext uri="{BB962C8B-B14F-4D97-AF65-F5344CB8AC3E}">
        <p14:creationId xmlns:p14="http://schemas.microsoft.com/office/powerpoint/2010/main" val="2901716760"/>
      </p:ext>
    </p:extLst>
  </p:cSld>
  <p:clrMapOvr>
    <a:masterClrMapping/>
  </p:clrMapOvr>
  <p:transition spd="slow">
    <p:push/>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0" y="6145858"/>
            <a:ext cx="24384000" cy="1015663"/>
          </a:xfrm>
          <a:prstGeom prst="rect">
            <a:avLst/>
          </a:prstGeom>
          <a:noFill/>
        </p:spPr>
        <p:txBody>
          <a:bodyPr wrap="square" rtlCol="0">
            <a:spAutoFit/>
          </a:bodyPr>
          <a:lstStyle/>
          <a:p>
            <a:pPr algn="ctr"/>
            <a:r>
              <a:rPr lang="tr-TR" sz="6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INTERMISSION</a:t>
            </a:r>
          </a:p>
        </p:txBody>
      </p:sp>
      <p:sp>
        <p:nvSpPr>
          <p:cNvPr id="22" name="TextBox 21"/>
          <p:cNvSpPr txBox="1"/>
          <p:nvPr/>
        </p:nvSpPr>
        <p:spPr>
          <a:xfrm>
            <a:off x="11605140" y="4945529"/>
            <a:ext cx="1173719" cy="1200329"/>
          </a:xfrm>
          <a:prstGeom prst="rect">
            <a:avLst/>
          </a:prstGeom>
          <a:noFill/>
        </p:spPr>
        <p:txBody>
          <a:bodyPr wrap="none" rtlCol="0">
            <a:spAutoFit/>
          </a:bodyPr>
          <a:lstStyle/>
          <a:p>
            <a:r>
              <a:rPr lang="tr-TR" sz="7200">
                <a:solidFill>
                  <a:srgbClr val="0DE0BF"/>
                </a:solidFill>
                <a:latin typeface="FontAwesome" pitchFamily="2" charset="0"/>
              </a:rPr>
              <a:t></a:t>
            </a:r>
            <a:endParaRPr lang="tr-TR" sz="7200" spc="3000">
              <a:solidFill>
                <a:srgbClr val="0DE0BF"/>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225121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biLevel thresh="75000"/>
          </a:blip>
          <a:stretch>
            <a:fillRect/>
          </a:stretch>
        </p:blipFill>
        <p:spPr>
          <a:xfrm>
            <a:off x="4142776" y="3264051"/>
            <a:ext cx="15781402" cy="8959270"/>
          </a:xfrm>
          <a:prstGeom prst="rect">
            <a:avLst/>
          </a:prstGeom>
        </p:spPr>
      </p:pic>
      <p:sp>
        <p:nvSpPr>
          <p:cNvPr id="20" name="TextBox 19"/>
          <p:cNvSpPr txBox="1"/>
          <p:nvPr/>
        </p:nvSpPr>
        <p:spPr>
          <a:xfrm>
            <a:off x="2076450" y="1695450"/>
            <a:ext cx="614706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LOCATIONS</a:t>
            </a:r>
          </a:p>
        </p:txBody>
      </p:sp>
      <p:sp>
        <p:nvSpPr>
          <p:cNvPr id="22" name="TextBox 21"/>
          <p:cNvSpPr txBox="1"/>
          <p:nvPr/>
        </p:nvSpPr>
        <p:spPr>
          <a:xfrm>
            <a:off x="2076450" y="3018889"/>
            <a:ext cx="8125942"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WHERE WE ARE</a:t>
            </a:r>
          </a:p>
        </p:txBody>
      </p:sp>
      <p:sp>
        <p:nvSpPr>
          <p:cNvPr id="61" name="Oval 60"/>
          <p:cNvSpPr/>
          <p:nvPr/>
        </p:nvSpPr>
        <p:spPr>
          <a:xfrm>
            <a:off x="6601968" y="6181344"/>
            <a:ext cx="164592" cy="164592"/>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595360" y="10753344"/>
            <a:ext cx="164592" cy="164592"/>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13679424" y="7743686"/>
            <a:ext cx="164592" cy="164592"/>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11443213" y="8310614"/>
            <a:ext cx="164592" cy="164592"/>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16751808" y="5055350"/>
            <a:ext cx="164592" cy="164592"/>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p:cNvSpPr txBox="1"/>
          <p:nvPr/>
        </p:nvSpPr>
        <p:spPr>
          <a:xfrm>
            <a:off x="5492653" y="5402822"/>
            <a:ext cx="2417650" cy="553998"/>
          </a:xfrm>
          <a:prstGeom prst="rect">
            <a:avLst/>
          </a:prstGeom>
          <a:noFill/>
        </p:spPr>
        <p:txBody>
          <a:bodyPr wrap="none" rtlCol="0">
            <a:spAutoFit/>
          </a:bodyPr>
          <a:lstStyle/>
          <a:p>
            <a:r>
              <a:rPr lang="tr-TR" sz="3000" dirty="0">
                <a:solidFill>
                  <a:srgbClr val="0DE0BF"/>
                </a:solidFill>
                <a:latin typeface="Open Sans" panose="020B0606030504020204" pitchFamily="34" charset="0"/>
                <a:ea typeface="Open Sans" panose="020B0606030504020204" pitchFamily="34" charset="0"/>
                <a:cs typeface="Open Sans" panose="020B0606030504020204" pitchFamily="34" charset="0"/>
              </a:rPr>
              <a:t>Main Offices</a:t>
            </a:r>
          </a:p>
        </p:txBody>
      </p:sp>
      <p:sp>
        <p:nvSpPr>
          <p:cNvPr id="78" name="TextBox 77"/>
          <p:cNvSpPr txBox="1"/>
          <p:nvPr/>
        </p:nvSpPr>
        <p:spPr>
          <a:xfrm>
            <a:off x="10832851" y="7432993"/>
            <a:ext cx="1467068" cy="553998"/>
          </a:xfrm>
          <a:prstGeom prst="rect">
            <a:avLst/>
          </a:prstGeom>
          <a:noFill/>
        </p:spPr>
        <p:txBody>
          <a:bodyPr wrap="none" rtlCol="0">
            <a:spAutoFit/>
          </a:bodyPr>
          <a:lstStyle/>
          <a:p>
            <a:r>
              <a:rPr lang="tr-TR" sz="3000" dirty="0">
                <a:solidFill>
                  <a:srgbClr val="0DE0BF"/>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79" name="TextBox 78"/>
          <p:cNvSpPr txBox="1"/>
          <p:nvPr/>
        </p:nvSpPr>
        <p:spPr>
          <a:xfrm>
            <a:off x="15081701" y="4196159"/>
            <a:ext cx="3384260" cy="553998"/>
          </a:xfrm>
          <a:prstGeom prst="rect">
            <a:avLst/>
          </a:prstGeom>
          <a:noFill/>
        </p:spPr>
        <p:txBody>
          <a:bodyPr wrap="none" rtlCol="0">
            <a:spAutoFit/>
          </a:bodyPr>
          <a:lstStyle/>
          <a:p>
            <a:r>
              <a:rPr lang="tr-TR" sz="3000" dirty="0">
                <a:solidFill>
                  <a:srgbClr val="0DE0BF"/>
                </a:solidFill>
                <a:latin typeface="Open Sans" panose="020B0606030504020204" pitchFamily="34" charset="0"/>
                <a:ea typeface="Open Sans" panose="020B0606030504020204" pitchFamily="34" charset="0"/>
                <a:cs typeface="Open Sans" panose="020B0606030504020204" pitchFamily="34" charset="0"/>
              </a:rPr>
              <a:t>Subsidiary Offices</a:t>
            </a:r>
          </a:p>
        </p:txBody>
      </p:sp>
      <p:sp>
        <p:nvSpPr>
          <p:cNvPr id="84" name="TextBox 83"/>
          <p:cNvSpPr txBox="1"/>
          <p:nvPr/>
        </p:nvSpPr>
        <p:spPr>
          <a:xfrm>
            <a:off x="7906771" y="9858390"/>
            <a:ext cx="1467068" cy="553998"/>
          </a:xfrm>
          <a:prstGeom prst="rect">
            <a:avLst/>
          </a:prstGeom>
          <a:noFill/>
        </p:spPr>
        <p:txBody>
          <a:bodyPr wrap="none" rtlCol="0">
            <a:spAutoFit/>
          </a:bodyPr>
          <a:lstStyle/>
          <a:p>
            <a:r>
              <a:rPr lang="tr-TR" sz="3000" dirty="0">
                <a:solidFill>
                  <a:srgbClr val="0DE0BF"/>
                </a:solidFill>
                <a:latin typeface="Open Sans" panose="020B0606030504020204" pitchFamily="34" charset="0"/>
                <a:ea typeface="Open Sans" panose="020B0606030504020204" pitchFamily="34" charset="0"/>
                <a:cs typeface="Open Sans" panose="020B0606030504020204" pitchFamily="34" charset="0"/>
              </a:rPr>
              <a:t>Agency</a:t>
            </a:r>
          </a:p>
        </p:txBody>
      </p:sp>
      <p:sp>
        <p:nvSpPr>
          <p:cNvPr id="85" name="TextBox 84"/>
          <p:cNvSpPr txBox="1"/>
          <p:nvPr/>
        </p:nvSpPr>
        <p:spPr>
          <a:xfrm>
            <a:off x="12990835" y="6848732"/>
            <a:ext cx="1467068" cy="553998"/>
          </a:xfrm>
          <a:prstGeom prst="rect">
            <a:avLst/>
          </a:prstGeom>
          <a:noFill/>
        </p:spPr>
        <p:txBody>
          <a:bodyPr wrap="none" rtlCol="0">
            <a:spAutoFit/>
          </a:bodyPr>
          <a:lstStyle/>
          <a:p>
            <a:r>
              <a:rPr lang="tr-TR" sz="3000" dirty="0">
                <a:solidFill>
                  <a:srgbClr val="0DE0BF"/>
                </a:solidFill>
                <a:latin typeface="Open Sans" panose="020B0606030504020204" pitchFamily="34" charset="0"/>
                <a:ea typeface="Open Sans" panose="020B0606030504020204" pitchFamily="34" charset="0"/>
                <a:cs typeface="Open Sans" panose="020B0606030504020204" pitchFamily="34" charset="0"/>
              </a:rPr>
              <a:t>Agency</a:t>
            </a:r>
          </a:p>
        </p:txBody>
      </p:sp>
    </p:spTree>
    <p:extLst>
      <p:ext uri="{BB962C8B-B14F-4D97-AF65-F5344CB8AC3E}">
        <p14:creationId xmlns:p14="http://schemas.microsoft.com/office/powerpoint/2010/main" val="421263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938025130"/>
              </p:ext>
            </p:extLst>
          </p:nvPr>
        </p:nvGraphicFramePr>
        <p:xfrm>
          <a:off x="2076450" y="4677664"/>
          <a:ext cx="20673822" cy="569163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09970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13" name="Chart 12"/>
          <p:cNvGraphicFramePr/>
          <p:nvPr>
            <p:extLst>
              <p:ext uri="{D42A27DB-BD31-4B8C-83A1-F6EECF244321}">
                <p14:modId xmlns:p14="http://schemas.microsoft.com/office/powerpoint/2010/main" val="2043524616"/>
              </p:ext>
            </p:extLst>
          </p:nvPr>
        </p:nvGraphicFramePr>
        <p:xfrm>
          <a:off x="12561570" y="4609028"/>
          <a:ext cx="9950958"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144971703"/>
              </p:ext>
            </p:extLst>
          </p:nvPr>
        </p:nvGraphicFramePr>
        <p:xfrm>
          <a:off x="2076450" y="4677664"/>
          <a:ext cx="9682734" cy="56916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58846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COLUMN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17697063"/>
              </p:ext>
            </p:extLst>
          </p:nvPr>
        </p:nvGraphicFramePr>
        <p:xfrm>
          <a:off x="2076450" y="4677664"/>
          <a:ext cx="11151616" cy="5691632"/>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14621210" y="7161334"/>
            <a:ext cx="546945" cy="769441"/>
          </a:xfrm>
          <a:prstGeom prst="rect">
            <a:avLst/>
          </a:prstGeom>
          <a:noFill/>
        </p:spPr>
        <p:txBody>
          <a:bodyPr wrap="none" rtlCol="0">
            <a:spAutoFit/>
          </a:bodyPr>
          <a:lstStyle/>
          <a:p>
            <a:pPr algn="ctr"/>
            <a:r>
              <a:rPr lang="tr-TR" sz="4400">
                <a:solidFill>
                  <a:srgbClr val="0DE0BF"/>
                </a:solidFill>
                <a:latin typeface="FontAwesome" pitchFamily="2" charset="0"/>
              </a:rPr>
              <a:t></a:t>
            </a:r>
            <a:endParaRPr lang="tr-TR" sz="4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14560296" y="5311109"/>
            <a:ext cx="9231225"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14560296" y="8199763"/>
            <a:ext cx="668773" cy="769441"/>
          </a:xfrm>
          <a:prstGeom prst="rect">
            <a:avLst/>
          </a:prstGeom>
          <a:noFill/>
        </p:spPr>
        <p:txBody>
          <a:bodyPr wrap="none" rtlCol="0">
            <a:spAutoFit/>
          </a:bodyPr>
          <a:lstStyle/>
          <a:p>
            <a:pPr algn="ctr"/>
            <a:r>
              <a:rPr lang="tr-TR" sz="4400">
                <a:solidFill>
                  <a:srgbClr val="F1F0F0"/>
                </a:solidFill>
                <a:latin typeface="FontAwesome" pitchFamily="2" charset="0"/>
              </a:rPr>
              <a:t></a:t>
            </a:r>
            <a:endPar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14641247" y="9238192"/>
            <a:ext cx="506870" cy="769441"/>
          </a:xfrm>
          <a:prstGeom prst="rect">
            <a:avLst/>
          </a:prstGeom>
          <a:noFill/>
        </p:spPr>
        <p:txBody>
          <a:bodyPr wrap="none" rtlCol="0">
            <a:spAutoFit/>
          </a:bodyPr>
          <a:lstStyle/>
          <a:p>
            <a:pPr algn="ctr"/>
            <a:r>
              <a:rPr lang="tr-TR" sz="4400">
                <a:solidFill>
                  <a:srgbClr val="747474"/>
                </a:solidFill>
                <a:latin typeface="FontAwesome" pitchFamily="2" charset="0"/>
              </a:rPr>
              <a:t></a:t>
            </a:r>
            <a:endParaRPr lang="tr-TR" sz="4400">
              <a:solidFill>
                <a:srgbClr val="74747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14560296" y="4755332"/>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15491173" y="7269055"/>
            <a:ext cx="5330637"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Modesty</a:t>
            </a:r>
          </a:p>
        </p:txBody>
      </p:sp>
      <p:sp>
        <p:nvSpPr>
          <p:cNvPr id="36" name="Rectangle 35"/>
          <p:cNvSpPr/>
          <p:nvPr/>
        </p:nvSpPr>
        <p:spPr>
          <a:xfrm>
            <a:off x="15491173" y="8307484"/>
            <a:ext cx="5330637" cy="553998"/>
          </a:xfrm>
          <a:prstGeom prst="rect">
            <a:avLst/>
          </a:prstGeom>
        </p:spPr>
        <p:txBody>
          <a:bodyPr wrap="square">
            <a:spAutoFit/>
          </a:bodyPr>
          <a:lstStyle/>
          <a:p>
            <a:r>
              <a:rPr lang="tr-TR" sz="3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Excitement</a:t>
            </a:r>
          </a:p>
        </p:txBody>
      </p:sp>
      <p:sp>
        <p:nvSpPr>
          <p:cNvPr id="37" name="Rectangle 36"/>
          <p:cNvSpPr/>
          <p:nvPr/>
        </p:nvSpPr>
        <p:spPr>
          <a:xfrm>
            <a:off x="15491173" y="9345913"/>
            <a:ext cx="5330637" cy="553998"/>
          </a:xfrm>
          <a:prstGeom prst="rect">
            <a:avLst/>
          </a:prstGeom>
        </p:spPr>
        <p:txBody>
          <a:bodyPr wrap="square">
            <a:spAutoFit/>
          </a:bodyPr>
          <a:lstStyle/>
          <a:p>
            <a:r>
              <a:rPr lang="tr-TR" sz="3000">
                <a:solidFill>
                  <a:srgbClr val="747474"/>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p>
        </p:txBody>
      </p:sp>
    </p:spTree>
    <p:extLst>
      <p:ext uri="{BB962C8B-B14F-4D97-AF65-F5344CB8AC3E}">
        <p14:creationId xmlns:p14="http://schemas.microsoft.com/office/powerpoint/2010/main" val="225651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PIE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3433810283"/>
              </p:ext>
            </p:extLst>
          </p:nvPr>
        </p:nvGraphicFramePr>
        <p:xfrm>
          <a:off x="10788528" y="4704723"/>
          <a:ext cx="12746857" cy="6505821"/>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p:cNvSpPr txBox="1"/>
          <p:nvPr/>
        </p:nvSpPr>
        <p:spPr>
          <a:xfrm>
            <a:off x="2036375" y="7161334"/>
            <a:ext cx="748924" cy="769441"/>
          </a:xfrm>
          <a:prstGeom prst="rect">
            <a:avLst/>
          </a:prstGeom>
          <a:noFill/>
        </p:spPr>
        <p:txBody>
          <a:bodyPr wrap="none" rtlCol="0">
            <a:spAutoFit/>
          </a:bodyPr>
          <a:lstStyle/>
          <a:p>
            <a:pPr algn="ctr"/>
            <a:r>
              <a:rPr lang="tr-TR" sz="4400">
                <a:solidFill>
                  <a:srgbClr val="0DE0BF"/>
                </a:solidFill>
                <a:latin typeface="FontAwesome" pitchFamily="2" charset="0"/>
              </a:rPr>
              <a:t></a:t>
            </a:r>
            <a:endParaRPr lang="tr-TR" sz="4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p:cNvSpPr/>
          <p:nvPr/>
        </p:nvSpPr>
        <p:spPr>
          <a:xfrm>
            <a:off x="2076450" y="5311109"/>
            <a:ext cx="10304526"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 suscipit vehicula dictum. </a:t>
            </a:r>
          </a:p>
        </p:txBody>
      </p:sp>
      <p:sp>
        <p:nvSpPr>
          <p:cNvPr id="30" name="TextBox 29"/>
          <p:cNvSpPr txBox="1"/>
          <p:nvPr/>
        </p:nvSpPr>
        <p:spPr>
          <a:xfrm>
            <a:off x="2036375" y="8199763"/>
            <a:ext cx="748924" cy="769441"/>
          </a:xfrm>
          <a:prstGeom prst="rect">
            <a:avLst/>
          </a:prstGeom>
          <a:noFill/>
        </p:spPr>
        <p:txBody>
          <a:bodyPr wrap="none" rtlCol="0">
            <a:spAutoFit/>
          </a:bodyPr>
          <a:lstStyle/>
          <a:p>
            <a:pPr algn="ctr"/>
            <a:r>
              <a:rPr lang="tr-TR" sz="4400">
                <a:solidFill>
                  <a:srgbClr val="231F20"/>
                </a:solidFill>
                <a:latin typeface="FontAwesome" pitchFamily="2" charset="0"/>
              </a:rPr>
              <a:t></a:t>
            </a:r>
            <a:endParaRPr lang="tr-TR" sz="44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2036375" y="9238192"/>
            <a:ext cx="748923" cy="769441"/>
          </a:xfrm>
          <a:prstGeom prst="rect">
            <a:avLst/>
          </a:prstGeom>
          <a:noFill/>
        </p:spPr>
        <p:txBody>
          <a:bodyPr wrap="none" rtlCol="0">
            <a:spAutoFit/>
          </a:bodyPr>
          <a:lstStyle/>
          <a:p>
            <a:pPr algn="ctr"/>
            <a:r>
              <a:rPr lang="tr-TR" sz="4400">
                <a:solidFill>
                  <a:srgbClr val="BCBCBC"/>
                </a:solidFill>
                <a:latin typeface="FontAwesome" pitchFamily="2" charset="0"/>
              </a:rPr>
              <a:t></a:t>
            </a:r>
            <a:endParaRPr lang="tr-TR" sz="44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2" name="Rectangle 31"/>
          <p:cNvSpPr/>
          <p:nvPr/>
        </p:nvSpPr>
        <p:spPr>
          <a:xfrm>
            <a:off x="2076450" y="4755332"/>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3" name="Rectangle 32"/>
          <p:cNvSpPr/>
          <p:nvPr/>
        </p:nvSpPr>
        <p:spPr>
          <a:xfrm>
            <a:off x="3007327" y="7269055"/>
            <a:ext cx="9203723" cy="553998"/>
          </a:xfrm>
          <a:prstGeom prst="rect">
            <a:avLst/>
          </a:prstGeom>
        </p:spPr>
        <p:txBody>
          <a:bodyPr wrap="square">
            <a:spAutoFit/>
          </a:bodyPr>
          <a:lstStyle/>
          <a:p>
            <a:r>
              <a:rPr lang="fr-F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a:t>
            </a:r>
          </a:p>
        </p:txBody>
      </p:sp>
      <p:sp>
        <p:nvSpPr>
          <p:cNvPr id="36" name="Rectangle 35"/>
          <p:cNvSpPr/>
          <p:nvPr/>
        </p:nvSpPr>
        <p:spPr>
          <a:xfrm>
            <a:off x="3007327" y="8307484"/>
            <a:ext cx="9203723" cy="553998"/>
          </a:xfrm>
          <a:prstGeom prst="rect">
            <a:avLst/>
          </a:prstGeom>
        </p:spPr>
        <p:txBody>
          <a:bodyPr wrap="square">
            <a:spAutoFit/>
          </a:bodyPr>
          <a:lstStyle/>
          <a:p>
            <a:r>
              <a:rPr lang="fr-FR" sz="3000">
                <a:solidFill>
                  <a:srgbClr val="231F20"/>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
        <p:nvSpPr>
          <p:cNvPr id="37" name="Rectangle 36"/>
          <p:cNvSpPr/>
          <p:nvPr/>
        </p:nvSpPr>
        <p:spPr>
          <a:xfrm>
            <a:off x="3007327" y="9345913"/>
            <a:ext cx="9203723" cy="553998"/>
          </a:xfrm>
          <a:prstGeom prst="rect">
            <a:avLst/>
          </a:prstGeom>
        </p:spPr>
        <p:txBody>
          <a:bodyPr wrap="square">
            <a:spAutoFit/>
          </a:bodyPr>
          <a:lstStyle/>
          <a:p>
            <a:r>
              <a:rPr lang="fr-FR" sz="3000">
                <a:solidFill>
                  <a:srgbClr val="BCBCBC"/>
                </a:solidFill>
                <a:latin typeface="Open Sans Semibold" panose="020B0706030804020204" pitchFamily="34" charset="0"/>
                <a:ea typeface="Open Sans Semibold" panose="020B0706030804020204" pitchFamily="34" charset="0"/>
                <a:cs typeface="Open Sans Semibold" panose="020B0706030804020204" pitchFamily="34" charset="0"/>
              </a:rPr>
              <a:t>Vivamus nec interdum turpis. Sed tristique cons.</a:t>
            </a:r>
          </a:p>
        </p:txBody>
      </p:sp>
    </p:spTree>
    <p:extLst>
      <p:ext uri="{BB962C8B-B14F-4D97-AF65-F5344CB8AC3E}">
        <p14:creationId xmlns:p14="http://schemas.microsoft.com/office/powerpoint/2010/main" val="1818603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DOUGHNUT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4207324871"/>
              </p:ext>
            </p:extLst>
          </p:nvPr>
        </p:nvGraphicFramePr>
        <p:xfrm>
          <a:off x="-1921632" y="4704724"/>
          <a:ext cx="12746857" cy="59463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5" name="Chart 14"/>
          <p:cNvGraphicFramePr/>
          <p:nvPr>
            <p:extLst>
              <p:ext uri="{D42A27DB-BD31-4B8C-83A1-F6EECF244321}">
                <p14:modId xmlns:p14="http://schemas.microsoft.com/office/powerpoint/2010/main" val="514672397"/>
              </p:ext>
            </p:extLst>
          </p:nvPr>
        </p:nvGraphicFramePr>
        <p:xfrm>
          <a:off x="13223118" y="4704724"/>
          <a:ext cx="12746857" cy="59463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extLst>
              <p:ext uri="{D42A27DB-BD31-4B8C-83A1-F6EECF244321}">
                <p14:modId xmlns:p14="http://schemas.microsoft.com/office/powerpoint/2010/main" val="2143292657"/>
              </p:ext>
            </p:extLst>
          </p:nvPr>
        </p:nvGraphicFramePr>
        <p:xfrm>
          <a:off x="5650743" y="4704724"/>
          <a:ext cx="12746857" cy="5946344"/>
        </p:xfrm>
        <a:graphic>
          <a:graphicData uri="http://schemas.openxmlformats.org/drawingml/2006/chart">
            <c:chart xmlns:c="http://schemas.openxmlformats.org/drawingml/2006/chart" xmlns:r="http://schemas.openxmlformats.org/officeDocument/2006/relationships" r:id="rId4"/>
          </a:graphicData>
        </a:graphic>
      </p:graphicFrame>
      <p:sp>
        <p:nvSpPr>
          <p:cNvPr id="4" name="TextBox 3"/>
          <p:cNvSpPr txBox="1"/>
          <p:nvPr/>
        </p:nvSpPr>
        <p:spPr>
          <a:xfrm>
            <a:off x="3588418" y="7170064"/>
            <a:ext cx="1726755" cy="1015663"/>
          </a:xfrm>
          <a:prstGeom prst="rect">
            <a:avLst/>
          </a:prstGeom>
          <a:noFill/>
        </p:spPr>
        <p:txBody>
          <a:bodyPr wrap="none" rtlCol="0">
            <a:spAutoFit/>
          </a:bodyPr>
          <a:lstStyle/>
          <a:p>
            <a:r>
              <a:rPr lang="tr-TR" sz="6000">
                <a:solidFill>
                  <a:srgbClr val="747474"/>
                </a:solidFill>
                <a:latin typeface="Open Sans Semibold" panose="020B0706030804020204" pitchFamily="34" charset="0"/>
                <a:ea typeface="Open Sans Semibold" panose="020B0706030804020204" pitchFamily="34" charset="0"/>
                <a:cs typeface="Open Sans Semibold" panose="020B0706030804020204" pitchFamily="34" charset="0"/>
              </a:rPr>
              <a:t>63%</a:t>
            </a:r>
          </a:p>
        </p:txBody>
      </p:sp>
      <p:sp>
        <p:nvSpPr>
          <p:cNvPr id="23" name="TextBox 22"/>
          <p:cNvSpPr txBox="1"/>
          <p:nvPr/>
        </p:nvSpPr>
        <p:spPr>
          <a:xfrm>
            <a:off x="11160793" y="7170064"/>
            <a:ext cx="1726755"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70%</a:t>
            </a:r>
          </a:p>
        </p:txBody>
      </p:sp>
      <p:sp>
        <p:nvSpPr>
          <p:cNvPr id="24" name="TextBox 23"/>
          <p:cNvSpPr txBox="1"/>
          <p:nvPr/>
        </p:nvSpPr>
        <p:spPr>
          <a:xfrm>
            <a:off x="18733168" y="7170063"/>
            <a:ext cx="1726755"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55%</a:t>
            </a:r>
          </a:p>
        </p:txBody>
      </p:sp>
    </p:spTree>
    <p:extLst>
      <p:ext uri="{BB962C8B-B14F-4D97-AF65-F5344CB8AC3E}">
        <p14:creationId xmlns:p14="http://schemas.microsoft.com/office/powerpoint/2010/main" val="262349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1015784583"/>
              </p:ext>
            </p:extLst>
          </p:nvPr>
        </p:nvGraphicFramePr>
        <p:xfrm>
          <a:off x="12127484"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121916" y="8483835"/>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0" name="Rectangle 9"/>
          <p:cNvSpPr/>
          <p:nvPr/>
        </p:nvSpPr>
        <p:spPr>
          <a:xfrm>
            <a:off x="2121916" y="7928058"/>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32184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CLUSTERED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907871502"/>
              </p:ext>
            </p:extLst>
          </p:nvPr>
        </p:nvGraphicFramePr>
        <p:xfrm>
          <a:off x="12127484"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2121916" y="4755332"/>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7" name="Rectangle 6"/>
          <p:cNvSpPr/>
          <p:nvPr/>
        </p:nvSpPr>
        <p:spPr>
          <a:xfrm>
            <a:off x="2121916" y="8483835"/>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8" name="Rectangle 7"/>
          <p:cNvSpPr/>
          <p:nvPr/>
        </p:nvSpPr>
        <p:spPr>
          <a:xfrm>
            <a:off x="2121916" y="7928058"/>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31834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AREA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632839551"/>
              </p:ext>
            </p:extLst>
          </p:nvPr>
        </p:nvGraphicFramePr>
        <p:xfrm>
          <a:off x="7124700" y="4677664"/>
          <a:ext cx="10134600"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15" name="Rectangle 14"/>
          <p:cNvSpPr/>
          <p:nvPr/>
        </p:nvSpPr>
        <p:spPr>
          <a:xfrm>
            <a:off x="2121917" y="5311109"/>
            <a:ext cx="4850384"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16" name="Rectangle 15"/>
          <p:cNvSpPr/>
          <p:nvPr/>
        </p:nvSpPr>
        <p:spPr>
          <a:xfrm>
            <a:off x="2121916" y="4755332"/>
            <a:ext cx="485038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17411700" y="5311109"/>
            <a:ext cx="4850384"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a:t>
            </a:r>
          </a:p>
        </p:txBody>
      </p:sp>
      <p:sp>
        <p:nvSpPr>
          <p:cNvPr id="19" name="Rectangle 18"/>
          <p:cNvSpPr/>
          <p:nvPr/>
        </p:nvSpPr>
        <p:spPr>
          <a:xfrm>
            <a:off x="17411699" y="4755332"/>
            <a:ext cx="4850385"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2121917" y="8543215"/>
            <a:ext cx="4850384"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23" name="Rectangle 22"/>
          <p:cNvSpPr/>
          <p:nvPr/>
        </p:nvSpPr>
        <p:spPr>
          <a:xfrm>
            <a:off x="2121916" y="7987438"/>
            <a:ext cx="485038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4" name="Rectangle 23"/>
          <p:cNvSpPr/>
          <p:nvPr/>
        </p:nvSpPr>
        <p:spPr>
          <a:xfrm>
            <a:off x="17411700" y="8543215"/>
            <a:ext cx="4850384"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a:t>
            </a:r>
          </a:p>
        </p:txBody>
      </p:sp>
      <p:sp>
        <p:nvSpPr>
          <p:cNvPr id="25" name="Rectangle 24"/>
          <p:cNvSpPr/>
          <p:nvPr/>
        </p:nvSpPr>
        <p:spPr>
          <a:xfrm>
            <a:off x="17411699" y="7987438"/>
            <a:ext cx="4850385"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566683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1269397164"/>
              </p:ext>
            </p:extLst>
          </p:nvPr>
        </p:nvGraphicFramePr>
        <p:xfrm>
          <a:off x="2076450" y="4677664"/>
          <a:ext cx="11151616" cy="6265756"/>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LINE CHART</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sp>
        <p:nvSpPr>
          <p:cNvPr id="15" name="Rectangle 14"/>
          <p:cNvSpPr/>
          <p:nvPr/>
        </p:nvSpPr>
        <p:spPr>
          <a:xfrm>
            <a:off x="13319506" y="5311109"/>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16" name="Rectangle 15"/>
          <p:cNvSpPr/>
          <p:nvPr/>
        </p:nvSpPr>
        <p:spPr>
          <a:xfrm>
            <a:off x="13319506" y="4755332"/>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8" name="Rectangle 7"/>
          <p:cNvSpPr/>
          <p:nvPr/>
        </p:nvSpPr>
        <p:spPr>
          <a:xfrm>
            <a:off x="13319506" y="8128154"/>
            <a:ext cx="92312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a:t>
            </a:r>
          </a:p>
        </p:txBody>
      </p:sp>
      <p:sp>
        <p:nvSpPr>
          <p:cNvPr id="9" name="Rectangle 8"/>
          <p:cNvSpPr/>
          <p:nvPr/>
        </p:nvSpPr>
        <p:spPr>
          <a:xfrm>
            <a:off x="13319506" y="7572377"/>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4139559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STACKED BAR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86614306"/>
              </p:ext>
            </p:extLst>
          </p:nvPr>
        </p:nvGraphicFramePr>
        <p:xfrm>
          <a:off x="2076449" y="4677664"/>
          <a:ext cx="9231224" cy="3761486"/>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p:cNvSpPr/>
          <p:nvPr/>
        </p:nvSpPr>
        <p:spPr>
          <a:xfrm>
            <a:off x="2076448" y="9382255"/>
            <a:ext cx="20650548" cy="1754326"/>
          </a:xfrm>
          <a:prstGeom prst="rect">
            <a:avLst/>
          </a:prstGeom>
        </p:spPr>
        <p:txBody>
          <a:bodyPr wrap="square">
            <a:spAutoFit/>
          </a:bodyPr>
          <a:lstStyle/>
          <a:p>
            <a:r>
              <a:rPr lang="tr-TR">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p:cNvSpPr txBox="1"/>
          <p:nvPr/>
        </p:nvSpPr>
        <p:spPr>
          <a:xfrm>
            <a:off x="12887648" y="4760790"/>
            <a:ext cx="1726755" cy="1015663"/>
          </a:xfrm>
          <a:prstGeom prst="rect">
            <a:avLst/>
          </a:prstGeom>
          <a:noFill/>
        </p:spPr>
        <p:txBody>
          <a:bodyPr wrap="none" rtlCol="0">
            <a:spAutoFit/>
          </a:bodyPr>
          <a:lstStyle/>
          <a:p>
            <a:pPr algn="ctr"/>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90%</a:t>
            </a:r>
          </a:p>
        </p:txBody>
      </p:sp>
      <p:sp>
        <p:nvSpPr>
          <p:cNvPr id="15" name="TextBox 14"/>
          <p:cNvSpPr txBox="1"/>
          <p:nvPr/>
        </p:nvSpPr>
        <p:spPr>
          <a:xfrm>
            <a:off x="16609976" y="4760790"/>
            <a:ext cx="1726755" cy="1015663"/>
          </a:xfrm>
          <a:prstGeom prst="rect">
            <a:avLst/>
          </a:prstGeom>
          <a:noFill/>
        </p:spPr>
        <p:txBody>
          <a:bodyPr wrap="none" rtlCol="0">
            <a:spAutoFit/>
          </a:bodyPr>
          <a:lstStyle/>
          <a:p>
            <a:pPr algn="ctr"/>
            <a:r>
              <a:rPr lang="tr-TR" sz="6000">
                <a:solidFill>
                  <a:srgbClr val="747474"/>
                </a:solidFill>
                <a:latin typeface="Open Sans Semibold" panose="020B0706030804020204" pitchFamily="34" charset="0"/>
                <a:ea typeface="Open Sans Semibold" panose="020B0706030804020204" pitchFamily="34" charset="0"/>
                <a:cs typeface="Open Sans Semibold" panose="020B0706030804020204" pitchFamily="34" charset="0"/>
              </a:rPr>
              <a:t>85%</a:t>
            </a:r>
          </a:p>
        </p:txBody>
      </p:sp>
      <p:sp>
        <p:nvSpPr>
          <p:cNvPr id="16" name="TextBox 15"/>
          <p:cNvSpPr txBox="1"/>
          <p:nvPr/>
        </p:nvSpPr>
        <p:spPr>
          <a:xfrm>
            <a:off x="20250880" y="4760790"/>
            <a:ext cx="1726755" cy="1015663"/>
          </a:xfrm>
          <a:prstGeom prst="rect">
            <a:avLst/>
          </a:prstGeom>
          <a:noFill/>
        </p:spPr>
        <p:txBody>
          <a:bodyPr wrap="none" rtlCol="0">
            <a:spAutoFit/>
          </a:bodyPr>
          <a:lstStyle/>
          <a:p>
            <a:pPr algn="ctr"/>
            <a:r>
              <a:rPr lang="tr-TR" sz="6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75%</a:t>
            </a:r>
          </a:p>
        </p:txBody>
      </p:sp>
      <p:sp>
        <p:nvSpPr>
          <p:cNvPr id="18" name="Rectangle 17"/>
          <p:cNvSpPr/>
          <p:nvPr/>
        </p:nvSpPr>
        <p:spPr>
          <a:xfrm>
            <a:off x="19501518" y="5739621"/>
            <a:ext cx="3225478" cy="553998"/>
          </a:xfrm>
          <a:prstGeom prst="rect">
            <a:avLst/>
          </a:prstGeom>
        </p:spPr>
        <p:txBody>
          <a:bodyPr wrap="square">
            <a:spAutoFit/>
          </a:bodyPr>
          <a:lstStyle/>
          <a:p>
            <a:pPr algn="ctr"/>
            <a:r>
              <a:rPr lang="tr-TR" sz="30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19" name="Rectangle 18"/>
          <p:cNvSpPr/>
          <p:nvPr/>
        </p:nvSpPr>
        <p:spPr>
          <a:xfrm>
            <a:off x="19501518"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3" name="Rectangle 22"/>
          <p:cNvSpPr/>
          <p:nvPr/>
        </p:nvSpPr>
        <p:spPr>
          <a:xfrm>
            <a:off x="15860614" y="5739621"/>
            <a:ext cx="3225478" cy="553998"/>
          </a:xfrm>
          <a:prstGeom prst="rect">
            <a:avLst/>
          </a:prstGeom>
        </p:spPr>
        <p:txBody>
          <a:bodyPr wrap="square">
            <a:spAutoFit/>
          </a:bodyPr>
          <a:lstStyle/>
          <a:p>
            <a:pPr algn="ctr"/>
            <a:r>
              <a:rPr lang="tr-TR" sz="3000">
                <a:solidFill>
                  <a:srgbClr val="747474"/>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4" name="Rectangle 23"/>
          <p:cNvSpPr/>
          <p:nvPr/>
        </p:nvSpPr>
        <p:spPr>
          <a:xfrm>
            <a:off x="15860614"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5" name="Rectangle 24"/>
          <p:cNvSpPr/>
          <p:nvPr/>
        </p:nvSpPr>
        <p:spPr>
          <a:xfrm>
            <a:off x="12138286" y="5739621"/>
            <a:ext cx="3225478"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Subtitle</a:t>
            </a:r>
          </a:p>
        </p:txBody>
      </p:sp>
      <p:sp>
        <p:nvSpPr>
          <p:cNvPr id="26" name="Rectangle 25"/>
          <p:cNvSpPr/>
          <p:nvPr/>
        </p:nvSpPr>
        <p:spPr>
          <a:xfrm>
            <a:off x="12138286" y="6293619"/>
            <a:ext cx="3225478" cy="1815882"/>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a:t>
            </a:r>
          </a:p>
        </p:txBody>
      </p:sp>
      <p:sp>
        <p:nvSpPr>
          <p:cNvPr id="27" name="Rectangle 26"/>
          <p:cNvSpPr/>
          <p:nvPr/>
        </p:nvSpPr>
        <p:spPr>
          <a:xfrm>
            <a:off x="2076448" y="8828257"/>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772721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0758907" cy="1323439"/>
          </a:xfrm>
          <a:prstGeom prst="rect">
            <a:avLst/>
          </a:prstGeom>
          <a:noFill/>
        </p:spPr>
        <p:txBody>
          <a:bodyPr wrap="non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TABLE OF CONTENTS</a:t>
            </a:r>
          </a:p>
        </p:txBody>
      </p:sp>
      <p:sp>
        <p:nvSpPr>
          <p:cNvPr id="22" name="TextBox 21"/>
          <p:cNvSpPr txBox="1"/>
          <p:nvPr/>
        </p:nvSpPr>
        <p:spPr>
          <a:xfrm>
            <a:off x="2076450" y="3018889"/>
            <a:ext cx="527170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SUBTITLE</a:t>
            </a:r>
          </a:p>
        </p:txBody>
      </p:sp>
      <p:sp>
        <p:nvSpPr>
          <p:cNvPr id="64" name="TextBox 63"/>
          <p:cNvSpPr txBox="1"/>
          <p:nvPr/>
        </p:nvSpPr>
        <p:spPr>
          <a:xfrm>
            <a:off x="2076450" y="4609028"/>
            <a:ext cx="2648482" cy="769441"/>
          </a:xfrm>
          <a:prstGeom prst="rect">
            <a:avLst/>
          </a:prstGeom>
          <a:noFill/>
        </p:spPr>
        <p:txBody>
          <a:bodyPr wrap="none" rtlCol="0">
            <a:spAutoFit/>
          </a:bodyPr>
          <a:lstStyle/>
          <a:p>
            <a:r>
              <a:rPr lang="tr-TR" sz="4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Section 1</a:t>
            </a:r>
          </a:p>
        </p:txBody>
      </p:sp>
      <p:sp>
        <p:nvSpPr>
          <p:cNvPr id="65" name="TextBox 64"/>
          <p:cNvSpPr txBox="1"/>
          <p:nvPr/>
        </p:nvSpPr>
        <p:spPr>
          <a:xfrm>
            <a:off x="3109303" y="5675946"/>
            <a:ext cx="240194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Introduction</a:t>
            </a:r>
          </a:p>
        </p:txBody>
      </p:sp>
      <p:sp>
        <p:nvSpPr>
          <p:cNvPr id="66" name="TextBox 65"/>
          <p:cNvSpPr txBox="1"/>
          <p:nvPr/>
        </p:nvSpPr>
        <p:spPr>
          <a:xfrm>
            <a:off x="3109303" y="6388922"/>
            <a:ext cx="183095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About Us</a:t>
            </a:r>
          </a:p>
        </p:txBody>
      </p:sp>
      <p:sp>
        <p:nvSpPr>
          <p:cNvPr id="67" name="TextBox 66"/>
          <p:cNvSpPr txBox="1"/>
          <p:nvPr/>
        </p:nvSpPr>
        <p:spPr>
          <a:xfrm>
            <a:off x="3109303" y="7101898"/>
            <a:ext cx="298350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Double Column</a:t>
            </a:r>
          </a:p>
        </p:txBody>
      </p:sp>
      <p:sp>
        <p:nvSpPr>
          <p:cNvPr id="69" name="TextBox 68"/>
          <p:cNvSpPr txBox="1"/>
          <p:nvPr/>
        </p:nvSpPr>
        <p:spPr>
          <a:xfrm>
            <a:off x="3109303" y="7814874"/>
            <a:ext cx="190500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Row Slide</a:t>
            </a:r>
          </a:p>
        </p:txBody>
      </p:sp>
      <p:sp>
        <p:nvSpPr>
          <p:cNvPr id="70" name="TextBox 69"/>
          <p:cNvSpPr txBox="1"/>
          <p:nvPr/>
        </p:nvSpPr>
        <p:spPr>
          <a:xfrm>
            <a:off x="3109303" y="8527850"/>
            <a:ext cx="1879041"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Four Grid</a:t>
            </a:r>
          </a:p>
        </p:txBody>
      </p:sp>
      <p:sp>
        <p:nvSpPr>
          <p:cNvPr id="71" name="TextBox 70"/>
          <p:cNvSpPr txBox="1"/>
          <p:nvPr/>
        </p:nvSpPr>
        <p:spPr>
          <a:xfrm>
            <a:off x="3109303" y="9240826"/>
            <a:ext cx="243368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Bullet Points</a:t>
            </a:r>
          </a:p>
        </p:txBody>
      </p:sp>
      <p:sp>
        <p:nvSpPr>
          <p:cNvPr id="72" name="TextBox 71"/>
          <p:cNvSpPr txBox="1"/>
          <p:nvPr/>
        </p:nvSpPr>
        <p:spPr>
          <a:xfrm>
            <a:off x="3109303" y="9953802"/>
            <a:ext cx="171713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Timeline</a:t>
            </a:r>
          </a:p>
        </p:txBody>
      </p:sp>
      <p:sp>
        <p:nvSpPr>
          <p:cNvPr id="73" name="Oval 72"/>
          <p:cNvSpPr/>
          <p:nvPr/>
        </p:nvSpPr>
        <p:spPr>
          <a:xfrm>
            <a:off x="2777189" y="595046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4" name="Oval 73"/>
          <p:cNvSpPr/>
          <p:nvPr/>
        </p:nvSpPr>
        <p:spPr>
          <a:xfrm>
            <a:off x="2777189" y="666343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75" name="Oval 74"/>
          <p:cNvSpPr/>
          <p:nvPr/>
        </p:nvSpPr>
        <p:spPr>
          <a:xfrm>
            <a:off x="2777189" y="7376413"/>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0" name="Oval 79"/>
          <p:cNvSpPr/>
          <p:nvPr/>
        </p:nvSpPr>
        <p:spPr>
          <a:xfrm>
            <a:off x="2777189" y="8089389"/>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1" name="Oval 80"/>
          <p:cNvSpPr/>
          <p:nvPr/>
        </p:nvSpPr>
        <p:spPr>
          <a:xfrm>
            <a:off x="2777189" y="8802365"/>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2" name="Oval 81"/>
          <p:cNvSpPr/>
          <p:nvPr/>
        </p:nvSpPr>
        <p:spPr>
          <a:xfrm>
            <a:off x="2777189" y="951534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83" name="Oval 82"/>
          <p:cNvSpPr/>
          <p:nvPr/>
        </p:nvSpPr>
        <p:spPr>
          <a:xfrm>
            <a:off x="2777189" y="1022831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08" name="TextBox 207"/>
          <p:cNvSpPr txBox="1"/>
          <p:nvPr/>
        </p:nvSpPr>
        <p:spPr>
          <a:xfrm>
            <a:off x="17656936" y="4609028"/>
            <a:ext cx="2648482" cy="769441"/>
          </a:xfrm>
          <a:prstGeom prst="rect">
            <a:avLst/>
          </a:prstGeom>
          <a:noFill/>
        </p:spPr>
        <p:txBody>
          <a:bodyPr wrap="none" rtlCol="0">
            <a:spAutoFit/>
          </a:bodyPr>
          <a:lstStyle/>
          <a:p>
            <a:r>
              <a:rPr lang="tr-TR" sz="4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Section 3</a:t>
            </a:r>
          </a:p>
        </p:txBody>
      </p:sp>
      <p:sp>
        <p:nvSpPr>
          <p:cNvPr id="209" name="TextBox 208"/>
          <p:cNvSpPr txBox="1"/>
          <p:nvPr/>
        </p:nvSpPr>
        <p:spPr>
          <a:xfrm>
            <a:off x="18689789" y="5675946"/>
            <a:ext cx="306237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Timeline</a:t>
            </a:r>
          </a:p>
        </p:txBody>
      </p:sp>
      <p:sp>
        <p:nvSpPr>
          <p:cNvPr id="210" name="TextBox 209"/>
          <p:cNvSpPr txBox="1"/>
          <p:nvPr/>
        </p:nvSpPr>
        <p:spPr>
          <a:xfrm>
            <a:off x="18689789" y="6388922"/>
            <a:ext cx="266932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Column Chart</a:t>
            </a:r>
          </a:p>
        </p:txBody>
      </p:sp>
      <p:sp>
        <p:nvSpPr>
          <p:cNvPr id="211" name="TextBox 210"/>
          <p:cNvSpPr txBox="1"/>
          <p:nvPr/>
        </p:nvSpPr>
        <p:spPr>
          <a:xfrm>
            <a:off x="18689789" y="7101898"/>
            <a:ext cx="181331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Pie Chart</a:t>
            </a:r>
          </a:p>
        </p:txBody>
      </p:sp>
      <p:sp>
        <p:nvSpPr>
          <p:cNvPr id="212" name="TextBox 211"/>
          <p:cNvSpPr txBox="1"/>
          <p:nvPr/>
        </p:nvSpPr>
        <p:spPr>
          <a:xfrm>
            <a:off x="18689789" y="7814874"/>
            <a:ext cx="330282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Double Row Slide</a:t>
            </a:r>
          </a:p>
        </p:txBody>
      </p:sp>
      <p:sp>
        <p:nvSpPr>
          <p:cNvPr id="213" name="TextBox 212"/>
          <p:cNvSpPr txBox="1"/>
          <p:nvPr/>
        </p:nvSpPr>
        <p:spPr>
          <a:xfrm>
            <a:off x="18689789" y="8527850"/>
            <a:ext cx="194995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Our Team</a:t>
            </a:r>
          </a:p>
        </p:txBody>
      </p:sp>
      <p:sp>
        <p:nvSpPr>
          <p:cNvPr id="214" name="TextBox 213"/>
          <p:cNvSpPr txBox="1"/>
          <p:nvPr/>
        </p:nvSpPr>
        <p:spPr>
          <a:xfrm>
            <a:off x="18689789" y="9240826"/>
            <a:ext cx="2127505"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Customers</a:t>
            </a:r>
          </a:p>
        </p:txBody>
      </p:sp>
      <p:sp>
        <p:nvSpPr>
          <p:cNvPr id="215" name="TextBox 214"/>
          <p:cNvSpPr txBox="1"/>
          <p:nvPr/>
        </p:nvSpPr>
        <p:spPr>
          <a:xfrm>
            <a:off x="18689789" y="9953802"/>
            <a:ext cx="242124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Testimonials</a:t>
            </a:r>
          </a:p>
        </p:txBody>
      </p:sp>
      <p:sp>
        <p:nvSpPr>
          <p:cNvPr id="216" name="Oval 215"/>
          <p:cNvSpPr/>
          <p:nvPr/>
        </p:nvSpPr>
        <p:spPr>
          <a:xfrm>
            <a:off x="18357675" y="595046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7" name="Oval 216"/>
          <p:cNvSpPr/>
          <p:nvPr/>
        </p:nvSpPr>
        <p:spPr>
          <a:xfrm>
            <a:off x="18357675" y="666343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8" name="Oval 217"/>
          <p:cNvSpPr/>
          <p:nvPr/>
        </p:nvSpPr>
        <p:spPr>
          <a:xfrm>
            <a:off x="18357675" y="7376413"/>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19" name="Oval 218"/>
          <p:cNvSpPr/>
          <p:nvPr/>
        </p:nvSpPr>
        <p:spPr>
          <a:xfrm>
            <a:off x="18357675" y="8089389"/>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0" name="Oval 219"/>
          <p:cNvSpPr/>
          <p:nvPr/>
        </p:nvSpPr>
        <p:spPr>
          <a:xfrm>
            <a:off x="18357675" y="8802365"/>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1" name="Oval 220"/>
          <p:cNvSpPr/>
          <p:nvPr/>
        </p:nvSpPr>
        <p:spPr>
          <a:xfrm>
            <a:off x="18357675" y="951534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2" name="Oval 221"/>
          <p:cNvSpPr/>
          <p:nvPr/>
        </p:nvSpPr>
        <p:spPr>
          <a:xfrm>
            <a:off x="18357675" y="1022831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23" name="TextBox 222"/>
          <p:cNvSpPr txBox="1"/>
          <p:nvPr/>
        </p:nvSpPr>
        <p:spPr>
          <a:xfrm>
            <a:off x="10051006" y="4609028"/>
            <a:ext cx="2648482" cy="769441"/>
          </a:xfrm>
          <a:prstGeom prst="rect">
            <a:avLst/>
          </a:prstGeom>
          <a:noFill/>
        </p:spPr>
        <p:txBody>
          <a:bodyPr wrap="none" rtlCol="0">
            <a:spAutoFit/>
          </a:bodyPr>
          <a:lstStyle/>
          <a:p>
            <a:r>
              <a:rPr lang="tr-TR" sz="4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Section 2</a:t>
            </a:r>
          </a:p>
        </p:txBody>
      </p:sp>
      <p:sp>
        <p:nvSpPr>
          <p:cNvPr id="224" name="TextBox 223"/>
          <p:cNvSpPr txBox="1"/>
          <p:nvPr/>
        </p:nvSpPr>
        <p:spPr>
          <a:xfrm>
            <a:off x="11083859" y="5675946"/>
            <a:ext cx="295375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225" name="TextBox 224"/>
          <p:cNvSpPr txBox="1"/>
          <p:nvPr/>
        </p:nvSpPr>
        <p:spPr>
          <a:xfrm>
            <a:off x="11083859" y="6388922"/>
            <a:ext cx="3799502"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Tripler Column Slide</a:t>
            </a:r>
          </a:p>
        </p:txBody>
      </p:sp>
      <p:sp>
        <p:nvSpPr>
          <p:cNvPr id="226" name="TextBox 225"/>
          <p:cNvSpPr txBox="1"/>
          <p:nvPr/>
        </p:nvSpPr>
        <p:spPr>
          <a:xfrm>
            <a:off x="11083859" y="7101898"/>
            <a:ext cx="2837636"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Four Grid Slide</a:t>
            </a:r>
          </a:p>
        </p:txBody>
      </p:sp>
      <p:sp>
        <p:nvSpPr>
          <p:cNvPr id="227" name="TextBox 226"/>
          <p:cNvSpPr txBox="1"/>
          <p:nvPr/>
        </p:nvSpPr>
        <p:spPr>
          <a:xfrm>
            <a:off x="11083859" y="7814874"/>
            <a:ext cx="2710999"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Our Principles</a:t>
            </a:r>
          </a:p>
        </p:txBody>
      </p:sp>
      <p:sp>
        <p:nvSpPr>
          <p:cNvPr id="228" name="TextBox 227"/>
          <p:cNvSpPr txBox="1"/>
          <p:nvPr/>
        </p:nvSpPr>
        <p:spPr>
          <a:xfrm>
            <a:off x="11083859" y="8527850"/>
            <a:ext cx="3161763"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Company Values</a:t>
            </a:r>
          </a:p>
        </p:txBody>
      </p:sp>
      <p:sp>
        <p:nvSpPr>
          <p:cNvPr id="229" name="TextBox 228"/>
          <p:cNvSpPr txBox="1"/>
          <p:nvPr/>
        </p:nvSpPr>
        <p:spPr>
          <a:xfrm>
            <a:off x="11083859" y="9240826"/>
            <a:ext cx="2400337"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Page</a:t>
            </a:r>
          </a:p>
        </p:txBody>
      </p:sp>
      <p:sp>
        <p:nvSpPr>
          <p:cNvPr id="230" name="TextBox 229"/>
          <p:cNvSpPr txBox="1"/>
          <p:nvPr/>
        </p:nvSpPr>
        <p:spPr>
          <a:xfrm>
            <a:off x="11083859" y="9953802"/>
            <a:ext cx="2786660" cy="553998"/>
          </a:xfrm>
          <a:prstGeom prst="rect">
            <a:avLst/>
          </a:prstGeom>
          <a:noFill/>
        </p:spPr>
        <p:txBody>
          <a:bodyPr wrap="none" rtlCol="0">
            <a:spAutoFit/>
          </a:bodyPr>
          <a:lstStyle/>
          <a:p>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Project Gallery</a:t>
            </a:r>
          </a:p>
        </p:txBody>
      </p:sp>
      <p:sp>
        <p:nvSpPr>
          <p:cNvPr id="231" name="Oval 230"/>
          <p:cNvSpPr/>
          <p:nvPr/>
        </p:nvSpPr>
        <p:spPr>
          <a:xfrm>
            <a:off x="10751745" y="595046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2" name="Oval 231"/>
          <p:cNvSpPr/>
          <p:nvPr/>
        </p:nvSpPr>
        <p:spPr>
          <a:xfrm>
            <a:off x="10751745" y="666343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3" name="Oval 232"/>
          <p:cNvSpPr/>
          <p:nvPr/>
        </p:nvSpPr>
        <p:spPr>
          <a:xfrm>
            <a:off x="10751745" y="7376413"/>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4" name="Oval 233"/>
          <p:cNvSpPr/>
          <p:nvPr/>
        </p:nvSpPr>
        <p:spPr>
          <a:xfrm>
            <a:off x="10751745" y="8089389"/>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5" name="Oval 234"/>
          <p:cNvSpPr/>
          <p:nvPr/>
        </p:nvSpPr>
        <p:spPr>
          <a:xfrm>
            <a:off x="10751745" y="8802365"/>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6" name="Oval 235"/>
          <p:cNvSpPr/>
          <p:nvPr/>
        </p:nvSpPr>
        <p:spPr>
          <a:xfrm>
            <a:off x="10751745" y="9515341"/>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
        <p:nvSpPr>
          <p:cNvPr id="237" name="Oval 236"/>
          <p:cNvSpPr/>
          <p:nvPr/>
        </p:nvSpPr>
        <p:spPr>
          <a:xfrm>
            <a:off x="10751745" y="10228317"/>
            <a:ext cx="97300" cy="973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3000"/>
          </a:p>
        </p:txBody>
      </p:sp>
    </p:spTree>
    <p:extLst>
      <p:ext uri="{BB962C8B-B14F-4D97-AF65-F5344CB8AC3E}">
        <p14:creationId xmlns:p14="http://schemas.microsoft.com/office/powerpoint/2010/main" val="757340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FILLED RADAR</a:t>
            </a:r>
          </a:p>
        </p:txBody>
      </p:sp>
      <p:sp>
        <p:nvSpPr>
          <p:cNvPr id="22" name="TextBox 21"/>
          <p:cNvSpPr txBox="1"/>
          <p:nvPr/>
        </p:nvSpPr>
        <p:spPr>
          <a:xfrm>
            <a:off x="2076450" y="3018889"/>
            <a:ext cx="363913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GRAPH</a:t>
            </a:r>
          </a:p>
        </p:txBody>
      </p:sp>
      <p:graphicFrame>
        <p:nvGraphicFramePr>
          <p:cNvPr id="5" name="Chart 4"/>
          <p:cNvGraphicFramePr/>
          <p:nvPr>
            <p:extLst>
              <p:ext uri="{D42A27DB-BD31-4B8C-83A1-F6EECF244321}">
                <p14:modId xmlns:p14="http://schemas.microsoft.com/office/powerpoint/2010/main" val="206737763"/>
              </p:ext>
            </p:extLst>
          </p:nvPr>
        </p:nvGraphicFramePr>
        <p:xfrm>
          <a:off x="-1485818" y="4760790"/>
          <a:ext cx="16000002" cy="6228298"/>
        </p:xfrm>
        <a:graphic>
          <a:graphicData uri="http://schemas.openxmlformats.org/drawingml/2006/chart">
            <c:chart xmlns:c="http://schemas.openxmlformats.org/drawingml/2006/chart" xmlns:r="http://schemas.openxmlformats.org/officeDocument/2006/relationships" r:id="rId2"/>
          </a:graphicData>
        </a:graphic>
      </p:graphicFrame>
      <p:sp>
        <p:nvSpPr>
          <p:cNvPr id="43" name="Rectangle 42"/>
          <p:cNvSpPr/>
          <p:nvPr/>
        </p:nvSpPr>
        <p:spPr>
          <a:xfrm>
            <a:off x="13037585" y="4789228"/>
            <a:ext cx="9014983"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Mindful</a:t>
            </a:r>
          </a:p>
        </p:txBody>
      </p:sp>
      <p:sp>
        <p:nvSpPr>
          <p:cNvPr id="44" name="TextBox 43"/>
          <p:cNvSpPr txBox="1"/>
          <p:nvPr/>
        </p:nvSpPr>
        <p:spPr>
          <a:xfrm>
            <a:off x="11908102" y="4607479"/>
            <a:ext cx="777777" cy="923330"/>
          </a:xfrm>
          <a:prstGeom prst="rect">
            <a:avLst/>
          </a:prstGeom>
          <a:noFill/>
        </p:spPr>
        <p:txBody>
          <a:bodyPr wrap="none" rtlCol="0">
            <a:spAutoFit/>
          </a:bodyPr>
          <a:lstStyle/>
          <a:p>
            <a:pPr algn="ctr"/>
            <a:r>
              <a:rPr lang="tr-TR" sz="5400">
                <a:solidFill>
                  <a:srgbClr val="0DE0BF"/>
                </a:solidFill>
                <a:latin typeface="FontAwesome" pitchFamily="2" charset="0"/>
              </a:rPr>
              <a:t></a:t>
            </a:r>
            <a:endParaRPr lang="tr-TR" sz="54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5" name="Rectangle 44"/>
          <p:cNvSpPr/>
          <p:nvPr/>
        </p:nvSpPr>
        <p:spPr>
          <a:xfrm>
            <a:off x="13037585" y="5343226"/>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
        <p:nvSpPr>
          <p:cNvPr id="46" name="Rectangle 45"/>
          <p:cNvSpPr/>
          <p:nvPr/>
        </p:nvSpPr>
        <p:spPr>
          <a:xfrm>
            <a:off x="13037585" y="6836566"/>
            <a:ext cx="9014983"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Experience</a:t>
            </a:r>
          </a:p>
        </p:txBody>
      </p:sp>
      <p:sp>
        <p:nvSpPr>
          <p:cNvPr id="47" name="TextBox 46"/>
          <p:cNvSpPr txBox="1"/>
          <p:nvPr/>
        </p:nvSpPr>
        <p:spPr>
          <a:xfrm>
            <a:off x="11795428" y="6605734"/>
            <a:ext cx="899605"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8" name="Rectangle 47"/>
          <p:cNvSpPr/>
          <p:nvPr/>
        </p:nvSpPr>
        <p:spPr>
          <a:xfrm>
            <a:off x="13037585" y="7390564"/>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
        <p:nvSpPr>
          <p:cNvPr id="49" name="Rectangle 48"/>
          <p:cNvSpPr/>
          <p:nvPr/>
        </p:nvSpPr>
        <p:spPr>
          <a:xfrm>
            <a:off x="13037585" y="8883904"/>
            <a:ext cx="9014983"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Capable</a:t>
            </a:r>
          </a:p>
        </p:txBody>
      </p:sp>
      <p:sp>
        <p:nvSpPr>
          <p:cNvPr id="50" name="TextBox 49"/>
          <p:cNvSpPr txBox="1"/>
          <p:nvPr/>
        </p:nvSpPr>
        <p:spPr>
          <a:xfrm>
            <a:off x="11877982" y="8653072"/>
            <a:ext cx="734496"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1" name="Rectangle 50"/>
          <p:cNvSpPr/>
          <p:nvPr/>
        </p:nvSpPr>
        <p:spPr>
          <a:xfrm>
            <a:off x="13037585" y="9437902"/>
            <a:ext cx="9292063"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Etiam fermentum lectus.</a:t>
            </a:r>
          </a:p>
        </p:txBody>
      </p:sp>
    </p:spTree>
    <p:extLst>
      <p:ext uri="{BB962C8B-B14F-4D97-AF65-F5344CB8AC3E}">
        <p14:creationId xmlns:p14="http://schemas.microsoft.com/office/powerpoint/2010/main" val="2906226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5" name="Rectangle 4"/>
          <p:cNvSpPr/>
          <p:nvPr/>
        </p:nvSpPr>
        <p:spPr>
          <a:xfrm>
            <a:off x="2076450" y="5163026"/>
            <a:ext cx="2038350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50901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Rounded Rectangle 1"/>
          <p:cNvSpPr/>
          <p:nvPr/>
        </p:nvSpPr>
        <p:spPr>
          <a:xfrm>
            <a:off x="2121915"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121914" y="10246204"/>
            <a:ext cx="6450584" cy="584775"/>
          </a:xfrm>
          <a:prstGeom prst="rect">
            <a:avLst/>
          </a:prstGeom>
          <a:noFill/>
        </p:spPr>
        <p:txBody>
          <a:bodyPr wrap="squar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121915" y="9661429"/>
            <a:ext cx="6450584"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8989439" y="10246204"/>
            <a:ext cx="6450584" cy="584775"/>
          </a:xfrm>
          <a:prstGeom prst="rect">
            <a:avLst/>
          </a:prstGeom>
          <a:noFill/>
        </p:spPr>
        <p:txBody>
          <a:bodyPr wrap="squar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7" name="TextBox 46"/>
          <p:cNvSpPr txBox="1"/>
          <p:nvPr/>
        </p:nvSpPr>
        <p:spPr>
          <a:xfrm>
            <a:off x="8989438" y="9661429"/>
            <a:ext cx="6450585"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48" name="TextBox 47"/>
          <p:cNvSpPr txBox="1"/>
          <p:nvPr/>
        </p:nvSpPr>
        <p:spPr>
          <a:xfrm>
            <a:off x="15856962" y="10246204"/>
            <a:ext cx="6450584" cy="584775"/>
          </a:xfrm>
          <a:prstGeom prst="rect">
            <a:avLst/>
          </a:prstGeom>
          <a:noFill/>
        </p:spPr>
        <p:txBody>
          <a:bodyPr wrap="square" rtlCol="0">
            <a:spAutoFit/>
          </a:bodyPr>
          <a:lstStyle/>
          <a:p>
            <a:pPr algn="ctr"/>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5856961" y="9661429"/>
            <a:ext cx="6450585" cy="584775"/>
          </a:xfrm>
          <a:prstGeom prst="rect">
            <a:avLst/>
          </a:prstGeom>
          <a:noFill/>
        </p:spPr>
        <p:txBody>
          <a:bodyPr wrap="square" rtlCol="0">
            <a:spAutoFit/>
          </a:bodyPr>
          <a:lstStyle/>
          <a:p>
            <a:pPr algn="ctr"/>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3" name="Rounded Rectangle 12"/>
          <p:cNvSpPr/>
          <p:nvPr/>
        </p:nvSpPr>
        <p:spPr>
          <a:xfrm>
            <a:off x="8989438"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ounded Rectangle 13"/>
          <p:cNvSpPr/>
          <p:nvPr/>
        </p:nvSpPr>
        <p:spPr>
          <a:xfrm>
            <a:off x="15856961" y="4844992"/>
            <a:ext cx="6450585" cy="448188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20258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1" name="Rectangle 30"/>
          <p:cNvSpPr/>
          <p:nvPr/>
        </p:nvSpPr>
        <p:spPr>
          <a:xfrm>
            <a:off x="1786173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7861730" y="9661429"/>
            <a:ext cx="4481888" cy="116955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32" name="Rectangle 31"/>
          <p:cNvSpPr/>
          <p:nvPr/>
        </p:nvSpPr>
        <p:spPr>
          <a:xfrm>
            <a:off x="7368520"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7368519" y="9661429"/>
            <a:ext cx="4481888" cy="116955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 name="Rectangle 1"/>
          <p:cNvSpPr/>
          <p:nvPr/>
        </p:nvSpPr>
        <p:spPr>
          <a:xfrm>
            <a:off x="212191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Rectangle 2"/>
          <p:cNvSpPr/>
          <p:nvPr/>
        </p:nvSpPr>
        <p:spPr>
          <a:xfrm>
            <a:off x="2121913" y="9661429"/>
            <a:ext cx="4481888" cy="116955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33" name="TextBox 32"/>
          <p:cNvSpPr txBox="1"/>
          <p:nvPr/>
        </p:nvSpPr>
        <p:spPr>
          <a:xfrm>
            <a:off x="2910131" y="10246204"/>
            <a:ext cx="2905454"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544373" y="9734581"/>
            <a:ext cx="3636972"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46" name="TextBox 45"/>
          <p:cNvSpPr txBox="1"/>
          <p:nvPr/>
        </p:nvSpPr>
        <p:spPr>
          <a:xfrm>
            <a:off x="7833874" y="10246204"/>
            <a:ext cx="3551178"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47" name="TextBox 46"/>
          <p:cNvSpPr txBox="1"/>
          <p:nvPr/>
        </p:nvSpPr>
        <p:spPr>
          <a:xfrm>
            <a:off x="7833874" y="9739946"/>
            <a:ext cx="3551178"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8" name="TextBox 47"/>
          <p:cNvSpPr txBox="1"/>
          <p:nvPr/>
        </p:nvSpPr>
        <p:spPr>
          <a:xfrm>
            <a:off x="18369983" y="10246204"/>
            <a:ext cx="3465380"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49" name="TextBox 48"/>
          <p:cNvSpPr txBox="1"/>
          <p:nvPr/>
        </p:nvSpPr>
        <p:spPr>
          <a:xfrm>
            <a:off x="18369982" y="9739946"/>
            <a:ext cx="3465382"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16" name="Rectangle 15"/>
          <p:cNvSpPr/>
          <p:nvPr/>
        </p:nvSpPr>
        <p:spPr>
          <a:xfrm>
            <a:off x="12615125" y="4844992"/>
            <a:ext cx="4481887" cy="59859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2615124" y="9661429"/>
            <a:ext cx="4481888" cy="116955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bg2">
                  <a:lumMod val="50000"/>
                </a:schemeClr>
              </a:solidFill>
            </a:endParaRPr>
          </a:p>
        </p:txBody>
      </p:sp>
      <p:sp>
        <p:nvSpPr>
          <p:cNvPr id="18" name="TextBox 17"/>
          <p:cNvSpPr txBox="1"/>
          <p:nvPr/>
        </p:nvSpPr>
        <p:spPr>
          <a:xfrm>
            <a:off x="13080479" y="10246204"/>
            <a:ext cx="3551178" cy="523220"/>
          </a:xfrm>
          <a:prstGeom prst="rect">
            <a:avLst/>
          </a:prstGeom>
          <a:noFill/>
        </p:spPr>
        <p:txBody>
          <a:bodyPr wrap="square" rtlCol="0">
            <a:spAutoFit/>
          </a:bodyPr>
          <a:lstStyle/>
          <a:p>
            <a:pPr algn="ctr"/>
            <a:r>
              <a:rPr lang="tr-TR" sz="28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19" name="TextBox 18"/>
          <p:cNvSpPr txBox="1"/>
          <p:nvPr/>
        </p:nvSpPr>
        <p:spPr>
          <a:xfrm>
            <a:off x="13080479" y="9739946"/>
            <a:ext cx="3551178" cy="523220"/>
          </a:xfrm>
          <a:prstGeom prst="rect">
            <a:avLst/>
          </a:prstGeom>
          <a:noFill/>
        </p:spPr>
        <p:txBody>
          <a:bodyPr wrap="square" rtlCol="0">
            <a:spAutoFit/>
          </a:bodyPr>
          <a:lstStyle/>
          <a:p>
            <a:pPr algn="ctr"/>
            <a:r>
              <a:rPr lang="tr-TR" sz="28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1670867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2" name="TextBox 21"/>
          <p:cNvSpPr txBox="1"/>
          <p:nvPr/>
        </p:nvSpPr>
        <p:spPr>
          <a:xfrm>
            <a:off x="2076450" y="3018889"/>
            <a:ext cx="832631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TEAM MEMBERS</a:t>
            </a:r>
          </a:p>
        </p:txBody>
      </p:sp>
      <p:sp>
        <p:nvSpPr>
          <p:cNvPr id="2" name="Oval 1"/>
          <p:cNvSpPr/>
          <p:nvPr/>
        </p:nvSpPr>
        <p:spPr>
          <a:xfrm>
            <a:off x="212191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Oval 15"/>
          <p:cNvSpPr/>
          <p:nvPr/>
        </p:nvSpPr>
        <p:spPr>
          <a:xfrm>
            <a:off x="212191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Oval 17"/>
          <p:cNvSpPr/>
          <p:nvPr/>
        </p:nvSpPr>
        <p:spPr>
          <a:xfrm>
            <a:off x="9284346"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Oval 18"/>
          <p:cNvSpPr/>
          <p:nvPr/>
        </p:nvSpPr>
        <p:spPr>
          <a:xfrm>
            <a:off x="9284346"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Oval 20"/>
          <p:cNvSpPr/>
          <p:nvPr/>
        </p:nvSpPr>
        <p:spPr>
          <a:xfrm>
            <a:off x="16478250" y="4844993"/>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Oval 22"/>
          <p:cNvSpPr/>
          <p:nvPr/>
        </p:nvSpPr>
        <p:spPr>
          <a:xfrm>
            <a:off x="16478250" y="8081969"/>
            <a:ext cx="2780412" cy="278041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5523612" y="5491324"/>
            <a:ext cx="2037737"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24" name="TextBox 23"/>
          <p:cNvSpPr txBox="1"/>
          <p:nvPr/>
        </p:nvSpPr>
        <p:spPr>
          <a:xfrm>
            <a:off x="5523612" y="4844993"/>
            <a:ext cx="2000676"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President</a:t>
            </a:r>
          </a:p>
        </p:txBody>
      </p:sp>
      <p:sp>
        <p:nvSpPr>
          <p:cNvPr id="6" name="Rectangle 5"/>
          <p:cNvSpPr/>
          <p:nvPr/>
        </p:nvSpPr>
        <p:spPr>
          <a:xfrm>
            <a:off x="5523612"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27" name="TextBox 26"/>
          <p:cNvSpPr txBox="1"/>
          <p:nvPr/>
        </p:nvSpPr>
        <p:spPr>
          <a:xfrm>
            <a:off x="19879946" y="5491324"/>
            <a:ext cx="2961067"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KAE RENNOLL</a:t>
            </a:r>
          </a:p>
        </p:txBody>
      </p:sp>
      <p:sp>
        <p:nvSpPr>
          <p:cNvPr id="28" name="TextBox 27"/>
          <p:cNvSpPr txBox="1"/>
          <p:nvPr/>
        </p:nvSpPr>
        <p:spPr>
          <a:xfrm>
            <a:off x="19879946" y="4844993"/>
            <a:ext cx="2056973"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Chairman</a:t>
            </a:r>
          </a:p>
        </p:txBody>
      </p:sp>
      <p:sp>
        <p:nvSpPr>
          <p:cNvPr id="29" name="Rectangle 28"/>
          <p:cNvSpPr/>
          <p:nvPr/>
        </p:nvSpPr>
        <p:spPr>
          <a:xfrm>
            <a:off x="19879946"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35" name="TextBox 34"/>
          <p:cNvSpPr txBox="1"/>
          <p:nvPr/>
        </p:nvSpPr>
        <p:spPr>
          <a:xfrm>
            <a:off x="12686042" y="5491324"/>
            <a:ext cx="3104311"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36" name="TextBox 35"/>
          <p:cNvSpPr txBox="1"/>
          <p:nvPr/>
        </p:nvSpPr>
        <p:spPr>
          <a:xfrm>
            <a:off x="12686042" y="4844993"/>
            <a:ext cx="2938625"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
        <p:nvSpPr>
          <p:cNvPr id="37" name="Rectangle 36"/>
          <p:cNvSpPr/>
          <p:nvPr/>
        </p:nvSpPr>
        <p:spPr>
          <a:xfrm>
            <a:off x="12686042" y="6076099"/>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38" name="TextBox 37"/>
          <p:cNvSpPr txBox="1"/>
          <p:nvPr/>
        </p:nvSpPr>
        <p:spPr>
          <a:xfrm>
            <a:off x="5523612" y="8728300"/>
            <a:ext cx="3066673"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JUNKA MARKÓ</a:t>
            </a:r>
          </a:p>
        </p:txBody>
      </p:sp>
      <p:sp>
        <p:nvSpPr>
          <p:cNvPr id="39" name="TextBox 38"/>
          <p:cNvSpPr txBox="1"/>
          <p:nvPr/>
        </p:nvSpPr>
        <p:spPr>
          <a:xfrm>
            <a:off x="5523612" y="8081969"/>
            <a:ext cx="2977097"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Sales Manager</a:t>
            </a:r>
          </a:p>
        </p:txBody>
      </p:sp>
      <p:sp>
        <p:nvSpPr>
          <p:cNvPr id="40" name="Rectangle 39"/>
          <p:cNvSpPr/>
          <p:nvPr/>
        </p:nvSpPr>
        <p:spPr>
          <a:xfrm>
            <a:off x="5523612"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41" name="TextBox 40"/>
          <p:cNvSpPr txBox="1"/>
          <p:nvPr/>
        </p:nvSpPr>
        <p:spPr>
          <a:xfrm>
            <a:off x="12686042" y="8728300"/>
            <a:ext cx="3166251"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SHAN ADDICKS</a:t>
            </a:r>
          </a:p>
        </p:txBody>
      </p:sp>
      <p:sp>
        <p:nvSpPr>
          <p:cNvPr id="42" name="TextBox 41"/>
          <p:cNvSpPr txBox="1"/>
          <p:nvPr/>
        </p:nvSpPr>
        <p:spPr>
          <a:xfrm>
            <a:off x="12686042" y="8081969"/>
            <a:ext cx="1550424"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Lawyer</a:t>
            </a:r>
          </a:p>
        </p:txBody>
      </p:sp>
      <p:sp>
        <p:nvSpPr>
          <p:cNvPr id="52" name="Rectangle 51"/>
          <p:cNvSpPr/>
          <p:nvPr/>
        </p:nvSpPr>
        <p:spPr>
          <a:xfrm>
            <a:off x="12686042"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
        <p:nvSpPr>
          <p:cNvPr id="53" name="TextBox 52"/>
          <p:cNvSpPr txBox="1"/>
          <p:nvPr/>
        </p:nvSpPr>
        <p:spPr>
          <a:xfrm>
            <a:off x="19879946" y="8728300"/>
            <a:ext cx="2717219"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CODIE ROME</a:t>
            </a:r>
          </a:p>
        </p:txBody>
      </p:sp>
      <p:sp>
        <p:nvSpPr>
          <p:cNvPr id="54" name="TextBox 53"/>
          <p:cNvSpPr txBox="1"/>
          <p:nvPr/>
        </p:nvSpPr>
        <p:spPr>
          <a:xfrm>
            <a:off x="19879946" y="8081969"/>
            <a:ext cx="2549096"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HR Manager</a:t>
            </a:r>
          </a:p>
        </p:txBody>
      </p:sp>
      <p:sp>
        <p:nvSpPr>
          <p:cNvPr id="55" name="Rectangle 54"/>
          <p:cNvSpPr/>
          <p:nvPr/>
        </p:nvSpPr>
        <p:spPr>
          <a:xfrm>
            <a:off x="19879946" y="9313075"/>
            <a:ext cx="2395815" cy="1569660"/>
          </a:xfrm>
          <a:prstGeom prst="rect">
            <a:avLst/>
          </a:prstGeom>
        </p:spPr>
        <p:txBody>
          <a:bodyPr wrap="square">
            <a:spAutoFit/>
          </a:bodyPr>
          <a:lstStyle/>
          <a:p>
            <a:r>
              <a:rPr lang="tr-TR" sz="2400">
                <a:solidFill>
                  <a:srgbClr val="F1F0F0"/>
                </a:solidFill>
                <a:latin typeface="Open Sans" panose="020B0606030504020204" pitchFamily="34" charset="0"/>
              </a:rPr>
              <a:t>Lorem ipsum dolor sit amet, consectetur adipiscing elit. </a:t>
            </a:r>
            <a:endParaRPr lang="tr-TR" sz="2400">
              <a:solidFill>
                <a:srgbClr val="F1F0F0"/>
              </a:solidFill>
            </a:endParaRPr>
          </a:p>
        </p:txBody>
      </p:sp>
    </p:spTree>
    <p:extLst>
      <p:ext uri="{BB962C8B-B14F-4D97-AF65-F5344CB8AC3E}">
        <p14:creationId xmlns:p14="http://schemas.microsoft.com/office/powerpoint/2010/main" val="1101243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9476486" y="4844992"/>
            <a:ext cx="5431029" cy="5431029"/>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3" name="TextBox 32"/>
          <p:cNvSpPr txBox="1"/>
          <p:nvPr/>
        </p:nvSpPr>
        <p:spPr>
          <a:xfrm>
            <a:off x="2076449" y="5491323"/>
            <a:ext cx="4481887" cy="646331"/>
          </a:xfrm>
          <a:prstGeom prst="rect">
            <a:avLst/>
          </a:prstGeom>
          <a:noFill/>
        </p:spPr>
        <p:txBody>
          <a:bodyPr wrap="squar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DEB JASO</a:t>
            </a:r>
          </a:p>
        </p:txBody>
      </p:sp>
      <p:sp>
        <p:nvSpPr>
          <p:cNvPr id="34" name="TextBox 33"/>
          <p:cNvSpPr txBox="1"/>
          <p:nvPr/>
        </p:nvSpPr>
        <p:spPr>
          <a:xfrm>
            <a:off x="2076450" y="4696271"/>
            <a:ext cx="4481887" cy="584775"/>
          </a:xfrm>
          <a:prstGeom prst="rect">
            <a:avLst/>
          </a:prstGeom>
          <a:noFill/>
        </p:spPr>
        <p:txBody>
          <a:bodyPr wrap="square" rtlCol="0">
            <a:spAutoFit/>
          </a:bodyPr>
          <a:lstStyle/>
          <a:p>
            <a:r>
              <a:rPr lang="tr-TR" sz="32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President</a:t>
            </a:r>
          </a:p>
        </p:txBody>
      </p:sp>
      <p:sp>
        <p:nvSpPr>
          <p:cNvPr id="13" name="Rectangle 12"/>
          <p:cNvSpPr/>
          <p:nvPr/>
        </p:nvSpPr>
        <p:spPr>
          <a:xfrm>
            <a:off x="16158968" y="5357334"/>
            <a:ext cx="6148583" cy="258402"/>
          </a:xfrm>
          <a:prstGeom prst="rect">
            <a:avLst/>
          </a:prstGeom>
          <a:solidFill>
            <a:srgbClr val="0D6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Rectangle 13"/>
          <p:cNvSpPr/>
          <p:nvPr/>
        </p:nvSpPr>
        <p:spPr>
          <a:xfrm>
            <a:off x="16143985" y="6904599"/>
            <a:ext cx="6148583" cy="258402"/>
          </a:xfrm>
          <a:prstGeom prst="rect">
            <a:avLst/>
          </a:prstGeom>
          <a:solidFill>
            <a:srgbClr val="0D6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16129000" y="8481584"/>
            <a:ext cx="6148583" cy="258402"/>
          </a:xfrm>
          <a:prstGeom prst="rect">
            <a:avLst/>
          </a:prstGeom>
          <a:solidFill>
            <a:srgbClr val="0D6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6" name="Rectangle 15"/>
          <p:cNvSpPr/>
          <p:nvPr/>
        </p:nvSpPr>
        <p:spPr>
          <a:xfrm>
            <a:off x="16158968" y="9990271"/>
            <a:ext cx="6148583" cy="258402"/>
          </a:xfrm>
          <a:prstGeom prst="rect">
            <a:avLst/>
          </a:prstGeom>
          <a:solidFill>
            <a:srgbClr val="0D6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7" name="Rectangle 16"/>
          <p:cNvSpPr/>
          <p:nvPr/>
        </p:nvSpPr>
        <p:spPr>
          <a:xfrm>
            <a:off x="17466426" y="5357334"/>
            <a:ext cx="4842768" cy="258402"/>
          </a:xfrm>
          <a:prstGeom prst="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16637751" y="6904599"/>
            <a:ext cx="5656458" cy="258402"/>
          </a:xfrm>
          <a:prstGeom prst="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6851899" y="8481584"/>
            <a:ext cx="5427321" cy="258402"/>
          </a:xfrm>
          <a:prstGeom prst="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ectangle 20"/>
          <p:cNvSpPr/>
          <p:nvPr/>
        </p:nvSpPr>
        <p:spPr>
          <a:xfrm>
            <a:off x="17104475" y="9990271"/>
            <a:ext cx="5204716" cy="258402"/>
          </a:xfrm>
          <a:prstGeom prst="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8989578" y="484499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COMMUNICATION</a:t>
            </a:r>
          </a:p>
        </p:txBody>
      </p:sp>
      <p:sp>
        <p:nvSpPr>
          <p:cNvPr id="24" name="TextBox 23"/>
          <p:cNvSpPr txBox="1"/>
          <p:nvPr/>
        </p:nvSpPr>
        <p:spPr>
          <a:xfrm>
            <a:off x="17221201" y="6392257"/>
            <a:ext cx="5078984"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MANAGEMENT</a:t>
            </a:r>
            <a:endPar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18967474" y="7969052"/>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CREATIVITY</a:t>
            </a:r>
          </a:p>
        </p:txBody>
      </p:sp>
      <p:sp>
        <p:nvSpPr>
          <p:cNvPr id="26" name="TextBox 25"/>
          <p:cNvSpPr txBox="1"/>
          <p:nvPr/>
        </p:nvSpPr>
        <p:spPr>
          <a:xfrm>
            <a:off x="19077830" y="9480947"/>
            <a:ext cx="3317973" cy="523220"/>
          </a:xfrm>
          <a:prstGeom prst="rect">
            <a:avLst/>
          </a:prstGeom>
          <a:noFill/>
        </p:spPr>
        <p:txBody>
          <a:bodyPr wrap="square" rtlCol="0">
            <a:spAutoFit/>
          </a:bodyPr>
          <a:lstStyle>
            <a:defPPr>
              <a:defRPr lang="en-US"/>
            </a:defPPr>
            <a:lvl1pPr algn="ctr">
              <a:defRPr sz="2400">
                <a:latin typeface="Playfair Display" panose="00000500000000000000" pitchFamily="50" charset="-94"/>
                <a:ea typeface="Lato" panose="020F0502020204030203" pitchFamily="34" charset="0"/>
                <a:cs typeface="Lato" panose="020F0502020204030203" pitchFamily="34" charset="0"/>
              </a:defRPr>
            </a:lvl1pPr>
          </a:lstStyle>
          <a:p>
            <a:pPr algn="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SOCIAL SKILLS</a:t>
            </a:r>
          </a:p>
        </p:txBody>
      </p:sp>
      <p:sp>
        <p:nvSpPr>
          <p:cNvPr id="27" name="Rectangle 26"/>
          <p:cNvSpPr/>
          <p:nvPr/>
        </p:nvSpPr>
        <p:spPr>
          <a:xfrm>
            <a:off x="2076450" y="6137653"/>
            <a:ext cx="725026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a:t>
            </a:r>
          </a:p>
        </p:txBody>
      </p:sp>
      <p:sp>
        <p:nvSpPr>
          <p:cNvPr id="29" name="Rectangle 28"/>
          <p:cNvSpPr/>
          <p:nvPr/>
        </p:nvSpPr>
        <p:spPr>
          <a:xfrm>
            <a:off x="2076449" y="8889310"/>
            <a:ext cx="7250261"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a:t>
            </a:r>
          </a:p>
        </p:txBody>
      </p:sp>
      <p:sp>
        <p:nvSpPr>
          <p:cNvPr id="30" name="Rectangle 29"/>
          <p:cNvSpPr/>
          <p:nvPr/>
        </p:nvSpPr>
        <p:spPr>
          <a:xfrm>
            <a:off x="2076449" y="8333533"/>
            <a:ext cx="9231225"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248342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TEAM MEMBER PROFILE</a:t>
            </a:r>
          </a:p>
        </p:txBody>
      </p:sp>
      <p:sp>
        <p:nvSpPr>
          <p:cNvPr id="22" name="TextBox 21"/>
          <p:cNvSpPr txBox="1"/>
          <p:nvPr/>
        </p:nvSpPr>
        <p:spPr>
          <a:xfrm>
            <a:off x="2076450" y="3018889"/>
            <a:ext cx="7688323"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TEAM MEMBER</a:t>
            </a:r>
          </a:p>
        </p:txBody>
      </p:sp>
      <p:sp>
        <p:nvSpPr>
          <p:cNvPr id="2" name="Rounded Rectangle 1"/>
          <p:cNvSpPr/>
          <p:nvPr/>
        </p:nvSpPr>
        <p:spPr>
          <a:xfrm>
            <a:off x="2076450" y="4770896"/>
            <a:ext cx="9163050" cy="613725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ectangle 35"/>
          <p:cNvSpPr/>
          <p:nvPr/>
        </p:nvSpPr>
        <p:spPr>
          <a:xfrm>
            <a:off x="12544424" y="8969156"/>
            <a:ext cx="9763125"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2544425" y="8434208"/>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39" name="Rectangle 38"/>
          <p:cNvSpPr/>
          <p:nvPr/>
        </p:nvSpPr>
        <p:spPr>
          <a:xfrm>
            <a:off x="12544424" y="6188204"/>
            <a:ext cx="9763126"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12544424" y="5603430"/>
            <a:ext cx="3104311" cy="584775"/>
          </a:xfrm>
          <a:prstGeom prst="rect">
            <a:avLst/>
          </a:prstGeom>
          <a:noFill/>
        </p:spPr>
        <p:txBody>
          <a:bodyPr wrap="none" rtlCol="0">
            <a:spAutoFit/>
          </a:bodyPr>
          <a:lstStyle/>
          <a:p>
            <a:r>
              <a:rPr lang="tr-TR" sz="32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LYDIA KISTNER</a:t>
            </a:r>
          </a:p>
        </p:txBody>
      </p:sp>
      <p:sp>
        <p:nvSpPr>
          <p:cNvPr id="41" name="TextBox 40"/>
          <p:cNvSpPr txBox="1"/>
          <p:nvPr/>
        </p:nvSpPr>
        <p:spPr>
          <a:xfrm>
            <a:off x="12544424" y="4711643"/>
            <a:ext cx="2938625" cy="584775"/>
          </a:xfrm>
          <a:prstGeom prst="rect">
            <a:avLst/>
          </a:prstGeom>
          <a:noFill/>
        </p:spPr>
        <p:txBody>
          <a:bodyPr wrap="none" rtlCol="0">
            <a:spAutoFit/>
          </a:bodyPr>
          <a:lstStyle/>
          <a:p>
            <a:r>
              <a:rPr lang="tr-TR" sz="3200">
                <a:solidFill>
                  <a:srgbClr val="F1F0F0"/>
                </a:solidFill>
                <a:latin typeface="Open Sans" panose="020B0606030504020204" pitchFamily="34" charset="0"/>
                <a:ea typeface="Open Sans" panose="020B0606030504020204" pitchFamily="34" charset="0"/>
                <a:cs typeface="Open Sans" panose="020B0606030504020204" pitchFamily="34" charset="0"/>
              </a:rPr>
              <a:t>Vice Chairman</a:t>
            </a:r>
          </a:p>
        </p:txBody>
      </p:sp>
    </p:spTree>
    <p:extLst>
      <p:ext uri="{BB962C8B-B14F-4D97-AF65-F5344CB8AC3E}">
        <p14:creationId xmlns:p14="http://schemas.microsoft.com/office/powerpoint/2010/main" val="4167548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5" name="Rectangle 4"/>
          <p:cNvSpPr/>
          <p:nvPr/>
        </p:nvSpPr>
        <p:spPr>
          <a:xfrm rot="5400000">
            <a:off x="9201148" y="-645259"/>
            <a:ext cx="6553203" cy="14573249"/>
          </a:xfrm>
          <a:prstGeom prst="rect">
            <a:avLst/>
          </a:prstGeom>
          <a:solidFill>
            <a:schemeClr val="tx1">
              <a:lumMod val="95000"/>
              <a:lumOff val="5000"/>
              <a:alpha val="62000"/>
            </a:schemeClr>
          </a:solidFill>
          <a:ln w="666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TextBox 6"/>
          <p:cNvSpPr txBox="1"/>
          <p:nvPr/>
        </p:nvSpPr>
        <p:spPr>
          <a:xfrm>
            <a:off x="5191126" y="5295900"/>
            <a:ext cx="14573248" cy="1631216"/>
          </a:xfrm>
          <a:prstGeom prst="rect">
            <a:avLst/>
          </a:prstGeom>
          <a:noFill/>
        </p:spPr>
        <p:txBody>
          <a:bodyPr wrap="square" rtlCol="0">
            <a:spAutoFit/>
          </a:bodyPr>
          <a:lstStyle/>
          <a:p>
            <a:pPr algn="ctr"/>
            <a:r>
              <a:rPr lang="tr-TR" sz="10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SECTION BREAK</a:t>
            </a:r>
          </a:p>
        </p:txBody>
      </p:sp>
      <p:sp>
        <p:nvSpPr>
          <p:cNvPr id="8" name="TextBox 7"/>
          <p:cNvSpPr txBox="1"/>
          <p:nvPr/>
        </p:nvSpPr>
        <p:spPr>
          <a:xfrm>
            <a:off x="5191126" y="6911726"/>
            <a:ext cx="14573248" cy="830997"/>
          </a:xfrm>
          <a:prstGeom prst="rect">
            <a:avLst/>
          </a:prstGeom>
          <a:noFill/>
        </p:spPr>
        <p:txBody>
          <a:bodyPr wrap="square" rtlCol="0">
            <a:spAutoFit/>
          </a:bodyPr>
          <a:lstStyle/>
          <a:p>
            <a:pPr algn="ctr"/>
            <a:r>
              <a:rPr lang="tr-TR" sz="4800" spc="3000">
                <a:solidFill>
                  <a:srgbClr val="F1F0F0"/>
                </a:solidFill>
                <a:latin typeface="Open Sans" panose="020B0606030504020204" pitchFamily="34" charset="0"/>
                <a:ea typeface="Open Sans" panose="020B0606030504020204" pitchFamily="34" charset="0"/>
                <a:cs typeface="Open Sans" panose="020B0606030504020204" pitchFamily="34" charset="0"/>
              </a:rPr>
              <a:t>YOUR TITLE</a:t>
            </a:r>
          </a:p>
        </p:txBody>
      </p:sp>
    </p:spTree>
    <p:extLst>
      <p:ext uri="{BB962C8B-B14F-4D97-AF65-F5344CB8AC3E}">
        <p14:creationId xmlns:p14="http://schemas.microsoft.com/office/powerpoint/2010/main" val="391275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DOUBLE ROW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7" name="Rectangle 6"/>
          <p:cNvSpPr/>
          <p:nvPr/>
        </p:nvSpPr>
        <p:spPr>
          <a:xfrm>
            <a:off x="2076450" y="5163026"/>
            <a:ext cx="203835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8507491"/>
            <a:ext cx="203835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167409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2770327"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p:cNvSpPr txBox="1"/>
          <p:nvPr/>
        </p:nvSpPr>
        <p:spPr>
          <a:xfrm>
            <a:off x="1955005" y="4558396"/>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1</a:t>
            </a:r>
          </a:p>
        </p:txBody>
      </p:sp>
      <p:sp>
        <p:nvSpPr>
          <p:cNvPr id="23" name="TextBox 22"/>
          <p:cNvSpPr txBox="1"/>
          <p:nvPr/>
        </p:nvSpPr>
        <p:spPr>
          <a:xfrm>
            <a:off x="1955005" y="6701461"/>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4</a:t>
            </a: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NUMBER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16" name="Rectangle 15"/>
          <p:cNvSpPr/>
          <p:nvPr/>
        </p:nvSpPr>
        <p:spPr>
          <a:xfrm>
            <a:off x="2781300"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955005" y="8890158"/>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7</a:t>
            </a:r>
          </a:p>
        </p:txBody>
      </p:sp>
      <p:sp>
        <p:nvSpPr>
          <p:cNvPr id="27" name="Rectangle 26"/>
          <p:cNvSpPr/>
          <p:nvPr/>
        </p:nvSpPr>
        <p:spPr>
          <a:xfrm>
            <a:off x="2781300"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p:cNvSpPr/>
          <p:nvPr/>
        </p:nvSpPr>
        <p:spPr>
          <a:xfrm>
            <a:off x="17076411"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p:cNvSpPr txBox="1"/>
          <p:nvPr/>
        </p:nvSpPr>
        <p:spPr>
          <a:xfrm>
            <a:off x="16261089" y="4558396"/>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3</a:t>
            </a:r>
          </a:p>
        </p:txBody>
      </p:sp>
      <p:sp>
        <p:nvSpPr>
          <p:cNvPr id="49" name="TextBox 48"/>
          <p:cNvSpPr txBox="1"/>
          <p:nvPr/>
        </p:nvSpPr>
        <p:spPr>
          <a:xfrm>
            <a:off x="16261089" y="6701461"/>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6</a:t>
            </a:r>
          </a:p>
        </p:txBody>
      </p:sp>
      <p:sp>
        <p:nvSpPr>
          <p:cNvPr id="50" name="Rectangle 49"/>
          <p:cNvSpPr/>
          <p:nvPr/>
        </p:nvSpPr>
        <p:spPr>
          <a:xfrm>
            <a:off x="17087384"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p:cNvSpPr txBox="1"/>
          <p:nvPr/>
        </p:nvSpPr>
        <p:spPr>
          <a:xfrm>
            <a:off x="16261089" y="8890158"/>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9</a:t>
            </a:r>
          </a:p>
        </p:txBody>
      </p:sp>
      <p:sp>
        <p:nvSpPr>
          <p:cNvPr id="52" name="Rectangle 51"/>
          <p:cNvSpPr/>
          <p:nvPr/>
        </p:nvSpPr>
        <p:spPr>
          <a:xfrm>
            <a:off x="17087384"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52"/>
          <p:cNvSpPr/>
          <p:nvPr/>
        </p:nvSpPr>
        <p:spPr>
          <a:xfrm>
            <a:off x="9902172" y="4609028"/>
            <a:ext cx="5505450"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p:cNvSpPr txBox="1"/>
          <p:nvPr/>
        </p:nvSpPr>
        <p:spPr>
          <a:xfrm>
            <a:off x="9086850" y="4558396"/>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2</a:t>
            </a:r>
          </a:p>
        </p:txBody>
      </p:sp>
      <p:sp>
        <p:nvSpPr>
          <p:cNvPr id="55" name="TextBox 54"/>
          <p:cNvSpPr txBox="1"/>
          <p:nvPr/>
        </p:nvSpPr>
        <p:spPr>
          <a:xfrm>
            <a:off x="9086850" y="6701461"/>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5</a:t>
            </a:r>
          </a:p>
        </p:txBody>
      </p:sp>
      <p:sp>
        <p:nvSpPr>
          <p:cNvPr id="56" name="Rectangle 55"/>
          <p:cNvSpPr/>
          <p:nvPr/>
        </p:nvSpPr>
        <p:spPr>
          <a:xfrm>
            <a:off x="9913145" y="6749593"/>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56"/>
          <p:cNvSpPr txBox="1"/>
          <p:nvPr/>
        </p:nvSpPr>
        <p:spPr>
          <a:xfrm>
            <a:off x="9086850" y="8890158"/>
            <a:ext cx="623889" cy="1015663"/>
          </a:xfrm>
          <a:prstGeom prst="rect">
            <a:avLst/>
          </a:prstGeom>
          <a:noFill/>
        </p:spPr>
        <p:txBody>
          <a:bodyPr wrap="none" rtlCol="0">
            <a:spAutoFit/>
          </a:bodyPr>
          <a:lstStyle/>
          <a:p>
            <a:r>
              <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8</a:t>
            </a:r>
          </a:p>
        </p:txBody>
      </p:sp>
      <p:sp>
        <p:nvSpPr>
          <p:cNvPr id="58" name="Rectangle 57"/>
          <p:cNvSpPr/>
          <p:nvPr/>
        </p:nvSpPr>
        <p:spPr>
          <a:xfrm>
            <a:off x="9913145" y="8938290"/>
            <a:ext cx="549447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77999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DOUBLE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883920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3468350" y="4609028"/>
            <a:ext cx="8839200" cy="6093976"/>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 felis dictum risus, vitae aliquet mi eros et ligula. Fusce quis ante sit amet quam laoreet placerat sed id leo.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84015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CUSTOMER LOGOS</a:t>
            </a:r>
          </a:p>
        </p:txBody>
      </p:sp>
      <p:cxnSp>
        <p:nvCxnSpPr>
          <p:cNvPr id="5" name="Straight Connector 4"/>
          <p:cNvCxnSpPr/>
          <p:nvPr/>
        </p:nvCxnSpPr>
        <p:spPr>
          <a:xfrm>
            <a:off x="2076450" y="8001000"/>
            <a:ext cx="202311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192000" y="4770896"/>
            <a:ext cx="0" cy="6460208"/>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162800" y="4770896"/>
            <a:ext cx="0" cy="6460208"/>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278350" y="4770896"/>
            <a:ext cx="0" cy="6460208"/>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904054" y="6062783"/>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8" name="TextBox 27"/>
          <p:cNvSpPr txBox="1"/>
          <p:nvPr/>
        </p:nvSpPr>
        <p:spPr>
          <a:xfrm>
            <a:off x="3904054" y="9335870"/>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9" name="TextBox 28"/>
          <p:cNvSpPr txBox="1"/>
          <p:nvPr/>
        </p:nvSpPr>
        <p:spPr>
          <a:xfrm>
            <a:off x="8904679" y="6062783"/>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0" name="TextBox 29"/>
          <p:cNvSpPr txBox="1"/>
          <p:nvPr/>
        </p:nvSpPr>
        <p:spPr>
          <a:xfrm>
            <a:off x="8904679" y="9335870"/>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1" name="TextBox 30"/>
          <p:cNvSpPr txBox="1"/>
          <p:nvPr/>
        </p:nvSpPr>
        <p:spPr>
          <a:xfrm>
            <a:off x="13991029" y="6062783"/>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2" name="TextBox 31"/>
          <p:cNvSpPr txBox="1"/>
          <p:nvPr/>
        </p:nvSpPr>
        <p:spPr>
          <a:xfrm>
            <a:off x="13991029" y="9335870"/>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3" name="TextBox 32"/>
          <p:cNvSpPr txBox="1"/>
          <p:nvPr/>
        </p:nvSpPr>
        <p:spPr>
          <a:xfrm>
            <a:off x="19077379" y="6062783"/>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34" name="TextBox 33"/>
          <p:cNvSpPr txBox="1"/>
          <p:nvPr/>
        </p:nvSpPr>
        <p:spPr>
          <a:xfrm>
            <a:off x="19077379" y="9335870"/>
            <a:ext cx="1488293" cy="646331"/>
          </a:xfrm>
          <a:prstGeom prst="rect">
            <a:avLst/>
          </a:prstGeom>
          <a:noFill/>
        </p:spPr>
        <p:txBody>
          <a:bodyPr wrap="none" rtlCol="0">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6110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Rectangle 1"/>
          <p:cNvSpPr/>
          <p:nvPr/>
        </p:nvSpPr>
        <p:spPr>
          <a:xfrm>
            <a:off x="2076450" y="4770896"/>
            <a:ext cx="6339049" cy="587272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CUSTOMERS</a:t>
            </a:r>
          </a:p>
        </p:txBody>
      </p:sp>
      <p:sp>
        <p:nvSpPr>
          <p:cNvPr id="22" name="TextBox 21"/>
          <p:cNvSpPr txBox="1"/>
          <p:nvPr/>
        </p:nvSpPr>
        <p:spPr>
          <a:xfrm>
            <a:off x="2076450" y="3018889"/>
            <a:ext cx="9673610"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CUSTOMER LOGOS</a:t>
            </a:r>
          </a:p>
        </p:txBody>
      </p:sp>
      <p:sp>
        <p:nvSpPr>
          <p:cNvPr id="17" name="TextBox 16"/>
          <p:cNvSpPr txBox="1"/>
          <p:nvPr/>
        </p:nvSpPr>
        <p:spPr>
          <a:xfrm>
            <a:off x="4356980"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18" name="Rectangle 17"/>
          <p:cNvSpPr/>
          <p:nvPr/>
        </p:nvSpPr>
        <p:spPr>
          <a:xfrm>
            <a:off x="9022476" y="4770896"/>
            <a:ext cx="6339049" cy="587272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9" name="Rectangle 18"/>
          <p:cNvSpPr/>
          <p:nvPr/>
        </p:nvSpPr>
        <p:spPr>
          <a:xfrm>
            <a:off x="15968501" y="4770896"/>
            <a:ext cx="6339049" cy="5872720"/>
          </a:xfrm>
          <a:prstGeom prst="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TextBox 22"/>
          <p:cNvSpPr txBox="1"/>
          <p:nvPr/>
        </p:nvSpPr>
        <p:spPr>
          <a:xfrm>
            <a:off x="11303006"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
        <p:nvSpPr>
          <p:cNvPr id="24" name="TextBox 23"/>
          <p:cNvSpPr txBox="1"/>
          <p:nvPr/>
        </p:nvSpPr>
        <p:spPr>
          <a:xfrm>
            <a:off x="18249031" y="7322535"/>
            <a:ext cx="1777987" cy="769441"/>
          </a:xfrm>
          <a:prstGeom prst="rect">
            <a:avLst/>
          </a:prstGeom>
          <a:noFill/>
        </p:spPr>
        <p:txBody>
          <a:bodyPr wrap="none" rtlCol="0">
            <a:spAutoFit/>
          </a:bodyPr>
          <a:lstStyle/>
          <a:p>
            <a:r>
              <a:rPr lang="tr-TR" sz="4400">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LOGO</a:t>
            </a:r>
          </a:p>
        </p:txBody>
      </p:sp>
    </p:spTree>
    <p:extLst>
      <p:ext uri="{BB962C8B-B14F-4D97-AF65-F5344CB8AC3E}">
        <p14:creationId xmlns:p14="http://schemas.microsoft.com/office/powerpoint/2010/main" val="34273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CLIENT TESTIMONIALS</a:t>
            </a:r>
          </a:p>
        </p:txBody>
      </p:sp>
      <p:sp>
        <p:nvSpPr>
          <p:cNvPr id="22" name="TextBox 21"/>
          <p:cNvSpPr txBox="1"/>
          <p:nvPr/>
        </p:nvSpPr>
        <p:spPr>
          <a:xfrm>
            <a:off x="2076450" y="3018889"/>
            <a:ext cx="8593378"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WHAT THEY SAY</a:t>
            </a:r>
          </a:p>
        </p:txBody>
      </p:sp>
      <p:sp>
        <p:nvSpPr>
          <p:cNvPr id="18" name="Rounded Rectangle 17"/>
          <p:cNvSpPr/>
          <p:nvPr/>
        </p:nvSpPr>
        <p:spPr>
          <a:xfrm>
            <a:off x="2121915" y="4844992"/>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19255123" y="8000999"/>
            <a:ext cx="3156007" cy="315600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5638800" y="5962482"/>
            <a:ext cx="16954500" cy="1538883"/>
          </a:xfrm>
          <a:prstGeom prst="rect">
            <a:avLst/>
          </a:prstGeom>
        </p:spPr>
        <p:txBody>
          <a:bodyPr wrap="square">
            <a:spAutoFit/>
          </a:bodyPr>
          <a:lstStyle/>
          <a:p>
            <a:r>
              <a:rPr lang="tr-TR" sz="3200">
                <a:solidFill>
                  <a:srgbClr val="0DE0BF"/>
                </a:solidFill>
                <a:latin typeface="FontAwesome" pitchFamily="2" charset="0"/>
              </a:rPr>
              <a:t></a:t>
            </a:r>
            <a:r>
              <a:rPr lang="tr-TR" sz="3200">
                <a:solidFill>
                  <a:srgbClr val="F1F0F0"/>
                </a:solidFill>
                <a:latin typeface="FontAwesome" pitchFamily="2" charset="0"/>
              </a:rPr>
              <a:t>  </a:t>
            </a: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3200">
                <a:solidFill>
                  <a:srgbClr val="0DE0BF"/>
                </a:solidFill>
                <a:latin typeface="FontAwesome" pitchFamily="2" charset="0"/>
              </a:rPr>
              <a:t></a:t>
            </a:r>
            <a:endParaRPr lang="tr-TR" sz="3000">
              <a:solidFill>
                <a:srgbClr val="0DE0B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5638800" y="5198208"/>
            <a:ext cx="8339140" cy="646331"/>
          </a:xfrm>
          <a:prstGeom prst="rect">
            <a:avLst/>
          </a:prstGeom>
        </p:spPr>
        <p:txBody>
          <a:bodyPr wrap="square">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Jane Doe</a:t>
            </a:r>
          </a:p>
        </p:txBody>
      </p:sp>
      <p:sp>
        <p:nvSpPr>
          <p:cNvPr id="26" name="Rectangle 25"/>
          <p:cNvSpPr/>
          <p:nvPr/>
        </p:nvSpPr>
        <p:spPr>
          <a:xfrm>
            <a:off x="1809750" y="9118489"/>
            <a:ext cx="16954500" cy="1477328"/>
          </a:xfrm>
          <a:prstGeom prst="rect">
            <a:avLst/>
          </a:prstGeom>
        </p:spPr>
        <p:txBody>
          <a:bodyPr wrap="square">
            <a:spAutoFit/>
          </a:bodyPr>
          <a:lstStyle/>
          <a:p>
            <a:pPr algn="r"/>
            <a:r>
              <a:rPr lang="tr-TR" sz="2800">
                <a:solidFill>
                  <a:srgbClr val="0DE0BF"/>
                </a:solidFill>
                <a:latin typeface="FontAwesome" pitchFamily="2" charset="0"/>
              </a:rPr>
              <a:t></a:t>
            </a:r>
            <a:r>
              <a:rPr lang="tr-TR" sz="2800">
                <a:solidFill>
                  <a:srgbClr val="F1F0F0"/>
                </a:solidFill>
                <a:latin typeface="FontAwesome" pitchFamily="2" charset="0"/>
              </a:rPr>
              <a:t>  </a:t>
            </a: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a:t>
            </a:r>
            <a:r>
              <a:rPr lang="tr-TR" sz="2800">
                <a:solidFill>
                  <a:srgbClr val="0DE0BF"/>
                </a:solidFill>
                <a:latin typeface="FontAwesome" pitchFamily="2" charset="0"/>
              </a:rPr>
              <a:t></a:t>
            </a:r>
            <a:endParaRPr lang="tr-TR" sz="3000">
              <a:solidFill>
                <a:srgbClr val="0DE0B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0425110" y="8354215"/>
            <a:ext cx="8339140" cy="646331"/>
          </a:xfrm>
          <a:prstGeom prst="rect">
            <a:avLst/>
          </a:prstGeom>
        </p:spPr>
        <p:txBody>
          <a:bodyPr wrap="square">
            <a:spAutoFit/>
          </a:bodyPr>
          <a:lstStyle/>
          <a:p>
            <a:pPr algn="r"/>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Jessica Daniel</a:t>
            </a:r>
          </a:p>
        </p:txBody>
      </p:sp>
    </p:spTree>
    <p:extLst>
      <p:ext uri="{BB962C8B-B14F-4D97-AF65-F5344CB8AC3E}">
        <p14:creationId xmlns:p14="http://schemas.microsoft.com/office/powerpoint/2010/main" val="206682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SWOT ANALYSIS</a:t>
            </a:r>
          </a:p>
        </p:txBody>
      </p:sp>
      <p:sp>
        <p:nvSpPr>
          <p:cNvPr id="22" name="TextBox 21"/>
          <p:cNvSpPr txBox="1"/>
          <p:nvPr/>
        </p:nvSpPr>
        <p:spPr>
          <a:xfrm>
            <a:off x="2076450" y="3018889"/>
            <a:ext cx="8990282"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UPS AND DOWNS</a:t>
            </a:r>
          </a:p>
        </p:txBody>
      </p:sp>
      <p:sp>
        <p:nvSpPr>
          <p:cNvPr id="3" name="Rounded Rectangle 2"/>
          <p:cNvSpPr/>
          <p:nvPr/>
        </p:nvSpPr>
        <p:spPr>
          <a:xfrm>
            <a:off x="9447138" y="4884559"/>
            <a:ext cx="2527069" cy="2527069"/>
          </a:xfrm>
          <a:prstGeom prst="round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4" name="Rounded Rectangle 33"/>
          <p:cNvSpPr/>
          <p:nvPr/>
        </p:nvSpPr>
        <p:spPr>
          <a:xfrm>
            <a:off x="12409794" y="4884559"/>
            <a:ext cx="2527069" cy="2527069"/>
          </a:xfrm>
          <a:prstGeom prst="round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ed Rectangle 35"/>
          <p:cNvSpPr/>
          <p:nvPr/>
        </p:nvSpPr>
        <p:spPr>
          <a:xfrm>
            <a:off x="9447138" y="7828927"/>
            <a:ext cx="2527069" cy="2527069"/>
          </a:xfrm>
          <a:prstGeom prst="round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ounded Rectangle 39"/>
          <p:cNvSpPr/>
          <p:nvPr/>
        </p:nvSpPr>
        <p:spPr>
          <a:xfrm>
            <a:off x="12409794" y="7828927"/>
            <a:ext cx="2527069" cy="2527069"/>
          </a:xfrm>
          <a:prstGeom prst="roundRect">
            <a:avLst/>
          </a:prstGeom>
          <a:gradFill>
            <a:gsLst>
              <a:gs pos="0">
                <a:srgbClr val="22FFC3"/>
              </a:gs>
              <a:gs pos="97000">
                <a:srgbClr val="00CCBD"/>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 name="TextBox 4"/>
          <p:cNvSpPr txBox="1"/>
          <p:nvPr/>
        </p:nvSpPr>
        <p:spPr>
          <a:xfrm>
            <a:off x="10280105" y="5363263"/>
            <a:ext cx="86113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a:t>
            </a:r>
          </a:p>
        </p:txBody>
      </p:sp>
      <p:sp>
        <p:nvSpPr>
          <p:cNvPr id="41" name="TextBox 40"/>
          <p:cNvSpPr txBox="1"/>
          <p:nvPr/>
        </p:nvSpPr>
        <p:spPr>
          <a:xfrm>
            <a:off x="12999105" y="5363263"/>
            <a:ext cx="1348446"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W</a:t>
            </a:r>
          </a:p>
        </p:txBody>
      </p:sp>
      <p:sp>
        <p:nvSpPr>
          <p:cNvPr id="42" name="TextBox 41"/>
          <p:cNvSpPr txBox="1"/>
          <p:nvPr/>
        </p:nvSpPr>
        <p:spPr>
          <a:xfrm>
            <a:off x="13096086" y="8307631"/>
            <a:ext cx="115448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O</a:t>
            </a:r>
          </a:p>
        </p:txBody>
      </p:sp>
      <p:sp>
        <p:nvSpPr>
          <p:cNvPr id="43" name="TextBox 42"/>
          <p:cNvSpPr txBox="1"/>
          <p:nvPr/>
        </p:nvSpPr>
        <p:spPr>
          <a:xfrm>
            <a:off x="10269684" y="8307631"/>
            <a:ext cx="881973" cy="1569660"/>
          </a:xfrm>
          <a:prstGeom prst="rect">
            <a:avLst/>
          </a:prstGeom>
          <a:noFill/>
        </p:spPr>
        <p:txBody>
          <a:bodyPr wrap="none" rtlCol="0">
            <a:spAutoFit/>
          </a:bodyPr>
          <a:lstStyle/>
          <a:p>
            <a:r>
              <a:rPr lang="tr-TR" sz="9600">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T</a:t>
            </a:r>
          </a:p>
        </p:txBody>
      </p:sp>
      <p:sp>
        <p:nvSpPr>
          <p:cNvPr id="47" name="Rectangle 46"/>
          <p:cNvSpPr/>
          <p:nvPr/>
        </p:nvSpPr>
        <p:spPr>
          <a:xfrm>
            <a:off x="15718230" y="5776189"/>
            <a:ext cx="652742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15718231" y="5040097"/>
            <a:ext cx="4911534" cy="646331"/>
          </a:xfrm>
          <a:prstGeom prst="rect">
            <a:avLst/>
          </a:prstGeom>
        </p:spPr>
        <p:txBody>
          <a:bodyPr wrap="square">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Weaknesses</a:t>
            </a:r>
          </a:p>
        </p:txBody>
      </p:sp>
      <p:sp>
        <p:nvSpPr>
          <p:cNvPr id="50" name="Rectangle 49"/>
          <p:cNvSpPr/>
          <p:nvPr/>
        </p:nvSpPr>
        <p:spPr>
          <a:xfrm>
            <a:off x="15718230" y="8720557"/>
            <a:ext cx="6527427" cy="1477328"/>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Rectangle 53"/>
          <p:cNvSpPr/>
          <p:nvPr/>
        </p:nvSpPr>
        <p:spPr>
          <a:xfrm>
            <a:off x="15718231" y="7984465"/>
            <a:ext cx="4911534" cy="646331"/>
          </a:xfrm>
          <a:prstGeom prst="rect">
            <a:avLst/>
          </a:prstGeom>
        </p:spPr>
        <p:txBody>
          <a:bodyPr wrap="square">
            <a:spAutoFit/>
          </a:bodyPr>
          <a:lstStyle/>
          <a:p>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Opportunities</a:t>
            </a:r>
          </a:p>
        </p:txBody>
      </p:sp>
      <p:sp>
        <p:nvSpPr>
          <p:cNvPr id="55" name="Rectangle 54"/>
          <p:cNvSpPr/>
          <p:nvPr/>
        </p:nvSpPr>
        <p:spPr>
          <a:xfrm>
            <a:off x="2212848" y="5776189"/>
            <a:ext cx="6286818" cy="1477328"/>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Rectangle 55"/>
          <p:cNvSpPr/>
          <p:nvPr/>
        </p:nvSpPr>
        <p:spPr>
          <a:xfrm>
            <a:off x="2994216" y="5040097"/>
            <a:ext cx="5505450" cy="646331"/>
          </a:xfrm>
          <a:prstGeom prst="rect">
            <a:avLst/>
          </a:prstGeom>
        </p:spPr>
        <p:txBody>
          <a:bodyPr wrap="square">
            <a:spAutoFit/>
          </a:bodyPr>
          <a:lstStyle/>
          <a:p>
            <a:pPr algn="r"/>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Strengths</a:t>
            </a:r>
          </a:p>
        </p:txBody>
      </p:sp>
      <p:sp>
        <p:nvSpPr>
          <p:cNvPr id="57" name="Rectangle 56"/>
          <p:cNvSpPr/>
          <p:nvPr/>
        </p:nvSpPr>
        <p:spPr>
          <a:xfrm>
            <a:off x="2212848" y="8720557"/>
            <a:ext cx="6286818" cy="1477328"/>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Rectangle 57"/>
          <p:cNvSpPr/>
          <p:nvPr/>
        </p:nvSpPr>
        <p:spPr>
          <a:xfrm>
            <a:off x="2994216" y="7984465"/>
            <a:ext cx="5505450" cy="646331"/>
          </a:xfrm>
          <a:prstGeom prst="rect">
            <a:avLst/>
          </a:prstGeom>
        </p:spPr>
        <p:txBody>
          <a:bodyPr wrap="square">
            <a:spAutoFit/>
          </a:bodyPr>
          <a:lstStyle/>
          <a:p>
            <a:pPr algn="r"/>
            <a:r>
              <a:rPr lang="tr-TR">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Threats</a:t>
            </a:r>
          </a:p>
        </p:txBody>
      </p:sp>
    </p:spTree>
    <p:extLst>
      <p:ext uri="{BB962C8B-B14F-4D97-AF65-F5344CB8AC3E}">
        <p14:creationId xmlns:p14="http://schemas.microsoft.com/office/powerpoint/2010/main" val="1657643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5" name="Rectangle 24"/>
          <p:cNvSpPr/>
          <p:nvPr/>
        </p:nvSpPr>
        <p:spPr>
          <a:xfrm>
            <a:off x="1682008" y="6660981"/>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Equality</a:t>
            </a:r>
          </a:p>
        </p:txBody>
      </p:sp>
      <p:sp>
        <p:nvSpPr>
          <p:cNvPr id="2" name="TextBox 1"/>
          <p:cNvSpPr txBox="1"/>
          <p:nvPr/>
        </p:nvSpPr>
        <p:spPr>
          <a:xfrm>
            <a:off x="2764249" y="5109773"/>
            <a:ext cx="954108"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OUR SERVICES</a:t>
            </a:r>
          </a:p>
        </p:txBody>
      </p:sp>
      <p:sp>
        <p:nvSpPr>
          <p:cNvPr id="22" name="TextBox 21"/>
          <p:cNvSpPr txBox="1"/>
          <p:nvPr/>
        </p:nvSpPr>
        <p:spPr>
          <a:xfrm>
            <a:off x="2076450" y="3018889"/>
            <a:ext cx="3479222"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ICONS</a:t>
            </a:r>
          </a:p>
        </p:txBody>
      </p:sp>
      <p:sp>
        <p:nvSpPr>
          <p:cNvPr id="28" name="TextBox 27"/>
          <p:cNvSpPr txBox="1"/>
          <p:nvPr/>
        </p:nvSpPr>
        <p:spPr>
          <a:xfrm>
            <a:off x="11620630" y="5128823"/>
            <a:ext cx="1008609"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1" name="TextBox 30"/>
          <p:cNvSpPr txBox="1"/>
          <p:nvPr/>
        </p:nvSpPr>
        <p:spPr>
          <a:xfrm>
            <a:off x="7344446" y="5147873"/>
            <a:ext cx="734496"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Oval 2"/>
          <p:cNvSpPr/>
          <p:nvPr/>
        </p:nvSpPr>
        <p:spPr>
          <a:xfrm>
            <a:off x="2424876" y="4811928"/>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19" name="Oval 18"/>
          <p:cNvSpPr/>
          <p:nvPr/>
        </p:nvSpPr>
        <p:spPr>
          <a:xfrm>
            <a:off x="6876217" y="4811928"/>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21" name="Oval 20"/>
          <p:cNvSpPr/>
          <p:nvPr/>
        </p:nvSpPr>
        <p:spPr>
          <a:xfrm>
            <a:off x="11327558" y="4811928"/>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26" name="TextBox 25"/>
          <p:cNvSpPr txBox="1"/>
          <p:nvPr/>
        </p:nvSpPr>
        <p:spPr>
          <a:xfrm>
            <a:off x="16069983" y="5128823"/>
            <a:ext cx="1008609"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3" name="Oval 32"/>
          <p:cNvSpPr/>
          <p:nvPr/>
        </p:nvSpPr>
        <p:spPr>
          <a:xfrm>
            <a:off x="15776910" y="4811928"/>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8" name="Rectangle 37"/>
          <p:cNvSpPr/>
          <p:nvPr/>
        </p:nvSpPr>
        <p:spPr>
          <a:xfrm>
            <a:off x="1327011" y="9923442"/>
            <a:ext cx="3828586"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Clear</a:t>
            </a:r>
          </a:p>
        </p:txBody>
      </p:sp>
      <p:sp>
        <p:nvSpPr>
          <p:cNvPr id="39" name="TextBox 38"/>
          <p:cNvSpPr txBox="1"/>
          <p:nvPr/>
        </p:nvSpPr>
        <p:spPr>
          <a:xfrm>
            <a:off x="2800503" y="8423938"/>
            <a:ext cx="843500"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0" name="Oval 39"/>
          <p:cNvSpPr/>
          <p:nvPr/>
        </p:nvSpPr>
        <p:spPr>
          <a:xfrm>
            <a:off x="2424876" y="8074389"/>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43" name="TextBox 42"/>
          <p:cNvSpPr txBox="1"/>
          <p:nvPr/>
        </p:nvSpPr>
        <p:spPr>
          <a:xfrm>
            <a:off x="20589167" y="5128823"/>
            <a:ext cx="902811" cy="954107"/>
          </a:xfrm>
          <a:prstGeom prst="rect">
            <a:avLst/>
          </a:prstGeom>
          <a:noFill/>
        </p:spPr>
        <p:txBody>
          <a:bodyPr wrap="none" rtlCol="0">
            <a:spAutoFit/>
          </a:bodyPr>
          <a:lstStyle/>
          <a:p>
            <a:pPr algn="ctr"/>
            <a:r>
              <a:rPr lang="tr-TR" sz="5600">
                <a:solidFill>
                  <a:srgbClr val="0DE0BF"/>
                </a:solidFill>
                <a:latin typeface="FontAwesome" pitchFamily="2" charset="0"/>
              </a:rPr>
              <a:t></a:t>
            </a:r>
            <a:endParaRPr lang="tr-TR" sz="56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Oval 43"/>
          <p:cNvSpPr/>
          <p:nvPr/>
        </p:nvSpPr>
        <p:spPr>
          <a:xfrm>
            <a:off x="20224146" y="4811928"/>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45" name="Rectangle 44"/>
          <p:cNvSpPr/>
          <p:nvPr/>
        </p:nvSpPr>
        <p:spPr>
          <a:xfrm>
            <a:off x="6114298" y="6660981"/>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Moderation</a:t>
            </a:r>
          </a:p>
        </p:txBody>
      </p:sp>
      <p:sp>
        <p:nvSpPr>
          <p:cNvPr id="46" name="Rectangle 45"/>
          <p:cNvSpPr/>
          <p:nvPr/>
        </p:nvSpPr>
        <p:spPr>
          <a:xfrm>
            <a:off x="10565639" y="6660981"/>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Commitment</a:t>
            </a:r>
          </a:p>
        </p:txBody>
      </p:sp>
      <p:sp>
        <p:nvSpPr>
          <p:cNvPr id="47" name="Rectangle 46"/>
          <p:cNvSpPr/>
          <p:nvPr/>
        </p:nvSpPr>
        <p:spPr>
          <a:xfrm>
            <a:off x="15014991" y="6660981"/>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Sustainability</a:t>
            </a:r>
          </a:p>
        </p:txBody>
      </p:sp>
      <p:sp>
        <p:nvSpPr>
          <p:cNvPr id="48" name="Rectangle 47"/>
          <p:cNvSpPr/>
          <p:nvPr/>
        </p:nvSpPr>
        <p:spPr>
          <a:xfrm>
            <a:off x="19462227" y="6660981"/>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Merit</a:t>
            </a:r>
          </a:p>
        </p:txBody>
      </p:sp>
      <p:sp>
        <p:nvSpPr>
          <p:cNvPr id="52" name="TextBox 51"/>
          <p:cNvSpPr txBox="1"/>
          <p:nvPr/>
        </p:nvSpPr>
        <p:spPr>
          <a:xfrm>
            <a:off x="7251844" y="8391284"/>
            <a:ext cx="843501"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3" name="Oval 52"/>
          <p:cNvSpPr/>
          <p:nvPr/>
        </p:nvSpPr>
        <p:spPr>
          <a:xfrm>
            <a:off x="6876217" y="8074389"/>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54" name="Rectangle 53"/>
          <p:cNvSpPr/>
          <p:nvPr/>
        </p:nvSpPr>
        <p:spPr>
          <a:xfrm>
            <a:off x="6114298" y="9923442"/>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Fast</a:t>
            </a:r>
          </a:p>
        </p:txBody>
      </p:sp>
      <p:sp>
        <p:nvSpPr>
          <p:cNvPr id="55" name="TextBox 54"/>
          <p:cNvSpPr txBox="1"/>
          <p:nvPr/>
        </p:nvSpPr>
        <p:spPr>
          <a:xfrm>
            <a:off x="11784938" y="8391284"/>
            <a:ext cx="679994"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6" name="Oval 55"/>
          <p:cNvSpPr/>
          <p:nvPr/>
        </p:nvSpPr>
        <p:spPr>
          <a:xfrm>
            <a:off x="11327558" y="8074389"/>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57" name="Rectangle 56"/>
          <p:cNvSpPr/>
          <p:nvPr/>
        </p:nvSpPr>
        <p:spPr>
          <a:xfrm>
            <a:off x="10565639" y="9923442"/>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Formal</a:t>
            </a:r>
          </a:p>
        </p:txBody>
      </p:sp>
      <p:sp>
        <p:nvSpPr>
          <p:cNvPr id="58" name="TextBox 57"/>
          <p:cNvSpPr txBox="1"/>
          <p:nvPr/>
        </p:nvSpPr>
        <p:spPr>
          <a:xfrm>
            <a:off x="16160738" y="8429384"/>
            <a:ext cx="788999"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9" name="Oval 58"/>
          <p:cNvSpPr/>
          <p:nvPr/>
        </p:nvSpPr>
        <p:spPr>
          <a:xfrm>
            <a:off x="15776910" y="8074389"/>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60" name="Rectangle 59"/>
          <p:cNvSpPr/>
          <p:nvPr/>
        </p:nvSpPr>
        <p:spPr>
          <a:xfrm>
            <a:off x="15014991" y="9923442"/>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Perfection</a:t>
            </a:r>
          </a:p>
        </p:txBody>
      </p:sp>
      <p:sp>
        <p:nvSpPr>
          <p:cNvPr id="61" name="TextBox 60"/>
          <p:cNvSpPr txBox="1"/>
          <p:nvPr/>
        </p:nvSpPr>
        <p:spPr>
          <a:xfrm>
            <a:off x="20544469" y="8391284"/>
            <a:ext cx="954108" cy="1015663"/>
          </a:xfrm>
          <a:prstGeom prst="rect">
            <a:avLst/>
          </a:prstGeom>
          <a:noFill/>
        </p:spPr>
        <p:txBody>
          <a:bodyPr wrap="none" rtlCol="0">
            <a:spAutoFit/>
          </a:bodyPr>
          <a:lstStyle/>
          <a:p>
            <a:pPr algn="ctr"/>
            <a:r>
              <a:rPr lang="tr-TR" sz="6000">
                <a:solidFill>
                  <a:srgbClr val="0DE0BF"/>
                </a:solidFill>
                <a:latin typeface="FontAwesome" pitchFamily="2" charset="0"/>
              </a:rPr>
              <a:t></a:t>
            </a:r>
            <a:endParaRPr lang="tr-TR" sz="6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2" name="Oval 61"/>
          <p:cNvSpPr/>
          <p:nvPr/>
        </p:nvSpPr>
        <p:spPr>
          <a:xfrm>
            <a:off x="20224146" y="8074389"/>
            <a:ext cx="1594754" cy="1594754"/>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63" name="Rectangle 62"/>
          <p:cNvSpPr/>
          <p:nvPr/>
        </p:nvSpPr>
        <p:spPr>
          <a:xfrm>
            <a:off x="19462227" y="9923442"/>
            <a:ext cx="3118592" cy="553998"/>
          </a:xfrm>
          <a:prstGeom prst="rect">
            <a:avLst/>
          </a:prstGeom>
        </p:spPr>
        <p:txBody>
          <a:bodyPr wrap="square">
            <a:spAutoFit/>
          </a:bodyPr>
          <a:lstStyle/>
          <a:p>
            <a:pPr algn="ct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Serious</a:t>
            </a:r>
          </a:p>
        </p:txBody>
      </p:sp>
    </p:spTree>
    <p:extLst>
      <p:ext uri="{BB962C8B-B14F-4D97-AF65-F5344CB8AC3E}">
        <p14:creationId xmlns:p14="http://schemas.microsoft.com/office/powerpoint/2010/main" val="2940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6266459"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PRICE LIST</a:t>
            </a:r>
          </a:p>
        </p:txBody>
      </p:sp>
      <p:cxnSp>
        <p:nvCxnSpPr>
          <p:cNvPr id="5" name="Straight Connector 4"/>
          <p:cNvCxnSpPr/>
          <p:nvPr/>
        </p:nvCxnSpPr>
        <p:spPr>
          <a:xfrm>
            <a:off x="2152650" y="54640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3525500" y="54640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152650" y="670227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13525500" y="670227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2152650" y="79405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3525500" y="79405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2152650" y="91978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3525500" y="9197821"/>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14550" y="4779591"/>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Advertising</a:t>
            </a:r>
          </a:p>
        </p:txBody>
      </p:sp>
      <p:sp>
        <p:nvSpPr>
          <p:cNvPr id="69" name="TextBox 68"/>
          <p:cNvSpPr txBox="1"/>
          <p:nvPr/>
        </p:nvSpPr>
        <p:spPr>
          <a:xfrm>
            <a:off x="8172450" y="4779591"/>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
        <p:nvSpPr>
          <p:cNvPr id="70" name="TextBox 69"/>
          <p:cNvSpPr txBox="1"/>
          <p:nvPr/>
        </p:nvSpPr>
        <p:spPr>
          <a:xfrm>
            <a:off x="2114550" y="6017840"/>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Public Relations</a:t>
            </a:r>
          </a:p>
        </p:txBody>
      </p:sp>
      <p:sp>
        <p:nvSpPr>
          <p:cNvPr id="71" name="TextBox 70"/>
          <p:cNvSpPr txBox="1"/>
          <p:nvPr/>
        </p:nvSpPr>
        <p:spPr>
          <a:xfrm>
            <a:off x="8172450" y="6017840"/>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$12.500</a:t>
            </a:r>
          </a:p>
        </p:txBody>
      </p:sp>
      <p:sp>
        <p:nvSpPr>
          <p:cNvPr id="72" name="TextBox 71"/>
          <p:cNvSpPr txBox="1"/>
          <p:nvPr/>
        </p:nvSpPr>
        <p:spPr>
          <a:xfrm>
            <a:off x="2114550" y="7294190"/>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IT Support</a:t>
            </a:r>
          </a:p>
        </p:txBody>
      </p:sp>
      <p:sp>
        <p:nvSpPr>
          <p:cNvPr id="73" name="TextBox 72"/>
          <p:cNvSpPr txBox="1"/>
          <p:nvPr/>
        </p:nvSpPr>
        <p:spPr>
          <a:xfrm>
            <a:off x="8172450" y="7294190"/>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$8.000</a:t>
            </a:r>
          </a:p>
        </p:txBody>
      </p:sp>
      <p:sp>
        <p:nvSpPr>
          <p:cNvPr id="74" name="TextBox 73"/>
          <p:cNvSpPr txBox="1"/>
          <p:nvPr/>
        </p:nvSpPr>
        <p:spPr>
          <a:xfrm>
            <a:off x="2114550" y="8522377"/>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Cloud</a:t>
            </a:r>
          </a:p>
        </p:txBody>
      </p:sp>
      <p:sp>
        <p:nvSpPr>
          <p:cNvPr id="75" name="TextBox 74"/>
          <p:cNvSpPr txBox="1"/>
          <p:nvPr/>
        </p:nvSpPr>
        <p:spPr>
          <a:xfrm>
            <a:off x="8172450" y="8522377"/>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$3.000</a:t>
            </a:r>
          </a:p>
        </p:txBody>
      </p:sp>
      <p:sp>
        <p:nvSpPr>
          <p:cNvPr id="76" name="TextBox 75"/>
          <p:cNvSpPr txBox="1"/>
          <p:nvPr/>
        </p:nvSpPr>
        <p:spPr>
          <a:xfrm>
            <a:off x="13525500" y="8522377"/>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Research</a:t>
            </a:r>
          </a:p>
        </p:txBody>
      </p:sp>
      <p:sp>
        <p:nvSpPr>
          <p:cNvPr id="77" name="TextBox 76"/>
          <p:cNvSpPr txBox="1"/>
          <p:nvPr/>
        </p:nvSpPr>
        <p:spPr>
          <a:xfrm>
            <a:off x="19450050" y="8522377"/>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$35.000</a:t>
            </a:r>
          </a:p>
        </p:txBody>
      </p:sp>
      <p:sp>
        <p:nvSpPr>
          <p:cNvPr id="78" name="TextBox 77"/>
          <p:cNvSpPr txBox="1"/>
          <p:nvPr/>
        </p:nvSpPr>
        <p:spPr>
          <a:xfrm>
            <a:off x="13525500" y="7247396"/>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Team Leaders</a:t>
            </a:r>
          </a:p>
        </p:txBody>
      </p:sp>
      <p:sp>
        <p:nvSpPr>
          <p:cNvPr id="79" name="TextBox 78"/>
          <p:cNvSpPr txBox="1"/>
          <p:nvPr/>
        </p:nvSpPr>
        <p:spPr>
          <a:xfrm>
            <a:off x="19450050" y="7247396"/>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$26.800</a:t>
            </a:r>
          </a:p>
        </p:txBody>
      </p:sp>
      <p:sp>
        <p:nvSpPr>
          <p:cNvPr id="80" name="TextBox 79"/>
          <p:cNvSpPr txBox="1"/>
          <p:nvPr/>
        </p:nvSpPr>
        <p:spPr>
          <a:xfrm>
            <a:off x="13525500" y="6047542"/>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Financial Consultancy</a:t>
            </a:r>
          </a:p>
        </p:txBody>
      </p:sp>
      <p:sp>
        <p:nvSpPr>
          <p:cNvPr id="81" name="TextBox 80"/>
          <p:cNvSpPr txBox="1"/>
          <p:nvPr/>
        </p:nvSpPr>
        <p:spPr>
          <a:xfrm>
            <a:off x="19450050" y="6047542"/>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$17.500</a:t>
            </a:r>
          </a:p>
        </p:txBody>
      </p:sp>
      <p:sp>
        <p:nvSpPr>
          <p:cNvPr id="82" name="TextBox 81"/>
          <p:cNvSpPr txBox="1"/>
          <p:nvPr/>
        </p:nvSpPr>
        <p:spPr>
          <a:xfrm>
            <a:off x="13525500" y="4770896"/>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Online Support</a:t>
            </a:r>
          </a:p>
        </p:txBody>
      </p:sp>
      <p:sp>
        <p:nvSpPr>
          <p:cNvPr id="83" name="TextBox 82"/>
          <p:cNvSpPr txBox="1"/>
          <p:nvPr/>
        </p:nvSpPr>
        <p:spPr>
          <a:xfrm>
            <a:off x="19450050" y="4770896"/>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$2.000</a:t>
            </a:r>
          </a:p>
        </p:txBody>
      </p:sp>
      <p:cxnSp>
        <p:nvCxnSpPr>
          <p:cNvPr id="85" name="Straight Connector 84"/>
          <p:cNvCxnSpPr/>
          <p:nvPr/>
        </p:nvCxnSpPr>
        <p:spPr>
          <a:xfrm>
            <a:off x="2152650" y="10481198"/>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3525500" y="10481198"/>
            <a:ext cx="8648700" cy="0"/>
          </a:xfrm>
          <a:prstGeom prst="line">
            <a:avLst/>
          </a:prstGeom>
          <a:ln w="34925">
            <a:solidFill>
              <a:srgbClr val="0DE0BF"/>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2114550" y="9805754"/>
            <a:ext cx="605790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Social Media</a:t>
            </a:r>
          </a:p>
        </p:txBody>
      </p:sp>
      <p:sp>
        <p:nvSpPr>
          <p:cNvPr id="88" name="TextBox 87"/>
          <p:cNvSpPr txBox="1"/>
          <p:nvPr/>
        </p:nvSpPr>
        <p:spPr>
          <a:xfrm>
            <a:off x="8172450" y="9805754"/>
            <a:ext cx="262890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$6.500</a:t>
            </a:r>
          </a:p>
        </p:txBody>
      </p:sp>
      <p:sp>
        <p:nvSpPr>
          <p:cNvPr id="89" name="TextBox 88"/>
          <p:cNvSpPr txBox="1"/>
          <p:nvPr/>
        </p:nvSpPr>
        <p:spPr>
          <a:xfrm>
            <a:off x="13525500" y="9805754"/>
            <a:ext cx="5924550" cy="646331"/>
          </a:xfrm>
          <a:prstGeom prst="rect">
            <a:avLst/>
          </a:prstGeom>
          <a:noFill/>
        </p:spPr>
        <p:txBody>
          <a:bodyPr wrap="square" rtlCol="0">
            <a:spAutoFit/>
          </a:bodyPr>
          <a:lstStyle/>
          <a:p>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SEO</a:t>
            </a:r>
          </a:p>
        </p:txBody>
      </p:sp>
      <p:sp>
        <p:nvSpPr>
          <p:cNvPr id="90" name="TextBox 89"/>
          <p:cNvSpPr txBox="1"/>
          <p:nvPr/>
        </p:nvSpPr>
        <p:spPr>
          <a:xfrm>
            <a:off x="19450050" y="9805754"/>
            <a:ext cx="2762250" cy="646331"/>
          </a:xfrm>
          <a:prstGeom prst="rect">
            <a:avLst/>
          </a:prstGeom>
          <a:noFill/>
        </p:spPr>
        <p:txBody>
          <a:bodyPr wrap="square" rtlCol="0">
            <a:spAutoFit/>
          </a:bodyPr>
          <a:lstStyle/>
          <a:p>
            <a:pPr algn="r"/>
            <a:r>
              <a:rPr lang="tr-TR">
                <a:solidFill>
                  <a:srgbClr val="F1F0F0"/>
                </a:solidFill>
                <a:latin typeface="Open Sans Semibold" panose="020B0706030804020204" pitchFamily="34" charset="0"/>
                <a:ea typeface="Open Sans Semibold" panose="020B0706030804020204" pitchFamily="34" charset="0"/>
                <a:cs typeface="Open Sans Semibold" panose="020B0706030804020204" pitchFamily="34" charset="0"/>
              </a:rPr>
              <a:t>$15.000</a:t>
            </a:r>
          </a:p>
        </p:txBody>
      </p:sp>
    </p:spTree>
    <p:extLst>
      <p:ext uri="{BB962C8B-B14F-4D97-AF65-F5344CB8AC3E}">
        <p14:creationId xmlns:p14="http://schemas.microsoft.com/office/powerpoint/2010/main" val="3590863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4" name="Round Same Side Corner Rectangle 33"/>
          <p:cNvSpPr/>
          <p:nvPr/>
        </p:nvSpPr>
        <p:spPr>
          <a:xfrm>
            <a:off x="2152650" y="4913624"/>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5" name="Round Same Side Corner Rectangle 34"/>
          <p:cNvSpPr/>
          <p:nvPr/>
        </p:nvSpPr>
        <p:spPr>
          <a:xfrm>
            <a:off x="9196583" y="4913624"/>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6" name="Round Same Side Corner Rectangle 35"/>
          <p:cNvSpPr/>
          <p:nvPr/>
        </p:nvSpPr>
        <p:spPr>
          <a:xfrm>
            <a:off x="16240516" y="4913624"/>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SERVICES AND PRICES</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PRICE TABLES</a:t>
            </a:r>
          </a:p>
        </p:txBody>
      </p:sp>
      <p:sp>
        <p:nvSpPr>
          <p:cNvPr id="3" name="Rectangle 2"/>
          <p:cNvSpPr/>
          <p:nvPr/>
        </p:nvSpPr>
        <p:spPr>
          <a:xfrm>
            <a:off x="2152650" y="5979739"/>
            <a:ext cx="5933684" cy="411514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9" name="Rectangle 38"/>
          <p:cNvSpPr/>
          <p:nvPr/>
        </p:nvSpPr>
        <p:spPr>
          <a:xfrm>
            <a:off x="9196583" y="5979739"/>
            <a:ext cx="5933684" cy="411514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0" name="Rectangle 39"/>
          <p:cNvSpPr/>
          <p:nvPr/>
        </p:nvSpPr>
        <p:spPr>
          <a:xfrm>
            <a:off x="16240516" y="5979739"/>
            <a:ext cx="5933684" cy="411514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Round Same Side Corner Rectangle 40"/>
          <p:cNvSpPr/>
          <p:nvPr/>
        </p:nvSpPr>
        <p:spPr>
          <a:xfrm rot="10800000">
            <a:off x="2152650" y="10094881"/>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Round Same Side Corner Rectangle 42"/>
          <p:cNvSpPr/>
          <p:nvPr/>
        </p:nvSpPr>
        <p:spPr>
          <a:xfrm rot="10800000">
            <a:off x="9196583" y="10094881"/>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Round Same Side Corner Rectangle 43"/>
          <p:cNvSpPr/>
          <p:nvPr/>
        </p:nvSpPr>
        <p:spPr>
          <a:xfrm rot="10800000">
            <a:off x="16240516" y="10094881"/>
            <a:ext cx="5933684" cy="1066115"/>
          </a:xfrm>
          <a:prstGeom prst="round2SameRect">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TextBox 3"/>
          <p:cNvSpPr txBox="1"/>
          <p:nvPr/>
        </p:nvSpPr>
        <p:spPr>
          <a:xfrm>
            <a:off x="3266681" y="5123515"/>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BASIC</a:t>
            </a:r>
          </a:p>
        </p:txBody>
      </p:sp>
      <p:sp>
        <p:nvSpPr>
          <p:cNvPr id="45" name="TextBox 44"/>
          <p:cNvSpPr txBox="1"/>
          <p:nvPr/>
        </p:nvSpPr>
        <p:spPr>
          <a:xfrm>
            <a:off x="10325098" y="5123515"/>
            <a:ext cx="3676652"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PREMIUM</a:t>
            </a:r>
          </a:p>
        </p:txBody>
      </p:sp>
      <p:sp>
        <p:nvSpPr>
          <p:cNvPr id="46" name="TextBox 45"/>
          <p:cNvSpPr txBox="1"/>
          <p:nvPr/>
        </p:nvSpPr>
        <p:spPr>
          <a:xfrm>
            <a:off x="17173966" y="5123515"/>
            <a:ext cx="4066784"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PRO</a:t>
            </a:r>
          </a:p>
        </p:txBody>
      </p:sp>
      <p:sp>
        <p:nvSpPr>
          <p:cNvPr id="47" name="TextBox 46"/>
          <p:cNvSpPr txBox="1"/>
          <p:nvPr/>
        </p:nvSpPr>
        <p:spPr>
          <a:xfrm>
            <a:off x="3266681"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300 USD/Yr</a:t>
            </a:r>
          </a:p>
        </p:txBody>
      </p:sp>
      <p:sp>
        <p:nvSpPr>
          <p:cNvPr id="48" name="TextBox 47"/>
          <p:cNvSpPr txBox="1"/>
          <p:nvPr/>
        </p:nvSpPr>
        <p:spPr>
          <a:xfrm>
            <a:off x="10310614"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3.860 USD/Yr</a:t>
            </a:r>
          </a:p>
        </p:txBody>
      </p:sp>
      <p:sp>
        <p:nvSpPr>
          <p:cNvPr id="52" name="TextBox 51"/>
          <p:cNvSpPr txBox="1"/>
          <p:nvPr/>
        </p:nvSpPr>
        <p:spPr>
          <a:xfrm>
            <a:off x="17354548" y="10304773"/>
            <a:ext cx="3705620" cy="646331"/>
          </a:xfrm>
          <a:prstGeom prst="rect">
            <a:avLst/>
          </a:prstGeom>
          <a:noFill/>
        </p:spPr>
        <p:txBody>
          <a:bodyPr wrap="square" rtlCol="0">
            <a:spAutoFit/>
          </a:bodyPr>
          <a:lstStyle/>
          <a:p>
            <a:pPr algn="ctr"/>
            <a:r>
              <a:rPr lang="tr-TR">
                <a:solidFill>
                  <a:schemeClr val="bg2">
                    <a:lumMod val="1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6.500 USD/Yr</a:t>
            </a:r>
          </a:p>
        </p:txBody>
      </p:sp>
      <p:sp>
        <p:nvSpPr>
          <p:cNvPr id="53" name="TextBox 52"/>
          <p:cNvSpPr txBox="1"/>
          <p:nvPr/>
        </p:nvSpPr>
        <p:spPr>
          <a:xfrm>
            <a:off x="2152649"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Advertising</a:t>
            </a:r>
          </a:p>
        </p:txBody>
      </p:sp>
      <p:sp>
        <p:nvSpPr>
          <p:cNvPr id="56" name="TextBox 55"/>
          <p:cNvSpPr txBox="1"/>
          <p:nvPr/>
        </p:nvSpPr>
        <p:spPr>
          <a:xfrm>
            <a:off x="2152649"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57" name="TextBox 56"/>
          <p:cNvSpPr txBox="1"/>
          <p:nvPr/>
        </p:nvSpPr>
        <p:spPr>
          <a:xfrm>
            <a:off x="2152649"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58" name="TextBox 57"/>
          <p:cNvSpPr txBox="1"/>
          <p:nvPr/>
        </p:nvSpPr>
        <p:spPr>
          <a:xfrm>
            <a:off x="2152649"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IT Support</a:t>
            </a:r>
          </a:p>
        </p:txBody>
      </p:sp>
      <p:sp>
        <p:nvSpPr>
          <p:cNvPr id="67" name="TextBox 66"/>
          <p:cNvSpPr txBox="1"/>
          <p:nvPr/>
        </p:nvSpPr>
        <p:spPr>
          <a:xfrm>
            <a:off x="9196582"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Financial Consultancy</a:t>
            </a:r>
          </a:p>
        </p:txBody>
      </p:sp>
      <p:sp>
        <p:nvSpPr>
          <p:cNvPr id="68" name="TextBox 67"/>
          <p:cNvSpPr txBox="1"/>
          <p:nvPr/>
        </p:nvSpPr>
        <p:spPr>
          <a:xfrm>
            <a:off x="9196582"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Cloud Support</a:t>
            </a:r>
          </a:p>
        </p:txBody>
      </p:sp>
      <p:sp>
        <p:nvSpPr>
          <p:cNvPr id="84" name="TextBox 83"/>
          <p:cNvSpPr txBox="1"/>
          <p:nvPr/>
        </p:nvSpPr>
        <p:spPr>
          <a:xfrm>
            <a:off x="9196582"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Social Media</a:t>
            </a:r>
          </a:p>
        </p:txBody>
      </p:sp>
      <p:sp>
        <p:nvSpPr>
          <p:cNvPr id="91" name="TextBox 90"/>
          <p:cNvSpPr txBox="1"/>
          <p:nvPr/>
        </p:nvSpPr>
        <p:spPr>
          <a:xfrm>
            <a:off x="9196582"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SEO</a:t>
            </a:r>
          </a:p>
        </p:txBody>
      </p:sp>
      <p:sp>
        <p:nvSpPr>
          <p:cNvPr id="92" name="TextBox 91"/>
          <p:cNvSpPr txBox="1"/>
          <p:nvPr/>
        </p:nvSpPr>
        <p:spPr>
          <a:xfrm>
            <a:off x="16240515" y="6365829"/>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Research</a:t>
            </a:r>
          </a:p>
        </p:txBody>
      </p:sp>
      <p:sp>
        <p:nvSpPr>
          <p:cNvPr id="93" name="TextBox 92"/>
          <p:cNvSpPr txBox="1"/>
          <p:nvPr/>
        </p:nvSpPr>
        <p:spPr>
          <a:xfrm>
            <a:off x="16240515" y="7279552"/>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Team Leaders</a:t>
            </a:r>
          </a:p>
        </p:txBody>
      </p:sp>
      <p:sp>
        <p:nvSpPr>
          <p:cNvPr id="94" name="TextBox 93"/>
          <p:cNvSpPr txBox="1"/>
          <p:nvPr/>
        </p:nvSpPr>
        <p:spPr>
          <a:xfrm>
            <a:off x="16240515" y="8193275"/>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Online Support</a:t>
            </a:r>
          </a:p>
        </p:txBody>
      </p:sp>
      <p:sp>
        <p:nvSpPr>
          <p:cNvPr id="95" name="TextBox 94"/>
          <p:cNvSpPr txBox="1"/>
          <p:nvPr/>
        </p:nvSpPr>
        <p:spPr>
          <a:xfrm>
            <a:off x="16240515" y="9106998"/>
            <a:ext cx="5933685" cy="553998"/>
          </a:xfrm>
          <a:prstGeom prst="rect">
            <a:avLst/>
          </a:prstGeom>
          <a:noFill/>
        </p:spPr>
        <p:txBody>
          <a:bodyPr wrap="square" rtlCol="0">
            <a:spAutoFit/>
          </a:bodyPr>
          <a:lstStyle/>
          <a:p>
            <a:pPr algn="ctr"/>
            <a:r>
              <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rPr>
              <a:t>Social Media</a:t>
            </a:r>
          </a:p>
        </p:txBody>
      </p:sp>
    </p:spTree>
    <p:extLst>
      <p:ext uri="{BB962C8B-B14F-4D97-AF65-F5344CB8AC3E}">
        <p14:creationId xmlns:p14="http://schemas.microsoft.com/office/powerpoint/2010/main" val="2319069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PRICE TABLE</a:t>
            </a:r>
          </a:p>
        </p:txBody>
      </p:sp>
      <p:sp>
        <p:nvSpPr>
          <p:cNvPr id="22" name="TextBox 21"/>
          <p:cNvSpPr txBox="1"/>
          <p:nvPr/>
        </p:nvSpPr>
        <p:spPr>
          <a:xfrm>
            <a:off x="2076450" y="3018889"/>
            <a:ext cx="772339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PRICE TABLES</a:t>
            </a:r>
          </a:p>
        </p:txBody>
      </p:sp>
      <p:graphicFrame>
        <p:nvGraphicFramePr>
          <p:cNvPr id="2" name="Table 1"/>
          <p:cNvGraphicFramePr>
            <a:graphicFrameLocks noGrp="1"/>
          </p:cNvGraphicFramePr>
          <p:nvPr>
            <p:extLst>
              <p:ext uri="{D42A27DB-BD31-4B8C-83A1-F6EECF244321}">
                <p14:modId xmlns:p14="http://schemas.microsoft.com/office/powerpoint/2010/main" val="111269592"/>
              </p:ext>
            </p:extLst>
          </p:nvPr>
        </p:nvGraphicFramePr>
        <p:xfrm>
          <a:off x="2167890" y="4804323"/>
          <a:ext cx="20048220" cy="5674193"/>
        </p:xfrm>
        <a:graphic>
          <a:graphicData uri="http://schemas.openxmlformats.org/drawingml/2006/table">
            <a:tbl>
              <a:tblPr firstRow="1" firstCol="1" bandRow="1">
                <a:tableStyleId>{5C22544A-7EE6-4342-B048-85BDC9FD1C3A}</a:tableStyleId>
              </a:tblPr>
              <a:tblGrid>
                <a:gridCol w="3940302">
                  <a:extLst>
                    <a:ext uri="{9D8B030D-6E8A-4147-A177-3AD203B41FA5}">
                      <a16:colId xmlns:a16="http://schemas.microsoft.com/office/drawing/2014/main" val="143480005"/>
                    </a:ext>
                  </a:extLst>
                </a:gridCol>
                <a:gridCol w="2684653">
                  <a:extLst>
                    <a:ext uri="{9D8B030D-6E8A-4147-A177-3AD203B41FA5}">
                      <a16:colId xmlns:a16="http://schemas.microsoft.com/office/drawing/2014/main" val="3060726766"/>
                    </a:ext>
                  </a:extLst>
                </a:gridCol>
                <a:gridCol w="2684653">
                  <a:extLst>
                    <a:ext uri="{9D8B030D-6E8A-4147-A177-3AD203B41FA5}">
                      <a16:colId xmlns:a16="http://schemas.microsoft.com/office/drawing/2014/main" val="1141840885"/>
                    </a:ext>
                  </a:extLst>
                </a:gridCol>
                <a:gridCol w="2684653">
                  <a:extLst>
                    <a:ext uri="{9D8B030D-6E8A-4147-A177-3AD203B41FA5}">
                      <a16:colId xmlns:a16="http://schemas.microsoft.com/office/drawing/2014/main" val="4254868250"/>
                    </a:ext>
                  </a:extLst>
                </a:gridCol>
                <a:gridCol w="2684653">
                  <a:extLst>
                    <a:ext uri="{9D8B030D-6E8A-4147-A177-3AD203B41FA5}">
                      <a16:colId xmlns:a16="http://schemas.microsoft.com/office/drawing/2014/main" val="1916803962"/>
                    </a:ext>
                  </a:extLst>
                </a:gridCol>
                <a:gridCol w="2684653">
                  <a:extLst>
                    <a:ext uri="{9D8B030D-6E8A-4147-A177-3AD203B41FA5}">
                      <a16:colId xmlns:a16="http://schemas.microsoft.com/office/drawing/2014/main" val="2111732394"/>
                    </a:ext>
                  </a:extLst>
                </a:gridCol>
                <a:gridCol w="2684653">
                  <a:extLst>
                    <a:ext uri="{9D8B030D-6E8A-4147-A177-3AD203B41FA5}">
                      <a16:colId xmlns:a16="http://schemas.microsoft.com/office/drawing/2014/main" val="2674174812"/>
                    </a:ext>
                  </a:extLst>
                </a:gridCol>
              </a:tblGrid>
              <a:tr h="810599">
                <a:tc>
                  <a:txBody>
                    <a:bodyPr/>
                    <a:lstStyle/>
                    <a:p>
                      <a:pPr algn="ctr"/>
                      <a:endParaRPr lang="tr-TR" sz="3200">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E0BF"/>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1</a:t>
                      </a:r>
                    </a:p>
                  </a:txBody>
                  <a:tcPr anchor="ctr">
                    <a:solidFill>
                      <a:srgbClr val="0DE0BF"/>
                    </a:solidFill>
                  </a:tcPr>
                </a:tc>
                <a:tc>
                  <a:txBody>
                    <a:bodyPr/>
                    <a:lstStyle/>
                    <a:p>
                      <a:pPr marL="0" marR="0" indent="0" algn="ctr" defTabSz="1828800" rtl="0" eaLnBrk="1" fontAlgn="auto" latinLnBrk="0" hangingPunct="1">
                        <a:lnSpc>
                          <a:spcPct val="100000"/>
                        </a:lnSpc>
                        <a:spcBef>
                          <a:spcPts val="0"/>
                        </a:spcBef>
                        <a:spcAft>
                          <a:spcPts val="0"/>
                        </a:spcAft>
                        <a:buClrTx/>
                        <a:buSzTx/>
                        <a:buFontTx/>
                        <a:buNone/>
                        <a:tabLst/>
                        <a:defRPr/>
                      </a:pP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2</a:t>
                      </a:r>
                    </a:p>
                  </a:txBody>
                  <a:tcPr anchor="ctr">
                    <a:solidFill>
                      <a:srgbClr val="0DE0BF"/>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3</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E0BF"/>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4</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E0BF"/>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5</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E0BF"/>
                    </a:solidFill>
                  </a:tcPr>
                </a:tc>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Service 6</a:t>
                      </a:r>
                      <a:endParaRPr lang="tr-TR" sz="320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0DE0BF"/>
                    </a:solidFill>
                  </a:tcPr>
                </a:tc>
                <a:extLst>
                  <a:ext uri="{0D108BD9-81ED-4DB2-BD59-A6C34878D82A}">
                    <a16:rowId xmlns:a16="http://schemas.microsoft.com/office/drawing/2014/main" val="1183671509"/>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Basic</a:t>
                      </a:r>
                    </a:p>
                  </a:txBody>
                  <a:tcPr anchor="ctr">
                    <a:solidFill>
                      <a:srgbClr val="0DE0BF"/>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$100</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extLst>
                  <a:ext uri="{0D108BD9-81ED-4DB2-BD59-A6C34878D82A}">
                    <a16:rowId xmlns:a16="http://schemas.microsoft.com/office/drawing/2014/main" val="2130867313"/>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Premium</a:t>
                      </a:r>
                    </a:p>
                  </a:txBody>
                  <a:tcPr anchor="ctr">
                    <a:solidFill>
                      <a:srgbClr val="0DE0BF"/>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$150</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$250</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extLst>
                  <a:ext uri="{0D108BD9-81ED-4DB2-BD59-A6C34878D82A}">
                    <a16:rowId xmlns:a16="http://schemas.microsoft.com/office/drawing/2014/main" val="2311021965"/>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Pro</a:t>
                      </a:r>
                    </a:p>
                  </a:txBody>
                  <a:tcPr anchor="ctr">
                    <a:solidFill>
                      <a:srgbClr val="0DE0BF"/>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extLst>
                  <a:ext uri="{0D108BD9-81ED-4DB2-BD59-A6C34878D82A}">
                    <a16:rowId xmlns:a16="http://schemas.microsoft.com/office/drawing/2014/main" val="302824492"/>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Monthly</a:t>
                      </a:r>
                    </a:p>
                  </a:txBody>
                  <a:tcPr anchor="ctr">
                    <a:solidFill>
                      <a:srgbClr val="0DE0BF"/>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$370</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$525</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extLst>
                  <a:ext uri="{0D108BD9-81ED-4DB2-BD59-A6C34878D82A}">
                    <a16:rowId xmlns:a16="http://schemas.microsoft.com/office/drawing/2014/main" val="100574316"/>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Annually</a:t>
                      </a:r>
                    </a:p>
                  </a:txBody>
                  <a:tcPr anchor="ctr">
                    <a:solidFill>
                      <a:srgbClr val="0DE0BF"/>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$1.250</a:t>
                      </a:r>
                    </a:p>
                  </a:txBody>
                  <a:tcPr anchor="ctr">
                    <a:solidFill>
                      <a:srgbClr val="747474"/>
                    </a:solidFill>
                  </a:tcPr>
                </a:tc>
                <a:extLst>
                  <a:ext uri="{0D108BD9-81ED-4DB2-BD59-A6C34878D82A}">
                    <a16:rowId xmlns:a16="http://schemas.microsoft.com/office/drawing/2014/main" val="1572419683"/>
                  </a:ext>
                </a:extLst>
              </a:tr>
              <a:tr h="810599">
                <a:tc>
                  <a:txBody>
                    <a:bodyPr/>
                    <a:lstStyle/>
                    <a:p>
                      <a:pPr algn="ctr"/>
                      <a:r>
                        <a:rPr lang="tr-TR" sz="3200" b="0">
                          <a:solidFill>
                            <a:schemeClr val="bg2">
                              <a:lumMod val="10000"/>
                            </a:schemeClr>
                          </a:solidFill>
                          <a:latin typeface="Open Sans" panose="020B0606030504020204" pitchFamily="34" charset="0"/>
                          <a:ea typeface="Open Sans" panose="020B0606030504020204" pitchFamily="34" charset="0"/>
                          <a:cs typeface="Open Sans" panose="020B0606030504020204" pitchFamily="34" charset="0"/>
                        </a:rPr>
                        <a:t>Trial</a:t>
                      </a:r>
                    </a:p>
                  </a:txBody>
                  <a:tcPr anchor="ctr">
                    <a:solidFill>
                      <a:srgbClr val="0DE0BF"/>
                    </a:solidFill>
                  </a:tcPr>
                </a:tc>
                <a:tc>
                  <a:txBody>
                    <a:bodyPr/>
                    <a:lstStyle/>
                    <a:p>
                      <a:pPr algn="ctr"/>
                      <a:r>
                        <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rPr>
                        <a:t>Free</a:t>
                      </a: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tc>
                  <a:txBody>
                    <a:bodyPr/>
                    <a:lstStyle/>
                    <a:p>
                      <a:pPr algn="ctr"/>
                      <a:endParaRPr lang="tr-TR" sz="2800">
                        <a:solidFill>
                          <a:srgbClr val="F1F0F0"/>
                        </a:solidFill>
                        <a:latin typeface="Open Sans" panose="020B0606030504020204" pitchFamily="34" charset="0"/>
                        <a:ea typeface="Open Sans" panose="020B0606030504020204" pitchFamily="34" charset="0"/>
                        <a:cs typeface="Open Sans" panose="020B0606030504020204" pitchFamily="34" charset="0"/>
                      </a:endParaRPr>
                    </a:p>
                  </a:txBody>
                  <a:tcPr anchor="ctr">
                    <a:solidFill>
                      <a:srgbClr val="747474"/>
                    </a:solidFill>
                  </a:tcPr>
                </a:tc>
                <a:extLst>
                  <a:ext uri="{0D108BD9-81ED-4DB2-BD59-A6C34878D82A}">
                    <a16:rowId xmlns:a16="http://schemas.microsoft.com/office/drawing/2014/main" val="2153316458"/>
                  </a:ext>
                </a:extLst>
              </a:tr>
            </a:tbl>
          </a:graphicData>
        </a:graphic>
      </p:graphicFrame>
    </p:spTree>
    <p:extLst>
      <p:ext uri="{BB962C8B-B14F-4D97-AF65-F5344CB8AC3E}">
        <p14:creationId xmlns:p14="http://schemas.microsoft.com/office/powerpoint/2010/main" val="3941724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 name="TextBox 8"/>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HALF PAGE PHOTO SLIDE</a:t>
            </a:r>
          </a:p>
        </p:txBody>
      </p:sp>
      <p:sp>
        <p:nvSpPr>
          <p:cNvPr id="10" name="TextBox 9"/>
          <p:cNvSpPr txBox="1"/>
          <p:nvPr/>
        </p:nvSpPr>
        <p:spPr>
          <a:xfrm>
            <a:off x="2076450" y="3018889"/>
            <a:ext cx="9946441" cy="646331"/>
          </a:xfrm>
          <a:prstGeom prst="rect">
            <a:avLst/>
          </a:prstGeom>
          <a:noFill/>
        </p:spPr>
        <p:txBody>
          <a:bodyPr wrap="none" rtlCol="0">
            <a:spAutoFit/>
          </a:bodyPr>
          <a:lstStyle/>
          <a:p>
            <a:r>
              <a:rPr lang="tr-TR" spc="3000">
                <a:solidFill>
                  <a:srgbClr val="F1F0F0"/>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11" name="Rectangle 10"/>
          <p:cNvSpPr/>
          <p:nvPr/>
        </p:nvSpPr>
        <p:spPr>
          <a:xfrm>
            <a:off x="2076450" y="6458426"/>
            <a:ext cx="203835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2076450" y="9343965"/>
            <a:ext cx="203835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Sed tristique consectetur dictum. Pellentesque ullamcorper, nunc quis mollis faucibus, neque.</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2076450" y="5904428"/>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2076450" y="8789967"/>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1888285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PROCESS SLIDE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6" name="Diagram 5"/>
          <p:cNvGraphicFramePr/>
          <p:nvPr>
            <p:extLst>
              <p:ext uri="{D42A27DB-BD31-4B8C-83A1-F6EECF244321}">
                <p14:modId xmlns:p14="http://schemas.microsoft.com/office/powerpoint/2010/main" val="169070565"/>
              </p:ext>
            </p:extLst>
          </p:nvPr>
        </p:nvGraphicFramePr>
        <p:xfrm>
          <a:off x="2152648" y="3803904"/>
          <a:ext cx="20021552" cy="3384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2" name="Rectangle 41"/>
          <p:cNvSpPr/>
          <p:nvPr/>
        </p:nvSpPr>
        <p:spPr>
          <a:xfrm>
            <a:off x="2878194"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49" name="Rectangle 48"/>
          <p:cNvSpPr/>
          <p:nvPr/>
        </p:nvSpPr>
        <p:spPr>
          <a:xfrm>
            <a:off x="7828231"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0" name="Rectangle 49"/>
          <p:cNvSpPr/>
          <p:nvPr/>
        </p:nvSpPr>
        <p:spPr>
          <a:xfrm>
            <a:off x="12778268"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
        <p:nvSpPr>
          <p:cNvPr id="51" name="Rectangle 50"/>
          <p:cNvSpPr/>
          <p:nvPr/>
        </p:nvSpPr>
        <p:spPr>
          <a:xfrm>
            <a:off x="17728305" y="6664695"/>
            <a:ext cx="3943230" cy="3970318"/>
          </a:xfrm>
          <a:prstGeom prst="rect">
            <a:avLst/>
          </a:prstGeom>
        </p:spPr>
        <p:txBody>
          <a:bodyPr wrap="square">
            <a:spAutoFit/>
          </a:bodyPr>
          <a:lstStyle/>
          <a:p>
            <a:pPr algn="ctr"/>
            <a:r>
              <a:rPr lang="tr-TR" sz="2800">
                <a:solidFill>
                  <a:srgbClr val="F1F0F0"/>
                </a:solidFill>
                <a:latin typeface="Open Sans" panose="020B0606030504020204" pitchFamily="34" charset="0"/>
              </a:rPr>
              <a:t>Lorem ipsum dolor sit amet, consectetur adipiscing elit. Nam porttitor augue non purus ultrices pretium. Etiam fermentum lectus suscipit vehicula dictum. </a:t>
            </a:r>
          </a:p>
        </p:txBody>
      </p:sp>
    </p:spTree>
    <p:extLst>
      <p:ext uri="{BB962C8B-B14F-4D97-AF65-F5344CB8AC3E}">
        <p14:creationId xmlns:p14="http://schemas.microsoft.com/office/powerpoint/2010/main" val="3882609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TEXT WITH PHOTO</a:t>
            </a:r>
          </a:p>
        </p:txBody>
      </p:sp>
      <p:sp>
        <p:nvSpPr>
          <p:cNvPr id="22" name="TextBox 21"/>
          <p:cNvSpPr txBox="1"/>
          <p:nvPr/>
        </p:nvSpPr>
        <p:spPr>
          <a:xfrm>
            <a:off x="2076450" y="3018889"/>
            <a:ext cx="9946441"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WITH PHOTO</a:t>
            </a:r>
          </a:p>
        </p:txBody>
      </p:sp>
      <p:sp>
        <p:nvSpPr>
          <p:cNvPr id="3" name="Rounded Rectangle 2"/>
          <p:cNvSpPr/>
          <p:nvPr/>
        </p:nvSpPr>
        <p:spPr>
          <a:xfrm>
            <a:off x="12702005" y="4754879"/>
            <a:ext cx="9605545" cy="5797297"/>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076450" y="8507491"/>
            <a:ext cx="88392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2076450" y="4609028"/>
            <a:ext cx="550545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8" name="Rectangle 17"/>
          <p:cNvSpPr/>
          <p:nvPr/>
        </p:nvSpPr>
        <p:spPr>
          <a:xfrm>
            <a:off x="2076450" y="5161954"/>
            <a:ext cx="8839200" cy="1938992"/>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076450" y="7953493"/>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3808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9" name="Diagram 8"/>
          <p:cNvGraphicFramePr/>
          <p:nvPr>
            <p:extLst>
              <p:ext uri="{D42A27DB-BD31-4B8C-83A1-F6EECF244321}">
                <p14:modId xmlns:p14="http://schemas.microsoft.com/office/powerpoint/2010/main" val="1046995370"/>
              </p:ext>
            </p:extLst>
          </p:nvPr>
        </p:nvGraphicFramePr>
        <p:xfrm>
          <a:off x="7905750" y="4450235"/>
          <a:ext cx="8572500" cy="6650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SEGMENTED CYCLE</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PPT SMARTART</a:t>
            </a:r>
          </a:p>
        </p:txBody>
      </p:sp>
      <p:sp>
        <p:nvSpPr>
          <p:cNvPr id="42" name="Rectangle 41"/>
          <p:cNvSpPr/>
          <p:nvPr/>
        </p:nvSpPr>
        <p:spPr>
          <a:xfrm>
            <a:off x="2076450" y="6495096"/>
            <a:ext cx="5829300" cy="954107"/>
          </a:xfrm>
          <a:prstGeom prst="rect">
            <a:avLst/>
          </a:prstGeom>
        </p:spPr>
        <p:txBody>
          <a:bodyPr wrap="square">
            <a:spAutoFit/>
          </a:bodyPr>
          <a:lstStyle/>
          <a:p>
            <a:r>
              <a:rPr lang="tr-TR" sz="2800">
                <a:solidFill>
                  <a:srgbClr val="F1F0F0"/>
                </a:solidFill>
                <a:latin typeface="Open Sans" panose="020B0606030504020204" pitchFamily="34" charset="0"/>
              </a:rPr>
              <a:t>Lorem ipsum dolor sit amet, consectetur adipiscing elit.</a:t>
            </a:r>
          </a:p>
        </p:txBody>
      </p:sp>
      <p:sp>
        <p:nvSpPr>
          <p:cNvPr id="10" name="Rectangle 9"/>
          <p:cNvSpPr/>
          <p:nvPr/>
        </p:nvSpPr>
        <p:spPr>
          <a:xfrm>
            <a:off x="2076450" y="9893125"/>
            <a:ext cx="5829300" cy="954107"/>
          </a:xfrm>
          <a:prstGeom prst="rect">
            <a:avLst/>
          </a:prstGeom>
        </p:spPr>
        <p:txBody>
          <a:bodyPr wrap="square">
            <a:spAutoFit/>
          </a:bodyPr>
          <a:lstStyle/>
          <a:p>
            <a:r>
              <a:rPr lang="tr-TR" sz="2800">
                <a:solidFill>
                  <a:srgbClr val="F1F0F0"/>
                </a:solidFill>
                <a:latin typeface="Open Sans" panose="020B0606030504020204" pitchFamily="34" charset="0"/>
              </a:rPr>
              <a:t>Lorem ipsum dolor sit amet, consectetur adipiscing elit. </a:t>
            </a:r>
          </a:p>
        </p:txBody>
      </p:sp>
      <p:sp>
        <p:nvSpPr>
          <p:cNvPr id="12" name="Rectangle 11"/>
          <p:cNvSpPr/>
          <p:nvPr/>
        </p:nvSpPr>
        <p:spPr>
          <a:xfrm>
            <a:off x="16476844" y="6495096"/>
            <a:ext cx="5662302" cy="954107"/>
          </a:xfrm>
          <a:prstGeom prst="rect">
            <a:avLst/>
          </a:prstGeom>
        </p:spPr>
        <p:txBody>
          <a:bodyPr wrap="square">
            <a:spAutoFit/>
          </a:bodyPr>
          <a:lstStyle/>
          <a:p>
            <a:pPr algn="r"/>
            <a:r>
              <a:rPr lang="tr-TR" sz="2800">
                <a:solidFill>
                  <a:srgbClr val="F1F0F0"/>
                </a:solidFill>
                <a:latin typeface="Open Sans" panose="020B0606030504020204" pitchFamily="34" charset="0"/>
              </a:rPr>
              <a:t>Lorem ipsum dolor sit amet, consectetur adipiscing elit. </a:t>
            </a:r>
          </a:p>
        </p:txBody>
      </p:sp>
      <p:sp>
        <p:nvSpPr>
          <p:cNvPr id="13" name="Rectangle 12"/>
          <p:cNvSpPr/>
          <p:nvPr/>
        </p:nvSpPr>
        <p:spPr>
          <a:xfrm>
            <a:off x="16476844" y="9893125"/>
            <a:ext cx="5662302" cy="954107"/>
          </a:xfrm>
          <a:prstGeom prst="rect">
            <a:avLst/>
          </a:prstGeom>
        </p:spPr>
        <p:txBody>
          <a:bodyPr wrap="square">
            <a:spAutoFit/>
          </a:bodyPr>
          <a:lstStyle/>
          <a:p>
            <a:pPr algn="r"/>
            <a:r>
              <a:rPr lang="tr-TR" sz="2800">
                <a:solidFill>
                  <a:srgbClr val="F1F0F0"/>
                </a:solidFill>
                <a:latin typeface="Open Sans" panose="020B0606030504020204" pitchFamily="34" charset="0"/>
              </a:rPr>
              <a:t>Lorem ipsum dolor sit amet, consectetur adipiscing elit. </a:t>
            </a:r>
          </a:p>
        </p:txBody>
      </p:sp>
      <p:sp>
        <p:nvSpPr>
          <p:cNvPr id="4" name="Rectangle 3"/>
          <p:cNvSpPr/>
          <p:nvPr/>
        </p:nvSpPr>
        <p:spPr>
          <a:xfrm>
            <a:off x="2361101" y="5066368"/>
            <a:ext cx="728084" cy="923330"/>
          </a:xfrm>
          <a:prstGeom prst="rect">
            <a:avLst/>
          </a:prstGeom>
        </p:spPr>
        <p:txBody>
          <a:bodyPr wrap="none">
            <a:spAutoFit/>
          </a:bodyPr>
          <a:lstStyle/>
          <a:p>
            <a:r>
              <a:rPr lang="tr-TR" sz="5400">
                <a:solidFill>
                  <a:srgbClr val="0DE0BF"/>
                </a:solidFill>
                <a:latin typeface="FontAwesome" pitchFamily="2" charset="0"/>
              </a:rPr>
              <a:t></a:t>
            </a:r>
            <a:endParaRPr lang="tr-TR" sz="5400">
              <a:solidFill>
                <a:srgbClr val="0DE0BF"/>
              </a:solidFill>
            </a:endParaRPr>
          </a:p>
        </p:txBody>
      </p:sp>
      <p:sp>
        <p:nvSpPr>
          <p:cNvPr id="16" name="Rectangle 15"/>
          <p:cNvSpPr/>
          <p:nvPr/>
        </p:nvSpPr>
        <p:spPr>
          <a:xfrm>
            <a:off x="2361101" y="8592407"/>
            <a:ext cx="728084" cy="923330"/>
          </a:xfrm>
          <a:prstGeom prst="rect">
            <a:avLst/>
          </a:prstGeom>
        </p:spPr>
        <p:txBody>
          <a:bodyPr wrap="none">
            <a:spAutoFit/>
          </a:bodyPr>
          <a:lstStyle/>
          <a:p>
            <a:r>
              <a:rPr lang="tr-TR" sz="5400">
                <a:solidFill>
                  <a:srgbClr val="0DE0BF"/>
                </a:solidFill>
                <a:latin typeface="FontAwesome" pitchFamily="2" charset="0"/>
              </a:rPr>
              <a:t></a:t>
            </a:r>
            <a:endParaRPr lang="tr-TR" sz="5400">
              <a:solidFill>
                <a:srgbClr val="0DE0BF"/>
              </a:solidFill>
            </a:endParaRPr>
          </a:p>
        </p:txBody>
      </p:sp>
      <p:sp>
        <p:nvSpPr>
          <p:cNvPr id="7" name="Rounded Rectangle 6"/>
          <p:cNvSpPr/>
          <p:nvPr/>
        </p:nvSpPr>
        <p:spPr>
          <a:xfrm>
            <a:off x="2076450" y="4879340"/>
            <a:ext cx="1297386" cy="1297386"/>
          </a:xfrm>
          <a:prstGeom prst="roundRect">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Rounded Rectangle 20"/>
          <p:cNvSpPr/>
          <p:nvPr/>
        </p:nvSpPr>
        <p:spPr>
          <a:xfrm>
            <a:off x="2076450" y="8368803"/>
            <a:ext cx="1297386" cy="1297386"/>
          </a:xfrm>
          <a:prstGeom prst="roundRect">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3" name="Rectangle 22"/>
          <p:cNvSpPr/>
          <p:nvPr/>
        </p:nvSpPr>
        <p:spPr>
          <a:xfrm>
            <a:off x="21126411" y="5084656"/>
            <a:ext cx="728084" cy="923330"/>
          </a:xfrm>
          <a:prstGeom prst="rect">
            <a:avLst/>
          </a:prstGeom>
        </p:spPr>
        <p:txBody>
          <a:bodyPr wrap="none">
            <a:spAutoFit/>
          </a:bodyPr>
          <a:lstStyle/>
          <a:p>
            <a:r>
              <a:rPr lang="tr-TR" sz="5400">
                <a:solidFill>
                  <a:srgbClr val="0DE0BF"/>
                </a:solidFill>
                <a:latin typeface="FontAwesome" pitchFamily="2" charset="0"/>
              </a:rPr>
              <a:t></a:t>
            </a:r>
            <a:endParaRPr lang="tr-TR" sz="5400">
              <a:solidFill>
                <a:srgbClr val="0DE0BF"/>
              </a:solidFill>
            </a:endParaRPr>
          </a:p>
        </p:txBody>
      </p:sp>
      <p:sp>
        <p:nvSpPr>
          <p:cNvPr id="24" name="Rectangle 23"/>
          <p:cNvSpPr/>
          <p:nvPr/>
        </p:nvSpPr>
        <p:spPr>
          <a:xfrm>
            <a:off x="21108123" y="8592407"/>
            <a:ext cx="777777" cy="923330"/>
          </a:xfrm>
          <a:prstGeom prst="rect">
            <a:avLst/>
          </a:prstGeom>
        </p:spPr>
        <p:txBody>
          <a:bodyPr wrap="none">
            <a:spAutoFit/>
          </a:bodyPr>
          <a:lstStyle/>
          <a:p>
            <a:r>
              <a:rPr lang="tr-TR" sz="5400">
                <a:solidFill>
                  <a:srgbClr val="0DE0BF"/>
                </a:solidFill>
                <a:latin typeface="FontAwesome" pitchFamily="2" charset="0"/>
              </a:rPr>
              <a:t></a:t>
            </a:r>
            <a:endParaRPr lang="tr-TR" sz="5400">
              <a:solidFill>
                <a:srgbClr val="0DE0BF"/>
              </a:solidFill>
            </a:endParaRPr>
          </a:p>
        </p:txBody>
      </p:sp>
      <p:sp>
        <p:nvSpPr>
          <p:cNvPr id="25" name="Rounded Rectangle 24"/>
          <p:cNvSpPr/>
          <p:nvPr/>
        </p:nvSpPr>
        <p:spPr>
          <a:xfrm>
            <a:off x="20841760" y="4879340"/>
            <a:ext cx="1297386" cy="1297386"/>
          </a:xfrm>
          <a:prstGeom prst="roundRect">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6" name="Rounded Rectangle 25"/>
          <p:cNvSpPr/>
          <p:nvPr/>
        </p:nvSpPr>
        <p:spPr>
          <a:xfrm>
            <a:off x="20841760" y="8368803"/>
            <a:ext cx="1297386" cy="1297386"/>
          </a:xfrm>
          <a:prstGeom prst="roundRect">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895791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890842039"/>
              </p:ext>
            </p:extLst>
          </p:nvPr>
        </p:nvGraphicFramePr>
        <p:xfrm>
          <a:off x="2076450" y="4879340"/>
          <a:ext cx="20062696" cy="58008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2076450" y="1695450"/>
            <a:ext cx="1941195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ORGANIZATIONAL HIERARCHY</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PPT SMARTART</a:t>
            </a:r>
          </a:p>
        </p:txBody>
      </p:sp>
    </p:spTree>
    <p:extLst>
      <p:ext uri="{BB962C8B-B14F-4D97-AF65-F5344CB8AC3E}">
        <p14:creationId xmlns:p14="http://schemas.microsoft.com/office/powerpoint/2010/main" val="561605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7" name="Rectangle 6"/>
          <p:cNvSpPr/>
          <p:nvPr/>
        </p:nvSpPr>
        <p:spPr>
          <a:xfrm>
            <a:off x="2076450" y="8507491"/>
            <a:ext cx="6123792"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2076450" y="4609028"/>
            <a:ext cx="6123792"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6123792"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GRID MATRIX</a:t>
            </a:r>
          </a:p>
        </p:txBody>
      </p:sp>
      <p:sp>
        <p:nvSpPr>
          <p:cNvPr id="22" name="TextBox 21"/>
          <p:cNvSpPr txBox="1"/>
          <p:nvPr/>
        </p:nvSpPr>
        <p:spPr>
          <a:xfrm>
            <a:off x="2076450" y="3018889"/>
            <a:ext cx="8032776"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PPT SMARTART</a:t>
            </a:r>
          </a:p>
        </p:txBody>
      </p:sp>
      <p:graphicFrame>
        <p:nvGraphicFramePr>
          <p:cNvPr id="3" name="Diagram 2"/>
          <p:cNvGraphicFramePr/>
          <p:nvPr>
            <p:extLst>
              <p:ext uri="{D42A27DB-BD31-4B8C-83A1-F6EECF244321}">
                <p14:modId xmlns:p14="http://schemas.microsoft.com/office/powerpoint/2010/main" val="297942844"/>
              </p:ext>
            </p:extLst>
          </p:nvPr>
        </p:nvGraphicFramePr>
        <p:xfrm>
          <a:off x="6915150" y="4609028"/>
          <a:ext cx="10210800" cy="6299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2076450" y="7953493"/>
            <a:ext cx="6123792"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4" name="Rectangle 3"/>
          <p:cNvSpPr/>
          <p:nvPr/>
        </p:nvSpPr>
        <p:spPr>
          <a:xfrm>
            <a:off x="10146877" y="5811529"/>
            <a:ext cx="788999"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2" name="Rectangle 11"/>
          <p:cNvSpPr/>
          <p:nvPr/>
        </p:nvSpPr>
        <p:spPr>
          <a:xfrm>
            <a:off x="13077042" y="5792479"/>
            <a:ext cx="843501"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3" name="Rectangle 12"/>
          <p:cNvSpPr/>
          <p:nvPr/>
        </p:nvSpPr>
        <p:spPr>
          <a:xfrm>
            <a:off x="10008809" y="8790858"/>
            <a:ext cx="954107"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4" name="Rectangle 13"/>
          <p:cNvSpPr/>
          <p:nvPr/>
        </p:nvSpPr>
        <p:spPr>
          <a:xfrm>
            <a:off x="12997723" y="8733708"/>
            <a:ext cx="1008609" cy="1015663"/>
          </a:xfrm>
          <a:prstGeom prst="rect">
            <a:avLst/>
          </a:prstGeom>
        </p:spPr>
        <p:txBody>
          <a:bodyPr wrap="none">
            <a:spAutoFit/>
          </a:bodyPr>
          <a:lstStyle/>
          <a:p>
            <a:r>
              <a:rPr lang="tr-TR" sz="6000">
                <a:solidFill>
                  <a:schemeClr val="bg2">
                    <a:lumMod val="10000"/>
                  </a:schemeClr>
                </a:solidFill>
                <a:latin typeface="FontAwesome" pitchFamily="2" charset="0"/>
              </a:rPr>
              <a:t></a:t>
            </a:r>
            <a:endParaRPr lang="tr-TR" sz="6000">
              <a:solidFill>
                <a:schemeClr val="bg2">
                  <a:lumMod val="10000"/>
                </a:schemeClr>
              </a:solidFill>
            </a:endParaRPr>
          </a:p>
        </p:txBody>
      </p:sp>
      <p:sp>
        <p:nvSpPr>
          <p:cNvPr id="18" name="Rectangle 17"/>
          <p:cNvSpPr/>
          <p:nvPr/>
        </p:nvSpPr>
        <p:spPr>
          <a:xfrm>
            <a:off x="16031358" y="8507491"/>
            <a:ext cx="6123792"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16031358" y="4609028"/>
            <a:ext cx="6123792"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21" name="Rectangle 20"/>
          <p:cNvSpPr/>
          <p:nvPr/>
        </p:nvSpPr>
        <p:spPr>
          <a:xfrm>
            <a:off x="16031358" y="5161954"/>
            <a:ext cx="6123792"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16031358" y="7953493"/>
            <a:ext cx="6123792"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Tree>
    <p:extLst>
      <p:ext uri="{BB962C8B-B14F-4D97-AF65-F5344CB8AC3E}">
        <p14:creationId xmlns:p14="http://schemas.microsoft.com/office/powerpoint/2010/main" val="242389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SOCIAL MEDIA</a:t>
            </a:r>
          </a:p>
        </p:txBody>
      </p:sp>
      <p:sp>
        <p:nvSpPr>
          <p:cNvPr id="22" name="TextBox 21"/>
          <p:cNvSpPr txBox="1"/>
          <p:nvPr/>
        </p:nvSpPr>
        <p:spPr>
          <a:xfrm>
            <a:off x="2076450" y="3018889"/>
            <a:ext cx="8507457"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WE ARE SOCIAL</a:t>
            </a:r>
          </a:p>
        </p:txBody>
      </p:sp>
      <p:sp>
        <p:nvSpPr>
          <p:cNvPr id="18" name="TextBox 17"/>
          <p:cNvSpPr txBox="1"/>
          <p:nvPr/>
        </p:nvSpPr>
        <p:spPr>
          <a:xfrm>
            <a:off x="9016806" y="4976794"/>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19" name="TextBox 18"/>
          <p:cNvSpPr txBox="1"/>
          <p:nvPr/>
        </p:nvSpPr>
        <p:spPr>
          <a:xfrm>
            <a:off x="3666152" y="4976794"/>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1" name="TextBox 20"/>
          <p:cNvSpPr txBox="1"/>
          <p:nvPr/>
        </p:nvSpPr>
        <p:spPr>
          <a:xfrm>
            <a:off x="14458900" y="8238326"/>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3" name="TextBox 22"/>
          <p:cNvSpPr txBox="1"/>
          <p:nvPr/>
        </p:nvSpPr>
        <p:spPr>
          <a:xfrm>
            <a:off x="19861326" y="8274902"/>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4" name="TextBox 23"/>
          <p:cNvSpPr txBox="1"/>
          <p:nvPr/>
        </p:nvSpPr>
        <p:spPr>
          <a:xfrm>
            <a:off x="3647863" y="8256614"/>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5" name="TextBox 24"/>
          <p:cNvSpPr txBox="1"/>
          <p:nvPr/>
        </p:nvSpPr>
        <p:spPr>
          <a:xfrm>
            <a:off x="14495476" y="4903642"/>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6" name="TextBox 25"/>
          <p:cNvSpPr txBox="1"/>
          <p:nvPr/>
        </p:nvSpPr>
        <p:spPr>
          <a:xfrm>
            <a:off x="9016806" y="8274902"/>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27" name="TextBox 26"/>
          <p:cNvSpPr txBox="1"/>
          <p:nvPr/>
        </p:nvSpPr>
        <p:spPr>
          <a:xfrm>
            <a:off x="19864418" y="5013370"/>
            <a:ext cx="441497" cy="1107996"/>
          </a:xfrm>
          <a:prstGeom prst="rect">
            <a:avLst/>
          </a:prstGeom>
          <a:noFill/>
        </p:spPr>
        <p:txBody>
          <a:bodyPr wrap="square" rtlCol="0">
            <a:spAutoFit/>
          </a:bodyPr>
          <a:lstStyle/>
          <a:p>
            <a:pPr algn="ctr"/>
            <a:r>
              <a:rPr lang="tr-TR" sz="6600" dirty="0">
                <a:solidFill>
                  <a:srgbClr val="0DE0BF"/>
                </a:solidFill>
                <a:latin typeface="FontAwesome" pitchFamily="2" charset="0"/>
              </a:rPr>
              <a:t></a:t>
            </a:r>
            <a:endParaRPr lang="tr-TR" sz="6600" dirty="0">
              <a:solidFill>
                <a:srgbClr val="0DE0BF"/>
              </a:solidFill>
            </a:endParaRPr>
          </a:p>
        </p:txBody>
      </p:sp>
      <p:sp>
        <p:nvSpPr>
          <p:cNvPr id="35" name="TextBox 34"/>
          <p:cNvSpPr txBox="1"/>
          <p:nvPr/>
        </p:nvSpPr>
        <p:spPr>
          <a:xfrm>
            <a:off x="12772082" y="10162928"/>
            <a:ext cx="3851708"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YOUTUBE/YOURURL</a:t>
            </a:r>
          </a:p>
        </p:txBody>
      </p:sp>
      <p:sp>
        <p:nvSpPr>
          <p:cNvPr id="36" name="TextBox 35"/>
          <p:cNvSpPr txBox="1"/>
          <p:nvPr/>
        </p:nvSpPr>
        <p:spPr>
          <a:xfrm>
            <a:off x="2076450" y="6850182"/>
            <a:ext cx="3620903"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TWITTER/YOURURL</a:t>
            </a:r>
          </a:p>
        </p:txBody>
      </p:sp>
      <p:sp>
        <p:nvSpPr>
          <p:cNvPr id="37" name="TextBox 36"/>
          <p:cNvSpPr txBox="1"/>
          <p:nvPr/>
        </p:nvSpPr>
        <p:spPr>
          <a:xfrm>
            <a:off x="12686373" y="6850182"/>
            <a:ext cx="402312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LINKEDIN/YOURURL</a:t>
            </a:r>
          </a:p>
        </p:txBody>
      </p:sp>
      <p:sp>
        <p:nvSpPr>
          <p:cNvPr id="38" name="TextBox 37"/>
          <p:cNvSpPr txBox="1"/>
          <p:nvPr/>
        </p:nvSpPr>
        <p:spPr>
          <a:xfrm>
            <a:off x="18091891" y="6850182"/>
            <a:ext cx="402312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PINTEREST/YOURURL</a:t>
            </a:r>
          </a:p>
        </p:txBody>
      </p:sp>
      <p:sp>
        <p:nvSpPr>
          <p:cNvPr id="39" name="TextBox 38"/>
          <p:cNvSpPr txBox="1"/>
          <p:nvPr/>
        </p:nvSpPr>
        <p:spPr>
          <a:xfrm>
            <a:off x="7032804" y="6850182"/>
            <a:ext cx="4519227"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FACEBOOK/YOURURL</a:t>
            </a:r>
          </a:p>
        </p:txBody>
      </p:sp>
      <p:sp>
        <p:nvSpPr>
          <p:cNvPr id="40" name="TextBox 39"/>
          <p:cNvSpPr txBox="1"/>
          <p:nvPr/>
        </p:nvSpPr>
        <p:spPr>
          <a:xfrm>
            <a:off x="17776988" y="10162928"/>
            <a:ext cx="4719899"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GOOGLEPLUS/YOURURL</a:t>
            </a:r>
          </a:p>
        </p:txBody>
      </p:sp>
      <p:sp>
        <p:nvSpPr>
          <p:cNvPr id="41" name="TextBox 40"/>
          <p:cNvSpPr txBox="1"/>
          <p:nvPr/>
        </p:nvSpPr>
        <p:spPr>
          <a:xfrm>
            <a:off x="1648031" y="10162928"/>
            <a:ext cx="447773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INSTAGRAM/YOURURL</a:t>
            </a:r>
          </a:p>
        </p:txBody>
      </p:sp>
      <p:sp>
        <p:nvSpPr>
          <p:cNvPr id="42" name="TextBox 41"/>
          <p:cNvSpPr txBox="1"/>
          <p:nvPr/>
        </p:nvSpPr>
        <p:spPr>
          <a:xfrm>
            <a:off x="7053549" y="10162928"/>
            <a:ext cx="4477736" cy="523220"/>
          </a:xfrm>
          <a:prstGeom prst="rect">
            <a:avLst/>
          </a:prstGeom>
          <a:noFill/>
        </p:spPr>
        <p:txBody>
          <a:bodyPr wrap="square" rtlCol="0">
            <a:spAutoFit/>
          </a:bodyPr>
          <a:lstStyle/>
          <a:p>
            <a:pPr algn="ctr"/>
            <a:r>
              <a:rPr lang="tr-TR" sz="2800" dirty="0">
                <a:solidFill>
                  <a:srgbClr val="F1F0F0"/>
                </a:solidFill>
                <a:latin typeface="Open Sans" panose="020B0606030504020204" pitchFamily="34" charset="0"/>
                <a:ea typeface="Open Sans" panose="020B0606030504020204" pitchFamily="34" charset="0"/>
                <a:cs typeface="Open Sans" panose="020B0606030504020204" pitchFamily="34" charset="0"/>
              </a:rPr>
              <a:t>TUMBLR/YOURURL</a:t>
            </a:r>
          </a:p>
        </p:txBody>
      </p:sp>
      <p:sp>
        <p:nvSpPr>
          <p:cNvPr id="2" name="Oval 1"/>
          <p:cNvSpPr/>
          <p:nvPr/>
        </p:nvSpPr>
        <p:spPr>
          <a:xfrm>
            <a:off x="2962656" y="4616392"/>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28" name="Oval 27"/>
          <p:cNvSpPr/>
          <p:nvPr/>
        </p:nvSpPr>
        <p:spPr>
          <a:xfrm>
            <a:off x="8362950" y="4616392"/>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29" name="Oval 28"/>
          <p:cNvSpPr/>
          <p:nvPr/>
        </p:nvSpPr>
        <p:spPr>
          <a:xfrm>
            <a:off x="13763244" y="4616392"/>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0" name="Oval 29"/>
          <p:cNvSpPr/>
          <p:nvPr/>
        </p:nvSpPr>
        <p:spPr>
          <a:xfrm>
            <a:off x="19163538" y="4616392"/>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1" name="Oval 30"/>
          <p:cNvSpPr/>
          <p:nvPr/>
        </p:nvSpPr>
        <p:spPr>
          <a:xfrm>
            <a:off x="2962656" y="7877864"/>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2" name="Oval 31"/>
          <p:cNvSpPr/>
          <p:nvPr/>
        </p:nvSpPr>
        <p:spPr>
          <a:xfrm>
            <a:off x="8362950" y="7877864"/>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3" name="Oval 32"/>
          <p:cNvSpPr/>
          <p:nvPr/>
        </p:nvSpPr>
        <p:spPr>
          <a:xfrm>
            <a:off x="13763244" y="7877864"/>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
        <p:nvSpPr>
          <p:cNvPr id="34" name="Oval 33"/>
          <p:cNvSpPr/>
          <p:nvPr/>
        </p:nvSpPr>
        <p:spPr>
          <a:xfrm>
            <a:off x="19163538" y="7877864"/>
            <a:ext cx="1828800" cy="1828800"/>
          </a:xfrm>
          <a:prstGeom prst="ellipse">
            <a:avLst/>
          </a:prstGeom>
          <a:noFill/>
          <a:ln w="34925">
            <a:solidFill>
              <a:srgbClr val="0DE0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rgbClr val="0DE0BF"/>
              </a:solidFill>
            </a:endParaRPr>
          </a:p>
        </p:txBody>
      </p:sp>
    </p:spTree>
    <p:extLst>
      <p:ext uri="{BB962C8B-B14F-4D97-AF65-F5344CB8AC3E}">
        <p14:creationId xmlns:p14="http://schemas.microsoft.com/office/powerpoint/2010/main" val="168207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0" y="5871538"/>
            <a:ext cx="24384000" cy="1015663"/>
          </a:xfrm>
          <a:prstGeom prst="rect">
            <a:avLst/>
          </a:prstGeom>
          <a:noFill/>
        </p:spPr>
        <p:txBody>
          <a:bodyPr wrap="square" rtlCol="0">
            <a:spAutoFit/>
          </a:bodyPr>
          <a:lstStyle/>
          <a:p>
            <a:pPr algn="ctr"/>
            <a:r>
              <a:rPr lang="tr-TR" sz="6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THANKS FOR LISTENING!</a:t>
            </a:r>
          </a:p>
        </p:txBody>
      </p:sp>
      <p:sp>
        <p:nvSpPr>
          <p:cNvPr id="4" name="TextBox 3"/>
          <p:cNvSpPr txBox="1"/>
          <p:nvPr/>
        </p:nvSpPr>
        <p:spPr>
          <a:xfrm>
            <a:off x="800101" y="5225207"/>
            <a:ext cx="23279098" cy="646331"/>
          </a:xfrm>
          <a:prstGeom prst="rect">
            <a:avLst/>
          </a:prstGeom>
          <a:noFill/>
        </p:spPr>
        <p:txBody>
          <a:bodyPr wrap="square" rtlCol="0">
            <a:spAutoFit/>
          </a:bodyPr>
          <a:lstStyle/>
          <a:p>
            <a:pPr algn="ctr"/>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ANY QUESTIONS?</a:t>
            </a:r>
          </a:p>
        </p:txBody>
      </p:sp>
    </p:spTree>
    <p:extLst>
      <p:ext uri="{BB962C8B-B14F-4D97-AF65-F5344CB8AC3E}">
        <p14:creationId xmlns:p14="http://schemas.microsoft.com/office/powerpoint/2010/main" val="1919594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TRIPLE COLUMN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29" name="Rectangle 28"/>
          <p:cNvSpPr/>
          <p:nvPr/>
        </p:nvSpPr>
        <p:spPr>
          <a:xfrm>
            <a:off x="2076450" y="4609028"/>
            <a:ext cx="5505450" cy="6093976"/>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9439275" y="4609028"/>
            <a:ext cx="5505450" cy="6093976"/>
          </a:xfrm>
          <a:prstGeom prst="rect">
            <a:avLst/>
          </a:prstGeom>
        </p:spPr>
        <p:txBody>
          <a:bodyPr wrap="square">
            <a:spAutoFit/>
          </a:bodyPr>
          <a:lstStyle/>
          <a:p>
            <a:pPr algn="ct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p:cNvSpPr/>
          <p:nvPr/>
        </p:nvSpPr>
        <p:spPr>
          <a:xfrm>
            <a:off x="16802100" y="4609028"/>
            <a:ext cx="5505450" cy="6093976"/>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In lacus sapien, vehicula sit amet neque posuere, eleifend euismod tortor. Phasellus nec massa quis sapien consequat gravida. Vivamus nec interdum turpis.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39228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FOUR GRID SLIDE</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8" name="Rectangle 7"/>
          <p:cNvSpPr/>
          <p:nvPr/>
        </p:nvSpPr>
        <p:spPr>
          <a:xfrm>
            <a:off x="2076450" y="8507491"/>
            <a:ext cx="88392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076450" y="4609028"/>
            <a:ext cx="550545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1" name="Rectangle 10"/>
          <p:cNvSpPr/>
          <p:nvPr/>
        </p:nvSpPr>
        <p:spPr>
          <a:xfrm>
            <a:off x="2076450" y="7953493"/>
            <a:ext cx="1013460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076450" y="5161954"/>
            <a:ext cx="8839200" cy="2400657"/>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p:cNvSpPr/>
          <p:nvPr/>
        </p:nvSpPr>
        <p:spPr>
          <a:xfrm>
            <a:off x="13620750" y="4609028"/>
            <a:ext cx="8839200"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2" name="Rectangle 11"/>
          <p:cNvSpPr/>
          <p:nvPr/>
        </p:nvSpPr>
        <p:spPr>
          <a:xfrm>
            <a:off x="13620750" y="5161954"/>
            <a:ext cx="8839200"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3620750" y="7952421"/>
            <a:ext cx="8839200" cy="553998"/>
          </a:xfrm>
          <a:prstGeom prst="rect">
            <a:avLst/>
          </a:prstGeom>
        </p:spPr>
        <p:txBody>
          <a:bodyPr wrap="square">
            <a:spAutoFit/>
          </a:bodyPr>
          <a:lstStyle/>
          <a:p>
            <a:pPr algn="r"/>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4" name="Rectangle 13"/>
          <p:cNvSpPr/>
          <p:nvPr/>
        </p:nvSpPr>
        <p:spPr>
          <a:xfrm>
            <a:off x="13620750" y="8505347"/>
            <a:ext cx="8839200" cy="2400657"/>
          </a:xfrm>
          <a:prstGeom prst="rect">
            <a:avLst/>
          </a:prstGeom>
        </p:spPr>
        <p:txBody>
          <a:bodyPr wrap="square">
            <a:spAutoFit/>
          </a:bodyPr>
          <a:lstStyle/>
          <a:p>
            <a:pPr algn="r"/>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28672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0" name="TextBox 19"/>
          <p:cNvSpPr txBox="1"/>
          <p:nvPr/>
        </p:nvSpPr>
        <p:spPr>
          <a:xfrm>
            <a:off x="2076450" y="1695450"/>
            <a:ext cx="14401800" cy="1323439"/>
          </a:xfrm>
          <a:prstGeom prst="rect">
            <a:avLst/>
          </a:prstGeom>
          <a:noFill/>
        </p:spPr>
        <p:txBody>
          <a:bodyPr wrap="square" rtlCol="0">
            <a:spAutoFit/>
          </a:bodyPr>
          <a:lstStyle/>
          <a:p>
            <a:r>
              <a:rPr lang="tr-TR" sz="8000">
                <a:solidFill>
                  <a:srgbClr val="F1F0F0"/>
                </a:solidFill>
                <a:latin typeface="Open Sans Extrabold" panose="020B0906030804020204" pitchFamily="34" charset="0"/>
                <a:ea typeface="Open Sans Extrabold" panose="020B0906030804020204" pitchFamily="34" charset="0"/>
                <a:cs typeface="Open Sans Extrabold" panose="020B0906030804020204" pitchFamily="34" charset="0"/>
              </a:rPr>
              <a:t>BULLET POINTS</a:t>
            </a:r>
          </a:p>
        </p:txBody>
      </p:sp>
      <p:sp>
        <p:nvSpPr>
          <p:cNvPr id="22" name="TextBox 21"/>
          <p:cNvSpPr txBox="1"/>
          <p:nvPr/>
        </p:nvSpPr>
        <p:spPr>
          <a:xfrm>
            <a:off x="2076450" y="3018889"/>
            <a:ext cx="6397905" cy="646331"/>
          </a:xfrm>
          <a:prstGeom prst="rect">
            <a:avLst/>
          </a:prstGeom>
          <a:noFill/>
        </p:spPr>
        <p:txBody>
          <a:bodyPr wrap="none" rtlCol="0">
            <a:spAutoFit/>
          </a:bodyPr>
          <a:lstStyle/>
          <a:p>
            <a:r>
              <a:rPr lang="tr-TR" spc="3000">
                <a:solidFill>
                  <a:srgbClr val="0DE0BF"/>
                </a:solidFill>
                <a:latin typeface="Open Sans" panose="020B0606030504020204" pitchFamily="34" charset="0"/>
                <a:ea typeface="Open Sans" panose="020B0606030504020204" pitchFamily="34" charset="0"/>
                <a:cs typeface="Open Sans" panose="020B0606030504020204" pitchFamily="34" charset="0"/>
              </a:rPr>
              <a:t>TEXT SLIDE</a:t>
            </a:r>
          </a:p>
        </p:txBody>
      </p:sp>
      <p:sp>
        <p:nvSpPr>
          <p:cNvPr id="6" name="Rectangle 5"/>
          <p:cNvSpPr/>
          <p:nvPr/>
        </p:nvSpPr>
        <p:spPr>
          <a:xfrm>
            <a:off x="2571750" y="4609028"/>
            <a:ext cx="550545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9" name="Rectangle 8"/>
          <p:cNvSpPr/>
          <p:nvPr/>
        </p:nvSpPr>
        <p:spPr>
          <a:xfrm>
            <a:off x="2571750" y="5161954"/>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2152650" y="4771727"/>
            <a:ext cx="228600" cy="2286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Rectangle 14"/>
          <p:cNvSpPr/>
          <p:nvPr/>
        </p:nvSpPr>
        <p:spPr>
          <a:xfrm>
            <a:off x="2571750" y="6730543"/>
            <a:ext cx="550545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6" name="Rectangle 15"/>
          <p:cNvSpPr/>
          <p:nvPr/>
        </p:nvSpPr>
        <p:spPr>
          <a:xfrm>
            <a:off x="2571750" y="7283469"/>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2152650" y="6893242"/>
            <a:ext cx="228600" cy="2286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8" name="Rectangle 17"/>
          <p:cNvSpPr/>
          <p:nvPr/>
        </p:nvSpPr>
        <p:spPr>
          <a:xfrm>
            <a:off x="2571750" y="8623458"/>
            <a:ext cx="5505450" cy="553998"/>
          </a:xfrm>
          <a:prstGeom prst="rect">
            <a:avLst/>
          </a:prstGeom>
        </p:spPr>
        <p:txBody>
          <a:bodyPr wrap="square">
            <a:spAutoFit/>
          </a:bodyPr>
          <a:lstStyle/>
          <a:p>
            <a:r>
              <a:rPr lang="tr-TR" sz="3000">
                <a:solidFill>
                  <a:srgbClr val="0DE0BF"/>
                </a:solidFill>
                <a:latin typeface="Open Sans Semibold" panose="020B0706030804020204" pitchFamily="34" charset="0"/>
                <a:ea typeface="Open Sans Semibold" panose="020B0706030804020204" pitchFamily="34" charset="0"/>
                <a:cs typeface="Open Sans Semibold" panose="020B0706030804020204" pitchFamily="34" charset="0"/>
              </a:rPr>
              <a:t>Your Subtitle Here</a:t>
            </a:r>
          </a:p>
        </p:txBody>
      </p:sp>
      <p:sp>
        <p:nvSpPr>
          <p:cNvPr id="19" name="Rectangle 18"/>
          <p:cNvSpPr/>
          <p:nvPr/>
        </p:nvSpPr>
        <p:spPr>
          <a:xfrm>
            <a:off x="2571750" y="9176384"/>
            <a:ext cx="20383500" cy="1015663"/>
          </a:xfrm>
          <a:prstGeom prst="rect">
            <a:avLst/>
          </a:prstGeom>
        </p:spPr>
        <p:txBody>
          <a:bodyPr wrap="square">
            <a:spAutoFit/>
          </a:bodyPr>
          <a:lstStyle/>
          <a:p>
            <a:r>
              <a:rPr lang="tr-TR" sz="3000">
                <a:solidFill>
                  <a:srgbClr val="F1F0F0"/>
                </a:solidFill>
                <a:latin typeface="Open Sans" panose="020B0606030504020204" pitchFamily="34" charset="0"/>
              </a:rPr>
              <a:t>Lorem ipsum dolor sit amet, consectetur adipiscing elit. Nam porttitor augue non purus ultrices pretium. Etiam fermentum lectus suscipit vehicula dictum. Sed ultricies nulla at scelerisque dictum. </a:t>
            </a:r>
            <a:endParaRPr lang="tr-TR" sz="3000">
              <a:solidFill>
                <a:srgbClr val="F1F0F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p:cNvSpPr/>
          <p:nvPr/>
        </p:nvSpPr>
        <p:spPr>
          <a:xfrm>
            <a:off x="2152650" y="8786157"/>
            <a:ext cx="228600" cy="228600"/>
          </a:xfrm>
          <a:prstGeom prst="ellipse">
            <a:avLst/>
          </a:prstGeom>
          <a:solidFill>
            <a:srgbClr val="0DE0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552858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10080</TotalTime>
  <Words>4043</Words>
  <Application>Microsoft Office PowerPoint</Application>
  <PresentationFormat>Custom</PresentationFormat>
  <Paragraphs>621</Paragraphs>
  <Slides>64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64</vt:i4>
      </vt:variant>
    </vt:vector>
  </HeadingPairs>
  <TitlesOfParts>
    <vt:vector size="71" baseType="lpstr">
      <vt:lpstr>Arial</vt:lpstr>
      <vt:lpstr>Calibri</vt:lpstr>
      <vt:lpstr>FontAwesome</vt:lpstr>
      <vt:lpstr>Open Sans</vt:lpstr>
      <vt:lpstr>Open Sans Extrabold</vt:lpstr>
      <vt:lpstr>Open Sans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Mert Özmutaf</cp:lastModifiedBy>
  <cp:revision>1103</cp:revision>
  <dcterms:created xsi:type="dcterms:W3CDTF">2014-09-26T10:57:37Z</dcterms:created>
  <dcterms:modified xsi:type="dcterms:W3CDTF">2016-07-15T21:38:13Z</dcterms:modified>
</cp:coreProperties>
</file>