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228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685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1143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1600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>
        <p15:guide id="1" orient="horz" pos="4320" userDrawn="1">
          <p15:clr>
            <a:srgbClr val="A4A3A4"/>
          </p15:clr>
        </p15:guide>
        <p15:guide id="2" pos="76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1"/>
    <p:restoredTop sz="94663"/>
  </p:normalViewPr>
  <p:slideViewPr>
    <p:cSldViewPr snapToGrid="0" snapToObjects="1" showGuides="1">
      <p:cViewPr>
        <p:scale>
          <a:sx n="33" d="100"/>
          <a:sy n="33" d="100"/>
        </p:scale>
        <p:origin x="816" y="270"/>
      </p:cViewPr>
      <p:guideLst>
        <p:guide orient="horz" pos="4320"/>
        <p:guide pos="76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US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doughnut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94B9BA"/>
            </a:solidFill>
            <a:ln w="12700" cap="flat">
              <a:noFill/>
              <a:miter lim="400000"/>
            </a:ln>
            <a:effectLst/>
          </c:spPr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1-6FC8-CC40-ADF5-756CDFD1433D}"/>
              </c:ext>
            </c:extLst>
          </c:dPt>
          <c:dPt>
            <c:idx val="1"/>
            <c:bubble3D val="0"/>
            <c:spPr>
              <a:solidFill>
                <a:srgbClr val="94B9BA">
                  <a:alpha val="20000"/>
                </a:srgbClr>
              </a:solidFill>
              <a:ln w="12700" cap="flat">
                <a:noFill/>
                <a:miter lim="4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3-6FC8-CC40-ADF5-756CDFD1433D}"/>
              </c:ext>
            </c:extLst>
          </c:dPt>
          <c:cat>
            <c:strRef>
              <c:f>Sheet1!$B$1:$C$1</c:f>
              <c:strCache>
                <c:ptCount val="2"/>
                <c:pt idx="0">
                  <c:v>April</c:v>
                </c:pt>
                <c:pt idx="1">
                  <c:v>May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90</c:v>
                </c:pt>
                <c:pt idx="1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FC8-CC40-ADF5-756CDFD1433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90"/>
      </c:doughnut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US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8.1794699999999998E-2"/>
          <c:y val="7.0068099999999994E-2"/>
          <c:w val="0.91320500000000004"/>
          <c:h val="0.8167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94B9BA"/>
            </a:solidFill>
            <a:ln w="12700" cap="flat">
              <a:noFill/>
              <a:miter lim="400000"/>
            </a:ln>
            <a:effectLst/>
          </c:spPr>
          <c:invertIfNegative val="0"/>
          <c:cat>
            <c:strRef>
              <c:f>Sheet1!$B$1:$E$1</c:f>
              <c:strCache>
                <c:ptCount val="4"/>
                <c:pt idx="0">
                  <c:v>April</c:v>
                </c:pt>
                <c:pt idx="1">
                  <c:v>May</c:v>
                </c:pt>
                <c:pt idx="2">
                  <c:v>June</c:v>
                </c:pt>
                <c:pt idx="3">
                  <c:v>July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17</c:v>
                </c:pt>
                <c:pt idx="1">
                  <c:v>26</c:v>
                </c:pt>
                <c:pt idx="2">
                  <c:v>53</c:v>
                </c:pt>
                <c:pt idx="3">
                  <c:v>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418-BC44-82C2-F5D00F441D30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Region 2</c:v>
                </c:pt>
              </c:strCache>
            </c:strRef>
          </c:tx>
          <c:spPr>
            <a:solidFill>
              <a:srgbClr val="94B9BA">
                <a:alpha val="19790"/>
              </a:srgbClr>
            </a:solidFill>
            <a:ln w="12700" cap="flat">
              <a:noFill/>
              <a:miter lim="400000"/>
            </a:ln>
            <a:effectLst/>
          </c:spPr>
          <c:invertIfNegative val="0"/>
          <c:cat>
            <c:strRef>
              <c:f>Sheet1!$B$1:$E$1</c:f>
              <c:strCache>
                <c:ptCount val="4"/>
                <c:pt idx="0">
                  <c:v>April</c:v>
                </c:pt>
                <c:pt idx="1">
                  <c:v>May</c:v>
                </c:pt>
                <c:pt idx="2">
                  <c:v>June</c:v>
                </c:pt>
                <c:pt idx="3">
                  <c:v>July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55</c:v>
                </c:pt>
                <c:pt idx="1">
                  <c:v>43</c:v>
                </c:pt>
                <c:pt idx="2">
                  <c:v>70</c:v>
                </c:pt>
                <c:pt idx="3">
                  <c:v>58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418-BC44-82C2-F5D00F441D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0"/>
        <c:overlap val="-50"/>
        <c:axId val="2094734552"/>
        <c:axId val="2094734553"/>
      </c:barChart>
      <c:catAx>
        <c:axId val="209473455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ln w="12700" cap="flat">
            <a:noFill/>
            <a:miter lim="400000"/>
          </a:ln>
        </c:spPr>
        <c:txPr>
          <a:bodyPr rot="0"/>
          <a:lstStyle/>
          <a:p>
            <a:pPr>
              <a:defRPr sz="2500" b="0" i="0" u="none" strike="noStrike">
                <a:solidFill>
                  <a:srgbClr val="F7F9FF"/>
                </a:solidFill>
                <a:latin typeface="Poppins Light"/>
              </a:defRPr>
            </a:pPr>
            <a:endParaRPr lang="id-ID"/>
          </a:p>
        </c:txPr>
        <c:crossAx val="2094734553"/>
        <c:crosses val="autoZero"/>
        <c:auto val="1"/>
        <c:lblAlgn val="ctr"/>
        <c:lblOffset val="100"/>
        <c:noMultiLvlLbl val="1"/>
      </c:catAx>
      <c:valAx>
        <c:axId val="2094734553"/>
        <c:scaling>
          <c:orientation val="minMax"/>
        </c:scaling>
        <c:delete val="0"/>
        <c:axPos val="l"/>
        <c:majorGridlines>
          <c:spPr>
            <a:ln w="12700" cap="flat">
              <a:solidFill>
                <a:srgbClr val="696E78"/>
              </a:solidFill>
              <a:custDash>
                <a:ds d="200000" sp="200000"/>
              </a:custDash>
              <a:miter lim="400000"/>
            </a:ln>
          </c:spPr>
        </c:majorGridlines>
        <c:numFmt formatCode="General_);\(General\)" sourceLinked="0"/>
        <c:majorTickMark val="none"/>
        <c:minorTickMark val="none"/>
        <c:tickLblPos val="nextTo"/>
        <c:spPr>
          <a:ln w="12700" cap="flat">
            <a:noFill/>
            <a:miter lim="400000"/>
          </a:ln>
        </c:spPr>
        <c:txPr>
          <a:bodyPr rot="0"/>
          <a:lstStyle/>
          <a:p>
            <a:pPr>
              <a:defRPr sz="2500" b="0" i="0" u="none" strike="noStrike">
                <a:solidFill>
                  <a:srgbClr val="F7F9FF"/>
                </a:solidFill>
                <a:latin typeface="Poppins Light"/>
              </a:defRPr>
            </a:pPr>
            <a:endParaRPr lang="id-ID"/>
          </a:p>
        </c:txPr>
        <c:crossAx val="2094734552"/>
        <c:crosses val="autoZero"/>
        <c:crossBetween val="between"/>
        <c:majorUnit val="25"/>
        <c:minorUnit val="12.5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US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doughnut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94B9BA"/>
            </a:solidFill>
            <a:ln w="12700" cap="flat">
              <a:noFill/>
              <a:miter lim="400000"/>
            </a:ln>
            <a:effectLst/>
          </c:spPr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1-2345-224B-BD29-B2CF80C066B5}"/>
              </c:ext>
            </c:extLst>
          </c:dPt>
          <c:dPt>
            <c:idx val="1"/>
            <c:bubble3D val="0"/>
            <c:spPr>
              <a:solidFill>
                <a:srgbClr val="94B9BA">
                  <a:alpha val="10000"/>
                </a:srgbClr>
              </a:solidFill>
              <a:ln w="12700" cap="flat">
                <a:noFill/>
                <a:miter lim="4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3-2345-224B-BD29-B2CF80C066B5}"/>
              </c:ext>
            </c:extLst>
          </c:dPt>
          <c:cat>
            <c:strRef>
              <c:f>Sheet1!$B$1:$C$1</c:f>
              <c:strCache>
                <c:ptCount val="2"/>
                <c:pt idx="0">
                  <c:v>April</c:v>
                </c:pt>
                <c:pt idx="1">
                  <c:v>May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60</c:v>
                </c:pt>
                <c:pt idx="1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345-224B-BD29-B2CF80C066B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90"/>
      </c:doughnut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US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doughnut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94B9BA"/>
            </a:solidFill>
            <a:ln w="12700" cap="flat">
              <a:noFill/>
              <a:miter lim="400000"/>
            </a:ln>
            <a:effectLst/>
          </c:spPr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1-9154-A044-9C90-238620FA30C1}"/>
              </c:ext>
            </c:extLst>
          </c:dPt>
          <c:dPt>
            <c:idx val="1"/>
            <c:bubble3D val="0"/>
            <c:spPr>
              <a:solidFill>
                <a:srgbClr val="94B9BA">
                  <a:alpha val="20000"/>
                </a:srgbClr>
              </a:solidFill>
              <a:ln w="12700" cap="flat">
                <a:noFill/>
                <a:miter lim="4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3-9154-A044-9C90-238620FA30C1}"/>
              </c:ext>
            </c:extLst>
          </c:dPt>
          <c:cat>
            <c:strRef>
              <c:f>Sheet1!$B$1:$C$1</c:f>
              <c:strCache>
                <c:ptCount val="2"/>
                <c:pt idx="0">
                  <c:v>April</c:v>
                </c:pt>
                <c:pt idx="1">
                  <c:v>May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60</c:v>
                </c:pt>
                <c:pt idx="1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154-A044-9C90-238620FA30C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90"/>
      </c:doughnut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US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doughnut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94B9BA"/>
            </a:solidFill>
            <a:ln w="12700" cap="flat">
              <a:noFill/>
              <a:miter lim="400000"/>
            </a:ln>
            <a:effectLst/>
          </c:spPr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1-FF0F-E844-8A2F-6D8B68EDAA48}"/>
              </c:ext>
            </c:extLst>
          </c:dPt>
          <c:dPt>
            <c:idx val="1"/>
            <c:bubble3D val="0"/>
            <c:spPr>
              <a:solidFill>
                <a:srgbClr val="94B9BA">
                  <a:alpha val="20000"/>
                </a:srgbClr>
              </a:solidFill>
              <a:ln w="12700" cap="flat">
                <a:noFill/>
                <a:miter lim="4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3-FF0F-E844-8A2F-6D8B68EDAA48}"/>
              </c:ext>
            </c:extLst>
          </c:dPt>
          <c:cat>
            <c:strRef>
              <c:f>Sheet1!$B$1:$C$1</c:f>
              <c:strCache>
                <c:ptCount val="2"/>
                <c:pt idx="0">
                  <c:v>April</c:v>
                </c:pt>
                <c:pt idx="1">
                  <c:v>May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90</c:v>
                </c:pt>
                <c:pt idx="1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F0F-E844-8A2F-6D8B68EDAA4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90"/>
      </c:doughnut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US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doughnut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94B9BA"/>
            </a:solidFill>
            <a:ln w="12700" cap="flat">
              <a:noFill/>
              <a:miter lim="400000"/>
            </a:ln>
            <a:effectLst/>
          </c:spPr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1-0513-E843-B7E8-3DB6B4642633}"/>
              </c:ext>
            </c:extLst>
          </c:dPt>
          <c:dPt>
            <c:idx val="1"/>
            <c:bubble3D val="0"/>
            <c:spPr>
              <a:solidFill>
                <a:srgbClr val="94B9BA">
                  <a:alpha val="20000"/>
                </a:srgbClr>
              </a:solidFill>
              <a:ln w="12700" cap="flat">
                <a:noFill/>
                <a:miter lim="4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3-0513-E843-B7E8-3DB6B4642633}"/>
              </c:ext>
            </c:extLst>
          </c:dPt>
          <c:cat>
            <c:strRef>
              <c:f>Sheet1!$B$1:$C$1</c:f>
              <c:strCache>
                <c:ptCount val="2"/>
                <c:pt idx="0">
                  <c:v>April</c:v>
                </c:pt>
                <c:pt idx="1">
                  <c:v>May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40</c:v>
                </c:pt>
                <c:pt idx="1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513-E843-B7E8-3DB6B464263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90"/>
      </c:doughnut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US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doughnut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94B9BA"/>
            </a:solidFill>
            <a:ln w="12700" cap="flat">
              <a:noFill/>
              <a:miter lim="400000"/>
            </a:ln>
            <a:effectLst/>
          </c:spPr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1-140B-4E43-8422-CD87C05B8228}"/>
              </c:ext>
            </c:extLst>
          </c:dPt>
          <c:dPt>
            <c:idx val="1"/>
            <c:bubble3D val="0"/>
            <c:spPr>
              <a:solidFill>
                <a:srgbClr val="94B9BA">
                  <a:alpha val="10000"/>
                </a:srgbClr>
              </a:solidFill>
              <a:ln w="12700" cap="flat">
                <a:noFill/>
                <a:miter lim="4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3-140B-4E43-8422-CD87C05B8228}"/>
              </c:ext>
            </c:extLst>
          </c:dPt>
          <c:cat>
            <c:strRef>
              <c:f>Sheet1!$B$1:$C$1</c:f>
              <c:strCache>
                <c:ptCount val="2"/>
                <c:pt idx="0">
                  <c:v>April</c:v>
                </c:pt>
                <c:pt idx="1">
                  <c:v>May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60</c:v>
                </c:pt>
                <c:pt idx="1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40B-4E43-8422-CD87C05B822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90"/>
      </c:doughnut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US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7.9251799999999997E-2"/>
          <c:y val="7.0068099999999994E-2"/>
          <c:w val="0.88965899999999998"/>
          <c:h val="0.81677"/>
        </c:manualLayout>
      </c:layout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ln w="50800" cap="flat">
              <a:solidFill>
                <a:srgbClr val="94B9BA"/>
              </a:solidFill>
              <a:prstDash val="solid"/>
              <a:miter lim="400000"/>
            </a:ln>
            <a:effectLst/>
          </c:spPr>
          <c:marker>
            <c:symbol val="circle"/>
            <c:size val="10"/>
            <c:spPr>
              <a:noFill/>
              <a:ln w="50800" cap="flat">
                <a:solidFill>
                  <a:srgbClr val="94B9BA"/>
                </a:solidFill>
                <a:prstDash val="solid"/>
                <a:miter lim="400000"/>
              </a:ln>
              <a:effectLst/>
            </c:spPr>
          </c:marker>
          <c:cat>
            <c:strRef>
              <c:f>Sheet1!$B$1:$E$1</c:f>
              <c:strCache>
                <c:ptCount val="4"/>
                <c:pt idx="0">
                  <c:v>April</c:v>
                </c:pt>
                <c:pt idx="1">
                  <c:v>May</c:v>
                </c:pt>
                <c:pt idx="2">
                  <c:v>June</c:v>
                </c:pt>
                <c:pt idx="3">
                  <c:v>July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17</c:v>
                </c:pt>
                <c:pt idx="1">
                  <c:v>26</c:v>
                </c:pt>
                <c:pt idx="2">
                  <c:v>53</c:v>
                </c:pt>
                <c:pt idx="3">
                  <c:v>96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FEC8-324B-B429-45840C679D8D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Region 2</c:v>
                </c:pt>
              </c:strCache>
            </c:strRef>
          </c:tx>
          <c:spPr>
            <a:ln w="50800" cap="flat">
              <a:solidFill>
                <a:srgbClr val="94B9BA">
                  <a:alpha val="20000"/>
                </a:srgbClr>
              </a:solidFill>
              <a:prstDash val="solid"/>
              <a:miter lim="400000"/>
            </a:ln>
            <a:effectLst/>
          </c:spPr>
          <c:marker>
            <c:symbol val="circle"/>
            <c:size val="10"/>
            <c:spPr>
              <a:noFill/>
              <a:ln w="50800" cap="flat">
                <a:solidFill>
                  <a:srgbClr val="94B9BA"/>
                </a:solidFill>
                <a:prstDash val="solid"/>
                <a:miter lim="400000"/>
              </a:ln>
              <a:effectLst/>
            </c:spPr>
          </c:marker>
          <c:cat>
            <c:strRef>
              <c:f>Sheet1!$B$1:$E$1</c:f>
              <c:strCache>
                <c:ptCount val="4"/>
                <c:pt idx="0">
                  <c:v>April</c:v>
                </c:pt>
                <c:pt idx="1">
                  <c:v>May</c:v>
                </c:pt>
                <c:pt idx="2">
                  <c:v>June</c:v>
                </c:pt>
                <c:pt idx="3">
                  <c:v>July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55</c:v>
                </c:pt>
                <c:pt idx="1">
                  <c:v>43</c:v>
                </c:pt>
                <c:pt idx="2">
                  <c:v>70</c:v>
                </c:pt>
                <c:pt idx="3">
                  <c:v>58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FEC8-324B-B429-45840C679D8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094734552"/>
        <c:axId val="2094734553"/>
      </c:lineChart>
      <c:catAx>
        <c:axId val="209473455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ln w="12700" cap="flat">
            <a:noFill/>
            <a:miter lim="400000"/>
          </a:ln>
        </c:spPr>
        <c:txPr>
          <a:bodyPr rot="0"/>
          <a:lstStyle/>
          <a:p>
            <a:pPr>
              <a:defRPr sz="2500" b="0" i="0" u="none" strike="noStrike">
                <a:solidFill>
                  <a:srgbClr val="F7F9FF"/>
                </a:solidFill>
                <a:latin typeface="Poppins Light"/>
              </a:defRPr>
            </a:pPr>
            <a:endParaRPr lang="id-ID"/>
          </a:p>
        </c:txPr>
        <c:crossAx val="2094734553"/>
        <c:crosses val="autoZero"/>
        <c:auto val="1"/>
        <c:lblAlgn val="ctr"/>
        <c:lblOffset val="100"/>
        <c:noMultiLvlLbl val="1"/>
      </c:catAx>
      <c:valAx>
        <c:axId val="2094734553"/>
        <c:scaling>
          <c:orientation val="minMax"/>
        </c:scaling>
        <c:delete val="0"/>
        <c:axPos val="l"/>
        <c:majorGridlines>
          <c:spPr>
            <a:ln w="12700" cap="flat">
              <a:solidFill>
                <a:srgbClr val="696E78"/>
              </a:solidFill>
              <a:custDash>
                <a:ds d="200000" sp="200000"/>
              </a:custDash>
              <a:miter lim="400000"/>
            </a:ln>
          </c:spPr>
        </c:majorGridlines>
        <c:numFmt formatCode="General_);\(General\)" sourceLinked="0"/>
        <c:majorTickMark val="none"/>
        <c:minorTickMark val="none"/>
        <c:tickLblPos val="nextTo"/>
        <c:spPr>
          <a:ln w="12700" cap="flat">
            <a:noFill/>
            <a:miter lim="400000"/>
          </a:ln>
        </c:spPr>
        <c:txPr>
          <a:bodyPr rot="0"/>
          <a:lstStyle/>
          <a:p>
            <a:pPr>
              <a:defRPr sz="2500" b="0" i="0" u="none" strike="noStrike">
                <a:solidFill>
                  <a:srgbClr val="F7F9FF"/>
                </a:solidFill>
                <a:latin typeface="Poppins Light"/>
              </a:defRPr>
            </a:pPr>
            <a:endParaRPr lang="id-ID"/>
          </a:p>
        </c:txPr>
        <c:crossAx val="2094734552"/>
        <c:crosses val="autoZero"/>
        <c:crossBetween val="midCat"/>
        <c:majorUnit val="25"/>
        <c:minorUnit val="12.5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US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doughnut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94B9BA"/>
            </a:solidFill>
            <a:ln w="12700" cap="flat">
              <a:noFill/>
              <a:miter lim="400000"/>
            </a:ln>
            <a:effectLst/>
          </c:spPr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1-E6FB-624B-A3E8-27A1E99457A0}"/>
              </c:ext>
            </c:extLst>
          </c:dPt>
          <c:dPt>
            <c:idx val="1"/>
            <c:bubble3D val="0"/>
            <c:spPr>
              <a:solidFill>
                <a:srgbClr val="94B9BA">
                  <a:alpha val="20000"/>
                </a:srgbClr>
              </a:solidFill>
              <a:ln w="12700" cap="flat">
                <a:noFill/>
                <a:miter lim="4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3-E6FB-624B-A3E8-27A1E99457A0}"/>
              </c:ext>
            </c:extLst>
          </c:dPt>
          <c:cat>
            <c:strRef>
              <c:f>Sheet1!$B$1:$C$1</c:f>
              <c:strCache>
                <c:ptCount val="2"/>
                <c:pt idx="0">
                  <c:v>April</c:v>
                </c:pt>
                <c:pt idx="1">
                  <c:v>May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60</c:v>
                </c:pt>
                <c:pt idx="1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6FB-624B-A3E8-27A1E99457A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90"/>
      </c:doughnut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US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0.10530399999999999"/>
          <c:y val="7.0068099999999994E-2"/>
          <c:w val="0.87033000000000005"/>
          <c:h val="0.8167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94B9BA"/>
            </a:solidFill>
            <a:ln w="12700" cap="flat">
              <a:noFill/>
              <a:miter lim="400000"/>
            </a:ln>
            <a:effectLst/>
          </c:spPr>
          <c:invertIfNegative val="0"/>
          <c:cat>
            <c:strRef>
              <c:f>Sheet1!$B$1:$E$1</c:f>
              <c:strCache>
                <c:ptCount val="4"/>
                <c:pt idx="0">
                  <c:v>April</c:v>
                </c:pt>
                <c:pt idx="1">
                  <c:v>May</c:v>
                </c:pt>
                <c:pt idx="2">
                  <c:v>June</c:v>
                </c:pt>
                <c:pt idx="3">
                  <c:v>July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17</c:v>
                </c:pt>
                <c:pt idx="1">
                  <c:v>26</c:v>
                </c:pt>
                <c:pt idx="2">
                  <c:v>53</c:v>
                </c:pt>
                <c:pt idx="3">
                  <c:v>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85D-AC47-8586-2730957BDB9E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Region 2</c:v>
                </c:pt>
              </c:strCache>
            </c:strRef>
          </c:tx>
          <c:spPr>
            <a:solidFill>
              <a:srgbClr val="94B9BA">
                <a:alpha val="30000"/>
              </a:srgbClr>
            </a:solidFill>
            <a:ln w="12700" cap="flat">
              <a:noFill/>
              <a:miter lim="400000"/>
            </a:ln>
            <a:effectLst/>
          </c:spPr>
          <c:invertIfNegative val="0"/>
          <c:cat>
            <c:strRef>
              <c:f>Sheet1!$B$1:$E$1</c:f>
              <c:strCache>
                <c:ptCount val="4"/>
                <c:pt idx="0">
                  <c:v>April</c:v>
                </c:pt>
                <c:pt idx="1">
                  <c:v>May</c:v>
                </c:pt>
                <c:pt idx="2">
                  <c:v>June</c:v>
                </c:pt>
                <c:pt idx="3">
                  <c:v>July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55</c:v>
                </c:pt>
                <c:pt idx="1">
                  <c:v>43</c:v>
                </c:pt>
                <c:pt idx="2">
                  <c:v>70</c:v>
                </c:pt>
                <c:pt idx="3">
                  <c:v>58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85D-AC47-8586-2730957BDB9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0"/>
        <c:overlap val="-50"/>
        <c:axId val="2094734552"/>
        <c:axId val="2094734553"/>
      </c:barChart>
      <c:catAx>
        <c:axId val="2094734552"/>
        <c:scaling>
          <c:orientation val="maxMin"/>
        </c:scaling>
        <c:delete val="0"/>
        <c:axPos val="l"/>
        <c:numFmt formatCode="General" sourceLinked="0"/>
        <c:majorTickMark val="none"/>
        <c:minorTickMark val="none"/>
        <c:tickLblPos val="nextTo"/>
        <c:spPr>
          <a:ln w="12700" cap="flat">
            <a:noFill/>
            <a:miter lim="400000"/>
          </a:ln>
        </c:spPr>
        <c:txPr>
          <a:bodyPr rot="0"/>
          <a:lstStyle/>
          <a:p>
            <a:pPr>
              <a:defRPr sz="2500" b="0" i="0" u="none" strike="noStrike">
                <a:solidFill>
                  <a:srgbClr val="F7F9FF"/>
                </a:solidFill>
                <a:latin typeface="Poppins Light"/>
              </a:defRPr>
            </a:pPr>
            <a:endParaRPr lang="id-ID"/>
          </a:p>
        </c:txPr>
        <c:crossAx val="2094734553"/>
        <c:crosses val="autoZero"/>
        <c:auto val="1"/>
        <c:lblAlgn val="ctr"/>
        <c:lblOffset val="100"/>
        <c:noMultiLvlLbl val="1"/>
      </c:catAx>
      <c:valAx>
        <c:axId val="2094734553"/>
        <c:scaling>
          <c:orientation val="minMax"/>
        </c:scaling>
        <c:delete val="0"/>
        <c:axPos val="t"/>
        <c:majorGridlines>
          <c:spPr>
            <a:ln w="12700" cap="flat">
              <a:solidFill>
                <a:srgbClr val="696E78"/>
              </a:solidFill>
              <a:custDash>
                <a:ds d="200000" sp="200000"/>
              </a:custDash>
              <a:miter lim="400000"/>
            </a:ln>
          </c:spPr>
        </c:majorGridlines>
        <c:numFmt formatCode="General_);\(General\)" sourceLinked="0"/>
        <c:majorTickMark val="none"/>
        <c:minorTickMark val="none"/>
        <c:tickLblPos val="high"/>
        <c:spPr>
          <a:ln w="12700" cap="flat">
            <a:noFill/>
            <a:miter lim="400000"/>
          </a:ln>
        </c:spPr>
        <c:txPr>
          <a:bodyPr rot="0"/>
          <a:lstStyle/>
          <a:p>
            <a:pPr>
              <a:defRPr sz="2500" b="0" i="0" u="none" strike="noStrike">
                <a:solidFill>
                  <a:srgbClr val="F7F9FF"/>
                </a:solidFill>
                <a:latin typeface="Poppins Light"/>
              </a:defRPr>
            </a:pPr>
            <a:endParaRPr lang="id-ID"/>
          </a:p>
        </c:txPr>
        <c:crossAx val="2094734552"/>
        <c:crosses val="autoZero"/>
        <c:crossBetween val="between"/>
        <c:majorUnit val="25"/>
        <c:minorUnit val="12.5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8" name="Shape 28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3">
            <a:extLst>
              <a:ext uri="{FF2B5EF4-FFF2-40B4-BE49-F238E27FC236}">
                <a16:creationId xmlns:a16="http://schemas.microsoft.com/office/drawing/2014/main" id="{BA77973A-2E98-2045-A058-54E529B35186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2280246" y="2286000"/>
            <a:ext cx="4953000" cy="9144000"/>
          </a:xfrm>
          <a:prstGeom prst="rect">
            <a:avLst/>
          </a:prstGeom>
          <a:solidFill>
            <a:schemeClr val="bg2"/>
          </a:solidFill>
        </p:spPr>
        <p:txBody>
          <a:bodyPr anchor="ctr"/>
          <a:lstStyle>
            <a:lvl1pPr>
              <a:defRPr sz="28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Insert Your Image</a:t>
            </a:r>
          </a:p>
        </p:txBody>
      </p:sp>
      <p:sp>
        <p:nvSpPr>
          <p:cNvPr id="6" name="Picture Placeholder 3">
            <a:extLst>
              <a:ext uri="{FF2B5EF4-FFF2-40B4-BE49-F238E27FC236}">
                <a16:creationId xmlns:a16="http://schemas.microsoft.com/office/drawing/2014/main" id="{F53E2BEB-9A7C-2D4A-89C6-551EB8835F4A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7233246" y="2290961"/>
            <a:ext cx="4953000" cy="9144000"/>
          </a:xfrm>
          <a:prstGeom prst="rect">
            <a:avLst/>
          </a:prstGeom>
          <a:solidFill>
            <a:schemeClr val="bg2"/>
          </a:solidFill>
        </p:spPr>
        <p:txBody>
          <a:bodyPr anchor="ctr"/>
          <a:lstStyle>
            <a:lvl1pPr>
              <a:defRPr sz="28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Insert Your Image</a:t>
            </a:r>
          </a:p>
        </p:txBody>
      </p:sp>
      <p:sp>
        <p:nvSpPr>
          <p:cNvPr id="7" name="Picture Placeholder 3">
            <a:extLst>
              <a:ext uri="{FF2B5EF4-FFF2-40B4-BE49-F238E27FC236}">
                <a16:creationId xmlns:a16="http://schemas.microsoft.com/office/drawing/2014/main" id="{1BA9EC29-7791-4842-A8AF-52276545B070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2191973" y="2290961"/>
            <a:ext cx="4953000" cy="9144000"/>
          </a:xfrm>
          <a:prstGeom prst="rect">
            <a:avLst/>
          </a:prstGeom>
          <a:solidFill>
            <a:schemeClr val="bg2"/>
          </a:solidFill>
        </p:spPr>
        <p:txBody>
          <a:bodyPr anchor="ctr"/>
          <a:lstStyle>
            <a:lvl1pPr>
              <a:defRPr sz="28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Insert Your Image</a:t>
            </a:r>
          </a:p>
        </p:txBody>
      </p:sp>
    </p:spTree>
    <p:extLst>
      <p:ext uri="{BB962C8B-B14F-4D97-AF65-F5344CB8AC3E}">
        <p14:creationId xmlns:p14="http://schemas.microsoft.com/office/powerpoint/2010/main" val="1955068420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FF2F9B36-69F3-B14D-B0C9-501E45174CF9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2283122" y="0"/>
            <a:ext cx="9908878" cy="6858000"/>
          </a:xfrm>
          <a:prstGeom prst="rect">
            <a:avLst/>
          </a:prstGeom>
          <a:solidFill>
            <a:schemeClr val="bg2"/>
          </a:solidFill>
        </p:spPr>
        <p:txBody>
          <a:bodyPr anchor="ctr"/>
          <a:lstStyle>
            <a:lvl1pPr>
              <a:defRPr sz="28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Insert Your Image</a:t>
            </a:r>
          </a:p>
        </p:txBody>
      </p:sp>
    </p:spTree>
    <p:extLst>
      <p:ext uri="{BB962C8B-B14F-4D97-AF65-F5344CB8AC3E}">
        <p14:creationId xmlns:p14="http://schemas.microsoft.com/office/powerpoint/2010/main" val="4029841772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3">
            <a:extLst>
              <a:ext uri="{FF2B5EF4-FFF2-40B4-BE49-F238E27FC236}">
                <a16:creationId xmlns:a16="http://schemas.microsoft.com/office/drawing/2014/main" id="{18906982-2EA4-4B4F-94FF-6372F4E84E18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2280245" y="2286000"/>
            <a:ext cx="6604001" cy="9144000"/>
          </a:xfrm>
          <a:prstGeom prst="rect">
            <a:avLst/>
          </a:prstGeom>
          <a:solidFill>
            <a:schemeClr val="bg2"/>
          </a:solidFill>
        </p:spPr>
        <p:txBody>
          <a:bodyPr anchor="ctr"/>
          <a:lstStyle>
            <a:lvl1pPr>
              <a:defRPr sz="28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Insert Your Image</a:t>
            </a:r>
          </a:p>
        </p:txBody>
      </p:sp>
      <p:sp>
        <p:nvSpPr>
          <p:cNvPr id="6" name="Picture Placeholder 3">
            <a:extLst>
              <a:ext uri="{FF2B5EF4-FFF2-40B4-BE49-F238E27FC236}">
                <a16:creationId xmlns:a16="http://schemas.microsoft.com/office/drawing/2014/main" id="{0E1BC03F-376C-8642-9D65-7B80F24539EC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884245" y="2286000"/>
            <a:ext cx="6604001" cy="9144000"/>
          </a:xfrm>
          <a:prstGeom prst="rect">
            <a:avLst/>
          </a:prstGeom>
          <a:solidFill>
            <a:schemeClr val="bg2"/>
          </a:solidFill>
        </p:spPr>
        <p:txBody>
          <a:bodyPr anchor="ctr"/>
          <a:lstStyle>
            <a:lvl1pPr>
              <a:defRPr sz="28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Insert Your Image</a:t>
            </a:r>
          </a:p>
        </p:txBody>
      </p:sp>
      <p:sp>
        <p:nvSpPr>
          <p:cNvPr id="7" name="Picture Placeholder 3">
            <a:extLst>
              <a:ext uri="{FF2B5EF4-FFF2-40B4-BE49-F238E27FC236}">
                <a16:creationId xmlns:a16="http://schemas.microsoft.com/office/drawing/2014/main" id="{DCC4EA54-6792-B546-A926-E40C6A31129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5496877" y="2286000"/>
            <a:ext cx="6604001" cy="9144000"/>
          </a:xfrm>
          <a:prstGeom prst="rect">
            <a:avLst/>
          </a:prstGeom>
          <a:solidFill>
            <a:schemeClr val="bg2"/>
          </a:solidFill>
        </p:spPr>
        <p:txBody>
          <a:bodyPr anchor="ctr"/>
          <a:lstStyle>
            <a:lvl1pPr>
              <a:defRPr sz="28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Insert Your Image</a:t>
            </a:r>
          </a:p>
        </p:txBody>
      </p:sp>
    </p:spTree>
    <p:extLst>
      <p:ext uri="{BB962C8B-B14F-4D97-AF65-F5344CB8AC3E}">
        <p14:creationId xmlns:p14="http://schemas.microsoft.com/office/powerpoint/2010/main" val="1948801969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739AE5EE-9527-4848-9E79-D03DD903D81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2280245" y="2286000"/>
            <a:ext cx="19817756" cy="9144000"/>
          </a:xfrm>
          <a:prstGeom prst="rect">
            <a:avLst/>
          </a:prstGeom>
          <a:solidFill>
            <a:schemeClr val="bg2"/>
          </a:solidFill>
        </p:spPr>
        <p:txBody>
          <a:bodyPr anchor="ctr"/>
          <a:lstStyle>
            <a:lvl1pPr>
              <a:defRPr sz="28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Insert Your Image</a:t>
            </a:r>
          </a:p>
        </p:txBody>
      </p:sp>
    </p:spTree>
    <p:extLst>
      <p:ext uri="{BB962C8B-B14F-4D97-AF65-F5344CB8AC3E}">
        <p14:creationId xmlns:p14="http://schemas.microsoft.com/office/powerpoint/2010/main" val="2461663150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C8828D53-1392-B642-A883-5D364950499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2280245" y="2286000"/>
            <a:ext cx="8890001" cy="11430000"/>
          </a:xfrm>
          <a:prstGeom prst="rect">
            <a:avLst/>
          </a:prstGeom>
          <a:solidFill>
            <a:schemeClr val="bg2"/>
          </a:solidFill>
        </p:spPr>
        <p:txBody>
          <a:bodyPr anchor="ctr"/>
          <a:lstStyle>
            <a:lvl1pPr>
              <a:defRPr sz="28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Insert Your Image</a:t>
            </a:r>
          </a:p>
        </p:txBody>
      </p:sp>
    </p:spTree>
    <p:extLst>
      <p:ext uri="{BB962C8B-B14F-4D97-AF65-F5344CB8AC3E}">
        <p14:creationId xmlns:p14="http://schemas.microsoft.com/office/powerpoint/2010/main" val="4120460436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1B78E087-1466-6441-8E05-27738B98795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24384000" cy="13716000"/>
          </a:xfrm>
          <a:prstGeom prst="rect">
            <a:avLst/>
          </a:prstGeom>
          <a:solidFill>
            <a:schemeClr val="bg2"/>
          </a:solidFill>
        </p:spPr>
        <p:txBody>
          <a:bodyPr anchor="ctr"/>
          <a:lstStyle>
            <a:lvl1pPr>
              <a:defRPr sz="28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Insert Your Image</a:t>
            </a:r>
          </a:p>
        </p:txBody>
      </p:sp>
    </p:spTree>
    <p:extLst>
      <p:ext uri="{BB962C8B-B14F-4D97-AF65-F5344CB8AC3E}">
        <p14:creationId xmlns:p14="http://schemas.microsoft.com/office/powerpoint/2010/main" val="162147873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">
            <a:extLst>
              <a:ext uri="{FF2B5EF4-FFF2-40B4-BE49-F238E27FC236}">
                <a16:creationId xmlns:a16="http://schemas.microsoft.com/office/drawing/2014/main" id="{1D8C7A6C-86BA-A646-99C4-EF9F4026160A}"/>
              </a:ext>
            </a:extLst>
          </p:cNvPr>
          <p:cNvGrpSpPr/>
          <p:nvPr userDrawn="1"/>
        </p:nvGrpSpPr>
        <p:grpSpPr>
          <a:xfrm>
            <a:off x="13538751" y="3683000"/>
            <a:ext cx="8553595" cy="6350000"/>
            <a:chOff x="0" y="0"/>
            <a:chExt cx="8553593" cy="6350000"/>
          </a:xfrm>
        </p:grpSpPr>
        <p:pic>
          <p:nvPicPr>
            <p:cNvPr id="3" name="Imac.png" descr="Imac.png">
              <a:extLst>
                <a:ext uri="{FF2B5EF4-FFF2-40B4-BE49-F238E27FC236}">
                  <a16:creationId xmlns:a16="http://schemas.microsoft.com/office/drawing/2014/main" id="{C6F8EA02-40D1-DA4F-903B-617049B0B59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8553594" cy="63500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" name="Image" descr="Image">
              <a:extLst>
                <a:ext uri="{FF2B5EF4-FFF2-40B4-BE49-F238E27FC236}">
                  <a16:creationId xmlns:a16="http://schemas.microsoft.com/office/drawing/2014/main" id="{ED7812FC-FFAC-4447-B009-801C6CA3156E}"/>
                </a:ext>
              </a:extLst>
            </p:cNvPr>
            <p:cNvPicPr>
              <a:picLocks/>
            </p:cNvPicPr>
            <p:nvPr/>
          </p:nvPicPr>
          <p:blipFill>
            <a:blip r:embed="rId3"/>
            <a:srcRect/>
            <a:stretch>
              <a:fillRect/>
            </a:stretch>
          </p:blipFill>
          <p:spPr>
            <a:xfrm>
              <a:off x="325410" y="324418"/>
              <a:ext cx="7902786" cy="44921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0" y="0"/>
                  </a:moveTo>
                  <a:cubicBezTo>
                    <a:pt x="57" y="0"/>
                    <a:pt x="46" y="1"/>
                    <a:pt x="34" y="8"/>
                  </a:cubicBezTo>
                  <a:cubicBezTo>
                    <a:pt x="20" y="16"/>
                    <a:pt x="9" y="35"/>
                    <a:pt x="4" y="59"/>
                  </a:cubicBezTo>
                  <a:cubicBezTo>
                    <a:pt x="0" y="81"/>
                    <a:pt x="0" y="101"/>
                    <a:pt x="0" y="141"/>
                  </a:cubicBezTo>
                  <a:lnTo>
                    <a:pt x="0" y="21457"/>
                  </a:lnTo>
                  <a:cubicBezTo>
                    <a:pt x="0" y="21498"/>
                    <a:pt x="0" y="21519"/>
                    <a:pt x="4" y="21541"/>
                  </a:cubicBezTo>
                  <a:cubicBezTo>
                    <a:pt x="9" y="21565"/>
                    <a:pt x="20" y="21584"/>
                    <a:pt x="34" y="21592"/>
                  </a:cubicBezTo>
                  <a:cubicBezTo>
                    <a:pt x="46" y="21599"/>
                    <a:pt x="57" y="21600"/>
                    <a:pt x="80" y="21600"/>
                  </a:cubicBezTo>
                  <a:lnTo>
                    <a:pt x="21519" y="21600"/>
                  </a:lnTo>
                  <a:cubicBezTo>
                    <a:pt x="21542" y="21600"/>
                    <a:pt x="21554" y="21599"/>
                    <a:pt x="21566" y="21592"/>
                  </a:cubicBezTo>
                  <a:cubicBezTo>
                    <a:pt x="21580" y="21584"/>
                    <a:pt x="21591" y="21565"/>
                    <a:pt x="21596" y="21541"/>
                  </a:cubicBezTo>
                  <a:cubicBezTo>
                    <a:pt x="21600" y="21519"/>
                    <a:pt x="21600" y="21499"/>
                    <a:pt x="21600" y="21459"/>
                  </a:cubicBezTo>
                  <a:lnTo>
                    <a:pt x="21600" y="141"/>
                  </a:lnTo>
                  <a:cubicBezTo>
                    <a:pt x="21600" y="100"/>
                    <a:pt x="21600" y="81"/>
                    <a:pt x="21596" y="59"/>
                  </a:cubicBezTo>
                  <a:cubicBezTo>
                    <a:pt x="21591" y="35"/>
                    <a:pt x="21580" y="16"/>
                    <a:pt x="21566" y="8"/>
                  </a:cubicBezTo>
                  <a:cubicBezTo>
                    <a:pt x="21554" y="1"/>
                    <a:pt x="21542" y="0"/>
                    <a:pt x="21519" y="0"/>
                  </a:cubicBezTo>
                  <a:lnTo>
                    <a:pt x="80" y="0"/>
                  </a:ln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</p:grpSp>
      <p:sp>
        <p:nvSpPr>
          <p:cNvPr id="7" name="Freeform 6">
            <a:extLst>
              <a:ext uri="{FF2B5EF4-FFF2-40B4-BE49-F238E27FC236}">
                <a16:creationId xmlns:a16="http://schemas.microsoft.com/office/drawing/2014/main" id="{5B7CBEE9-83D2-0F42-ABC4-1A86AE8C92DA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3605595" y="3751735"/>
            <a:ext cx="8419919" cy="5077226"/>
          </a:xfrm>
          <a:custGeom>
            <a:avLst/>
            <a:gdLst>
              <a:gd name="connsiteX0" fmla="*/ 135657 w 8419919"/>
              <a:gd name="connsiteY0" fmla="*/ 0 h 5077226"/>
              <a:gd name="connsiteX1" fmla="*/ 8284053 w 8419919"/>
              <a:gd name="connsiteY1" fmla="*/ 0 h 5077226"/>
              <a:gd name="connsiteX2" fmla="*/ 8363577 w 8419919"/>
              <a:gd name="connsiteY2" fmla="*/ 6817 h 5077226"/>
              <a:gd name="connsiteX3" fmla="*/ 8413473 w 8419919"/>
              <a:gd name="connsiteY3" fmla="*/ 55946 h 5077226"/>
              <a:gd name="connsiteX4" fmla="*/ 8419273 w 8419919"/>
              <a:gd name="connsiteY4" fmla="*/ 89296 h 5077226"/>
              <a:gd name="connsiteX5" fmla="*/ 8419919 w 8419919"/>
              <a:gd name="connsiteY5" fmla="*/ 126185 h 5077226"/>
              <a:gd name="connsiteX6" fmla="*/ 8419919 w 8419919"/>
              <a:gd name="connsiteY6" fmla="*/ 4951610 h 5077226"/>
              <a:gd name="connsiteX7" fmla="*/ 8419273 w 8419919"/>
              <a:gd name="connsiteY7" fmla="*/ 4988017 h 5077226"/>
              <a:gd name="connsiteX8" fmla="*/ 8413473 w 8419919"/>
              <a:gd name="connsiteY8" fmla="*/ 5021279 h 5077226"/>
              <a:gd name="connsiteX9" fmla="*/ 8363577 w 8419919"/>
              <a:gd name="connsiteY9" fmla="*/ 5070878 h 5077226"/>
              <a:gd name="connsiteX10" fmla="*/ 8283665 w 8419919"/>
              <a:gd name="connsiteY10" fmla="*/ 5077225 h 5077226"/>
              <a:gd name="connsiteX11" fmla="*/ 135657 w 8419919"/>
              <a:gd name="connsiteY11" fmla="*/ 5077225 h 5077226"/>
              <a:gd name="connsiteX12" fmla="*/ 56134 w 8419919"/>
              <a:gd name="connsiteY12" fmla="*/ 5070878 h 5077226"/>
              <a:gd name="connsiteX13" fmla="*/ 6627 w 8419919"/>
              <a:gd name="connsiteY13" fmla="*/ 5021279 h 5077226"/>
              <a:gd name="connsiteX14" fmla="*/ 0 w 8419919"/>
              <a:gd name="connsiteY14" fmla="*/ 4941121 h 5077226"/>
              <a:gd name="connsiteX15" fmla="*/ 0 w 8419919"/>
              <a:gd name="connsiteY15" fmla="*/ 135634 h 5077226"/>
              <a:gd name="connsiteX16" fmla="*/ 6627 w 8419919"/>
              <a:gd name="connsiteY16" fmla="*/ 55946 h 5077226"/>
              <a:gd name="connsiteX17" fmla="*/ 56134 w 8419919"/>
              <a:gd name="connsiteY17" fmla="*/ 6817 h 5077226"/>
              <a:gd name="connsiteX18" fmla="*/ 135657 w 8419919"/>
              <a:gd name="connsiteY18" fmla="*/ 0 h 50772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8419919" h="5077226">
                <a:moveTo>
                  <a:pt x="135657" y="0"/>
                </a:moveTo>
                <a:lnTo>
                  <a:pt x="8284053" y="0"/>
                </a:lnTo>
                <a:cubicBezTo>
                  <a:pt x="8323037" y="0"/>
                  <a:pt x="8342917" y="0"/>
                  <a:pt x="8363577" y="6817"/>
                </a:cubicBezTo>
                <a:cubicBezTo>
                  <a:pt x="8386577" y="15044"/>
                  <a:pt x="8404897" y="32910"/>
                  <a:pt x="8413473" y="55946"/>
                </a:cubicBezTo>
                <a:cubicBezTo>
                  <a:pt x="8416787" y="66407"/>
                  <a:pt x="8418445" y="76691"/>
                  <a:pt x="8419273" y="89296"/>
                </a:cubicBezTo>
                <a:lnTo>
                  <a:pt x="8419919" y="126185"/>
                </a:lnTo>
                <a:lnTo>
                  <a:pt x="8419919" y="4951610"/>
                </a:lnTo>
                <a:lnTo>
                  <a:pt x="8419273" y="4988017"/>
                </a:lnTo>
                <a:cubicBezTo>
                  <a:pt x="8418445" y="5000475"/>
                  <a:pt x="8416787" y="5010701"/>
                  <a:pt x="8413473" y="5021279"/>
                </a:cubicBezTo>
                <a:cubicBezTo>
                  <a:pt x="8404897" y="5044080"/>
                  <a:pt x="8386577" y="5062416"/>
                  <a:pt x="8363577" y="5070878"/>
                </a:cubicBezTo>
                <a:cubicBezTo>
                  <a:pt x="8342917" y="5077460"/>
                  <a:pt x="8323037" y="5077225"/>
                  <a:pt x="8283665" y="5077225"/>
                </a:cubicBezTo>
                <a:lnTo>
                  <a:pt x="135657" y="5077225"/>
                </a:lnTo>
                <a:cubicBezTo>
                  <a:pt x="96675" y="5077225"/>
                  <a:pt x="76794" y="5077460"/>
                  <a:pt x="56134" y="5070878"/>
                </a:cubicBezTo>
                <a:cubicBezTo>
                  <a:pt x="33135" y="5062416"/>
                  <a:pt x="15203" y="5044080"/>
                  <a:pt x="6627" y="5021279"/>
                </a:cubicBezTo>
                <a:cubicBezTo>
                  <a:pt x="0" y="5000123"/>
                  <a:pt x="0" y="4980612"/>
                  <a:pt x="0" y="4941121"/>
                </a:cubicBezTo>
                <a:lnTo>
                  <a:pt x="0" y="135634"/>
                </a:lnTo>
                <a:cubicBezTo>
                  <a:pt x="0" y="96848"/>
                  <a:pt x="0" y="76867"/>
                  <a:pt x="6627" y="55946"/>
                </a:cubicBezTo>
                <a:cubicBezTo>
                  <a:pt x="15203" y="32910"/>
                  <a:pt x="33135" y="15044"/>
                  <a:pt x="56134" y="6817"/>
                </a:cubicBezTo>
                <a:cubicBezTo>
                  <a:pt x="76794" y="235"/>
                  <a:pt x="96675" y="0"/>
                  <a:pt x="135657" y="0"/>
                </a:cubicBezTo>
                <a:close/>
              </a:path>
            </a:pathLst>
          </a:custGeom>
          <a:solidFill>
            <a:schemeClr val="bg2"/>
          </a:solidFill>
        </p:spPr>
        <p:txBody>
          <a:bodyPr wrap="square" anchor="ctr">
            <a:noAutofit/>
          </a:bodyPr>
          <a:lstStyle>
            <a:lvl1pPr>
              <a:defRPr sz="28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Insert Your Image</a:t>
            </a:r>
          </a:p>
        </p:txBody>
      </p:sp>
    </p:spTree>
    <p:extLst>
      <p:ext uri="{BB962C8B-B14F-4D97-AF65-F5344CB8AC3E}">
        <p14:creationId xmlns:p14="http://schemas.microsoft.com/office/powerpoint/2010/main" val="2305977162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cbook.png" descr="macbook.png">
            <a:extLst>
              <a:ext uri="{FF2B5EF4-FFF2-40B4-BE49-F238E27FC236}">
                <a16:creationId xmlns:a16="http://schemas.microsoft.com/office/drawing/2014/main" id="{B68AB12B-AE77-9146-9578-5AE48C55F7B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283122" y="3683000"/>
            <a:ext cx="10682943" cy="6350000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Freeform 4">
            <a:extLst>
              <a:ext uri="{FF2B5EF4-FFF2-40B4-BE49-F238E27FC236}">
                <a16:creationId xmlns:a16="http://schemas.microsoft.com/office/drawing/2014/main" id="{1D204FCA-88D6-4B48-BF66-21DCE4E8D89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3194253" y="3791948"/>
            <a:ext cx="8860632" cy="5983161"/>
          </a:xfrm>
          <a:custGeom>
            <a:avLst/>
            <a:gdLst>
              <a:gd name="connsiteX0" fmla="*/ 418419 w 8860632"/>
              <a:gd name="connsiteY0" fmla="*/ 0 h 5983161"/>
              <a:gd name="connsiteX1" fmla="*/ 8442213 w 8860632"/>
              <a:gd name="connsiteY1" fmla="*/ 0 h 5983161"/>
              <a:gd name="connsiteX2" fmla="*/ 8687932 w 8860632"/>
              <a:gd name="connsiteY2" fmla="*/ 20775 h 5983161"/>
              <a:gd name="connsiteX3" fmla="*/ 8840121 w 8860632"/>
              <a:gd name="connsiteY3" fmla="*/ 172570 h 5983161"/>
              <a:gd name="connsiteX4" fmla="*/ 8860632 w 8860632"/>
              <a:gd name="connsiteY4" fmla="*/ 420206 h 5983161"/>
              <a:gd name="connsiteX5" fmla="*/ 8860632 w 8860632"/>
              <a:gd name="connsiteY5" fmla="*/ 5564894 h 5983161"/>
              <a:gd name="connsiteX6" fmla="*/ 8840121 w 8860632"/>
              <a:gd name="connsiteY6" fmla="*/ 5810037 h 5983161"/>
              <a:gd name="connsiteX7" fmla="*/ 8687932 w 8860632"/>
              <a:gd name="connsiteY7" fmla="*/ 5962386 h 5983161"/>
              <a:gd name="connsiteX8" fmla="*/ 8440162 w 8860632"/>
              <a:gd name="connsiteY8" fmla="*/ 5983161 h 5983161"/>
              <a:gd name="connsiteX9" fmla="*/ 418419 w 8860632"/>
              <a:gd name="connsiteY9" fmla="*/ 5983161 h 5983161"/>
              <a:gd name="connsiteX10" fmla="*/ 172700 w 8860632"/>
              <a:gd name="connsiteY10" fmla="*/ 5962386 h 5983161"/>
              <a:gd name="connsiteX11" fmla="*/ 20511 w 8860632"/>
              <a:gd name="connsiteY11" fmla="*/ 5810037 h 5983161"/>
              <a:gd name="connsiteX12" fmla="*/ 0 w 8860632"/>
              <a:gd name="connsiteY12" fmla="*/ 5562954 h 5983161"/>
              <a:gd name="connsiteX13" fmla="*/ 0 w 8860632"/>
              <a:gd name="connsiteY13" fmla="*/ 418268 h 5983161"/>
              <a:gd name="connsiteX14" fmla="*/ 20511 w 8860632"/>
              <a:gd name="connsiteY14" fmla="*/ 172570 h 5983161"/>
              <a:gd name="connsiteX15" fmla="*/ 172700 w 8860632"/>
              <a:gd name="connsiteY15" fmla="*/ 20775 h 5983161"/>
              <a:gd name="connsiteX16" fmla="*/ 418419 w 8860632"/>
              <a:gd name="connsiteY16" fmla="*/ 0 h 5983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8860632" h="5983161">
                <a:moveTo>
                  <a:pt x="418419" y="0"/>
                </a:moveTo>
                <a:lnTo>
                  <a:pt x="8442213" y="0"/>
                </a:lnTo>
                <a:cubicBezTo>
                  <a:pt x="8562406" y="0"/>
                  <a:pt x="8623118" y="277"/>
                  <a:pt x="8687932" y="20775"/>
                </a:cubicBezTo>
                <a:cubicBezTo>
                  <a:pt x="8758899" y="46536"/>
                  <a:pt x="8814278" y="101936"/>
                  <a:pt x="8840121" y="172570"/>
                </a:cubicBezTo>
                <a:cubicBezTo>
                  <a:pt x="8860632" y="237388"/>
                  <a:pt x="8860632" y="298604"/>
                  <a:pt x="8860632" y="420206"/>
                </a:cubicBezTo>
                <a:lnTo>
                  <a:pt x="8860632" y="5564894"/>
                </a:lnTo>
                <a:cubicBezTo>
                  <a:pt x="8860632" y="5684834"/>
                  <a:pt x="8860632" y="5745496"/>
                  <a:pt x="8840121" y="5810037"/>
                </a:cubicBezTo>
                <a:cubicBezTo>
                  <a:pt x="8814278" y="5880948"/>
                  <a:pt x="8758899" y="5936902"/>
                  <a:pt x="8687932" y="5962386"/>
                </a:cubicBezTo>
                <a:cubicBezTo>
                  <a:pt x="8623118" y="5982884"/>
                  <a:pt x="8561996" y="5983161"/>
                  <a:pt x="8440162" y="5983161"/>
                </a:cubicBezTo>
                <a:lnTo>
                  <a:pt x="418419" y="5983161"/>
                </a:lnTo>
                <a:cubicBezTo>
                  <a:pt x="298226" y="5983161"/>
                  <a:pt x="237515" y="5982884"/>
                  <a:pt x="172700" y="5962386"/>
                </a:cubicBezTo>
                <a:cubicBezTo>
                  <a:pt x="101734" y="5936626"/>
                  <a:pt x="46355" y="5880948"/>
                  <a:pt x="20511" y="5810037"/>
                </a:cubicBezTo>
                <a:cubicBezTo>
                  <a:pt x="0" y="5745496"/>
                  <a:pt x="0" y="5684557"/>
                  <a:pt x="0" y="5562954"/>
                </a:cubicBezTo>
                <a:lnTo>
                  <a:pt x="0" y="418268"/>
                </a:lnTo>
                <a:cubicBezTo>
                  <a:pt x="0" y="298327"/>
                  <a:pt x="0" y="237388"/>
                  <a:pt x="20511" y="172570"/>
                </a:cubicBezTo>
                <a:cubicBezTo>
                  <a:pt x="46355" y="101936"/>
                  <a:pt x="101734" y="46536"/>
                  <a:pt x="172700" y="20775"/>
                </a:cubicBezTo>
                <a:cubicBezTo>
                  <a:pt x="236694" y="277"/>
                  <a:pt x="298226" y="0"/>
                  <a:pt x="418419" y="0"/>
                </a:cubicBezTo>
                <a:close/>
              </a:path>
            </a:pathLst>
          </a:custGeom>
          <a:solidFill>
            <a:schemeClr val="bg2"/>
          </a:solidFill>
        </p:spPr>
        <p:txBody>
          <a:bodyPr wrap="square" anchor="ctr">
            <a:noAutofit/>
          </a:bodyPr>
          <a:lstStyle>
            <a:lvl1pPr>
              <a:defRPr sz="28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Insert Your Image</a:t>
            </a:r>
          </a:p>
        </p:txBody>
      </p:sp>
    </p:spTree>
    <p:extLst>
      <p:ext uri="{BB962C8B-B14F-4D97-AF65-F5344CB8AC3E}">
        <p14:creationId xmlns:p14="http://schemas.microsoft.com/office/powerpoint/2010/main" val="724990682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pad.png" descr="ipad.png">
            <a:extLst>
              <a:ext uri="{FF2B5EF4-FFF2-40B4-BE49-F238E27FC236}">
                <a16:creationId xmlns:a16="http://schemas.microsoft.com/office/drawing/2014/main" id="{F03B2B5D-4EBF-2B4A-BF3F-D80A9838415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283122" y="3683000"/>
            <a:ext cx="9186622" cy="6350000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Freeform 4">
            <a:extLst>
              <a:ext uri="{FF2B5EF4-FFF2-40B4-BE49-F238E27FC236}">
                <a16:creationId xmlns:a16="http://schemas.microsoft.com/office/drawing/2014/main" id="{4421F383-E842-CA4E-B4BE-C24CCD84BFD8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2372946" y="3776656"/>
            <a:ext cx="9007079" cy="6162676"/>
          </a:xfrm>
          <a:custGeom>
            <a:avLst/>
            <a:gdLst>
              <a:gd name="connsiteX0" fmla="*/ 510818 w 9007079"/>
              <a:gd name="connsiteY0" fmla="*/ 0 h 6162676"/>
              <a:gd name="connsiteX1" fmla="*/ 8495844 w 9007079"/>
              <a:gd name="connsiteY1" fmla="*/ 0 h 6162676"/>
              <a:gd name="connsiteX2" fmla="*/ 8796080 w 9007079"/>
              <a:gd name="connsiteY2" fmla="*/ 25107 h 6162676"/>
              <a:gd name="connsiteX3" fmla="*/ 8982059 w 9007079"/>
              <a:gd name="connsiteY3" fmla="*/ 211129 h 6162676"/>
              <a:gd name="connsiteX4" fmla="*/ 9007079 w 9007079"/>
              <a:gd name="connsiteY4" fmla="*/ 513271 h 6162676"/>
              <a:gd name="connsiteX5" fmla="*/ 9007079 w 9007079"/>
              <a:gd name="connsiteY5" fmla="*/ 5651973 h 6162676"/>
              <a:gd name="connsiteX6" fmla="*/ 8982059 w 9007079"/>
              <a:gd name="connsiteY6" fmla="*/ 5951548 h 6162676"/>
              <a:gd name="connsiteX7" fmla="*/ 8796080 w 9007079"/>
              <a:gd name="connsiteY7" fmla="*/ 6137569 h 6162676"/>
              <a:gd name="connsiteX8" fmla="*/ 8493759 w 9007079"/>
              <a:gd name="connsiteY8" fmla="*/ 6162676 h 6162676"/>
              <a:gd name="connsiteX9" fmla="*/ 510818 w 9007079"/>
              <a:gd name="connsiteY9" fmla="*/ 6162676 h 6162676"/>
              <a:gd name="connsiteX10" fmla="*/ 210999 w 9007079"/>
              <a:gd name="connsiteY10" fmla="*/ 6137569 h 6162676"/>
              <a:gd name="connsiteX11" fmla="*/ 25020 w 9007079"/>
              <a:gd name="connsiteY11" fmla="*/ 5951548 h 6162676"/>
              <a:gd name="connsiteX12" fmla="*/ 0 w 9007079"/>
              <a:gd name="connsiteY12" fmla="*/ 5649405 h 6162676"/>
              <a:gd name="connsiteX13" fmla="*/ 0 w 9007079"/>
              <a:gd name="connsiteY13" fmla="*/ 510703 h 6162676"/>
              <a:gd name="connsiteX14" fmla="*/ 25020 w 9007079"/>
              <a:gd name="connsiteY14" fmla="*/ 211129 h 6162676"/>
              <a:gd name="connsiteX15" fmla="*/ 210999 w 9007079"/>
              <a:gd name="connsiteY15" fmla="*/ 25107 h 6162676"/>
              <a:gd name="connsiteX16" fmla="*/ 510818 w 9007079"/>
              <a:gd name="connsiteY16" fmla="*/ 0 h 6162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9007079" h="6162676">
                <a:moveTo>
                  <a:pt x="510818" y="0"/>
                </a:moveTo>
                <a:lnTo>
                  <a:pt x="8495844" y="0"/>
                </a:lnTo>
                <a:cubicBezTo>
                  <a:pt x="8642209" y="0"/>
                  <a:pt x="8716851" y="0"/>
                  <a:pt x="8796080" y="25107"/>
                </a:cubicBezTo>
                <a:cubicBezTo>
                  <a:pt x="8882398" y="56491"/>
                  <a:pt x="8950785" y="124680"/>
                  <a:pt x="8982059" y="211129"/>
                </a:cubicBezTo>
                <a:cubicBezTo>
                  <a:pt x="9007079" y="290159"/>
                  <a:pt x="9007079" y="364340"/>
                  <a:pt x="9007079" y="513271"/>
                </a:cubicBezTo>
                <a:lnTo>
                  <a:pt x="9007079" y="5651973"/>
                </a:lnTo>
                <a:cubicBezTo>
                  <a:pt x="9007079" y="5798336"/>
                  <a:pt x="9007079" y="5872516"/>
                  <a:pt x="8982059" y="5951548"/>
                </a:cubicBezTo>
                <a:cubicBezTo>
                  <a:pt x="8950785" y="6037996"/>
                  <a:pt x="8882398" y="6106185"/>
                  <a:pt x="8796080" y="6137569"/>
                </a:cubicBezTo>
                <a:cubicBezTo>
                  <a:pt x="8716851" y="6162676"/>
                  <a:pt x="8642626" y="6162676"/>
                  <a:pt x="8493759" y="6162676"/>
                </a:cubicBezTo>
                <a:lnTo>
                  <a:pt x="510818" y="6162676"/>
                </a:lnTo>
                <a:cubicBezTo>
                  <a:pt x="364453" y="6162676"/>
                  <a:pt x="290228" y="6162676"/>
                  <a:pt x="210999" y="6137569"/>
                </a:cubicBezTo>
                <a:cubicBezTo>
                  <a:pt x="124682" y="6106185"/>
                  <a:pt x="56295" y="6037996"/>
                  <a:pt x="25020" y="5951548"/>
                </a:cubicBezTo>
                <a:cubicBezTo>
                  <a:pt x="0" y="5872516"/>
                  <a:pt x="0" y="5798336"/>
                  <a:pt x="0" y="5649405"/>
                </a:cubicBezTo>
                <a:lnTo>
                  <a:pt x="0" y="510703"/>
                </a:lnTo>
                <a:cubicBezTo>
                  <a:pt x="0" y="364340"/>
                  <a:pt x="0" y="290159"/>
                  <a:pt x="25020" y="211129"/>
                </a:cubicBezTo>
                <a:cubicBezTo>
                  <a:pt x="56295" y="124680"/>
                  <a:pt x="124682" y="56491"/>
                  <a:pt x="210999" y="25107"/>
                </a:cubicBezTo>
                <a:cubicBezTo>
                  <a:pt x="289811" y="285"/>
                  <a:pt x="364036" y="0"/>
                  <a:pt x="510818" y="0"/>
                </a:cubicBezTo>
                <a:close/>
              </a:path>
            </a:pathLst>
          </a:custGeom>
          <a:solidFill>
            <a:schemeClr val="bg2"/>
          </a:solidFill>
        </p:spPr>
        <p:txBody>
          <a:bodyPr wrap="square" anchor="ctr">
            <a:noAutofit/>
          </a:bodyPr>
          <a:lstStyle>
            <a:lvl1pPr>
              <a:defRPr sz="28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Insert Your Image</a:t>
            </a:r>
          </a:p>
        </p:txBody>
      </p:sp>
    </p:spTree>
    <p:extLst>
      <p:ext uri="{BB962C8B-B14F-4D97-AF65-F5344CB8AC3E}">
        <p14:creationId xmlns:p14="http://schemas.microsoft.com/office/powerpoint/2010/main" val="132982795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>
            <a:extLst>
              <a:ext uri="{FF2B5EF4-FFF2-40B4-BE49-F238E27FC236}">
                <a16:creationId xmlns:a16="http://schemas.microsoft.com/office/drawing/2014/main" id="{D3B21F95-2D97-7C47-9A11-5333EB814FC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1930931" y="2384528"/>
            <a:ext cx="4256485" cy="8946356"/>
          </a:xfrm>
          <a:custGeom>
            <a:avLst/>
            <a:gdLst>
              <a:gd name="connsiteX0" fmla="*/ 606746 w 4256485"/>
              <a:gd name="connsiteY0" fmla="*/ 0 h 8946356"/>
              <a:gd name="connsiteX1" fmla="*/ 3649739 w 4256485"/>
              <a:gd name="connsiteY1" fmla="*/ 0 h 8946356"/>
              <a:gd name="connsiteX2" fmla="*/ 4005628 w 4256485"/>
              <a:gd name="connsiteY2" fmla="*/ 29821 h 8946356"/>
              <a:gd name="connsiteX3" fmla="*/ 4226729 w 4256485"/>
              <a:gd name="connsiteY3" fmla="*/ 250995 h 8946356"/>
              <a:gd name="connsiteX4" fmla="*/ 4256485 w 4256485"/>
              <a:gd name="connsiteY4" fmla="*/ 609678 h 8946356"/>
              <a:gd name="connsiteX5" fmla="*/ 4256485 w 4256485"/>
              <a:gd name="connsiteY5" fmla="*/ 8339578 h 8946356"/>
              <a:gd name="connsiteX6" fmla="*/ 4226729 w 4256485"/>
              <a:gd name="connsiteY6" fmla="*/ 8695776 h 8946356"/>
              <a:gd name="connsiteX7" fmla="*/ 4005628 w 4256485"/>
              <a:gd name="connsiteY7" fmla="*/ 8916536 h 8946356"/>
              <a:gd name="connsiteX8" fmla="*/ 3709237 w 4256485"/>
              <a:gd name="connsiteY8" fmla="*/ 8946299 h 8946356"/>
              <a:gd name="connsiteX9" fmla="*/ 3648120 w 4256485"/>
              <a:gd name="connsiteY9" fmla="*/ 8946356 h 8946356"/>
              <a:gd name="connsiteX10" fmla="*/ 605623 w 4256485"/>
              <a:gd name="connsiteY10" fmla="*/ 8946356 h 8946356"/>
              <a:gd name="connsiteX11" fmla="*/ 545400 w 4256485"/>
              <a:gd name="connsiteY11" fmla="*/ 8946299 h 8946356"/>
              <a:gd name="connsiteX12" fmla="*/ 250857 w 4256485"/>
              <a:gd name="connsiteY12" fmla="*/ 8916536 h 8946356"/>
              <a:gd name="connsiteX13" fmla="*/ 29756 w 4256485"/>
              <a:gd name="connsiteY13" fmla="*/ 8695776 h 8946356"/>
              <a:gd name="connsiteX14" fmla="*/ 0 w 4256485"/>
              <a:gd name="connsiteY14" fmla="*/ 8336680 h 8946356"/>
              <a:gd name="connsiteX15" fmla="*/ 0 w 4256485"/>
              <a:gd name="connsiteY15" fmla="*/ 606779 h 8946356"/>
              <a:gd name="connsiteX16" fmla="*/ 29756 w 4256485"/>
              <a:gd name="connsiteY16" fmla="*/ 250995 h 8946356"/>
              <a:gd name="connsiteX17" fmla="*/ 250857 w 4256485"/>
              <a:gd name="connsiteY17" fmla="*/ 29821 h 8946356"/>
              <a:gd name="connsiteX18" fmla="*/ 606746 w 4256485"/>
              <a:gd name="connsiteY18" fmla="*/ 0 h 894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256485" h="8946356">
                <a:moveTo>
                  <a:pt x="606746" y="0"/>
                </a:moveTo>
                <a:lnTo>
                  <a:pt x="3649739" y="0"/>
                </a:lnTo>
                <a:cubicBezTo>
                  <a:pt x="3823545" y="0"/>
                  <a:pt x="3911828" y="0"/>
                  <a:pt x="4005628" y="29821"/>
                </a:cubicBezTo>
                <a:cubicBezTo>
                  <a:pt x="4108296" y="67098"/>
                  <a:pt x="4189288" y="148278"/>
                  <a:pt x="4226729" y="250995"/>
                </a:cubicBezTo>
                <a:cubicBezTo>
                  <a:pt x="4256485" y="344601"/>
                  <a:pt x="4256485" y="432822"/>
                  <a:pt x="4256485" y="609678"/>
                </a:cubicBezTo>
                <a:lnTo>
                  <a:pt x="4256485" y="8339578"/>
                </a:lnTo>
                <a:cubicBezTo>
                  <a:pt x="4256485" y="8513536"/>
                  <a:pt x="4256485" y="8602171"/>
                  <a:pt x="4226729" y="8695776"/>
                </a:cubicBezTo>
                <a:cubicBezTo>
                  <a:pt x="4189288" y="8798494"/>
                  <a:pt x="4108296" y="8879259"/>
                  <a:pt x="4005628" y="8916536"/>
                </a:cubicBezTo>
                <a:cubicBezTo>
                  <a:pt x="3923553" y="8942629"/>
                  <a:pt x="3845702" y="8945891"/>
                  <a:pt x="3709237" y="8946299"/>
                </a:cubicBezTo>
                <a:lnTo>
                  <a:pt x="3648120" y="8946356"/>
                </a:lnTo>
                <a:lnTo>
                  <a:pt x="605623" y="8946356"/>
                </a:lnTo>
                <a:lnTo>
                  <a:pt x="545400" y="8946299"/>
                </a:lnTo>
                <a:cubicBezTo>
                  <a:pt x="410783" y="8945891"/>
                  <a:pt x="332932" y="8942629"/>
                  <a:pt x="250857" y="8916536"/>
                </a:cubicBezTo>
                <a:cubicBezTo>
                  <a:pt x="148189" y="8879259"/>
                  <a:pt x="67197" y="8798494"/>
                  <a:pt x="29756" y="8695776"/>
                </a:cubicBezTo>
                <a:cubicBezTo>
                  <a:pt x="0" y="8602171"/>
                  <a:pt x="0" y="8513536"/>
                  <a:pt x="0" y="8336680"/>
                </a:cubicBezTo>
                <a:lnTo>
                  <a:pt x="0" y="606779"/>
                </a:lnTo>
                <a:cubicBezTo>
                  <a:pt x="0" y="432822"/>
                  <a:pt x="0" y="344601"/>
                  <a:pt x="29756" y="250995"/>
                </a:cubicBezTo>
                <a:cubicBezTo>
                  <a:pt x="67197" y="148278"/>
                  <a:pt x="148189" y="67098"/>
                  <a:pt x="250857" y="29821"/>
                </a:cubicBezTo>
                <a:cubicBezTo>
                  <a:pt x="344066" y="415"/>
                  <a:pt x="432546" y="0"/>
                  <a:pt x="606746" y="0"/>
                </a:cubicBezTo>
                <a:close/>
              </a:path>
            </a:pathLst>
          </a:custGeom>
          <a:solidFill>
            <a:schemeClr val="bg2"/>
          </a:solidFill>
        </p:spPr>
        <p:txBody>
          <a:bodyPr wrap="square" anchor="ctr">
            <a:noAutofit/>
          </a:bodyPr>
          <a:lstStyle>
            <a:lvl1pPr>
              <a:defRPr sz="28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Insert Your Image</a:t>
            </a:r>
          </a:p>
        </p:txBody>
      </p:sp>
    </p:spTree>
    <p:extLst>
      <p:ext uri="{BB962C8B-B14F-4D97-AF65-F5344CB8AC3E}">
        <p14:creationId xmlns:p14="http://schemas.microsoft.com/office/powerpoint/2010/main" val="1818225145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>
            <a:extLst>
              <a:ext uri="{FF2B5EF4-FFF2-40B4-BE49-F238E27FC236}">
                <a16:creationId xmlns:a16="http://schemas.microsoft.com/office/drawing/2014/main" id="{326E0574-9039-A844-9220-30F676A58E99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2423270" y="2390076"/>
            <a:ext cx="4254278" cy="8935848"/>
          </a:xfrm>
          <a:custGeom>
            <a:avLst/>
            <a:gdLst>
              <a:gd name="connsiteX0" fmla="*/ 338615 w 4254278"/>
              <a:gd name="connsiteY0" fmla="*/ 0 h 8935848"/>
              <a:gd name="connsiteX1" fmla="*/ 3914616 w 4254278"/>
              <a:gd name="connsiteY1" fmla="*/ 0 h 8935848"/>
              <a:gd name="connsiteX2" fmla="*/ 3932683 w 4254278"/>
              <a:gd name="connsiteY2" fmla="*/ 2072 h 8935848"/>
              <a:gd name="connsiteX3" fmla="*/ 4003421 w 4254278"/>
              <a:gd name="connsiteY3" fmla="*/ 19313 h 8935848"/>
              <a:gd name="connsiteX4" fmla="*/ 4224522 w 4254278"/>
              <a:gd name="connsiteY4" fmla="*/ 240486 h 8935848"/>
              <a:gd name="connsiteX5" fmla="*/ 4254278 w 4254278"/>
              <a:gd name="connsiteY5" fmla="*/ 599169 h 8935848"/>
              <a:gd name="connsiteX6" fmla="*/ 4254278 w 4254278"/>
              <a:gd name="connsiteY6" fmla="*/ 8329070 h 8935848"/>
              <a:gd name="connsiteX7" fmla="*/ 4224522 w 4254278"/>
              <a:gd name="connsiteY7" fmla="*/ 8685267 h 8935848"/>
              <a:gd name="connsiteX8" fmla="*/ 4003421 w 4254278"/>
              <a:gd name="connsiteY8" fmla="*/ 8906027 h 8935848"/>
              <a:gd name="connsiteX9" fmla="*/ 3644773 w 4254278"/>
              <a:gd name="connsiteY9" fmla="*/ 8935848 h 8935848"/>
              <a:gd name="connsiteX10" fmla="*/ 604539 w 4254278"/>
              <a:gd name="connsiteY10" fmla="*/ 8935848 h 8935848"/>
              <a:gd name="connsiteX11" fmla="*/ 248650 w 4254278"/>
              <a:gd name="connsiteY11" fmla="*/ 8906027 h 8935848"/>
              <a:gd name="connsiteX12" fmla="*/ 27549 w 4254278"/>
              <a:gd name="connsiteY12" fmla="*/ 8685267 h 8935848"/>
              <a:gd name="connsiteX13" fmla="*/ 1513 w 4254278"/>
              <a:gd name="connsiteY13" fmla="*/ 8536938 h 8935848"/>
              <a:gd name="connsiteX14" fmla="*/ 0 w 4254278"/>
              <a:gd name="connsiteY14" fmla="*/ 8493620 h 8935848"/>
              <a:gd name="connsiteX15" fmla="*/ 0 w 4254278"/>
              <a:gd name="connsiteY15" fmla="*/ 431098 h 8935848"/>
              <a:gd name="connsiteX16" fmla="*/ 1513 w 4254278"/>
              <a:gd name="connsiteY16" fmla="*/ 388246 h 8935848"/>
              <a:gd name="connsiteX17" fmla="*/ 27549 w 4254278"/>
              <a:gd name="connsiteY17" fmla="*/ 240486 h 8935848"/>
              <a:gd name="connsiteX18" fmla="*/ 248650 w 4254278"/>
              <a:gd name="connsiteY18" fmla="*/ 19313 h 8935848"/>
              <a:gd name="connsiteX19" fmla="*/ 319083 w 4254278"/>
              <a:gd name="connsiteY19" fmla="*/ 2247 h 8935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254278" h="8935848">
                <a:moveTo>
                  <a:pt x="338615" y="0"/>
                </a:moveTo>
                <a:lnTo>
                  <a:pt x="3914616" y="0"/>
                </a:lnTo>
                <a:lnTo>
                  <a:pt x="3932683" y="2072"/>
                </a:lnTo>
                <a:cubicBezTo>
                  <a:pt x="3956866" y="6266"/>
                  <a:pt x="3979971" y="11857"/>
                  <a:pt x="4003421" y="19313"/>
                </a:cubicBezTo>
                <a:cubicBezTo>
                  <a:pt x="4106089" y="56589"/>
                  <a:pt x="4187081" y="137769"/>
                  <a:pt x="4224522" y="240486"/>
                </a:cubicBezTo>
                <a:cubicBezTo>
                  <a:pt x="4254278" y="334092"/>
                  <a:pt x="4254278" y="422313"/>
                  <a:pt x="4254278" y="599169"/>
                </a:cubicBezTo>
                <a:lnTo>
                  <a:pt x="4254278" y="8329070"/>
                </a:lnTo>
                <a:cubicBezTo>
                  <a:pt x="4254278" y="8503027"/>
                  <a:pt x="4254278" y="8591662"/>
                  <a:pt x="4224522" y="8685267"/>
                </a:cubicBezTo>
                <a:cubicBezTo>
                  <a:pt x="4187081" y="8787985"/>
                  <a:pt x="4106089" y="8868750"/>
                  <a:pt x="4003421" y="8906027"/>
                </a:cubicBezTo>
                <a:cubicBezTo>
                  <a:pt x="3909621" y="8935848"/>
                  <a:pt x="3821338" y="8935848"/>
                  <a:pt x="3644773" y="8935848"/>
                </a:cubicBezTo>
                <a:lnTo>
                  <a:pt x="604539" y="8935848"/>
                </a:lnTo>
                <a:cubicBezTo>
                  <a:pt x="430733" y="8935848"/>
                  <a:pt x="342450" y="8935848"/>
                  <a:pt x="248650" y="8906027"/>
                </a:cubicBezTo>
                <a:cubicBezTo>
                  <a:pt x="145982" y="8868750"/>
                  <a:pt x="64990" y="8787985"/>
                  <a:pt x="27549" y="8685267"/>
                </a:cubicBezTo>
                <a:cubicBezTo>
                  <a:pt x="12671" y="8638465"/>
                  <a:pt x="5232" y="8592905"/>
                  <a:pt x="1513" y="8536938"/>
                </a:cubicBezTo>
                <a:lnTo>
                  <a:pt x="0" y="8493620"/>
                </a:lnTo>
                <a:lnTo>
                  <a:pt x="0" y="431098"/>
                </a:lnTo>
                <a:lnTo>
                  <a:pt x="1513" y="388246"/>
                </a:lnTo>
                <a:cubicBezTo>
                  <a:pt x="5232" y="332746"/>
                  <a:pt x="12671" y="287289"/>
                  <a:pt x="27549" y="240486"/>
                </a:cubicBezTo>
                <a:cubicBezTo>
                  <a:pt x="64990" y="137769"/>
                  <a:pt x="145982" y="56589"/>
                  <a:pt x="248650" y="19313"/>
                </a:cubicBezTo>
                <a:cubicBezTo>
                  <a:pt x="271952" y="11961"/>
                  <a:pt x="294959" y="6421"/>
                  <a:pt x="319083" y="2247"/>
                </a:cubicBezTo>
                <a:close/>
              </a:path>
            </a:pathLst>
          </a:custGeom>
          <a:solidFill>
            <a:schemeClr val="bg2"/>
          </a:solidFill>
        </p:spPr>
        <p:txBody>
          <a:bodyPr wrap="square" anchor="ctr">
            <a:noAutofit/>
          </a:bodyPr>
          <a:lstStyle>
            <a:lvl1pPr>
              <a:defRPr sz="28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Insert Your Image</a:t>
            </a: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0F1A618C-1F40-F649-B418-70C995556D5B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037096" y="2400585"/>
            <a:ext cx="4254278" cy="8935848"/>
          </a:xfrm>
          <a:custGeom>
            <a:avLst/>
            <a:gdLst>
              <a:gd name="connsiteX0" fmla="*/ 338615 w 4254278"/>
              <a:gd name="connsiteY0" fmla="*/ 0 h 8935848"/>
              <a:gd name="connsiteX1" fmla="*/ 3914616 w 4254278"/>
              <a:gd name="connsiteY1" fmla="*/ 0 h 8935848"/>
              <a:gd name="connsiteX2" fmla="*/ 3932683 w 4254278"/>
              <a:gd name="connsiteY2" fmla="*/ 2072 h 8935848"/>
              <a:gd name="connsiteX3" fmla="*/ 4003421 w 4254278"/>
              <a:gd name="connsiteY3" fmla="*/ 19313 h 8935848"/>
              <a:gd name="connsiteX4" fmla="*/ 4224522 w 4254278"/>
              <a:gd name="connsiteY4" fmla="*/ 240486 h 8935848"/>
              <a:gd name="connsiteX5" fmla="*/ 4254278 w 4254278"/>
              <a:gd name="connsiteY5" fmla="*/ 599169 h 8935848"/>
              <a:gd name="connsiteX6" fmla="*/ 4254278 w 4254278"/>
              <a:gd name="connsiteY6" fmla="*/ 8329070 h 8935848"/>
              <a:gd name="connsiteX7" fmla="*/ 4224522 w 4254278"/>
              <a:gd name="connsiteY7" fmla="*/ 8685267 h 8935848"/>
              <a:gd name="connsiteX8" fmla="*/ 4003421 w 4254278"/>
              <a:gd name="connsiteY8" fmla="*/ 8906027 h 8935848"/>
              <a:gd name="connsiteX9" fmla="*/ 3644773 w 4254278"/>
              <a:gd name="connsiteY9" fmla="*/ 8935848 h 8935848"/>
              <a:gd name="connsiteX10" fmla="*/ 604539 w 4254278"/>
              <a:gd name="connsiteY10" fmla="*/ 8935848 h 8935848"/>
              <a:gd name="connsiteX11" fmla="*/ 248650 w 4254278"/>
              <a:gd name="connsiteY11" fmla="*/ 8906027 h 8935848"/>
              <a:gd name="connsiteX12" fmla="*/ 27549 w 4254278"/>
              <a:gd name="connsiteY12" fmla="*/ 8685267 h 8935848"/>
              <a:gd name="connsiteX13" fmla="*/ 1513 w 4254278"/>
              <a:gd name="connsiteY13" fmla="*/ 8536938 h 8935848"/>
              <a:gd name="connsiteX14" fmla="*/ 0 w 4254278"/>
              <a:gd name="connsiteY14" fmla="*/ 8493620 h 8935848"/>
              <a:gd name="connsiteX15" fmla="*/ 0 w 4254278"/>
              <a:gd name="connsiteY15" fmla="*/ 431098 h 8935848"/>
              <a:gd name="connsiteX16" fmla="*/ 1513 w 4254278"/>
              <a:gd name="connsiteY16" fmla="*/ 388246 h 8935848"/>
              <a:gd name="connsiteX17" fmla="*/ 27549 w 4254278"/>
              <a:gd name="connsiteY17" fmla="*/ 240486 h 8935848"/>
              <a:gd name="connsiteX18" fmla="*/ 248650 w 4254278"/>
              <a:gd name="connsiteY18" fmla="*/ 19313 h 8935848"/>
              <a:gd name="connsiteX19" fmla="*/ 319083 w 4254278"/>
              <a:gd name="connsiteY19" fmla="*/ 2247 h 8935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254278" h="8935848">
                <a:moveTo>
                  <a:pt x="338615" y="0"/>
                </a:moveTo>
                <a:lnTo>
                  <a:pt x="3914616" y="0"/>
                </a:lnTo>
                <a:lnTo>
                  <a:pt x="3932683" y="2072"/>
                </a:lnTo>
                <a:cubicBezTo>
                  <a:pt x="3956866" y="6266"/>
                  <a:pt x="3979971" y="11857"/>
                  <a:pt x="4003421" y="19313"/>
                </a:cubicBezTo>
                <a:cubicBezTo>
                  <a:pt x="4106089" y="56589"/>
                  <a:pt x="4187081" y="137769"/>
                  <a:pt x="4224522" y="240486"/>
                </a:cubicBezTo>
                <a:cubicBezTo>
                  <a:pt x="4254278" y="334092"/>
                  <a:pt x="4254278" y="422313"/>
                  <a:pt x="4254278" y="599169"/>
                </a:cubicBezTo>
                <a:lnTo>
                  <a:pt x="4254278" y="8329070"/>
                </a:lnTo>
                <a:cubicBezTo>
                  <a:pt x="4254278" y="8503027"/>
                  <a:pt x="4254278" y="8591662"/>
                  <a:pt x="4224522" y="8685267"/>
                </a:cubicBezTo>
                <a:cubicBezTo>
                  <a:pt x="4187081" y="8787985"/>
                  <a:pt x="4106089" y="8868750"/>
                  <a:pt x="4003421" y="8906027"/>
                </a:cubicBezTo>
                <a:cubicBezTo>
                  <a:pt x="3909621" y="8935848"/>
                  <a:pt x="3821338" y="8935848"/>
                  <a:pt x="3644773" y="8935848"/>
                </a:cubicBezTo>
                <a:lnTo>
                  <a:pt x="604539" y="8935848"/>
                </a:lnTo>
                <a:cubicBezTo>
                  <a:pt x="430733" y="8935848"/>
                  <a:pt x="342450" y="8935848"/>
                  <a:pt x="248650" y="8906027"/>
                </a:cubicBezTo>
                <a:cubicBezTo>
                  <a:pt x="145982" y="8868750"/>
                  <a:pt x="64990" y="8787985"/>
                  <a:pt x="27549" y="8685267"/>
                </a:cubicBezTo>
                <a:cubicBezTo>
                  <a:pt x="12671" y="8638465"/>
                  <a:pt x="5232" y="8592905"/>
                  <a:pt x="1513" y="8536938"/>
                </a:cubicBezTo>
                <a:lnTo>
                  <a:pt x="0" y="8493620"/>
                </a:lnTo>
                <a:lnTo>
                  <a:pt x="0" y="431098"/>
                </a:lnTo>
                <a:lnTo>
                  <a:pt x="1513" y="388246"/>
                </a:lnTo>
                <a:cubicBezTo>
                  <a:pt x="5232" y="332746"/>
                  <a:pt x="12671" y="287289"/>
                  <a:pt x="27549" y="240486"/>
                </a:cubicBezTo>
                <a:cubicBezTo>
                  <a:pt x="64990" y="137769"/>
                  <a:pt x="145982" y="56589"/>
                  <a:pt x="248650" y="19313"/>
                </a:cubicBezTo>
                <a:cubicBezTo>
                  <a:pt x="271952" y="11961"/>
                  <a:pt x="294959" y="6421"/>
                  <a:pt x="319083" y="2247"/>
                </a:cubicBezTo>
                <a:close/>
              </a:path>
            </a:pathLst>
          </a:custGeom>
          <a:solidFill>
            <a:schemeClr val="bg2"/>
          </a:solidFill>
        </p:spPr>
        <p:txBody>
          <a:bodyPr wrap="square" anchor="ctr">
            <a:noAutofit/>
          </a:bodyPr>
          <a:lstStyle>
            <a:lvl1pPr>
              <a:defRPr sz="28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Insert Your Image</a:t>
            </a:r>
          </a:p>
        </p:txBody>
      </p:sp>
    </p:spTree>
    <p:extLst>
      <p:ext uri="{BB962C8B-B14F-4D97-AF65-F5344CB8AC3E}">
        <p14:creationId xmlns:p14="http://schemas.microsoft.com/office/powerpoint/2010/main" val="126556628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9DFD68E8-4CA9-6640-A70F-7DE71ABA706F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2280245" y="2286000"/>
            <a:ext cx="9908878" cy="9139536"/>
          </a:xfrm>
          <a:prstGeom prst="rect">
            <a:avLst/>
          </a:prstGeom>
          <a:solidFill>
            <a:schemeClr val="bg2"/>
          </a:solidFill>
        </p:spPr>
        <p:txBody>
          <a:bodyPr anchor="ctr"/>
          <a:lstStyle>
            <a:lvl1pPr>
              <a:defRPr sz="28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Insert Your Image</a:t>
            </a:r>
          </a:p>
        </p:txBody>
      </p:sp>
    </p:spTree>
    <p:extLst>
      <p:ext uri="{BB962C8B-B14F-4D97-AF65-F5344CB8AC3E}">
        <p14:creationId xmlns:p14="http://schemas.microsoft.com/office/powerpoint/2010/main" val="518539797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409F5885-D389-E34F-8AE9-01BD13C4FEC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2280244" y="2286000"/>
            <a:ext cx="19817755" cy="9139536"/>
          </a:xfrm>
          <a:prstGeom prst="rect">
            <a:avLst/>
          </a:prstGeom>
          <a:solidFill>
            <a:schemeClr val="bg2"/>
          </a:solidFill>
        </p:spPr>
        <p:txBody>
          <a:bodyPr anchor="ctr"/>
          <a:lstStyle>
            <a:lvl1pPr>
              <a:defRPr sz="28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Insert Your Image</a:t>
            </a:r>
          </a:p>
        </p:txBody>
      </p:sp>
    </p:spTree>
    <p:extLst>
      <p:ext uri="{BB962C8B-B14F-4D97-AF65-F5344CB8AC3E}">
        <p14:creationId xmlns:p14="http://schemas.microsoft.com/office/powerpoint/2010/main" val="63286382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8A9D040E-BF17-3248-ACB3-6AFE633EA4C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24384000" cy="13716000"/>
          </a:xfrm>
          <a:prstGeom prst="rect">
            <a:avLst/>
          </a:prstGeom>
          <a:solidFill>
            <a:schemeClr val="bg2"/>
          </a:solidFill>
        </p:spPr>
        <p:txBody>
          <a:bodyPr anchor="ctr"/>
          <a:lstStyle>
            <a:lvl1pPr>
              <a:defRPr sz="28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Insert Your Image</a:t>
            </a:r>
          </a:p>
        </p:txBody>
      </p:sp>
    </p:spTree>
    <p:extLst>
      <p:ext uri="{BB962C8B-B14F-4D97-AF65-F5344CB8AC3E}">
        <p14:creationId xmlns:p14="http://schemas.microsoft.com/office/powerpoint/2010/main" val="620610888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E756EAFC-9D0D-8145-9B84-DC447C03431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24384000" cy="6858000"/>
          </a:xfrm>
          <a:prstGeom prst="rect">
            <a:avLst/>
          </a:prstGeom>
          <a:solidFill>
            <a:schemeClr val="bg2"/>
          </a:solidFill>
        </p:spPr>
        <p:txBody>
          <a:bodyPr anchor="ctr"/>
          <a:lstStyle>
            <a:lvl1pPr>
              <a:defRPr sz="28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Insert Your Image</a:t>
            </a:r>
          </a:p>
        </p:txBody>
      </p:sp>
    </p:spTree>
    <p:extLst>
      <p:ext uri="{BB962C8B-B14F-4D97-AF65-F5344CB8AC3E}">
        <p14:creationId xmlns:p14="http://schemas.microsoft.com/office/powerpoint/2010/main" val="3467885515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847CA729-6C21-8144-9654-0E89E437DA2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2283122" y="0"/>
            <a:ext cx="9908878" cy="13716000"/>
          </a:xfrm>
          <a:prstGeom prst="rect">
            <a:avLst/>
          </a:prstGeom>
          <a:solidFill>
            <a:schemeClr val="bg2"/>
          </a:solidFill>
        </p:spPr>
        <p:txBody>
          <a:bodyPr anchor="ctr"/>
          <a:lstStyle>
            <a:lvl1pPr>
              <a:defRPr sz="28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Insert Your Image</a:t>
            </a:r>
          </a:p>
        </p:txBody>
      </p:sp>
    </p:spTree>
    <p:extLst>
      <p:ext uri="{BB962C8B-B14F-4D97-AF65-F5344CB8AC3E}">
        <p14:creationId xmlns:p14="http://schemas.microsoft.com/office/powerpoint/2010/main" val="1662947549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0393DB6A-CC37-6649-BC64-69F745C9173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167708" y="0"/>
            <a:ext cx="6350001" cy="13716000"/>
          </a:xfrm>
          <a:prstGeom prst="rect">
            <a:avLst/>
          </a:prstGeom>
          <a:solidFill>
            <a:schemeClr val="bg2"/>
          </a:solidFill>
        </p:spPr>
        <p:txBody>
          <a:bodyPr anchor="ctr"/>
          <a:lstStyle>
            <a:lvl1pPr>
              <a:defRPr sz="28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Insert Your Image</a:t>
            </a:r>
          </a:p>
        </p:txBody>
      </p:sp>
    </p:spTree>
    <p:extLst>
      <p:ext uri="{BB962C8B-B14F-4D97-AF65-F5344CB8AC3E}">
        <p14:creationId xmlns:p14="http://schemas.microsoft.com/office/powerpoint/2010/main" val="3214062178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AD67C76-EA12-A647-BD87-DFE8B979E0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2280245" y="2286000"/>
            <a:ext cx="6604001" cy="9144000"/>
          </a:xfrm>
          <a:prstGeom prst="rect">
            <a:avLst/>
          </a:prstGeom>
          <a:solidFill>
            <a:schemeClr val="bg2"/>
          </a:solidFill>
        </p:spPr>
        <p:txBody>
          <a:bodyPr anchor="ctr"/>
          <a:lstStyle>
            <a:lvl1pPr>
              <a:defRPr sz="28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Insert Your Image</a:t>
            </a:r>
          </a:p>
        </p:txBody>
      </p:sp>
      <p:sp>
        <p:nvSpPr>
          <p:cNvPr id="5" name="Picture Placeholder 3">
            <a:extLst>
              <a:ext uri="{FF2B5EF4-FFF2-40B4-BE49-F238E27FC236}">
                <a16:creationId xmlns:a16="http://schemas.microsoft.com/office/drawing/2014/main" id="{AF4A0CF3-5F94-994B-95F9-F954A8429C07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889999" y="2286000"/>
            <a:ext cx="6604001" cy="9144000"/>
          </a:xfrm>
          <a:prstGeom prst="rect">
            <a:avLst/>
          </a:prstGeom>
          <a:solidFill>
            <a:schemeClr val="bg2"/>
          </a:solidFill>
        </p:spPr>
        <p:txBody>
          <a:bodyPr anchor="ctr"/>
          <a:lstStyle>
            <a:lvl1pPr>
              <a:defRPr sz="28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Insert Your Image</a:t>
            </a:r>
          </a:p>
        </p:txBody>
      </p:sp>
    </p:spTree>
    <p:extLst>
      <p:ext uri="{BB962C8B-B14F-4D97-AF65-F5344CB8AC3E}">
        <p14:creationId xmlns:p14="http://schemas.microsoft.com/office/powerpoint/2010/main" val="2111919503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9F34242A-EA7D-6D4C-BFB8-961F2C9C7489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24384000" cy="13716000"/>
          </a:xfrm>
          <a:prstGeom prst="rect">
            <a:avLst/>
          </a:prstGeom>
          <a:solidFill>
            <a:schemeClr val="bg2"/>
          </a:solidFill>
        </p:spPr>
        <p:txBody>
          <a:bodyPr anchor="ctr"/>
          <a:lstStyle>
            <a:lvl1pPr>
              <a:defRPr sz="28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Insert Your Image</a:t>
            </a:r>
          </a:p>
        </p:txBody>
      </p:sp>
    </p:spTree>
    <p:extLst>
      <p:ext uri="{BB962C8B-B14F-4D97-AF65-F5344CB8AC3E}">
        <p14:creationId xmlns:p14="http://schemas.microsoft.com/office/powerpoint/2010/main" val="3332766852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E616F048-44F8-BC4B-8DDA-D44DC7B4B45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2283122" y="-1"/>
            <a:ext cx="9908878" cy="11425535"/>
          </a:xfrm>
          <a:prstGeom prst="rect">
            <a:avLst/>
          </a:prstGeom>
          <a:solidFill>
            <a:schemeClr val="bg2"/>
          </a:solidFill>
        </p:spPr>
        <p:txBody>
          <a:bodyPr anchor="ctr"/>
          <a:lstStyle>
            <a:lvl1pPr>
              <a:defRPr sz="28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Insert Your Image</a:t>
            </a:r>
          </a:p>
        </p:txBody>
      </p:sp>
    </p:spTree>
    <p:extLst>
      <p:ext uri="{BB962C8B-B14F-4D97-AF65-F5344CB8AC3E}">
        <p14:creationId xmlns:p14="http://schemas.microsoft.com/office/powerpoint/2010/main" val="927767249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D323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"/>
          <p:cNvSpPr/>
          <p:nvPr/>
        </p:nvSpPr>
        <p:spPr>
          <a:xfrm flipV="1">
            <a:off x="1147911" y="6476999"/>
            <a:ext cx="1" cy="762002"/>
          </a:xfrm>
          <a:prstGeom prst="line">
            <a:avLst/>
          </a:prstGeom>
          <a:ln w="12700">
            <a:solidFill>
              <a:srgbClr val="C8CBD1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" name="Shape"/>
          <p:cNvSpPr/>
          <p:nvPr/>
        </p:nvSpPr>
        <p:spPr>
          <a:xfrm rot="16200000">
            <a:off x="23163063" y="11191875"/>
            <a:ext cx="158751" cy="3175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567" y="10800"/>
                </a:moveTo>
                <a:lnTo>
                  <a:pt x="21284" y="922"/>
                </a:lnTo>
                <a:cubicBezTo>
                  <a:pt x="21480" y="824"/>
                  <a:pt x="21600" y="689"/>
                  <a:pt x="21600" y="540"/>
                </a:cubicBezTo>
                <a:cubicBezTo>
                  <a:pt x="21600" y="242"/>
                  <a:pt x="21117" y="0"/>
                  <a:pt x="20520" y="0"/>
                </a:cubicBezTo>
                <a:cubicBezTo>
                  <a:pt x="20222" y="0"/>
                  <a:pt x="19953" y="61"/>
                  <a:pt x="19756" y="158"/>
                </a:cubicBezTo>
                <a:lnTo>
                  <a:pt x="316" y="10418"/>
                </a:lnTo>
                <a:cubicBezTo>
                  <a:pt x="121" y="10516"/>
                  <a:pt x="0" y="10651"/>
                  <a:pt x="0" y="10800"/>
                </a:cubicBezTo>
                <a:cubicBezTo>
                  <a:pt x="0" y="10949"/>
                  <a:pt x="120" y="11084"/>
                  <a:pt x="316" y="11182"/>
                </a:cubicBezTo>
                <a:lnTo>
                  <a:pt x="19756" y="21442"/>
                </a:lnTo>
                <a:cubicBezTo>
                  <a:pt x="19953" y="21540"/>
                  <a:pt x="20222" y="21600"/>
                  <a:pt x="20520" y="21600"/>
                </a:cubicBezTo>
                <a:cubicBezTo>
                  <a:pt x="21117" y="21600"/>
                  <a:pt x="21600" y="21358"/>
                  <a:pt x="21600" y="21060"/>
                </a:cubicBezTo>
                <a:cubicBezTo>
                  <a:pt x="21600" y="20911"/>
                  <a:pt x="21480" y="20776"/>
                  <a:pt x="21284" y="20678"/>
                </a:cubicBezTo>
                <a:cubicBezTo>
                  <a:pt x="21284" y="20678"/>
                  <a:pt x="2567" y="10800"/>
                  <a:pt x="2567" y="10800"/>
                </a:cubicBezTo>
                <a:close/>
              </a:path>
            </a:pathLst>
          </a:custGeom>
          <a:solidFill>
            <a:srgbClr val="C8CBD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4" name="Shape"/>
          <p:cNvSpPr/>
          <p:nvPr/>
        </p:nvSpPr>
        <p:spPr>
          <a:xfrm rot="16200000">
            <a:off x="23163063" y="10309225"/>
            <a:ext cx="158751" cy="3175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284" y="10418"/>
                </a:moveTo>
                <a:lnTo>
                  <a:pt x="1844" y="158"/>
                </a:lnTo>
                <a:cubicBezTo>
                  <a:pt x="1648" y="61"/>
                  <a:pt x="1378" y="0"/>
                  <a:pt x="1080" y="0"/>
                </a:cubicBezTo>
                <a:cubicBezTo>
                  <a:pt x="483" y="0"/>
                  <a:pt x="0" y="242"/>
                  <a:pt x="0" y="540"/>
                </a:cubicBezTo>
                <a:cubicBezTo>
                  <a:pt x="0" y="689"/>
                  <a:pt x="121" y="824"/>
                  <a:pt x="316" y="922"/>
                </a:cubicBezTo>
                <a:lnTo>
                  <a:pt x="19033" y="10800"/>
                </a:lnTo>
                <a:lnTo>
                  <a:pt x="316" y="20678"/>
                </a:lnTo>
                <a:cubicBezTo>
                  <a:pt x="121" y="20776"/>
                  <a:pt x="0" y="20911"/>
                  <a:pt x="0" y="21060"/>
                </a:cubicBezTo>
                <a:cubicBezTo>
                  <a:pt x="0" y="21358"/>
                  <a:pt x="483" y="21600"/>
                  <a:pt x="1080" y="21600"/>
                </a:cubicBezTo>
                <a:cubicBezTo>
                  <a:pt x="1378" y="21600"/>
                  <a:pt x="1648" y="21540"/>
                  <a:pt x="1844" y="21442"/>
                </a:cubicBezTo>
                <a:lnTo>
                  <a:pt x="21284" y="11182"/>
                </a:lnTo>
                <a:cubicBezTo>
                  <a:pt x="21479" y="11084"/>
                  <a:pt x="21600" y="10949"/>
                  <a:pt x="21600" y="10800"/>
                </a:cubicBezTo>
                <a:cubicBezTo>
                  <a:pt x="21600" y="10651"/>
                  <a:pt x="21479" y="10516"/>
                  <a:pt x="21284" y="10418"/>
                </a:cubicBezTo>
              </a:path>
            </a:pathLst>
          </a:custGeom>
          <a:solidFill>
            <a:srgbClr val="C8CBD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  <p:sldLayoutId id="2147483651" r:id="rId4"/>
    <p:sldLayoutId id="2147483655" r:id="rId5"/>
    <p:sldLayoutId id="2147483657" r:id="rId6"/>
    <p:sldLayoutId id="2147483659" r:id="rId7"/>
    <p:sldLayoutId id="2147483660" r:id="rId8"/>
    <p:sldLayoutId id="2147483658" r:id="rId9"/>
    <p:sldLayoutId id="2147483661" r:id="rId10"/>
    <p:sldLayoutId id="2147483656" r:id="rId11"/>
    <p:sldLayoutId id="2147483652" r:id="rId12"/>
    <p:sldLayoutId id="2147483653" r:id="rId13"/>
    <p:sldLayoutId id="2147483662" r:id="rId14"/>
    <p:sldLayoutId id="2147483663" r:id="rId15"/>
    <p:sldLayoutId id="2147483665" r:id="rId16"/>
    <p:sldLayoutId id="2147483666" r:id="rId17"/>
    <p:sldLayoutId id="2147483667" r:id="rId18"/>
    <p:sldLayoutId id="2147483670" r:id="rId19"/>
    <p:sldLayoutId id="2147483671" r:id="rId20"/>
    <p:sldLayoutId id="2147483672" r:id="rId21"/>
    <p:sldLayoutId id="2147483668" r:id="rId22"/>
  </p:sldLayoutIdLst>
  <p:transition spd="med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0" marR="0" indent="355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0" marR="0" indent="711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0" marR="0" indent="1066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0" marR="0" indent="1422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56A4FCF-3C84-4A9A-8166-BC2684AC765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1" name="Rectangle"/>
          <p:cNvSpPr/>
          <p:nvPr/>
        </p:nvSpPr>
        <p:spPr>
          <a:xfrm>
            <a:off x="0" y="0"/>
            <a:ext cx="24384000" cy="13716000"/>
          </a:xfrm>
          <a:prstGeom prst="rect">
            <a:avLst/>
          </a:prstGeom>
          <a:solidFill>
            <a:srgbClr val="2D323D">
              <a:alpha val="8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2" name="Square"/>
          <p:cNvSpPr/>
          <p:nvPr/>
        </p:nvSpPr>
        <p:spPr>
          <a:xfrm>
            <a:off x="10287000" y="4953000"/>
            <a:ext cx="3810000" cy="3810000"/>
          </a:xfrm>
          <a:prstGeom prst="rect">
            <a:avLst/>
          </a:prstGeom>
          <a:solidFill>
            <a:srgbClr val="94B9BA">
              <a:alpha val="6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3" name="LINO"/>
          <p:cNvSpPr txBox="1"/>
          <p:nvPr/>
        </p:nvSpPr>
        <p:spPr>
          <a:xfrm>
            <a:off x="11511526" y="6473279"/>
            <a:ext cx="1360950" cy="769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50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rPr lang="id-ID" dirty="0"/>
              <a:t>ONIL</a:t>
            </a:r>
            <a:endParaRPr dirty="0"/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Image Two"/>
          <p:cNvSpPr txBox="1"/>
          <p:nvPr/>
        </p:nvSpPr>
        <p:spPr>
          <a:xfrm>
            <a:off x="17186842" y="8860794"/>
            <a:ext cx="1744346" cy="450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b">
            <a:spAutoFit/>
          </a:bodyPr>
          <a:lstStyle>
            <a:lvl1pPr algn="l"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Image Two</a:t>
            </a:r>
          </a:p>
        </p:txBody>
      </p:sp>
      <p:sp>
        <p:nvSpPr>
          <p:cNvPr id="136" name="Quickly harness synergistic e markets…"/>
          <p:cNvSpPr txBox="1"/>
          <p:nvPr/>
        </p:nvSpPr>
        <p:spPr>
          <a:xfrm>
            <a:off x="17186842" y="9611362"/>
            <a:ext cx="4905503" cy="18186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30000"/>
              </a:lnSpc>
              <a:defRPr sz="2000" b="0">
                <a:solidFill>
                  <a:srgbClr val="A3A8AC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Quickly harness synergistic e markets</a:t>
            </a:r>
          </a:p>
          <a:p>
            <a:pPr algn="l">
              <a:lnSpc>
                <a:spcPct val="130000"/>
              </a:lnSpc>
              <a:defRPr sz="2000" b="0">
                <a:solidFill>
                  <a:srgbClr val="A3A8AC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and efficient materials. Collaboratively</a:t>
            </a:r>
          </a:p>
          <a:p>
            <a:pPr algn="l">
              <a:lnSpc>
                <a:spcPct val="130000"/>
              </a:lnSpc>
              <a:defRPr sz="2000" b="0">
                <a:solidFill>
                  <a:srgbClr val="A3A8AC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syndicate wireless functionalities via</a:t>
            </a:r>
          </a:p>
          <a:p>
            <a:pPr algn="l">
              <a:lnSpc>
                <a:spcPct val="130000"/>
              </a:lnSpc>
              <a:defRPr sz="2000" b="0">
                <a:solidFill>
                  <a:srgbClr val="A3A8AC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cross.</a:t>
            </a:r>
          </a:p>
        </p:txBody>
      </p:sp>
      <p:sp>
        <p:nvSpPr>
          <p:cNvPr id="137" name="Image One"/>
          <p:cNvSpPr txBox="1"/>
          <p:nvPr/>
        </p:nvSpPr>
        <p:spPr>
          <a:xfrm>
            <a:off x="17186842" y="5573397"/>
            <a:ext cx="1767206" cy="450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b">
            <a:spAutoFit/>
          </a:bodyPr>
          <a:lstStyle>
            <a:lvl1pPr algn="l"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Image One</a:t>
            </a:r>
          </a:p>
        </p:txBody>
      </p:sp>
      <p:sp>
        <p:nvSpPr>
          <p:cNvPr id="138" name="Quickly harness synergistic e markets…"/>
          <p:cNvSpPr txBox="1"/>
          <p:nvPr/>
        </p:nvSpPr>
        <p:spPr>
          <a:xfrm>
            <a:off x="17186842" y="6323965"/>
            <a:ext cx="4905503" cy="18186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30000"/>
              </a:lnSpc>
              <a:defRPr sz="2000" b="0">
                <a:solidFill>
                  <a:srgbClr val="A3A8AC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Quickly harness synergistic e markets</a:t>
            </a:r>
          </a:p>
          <a:p>
            <a:pPr algn="l">
              <a:lnSpc>
                <a:spcPct val="130000"/>
              </a:lnSpc>
              <a:defRPr sz="2000" b="0">
                <a:solidFill>
                  <a:srgbClr val="A3A8AC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and efficient materials. Collaboratively</a:t>
            </a:r>
          </a:p>
          <a:p>
            <a:pPr algn="l">
              <a:lnSpc>
                <a:spcPct val="130000"/>
              </a:lnSpc>
              <a:defRPr sz="2000" b="0">
                <a:solidFill>
                  <a:srgbClr val="A3A8AC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syndicate wireless functionalities via</a:t>
            </a:r>
          </a:p>
          <a:p>
            <a:pPr algn="l">
              <a:lnSpc>
                <a:spcPct val="130000"/>
              </a:lnSpc>
              <a:defRPr sz="2000" b="0">
                <a:solidFill>
                  <a:srgbClr val="A3A8AC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cross.</a:t>
            </a:r>
          </a:p>
        </p:txBody>
      </p:sp>
      <p:sp>
        <p:nvSpPr>
          <p:cNvPr id="139" name="Concept"/>
          <p:cNvSpPr txBox="1"/>
          <p:nvPr/>
        </p:nvSpPr>
        <p:spPr>
          <a:xfrm>
            <a:off x="17186842" y="2286000"/>
            <a:ext cx="2760981" cy="9016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>
            <a:spAutoFit/>
          </a:bodyPr>
          <a:lstStyle>
            <a:lvl1pPr algn="l">
              <a:defRPr sz="50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Concept</a:t>
            </a:r>
          </a:p>
        </p:txBody>
      </p:sp>
      <p:sp>
        <p:nvSpPr>
          <p:cNvPr id="140" name="Square"/>
          <p:cNvSpPr/>
          <p:nvPr/>
        </p:nvSpPr>
        <p:spPr>
          <a:xfrm>
            <a:off x="7299622" y="5270500"/>
            <a:ext cx="3175001" cy="3175000"/>
          </a:xfrm>
          <a:prstGeom prst="rect">
            <a:avLst/>
          </a:prstGeom>
          <a:solidFill>
            <a:srgbClr val="94B9BA">
              <a:alpha val="5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10244CF-B8BF-4137-8849-D6C2302B659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47F599F-3735-4839-9242-61D2150C884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d"/>
      </p:transition>
    </mc:Choice>
    <mc:Fallback xmlns:a14="http://schemas.microsoft.com/office/drawing/2010/main" xmlns:m="http://schemas.openxmlformats.org/officeDocument/2006/math"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"/>
          <p:cNvSpPr txBox="1"/>
          <p:nvPr/>
        </p:nvSpPr>
        <p:spPr>
          <a:xfrm>
            <a:off x="10857938" y="8252083"/>
            <a:ext cx="488951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b="0">
                <a:solidFill>
                  <a:srgbClr val="94B9BA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rPr dirty="0"/>
              <a:t></a:t>
            </a:r>
          </a:p>
        </p:txBody>
      </p:sp>
      <p:sp>
        <p:nvSpPr>
          <p:cNvPr id="143" name=""/>
          <p:cNvSpPr txBox="1"/>
          <p:nvPr/>
        </p:nvSpPr>
        <p:spPr>
          <a:xfrm>
            <a:off x="13132677" y="8252083"/>
            <a:ext cx="393701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b="0">
                <a:solidFill>
                  <a:srgbClr val="F7F9FF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rPr dirty="0"/>
              <a:t></a:t>
            </a:r>
          </a:p>
        </p:txBody>
      </p:sp>
      <p:sp>
        <p:nvSpPr>
          <p:cNvPr id="144" name=""/>
          <p:cNvSpPr txBox="1"/>
          <p:nvPr/>
        </p:nvSpPr>
        <p:spPr>
          <a:xfrm>
            <a:off x="8678450" y="8252083"/>
            <a:ext cx="393701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rPr dirty="0"/>
              <a:t></a:t>
            </a:r>
          </a:p>
        </p:txBody>
      </p:sp>
      <p:sp>
        <p:nvSpPr>
          <p:cNvPr id="145" name="45"/>
          <p:cNvSpPr txBox="1"/>
          <p:nvPr/>
        </p:nvSpPr>
        <p:spPr>
          <a:xfrm>
            <a:off x="8675910" y="8993764"/>
            <a:ext cx="398781" cy="450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45</a:t>
            </a:r>
          </a:p>
        </p:txBody>
      </p:sp>
      <p:sp>
        <p:nvSpPr>
          <p:cNvPr id="146" name="80"/>
          <p:cNvSpPr txBox="1"/>
          <p:nvPr/>
        </p:nvSpPr>
        <p:spPr>
          <a:xfrm>
            <a:off x="10901277" y="8993764"/>
            <a:ext cx="402274" cy="450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80</a:t>
            </a:r>
          </a:p>
        </p:txBody>
      </p:sp>
      <p:sp>
        <p:nvSpPr>
          <p:cNvPr id="147" name="76"/>
          <p:cNvSpPr txBox="1"/>
          <p:nvPr/>
        </p:nvSpPr>
        <p:spPr>
          <a:xfrm>
            <a:off x="13144742" y="8993764"/>
            <a:ext cx="369571" cy="450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76</a:t>
            </a:r>
          </a:p>
        </p:txBody>
      </p:sp>
      <p:sp>
        <p:nvSpPr>
          <p:cNvPr id="148" name=""/>
          <p:cNvSpPr txBox="1"/>
          <p:nvPr/>
        </p:nvSpPr>
        <p:spPr>
          <a:xfrm>
            <a:off x="15335978" y="8252083"/>
            <a:ext cx="346076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b="0">
                <a:solidFill>
                  <a:srgbClr val="F7F9FF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rPr dirty="0"/>
              <a:t></a:t>
            </a:r>
          </a:p>
        </p:txBody>
      </p:sp>
      <p:sp>
        <p:nvSpPr>
          <p:cNvPr id="149" name="40"/>
          <p:cNvSpPr txBox="1"/>
          <p:nvPr/>
        </p:nvSpPr>
        <p:spPr>
          <a:xfrm>
            <a:off x="15309943" y="8993764"/>
            <a:ext cx="398146" cy="450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40</a:t>
            </a:r>
          </a:p>
        </p:txBody>
      </p:sp>
      <p:sp>
        <p:nvSpPr>
          <p:cNvPr id="150" name="Nothing works better than just…"/>
          <p:cNvSpPr txBox="1"/>
          <p:nvPr/>
        </p:nvSpPr>
        <p:spPr>
          <a:xfrm>
            <a:off x="7418069" y="4271387"/>
            <a:ext cx="9547861" cy="18668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defRPr sz="50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rPr dirty="0"/>
              <a:t>Nothing works better than just</a:t>
            </a:r>
          </a:p>
          <a:p>
            <a:pPr>
              <a:defRPr sz="50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rPr dirty="0"/>
              <a:t>improving your product.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:a14="http://schemas.microsoft.com/office/drawing/2010/main" xmlns:m="http://schemas.openxmlformats.org/officeDocument/2006/math"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FE8B6CD-C48C-4706-8989-ADDBB1DA2CB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53" name="Rectangle"/>
          <p:cNvSpPr/>
          <p:nvPr/>
        </p:nvSpPr>
        <p:spPr>
          <a:xfrm>
            <a:off x="0" y="0"/>
            <a:ext cx="24384000" cy="13716000"/>
          </a:xfrm>
          <a:prstGeom prst="rect">
            <a:avLst/>
          </a:prstGeom>
          <a:solidFill>
            <a:srgbClr val="2D323D">
              <a:alpha val="8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54" name="Nothing works better…"/>
          <p:cNvSpPr txBox="1"/>
          <p:nvPr/>
        </p:nvSpPr>
        <p:spPr>
          <a:xfrm>
            <a:off x="2283122" y="5441951"/>
            <a:ext cx="7804786" cy="28320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>
              <a:defRPr sz="50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Nothing works better</a:t>
            </a:r>
          </a:p>
          <a:p>
            <a:pPr algn="l">
              <a:defRPr sz="50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than just improving your</a:t>
            </a:r>
          </a:p>
          <a:p>
            <a:pPr algn="l">
              <a:defRPr sz="50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product.</a:t>
            </a:r>
          </a:p>
        </p:txBody>
      </p:sp>
      <p:sp>
        <p:nvSpPr>
          <p:cNvPr id="155" name="Marketing"/>
          <p:cNvSpPr txBox="1"/>
          <p:nvPr/>
        </p:nvSpPr>
        <p:spPr>
          <a:xfrm>
            <a:off x="16453290" y="2281039"/>
            <a:ext cx="1556703" cy="450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 algn="l"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Marketing</a:t>
            </a:r>
          </a:p>
        </p:txBody>
      </p:sp>
      <p:sp>
        <p:nvSpPr>
          <p:cNvPr id="156" name="Quickly harness synergistic e-markets and…"/>
          <p:cNvSpPr txBox="1"/>
          <p:nvPr/>
        </p:nvSpPr>
        <p:spPr>
          <a:xfrm>
            <a:off x="16453290" y="3031607"/>
            <a:ext cx="5639055" cy="13309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>
              <a:lnSpc>
                <a:spcPct val="130000"/>
              </a:lnSpc>
              <a:defRPr sz="2000" b="0">
                <a:solidFill>
                  <a:srgbClr val="A3A8AC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Quickly harness synergistic e-markets and</a:t>
            </a:r>
          </a:p>
          <a:p>
            <a:pPr algn="l">
              <a:lnSpc>
                <a:spcPct val="130000"/>
              </a:lnSpc>
              <a:defRPr sz="2000" b="0">
                <a:solidFill>
                  <a:srgbClr val="A3A8AC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efficient materials. Collaboratively syndicate</a:t>
            </a:r>
          </a:p>
          <a:p>
            <a:pPr algn="l">
              <a:lnSpc>
                <a:spcPct val="130000"/>
              </a:lnSpc>
              <a:defRPr sz="2000" b="0">
                <a:solidFill>
                  <a:srgbClr val="A3A8AC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wireless functionalities via cross.</a:t>
            </a:r>
          </a:p>
        </p:txBody>
      </p:sp>
      <p:sp>
        <p:nvSpPr>
          <p:cNvPr id="157" name="Design"/>
          <p:cNvSpPr txBox="1"/>
          <p:nvPr/>
        </p:nvSpPr>
        <p:spPr>
          <a:xfrm>
            <a:off x="16453290" y="5817236"/>
            <a:ext cx="1084263" cy="450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 algn="l"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Design</a:t>
            </a:r>
          </a:p>
        </p:txBody>
      </p:sp>
      <p:sp>
        <p:nvSpPr>
          <p:cNvPr id="158" name="Quickly harness synergistic e-markets and…"/>
          <p:cNvSpPr txBox="1"/>
          <p:nvPr/>
        </p:nvSpPr>
        <p:spPr>
          <a:xfrm>
            <a:off x="16453290" y="6567806"/>
            <a:ext cx="5639055" cy="13309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>
              <a:lnSpc>
                <a:spcPct val="130000"/>
              </a:lnSpc>
              <a:defRPr sz="2000" b="0">
                <a:solidFill>
                  <a:srgbClr val="A3A8AC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Quickly harness synergistic e-markets and</a:t>
            </a:r>
          </a:p>
          <a:p>
            <a:pPr algn="l">
              <a:lnSpc>
                <a:spcPct val="130000"/>
              </a:lnSpc>
              <a:defRPr sz="2000" b="0">
                <a:solidFill>
                  <a:srgbClr val="A3A8AC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efficient materials. Collaboratively syndicate</a:t>
            </a:r>
          </a:p>
          <a:p>
            <a:pPr algn="l">
              <a:lnSpc>
                <a:spcPct val="130000"/>
              </a:lnSpc>
              <a:defRPr sz="2000" b="0">
                <a:solidFill>
                  <a:srgbClr val="A3A8AC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wireless functionalities via cross.</a:t>
            </a:r>
          </a:p>
        </p:txBody>
      </p:sp>
      <p:grpSp>
        <p:nvGrpSpPr>
          <p:cNvPr id="161" name="Group"/>
          <p:cNvGrpSpPr/>
          <p:nvPr/>
        </p:nvGrpSpPr>
        <p:grpSpPr>
          <a:xfrm>
            <a:off x="16453290" y="9353434"/>
            <a:ext cx="5639055" cy="2081527"/>
            <a:chOff x="0" y="0"/>
            <a:chExt cx="5639053" cy="2081526"/>
          </a:xfrm>
        </p:grpSpPr>
        <p:sp>
          <p:nvSpPr>
            <p:cNvPr id="159" name="Structure"/>
            <p:cNvSpPr txBox="1"/>
            <p:nvPr/>
          </p:nvSpPr>
          <p:spPr>
            <a:xfrm>
              <a:off x="0" y="0"/>
              <a:ext cx="1447800" cy="4508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algn="l">
                <a:defRPr sz="2500" b="0">
                  <a:solidFill>
                    <a:srgbClr val="F7F9FF"/>
                  </a:solidFill>
                  <a:latin typeface="Poppins Light"/>
                  <a:ea typeface="Poppins Light"/>
                  <a:cs typeface="Poppins Light"/>
                  <a:sym typeface="Poppins Light"/>
                </a:defRPr>
              </a:lvl1pPr>
            </a:lstStyle>
            <a:p>
              <a:r>
                <a:t>Structure</a:t>
              </a:r>
            </a:p>
          </p:txBody>
        </p:sp>
        <p:sp>
          <p:nvSpPr>
            <p:cNvPr id="160" name="Quickly harness synergistic e-markets and…"/>
            <p:cNvSpPr txBox="1"/>
            <p:nvPr/>
          </p:nvSpPr>
          <p:spPr>
            <a:xfrm>
              <a:off x="0" y="750568"/>
              <a:ext cx="5639054" cy="133095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/>
            <a:p>
              <a:pPr algn="l">
                <a:lnSpc>
                  <a:spcPct val="130000"/>
                </a:lnSpc>
                <a:defRPr sz="2000" b="0">
                  <a:solidFill>
                    <a:srgbClr val="A3A8AC"/>
                  </a:solidFill>
                  <a:latin typeface="Poppins Light"/>
                  <a:ea typeface="Poppins Light"/>
                  <a:cs typeface="Poppins Light"/>
                  <a:sym typeface="Poppins Light"/>
                </a:defRPr>
              </a:pPr>
              <a:r>
                <a:t>Quickly harness synergistic e-markets and</a:t>
              </a:r>
            </a:p>
            <a:p>
              <a:pPr algn="l">
                <a:lnSpc>
                  <a:spcPct val="130000"/>
                </a:lnSpc>
                <a:defRPr sz="2000" b="0">
                  <a:solidFill>
                    <a:srgbClr val="A3A8AC"/>
                  </a:solidFill>
                  <a:latin typeface="Poppins Light"/>
                  <a:ea typeface="Poppins Light"/>
                  <a:cs typeface="Poppins Light"/>
                  <a:sym typeface="Poppins Light"/>
                </a:defRPr>
              </a:pPr>
              <a:r>
                <a:t>efficient materials. Collaboratively syndicate</a:t>
              </a:r>
            </a:p>
            <a:p>
              <a:pPr algn="l">
                <a:lnSpc>
                  <a:spcPct val="130000"/>
                </a:lnSpc>
                <a:defRPr sz="2000" b="0">
                  <a:solidFill>
                    <a:srgbClr val="A3A8AC"/>
                  </a:solidFill>
                  <a:latin typeface="Poppins Light"/>
                  <a:ea typeface="Poppins Light"/>
                  <a:cs typeface="Poppins Light"/>
                  <a:sym typeface="Poppins Light"/>
                </a:defRPr>
              </a:pPr>
              <a:r>
                <a:t>wireless functionalities via cross.</a:t>
              </a:r>
            </a:p>
          </p:txBody>
        </p:sp>
      </p:grpSp>
      <p:sp>
        <p:nvSpPr>
          <p:cNvPr id="162" name="Circle"/>
          <p:cNvSpPr/>
          <p:nvPr/>
        </p:nvSpPr>
        <p:spPr>
          <a:xfrm>
            <a:off x="15570200" y="3258302"/>
            <a:ext cx="127000" cy="127001"/>
          </a:xfrm>
          <a:prstGeom prst="ellipse">
            <a:avLst/>
          </a:prstGeom>
          <a:solidFill>
            <a:srgbClr val="94B9BA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63" name="Circle"/>
          <p:cNvSpPr/>
          <p:nvPr/>
        </p:nvSpPr>
        <p:spPr>
          <a:xfrm>
            <a:off x="15570200" y="6794500"/>
            <a:ext cx="127000" cy="127000"/>
          </a:xfrm>
          <a:prstGeom prst="ellipse">
            <a:avLst/>
          </a:prstGeom>
          <a:solidFill>
            <a:srgbClr val="94B9BA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64" name="Circle"/>
          <p:cNvSpPr/>
          <p:nvPr/>
        </p:nvSpPr>
        <p:spPr>
          <a:xfrm>
            <a:off x="15570200" y="10330698"/>
            <a:ext cx="127000" cy="127001"/>
          </a:xfrm>
          <a:prstGeom prst="ellipse">
            <a:avLst/>
          </a:prstGeom>
          <a:solidFill>
            <a:srgbClr val="94B9BA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65" name="Line"/>
          <p:cNvSpPr/>
          <p:nvPr/>
        </p:nvSpPr>
        <p:spPr>
          <a:xfrm flipV="1">
            <a:off x="1147911" y="6476999"/>
            <a:ext cx="1" cy="762002"/>
          </a:xfrm>
          <a:prstGeom prst="line">
            <a:avLst/>
          </a:prstGeom>
          <a:ln w="12700">
            <a:solidFill>
              <a:srgbClr val="C8CBD1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66" name="Shape"/>
          <p:cNvSpPr/>
          <p:nvPr/>
        </p:nvSpPr>
        <p:spPr>
          <a:xfrm rot="16200000">
            <a:off x="23163063" y="11191875"/>
            <a:ext cx="158751" cy="3175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567" y="10800"/>
                </a:moveTo>
                <a:lnTo>
                  <a:pt x="21284" y="922"/>
                </a:lnTo>
                <a:cubicBezTo>
                  <a:pt x="21480" y="824"/>
                  <a:pt x="21600" y="689"/>
                  <a:pt x="21600" y="540"/>
                </a:cubicBezTo>
                <a:cubicBezTo>
                  <a:pt x="21600" y="242"/>
                  <a:pt x="21117" y="0"/>
                  <a:pt x="20520" y="0"/>
                </a:cubicBezTo>
                <a:cubicBezTo>
                  <a:pt x="20222" y="0"/>
                  <a:pt x="19953" y="61"/>
                  <a:pt x="19756" y="158"/>
                </a:cubicBezTo>
                <a:lnTo>
                  <a:pt x="316" y="10418"/>
                </a:lnTo>
                <a:cubicBezTo>
                  <a:pt x="121" y="10516"/>
                  <a:pt x="0" y="10651"/>
                  <a:pt x="0" y="10800"/>
                </a:cubicBezTo>
                <a:cubicBezTo>
                  <a:pt x="0" y="10949"/>
                  <a:pt x="120" y="11084"/>
                  <a:pt x="316" y="11182"/>
                </a:cubicBezTo>
                <a:lnTo>
                  <a:pt x="19756" y="21442"/>
                </a:lnTo>
                <a:cubicBezTo>
                  <a:pt x="19953" y="21540"/>
                  <a:pt x="20222" y="21600"/>
                  <a:pt x="20520" y="21600"/>
                </a:cubicBezTo>
                <a:cubicBezTo>
                  <a:pt x="21117" y="21600"/>
                  <a:pt x="21600" y="21358"/>
                  <a:pt x="21600" y="21060"/>
                </a:cubicBezTo>
                <a:cubicBezTo>
                  <a:pt x="21600" y="20911"/>
                  <a:pt x="21480" y="20776"/>
                  <a:pt x="21284" y="20678"/>
                </a:cubicBezTo>
                <a:cubicBezTo>
                  <a:pt x="21284" y="20678"/>
                  <a:pt x="2567" y="10800"/>
                  <a:pt x="2567" y="10800"/>
                </a:cubicBezTo>
                <a:close/>
              </a:path>
            </a:pathLst>
          </a:custGeom>
          <a:solidFill>
            <a:srgbClr val="C8CBD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67" name="Shape"/>
          <p:cNvSpPr/>
          <p:nvPr/>
        </p:nvSpPr>
        <p:spPr>
          <a:xfrm rot="16200000">
            <a:off x="23163063" y="10309225"/>
            <a:ext cx="158751" cy="3175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284" y="10418"/>
                </a:moveTo>
                <a:lnTo>
                  <a:pt x="1844" y="158"/>
                </a:lnTo>
                <a:cubicBezTo>
                  <a:pt x="1648" y="61"/>
                  <a:pt x="1378" y="0"/>
                  <a:pt x="1080" y="0"/>
                </a:cubicBezTo>
                <a:cubicBezTo>
                  <a:pt x="483" y="0"/>
                  <a:pt x="0" y="242"/>
                  <a:pt x="0" y="540"/>
                </a:cubicBezTo>
                <a:cubicBezTo>
                  <a:pt x="0" y="689"/>
                  <a:pt x="121" y="824"/>
                  <a:pt x="316" y="922"/>
                </a:cubicBezTo>
                <a:lnTo>
                  <a:pt x="19033" y="10800"/>
                </a:lnTo>
                <a:lnTo>
                  <a:pt x="316" y="20678"/>
                </a:lnTo>
                <a:cubicBezTo>
                  <a:pt x="121" y="20776"/>
                  <a:pt x="0" y="20911"/>
                  <a:pt x="0" y="21060"/>
                </a:cubicBezTo>
                <a:cubicBezTo>
                  <a:pt x="0" y="21358"/>
                  <a:pt x="483" y="21600"/>
                  <a:pt x="1080" y="21600"/>
                </a:cubicBezTo>
                <a:cubicBezTo>
                  <a:pt x="1378" y="21600"/>
                  <a:pt x="1648" y="21540"/>
                  <a:pt x="1844" y="21442"/>
                </a:cubicBezTo>
                <a:lnTo>
                  <a:pt x="21284" y="11182"/>
                </a:lnTo>
                <a:cubicBezTo>
                  <a:pt x="21479" y="11084"/>
                  <a:pt x="21600" y="10949"/>
                  <a:pt x="21600" y="10800"/>
                </a:cubicBezTo>
                <a:cubicBezTo>
                  <a:pt x="21600" y="10651"/>
                  <a:pt x="21479" y="10516"/>
                  <a:pt x="21284" y="10418"/>
                </a:cubicBezTo>
              </a:path>
            </a:pathLst>
          </a:custGeom>
          <a:solidFill>
            <a:srgbClr val="C8CBD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arp/>
      </p:transition>
    </mc:Choice>
    <mc:Fallback xmlns:a14="http://schemas.microsoft.com/office/drawing/2010/main" xmlns:m="http://schemas.openxmlformats.org/officeDocument/2006/math"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Nothing works better…"/>
          <p:cNvSpPr txBox="1"/>
          <p:nvPr/>
        </p:nvSpPr>
        <p:spPr>
          <a:xfrm>
            <a:off x="14287558" y="8593538"/>
            <a:ext cx="7804786" cy="28320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>
              <a:defRPr sz="50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rPr dirty="0"/>
              <a:t>Nothing works better</a:t>
            </a:r>
          </a:p>
          <a:p>
            <a:pPr algn="l">
              <a:defRPr sz="50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rPr dirty="0"/>
              <a:t>than just improving your</a:t>
            </a:r>
          </a:p>
          <a:p>
            <a:pPr algn="l">
              <a:defRPr sz="50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rPr dirty="0"/>
              <a:t>product.</a:t>
            </a:r>
          </a:p>
        </p:txBody>
      </p:sp>
      <p:sp>
        <p:nvSpPr>
          <p:cNvPr id="171" name=""/>
          <p:cNvSpPr txBox="1"/>
          <p:nvPr/>
        </p:nvSpPr>
        <p:spPr>
          <a:xfrm>
            <a:off x="16469586" y="5665471"/>
            <a:ext cx="488951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b="0">
                <a:solidFill>
                  <a:srgbClr val="94B9BA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</a:t>
            </a:r>
          </a:p>
        </p:txBody>
      </p:sp>
      <p:sp>
        <p:nvSpPr>
          <p:cNvPr id="172" name=""/>
          <p:cNvSpPr txBox="1"/>
          <p:nvPr/>
        </p:nvSpPr>
        <p:spPr>
          <a:xfrm>
            <a:off x="18744325" y="5665471"/>
            <a:ext cx="393701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b="0">
                <a:solidFill>
                  <a:srgbClr val="F7F9FF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</a:t>
            </a:r>
          </a:p>
        </p:txBody>
      </p:sp>
      <p:sp>
        <p:nvSpPr>
          <p:cNvPr id="173" name=""/>
          <p:cNvSpPr txBox="1"/>
          <p:nvPr/>
        </p:nvSpPr>
        <p:spPr>
          <a:xfrm>
            <a:off x="14290099" y="5665471"/>
            <a:ext cx="393701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</a:t>
            </a:r>
          </a:p>
        </p:txBody>
      </p:sp>
      <p:sp>
        <p:nvSpPr>
          <p:cNvPr id="174" name="45"/>
          <p:cNvSpPr txBox="1"/>
          <p:nvPr/>
        </p:nvSpPr>
        <p:spPr>
          <a:xfrm>
            <a:off x="14287559" y="6407151"/>
            <a:ext cx="398781" cy="450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45</a:t>
            </a:r>
          </a:p>
        </p:txBody>
      </p:sp>
      <p:sp>
        <p:nvSpPr>
          <p:cNvPr id="175" name="80"/>
          <p:cNvSpPr txBox="1"/>
          <p:nvPr/>
        </p:nvSpPr>
        <p:spPr>
          <a:xfrm>
            <a:off x="16512925" y="6407151"/>
            <a:ext cx="402274" cy="450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80</a:t>
            </a:r>
          </a:p>
        </p:txBody>
      </p:sp>
      <p:sp>
        <p:nvSpPr>
          <p:cNvPr id="176" name="76"/>
          <p:cNvSpPr txBox="1"/>
          <p:nvPr/>
        </p:nvSpPr>
        <p:spPr>
          <a:xfrm>
            <a:off x="18756390" y="6407151"/>
            <a:ext cx="369571" cy="450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76</a:t>
            </a:r>
          </a:p>
        </p:txBody>
      </p:sp>
      <p:sp>
        <p:nvSpPr>
          <p:cNvPr id="177" name="Rectangle"/>
          <p:cNvSpPr/>
          <p:nvPr/>
        </p:nvSpPr>
        <p:spPr>
          <a:xfrm>
            <a:off x="10921900" y="0"/>
            <a:ext cx="1270001" cy="13716000"/>
          </a:xfrm>
          <a:prstGeom prst="rect">
            <a:avLst/>
          </a:prstGeom>
          <a:solidFill>
            <a:srgbClr val="94B9BA">
              <a:alpha val="5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00E6520-B4B7-4C12-BB2C-893C8E18D8B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d"/>
      </p:transition>
    </mc:Choice>
    <mc:Fallback xmlns:a14="http://schemas.microsoft.com/office/drawing/2010/main" xmlns:m="http://schemas.openxmlformats.org/officeDocument/2006/math"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Nothing works better…"/>
          <p:cNvSpPr txBox="1"/>
          <p:nvPr/>
        </p:nvSpPr>
        <p:spPr>
          <a:xfrm rot="16200000">
            <a:off x="16773903" y="6106598"/>
            <a:ext cx="7804786" cy="28320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>
              <a:defRPr sz="50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Nothing works better</a:t>
            </a:r>
          </a:p>
          <a:p>
            <a:pPr algn="l">
              <a:defRPr sz="50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than just improving your</a:t>
            </a:r>
          </a:p>
          <a:p>
            <a:pPr algn="l">
              <a:defRPr sz="50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product.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57814C6-3E2A-4DBE-96A3-4C9617A59D1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D178235-740B-4EB8-A1AE-4CED33C8880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973A5B4-B8B9-450C-8076-65D06C91AB1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sh dir="d"/>
      </p:transition>
    </mc:Choice>
    <mc:Fallback xmlns:a14="http://schemas.microsoft.com/office/drawing/2010/main" xmlns:m="http://schemas.openxmlformats.org/officeDocument/2006/math" xmlns="">
      <p:transition spd="fast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Nothing works better…"/>
          <p:cNvSpPr txBox="1"/>
          <p:nvPr/>
        </p:nvSpPr>
        <p:spPr>
          <a:xfrm>
            <a:off x="2283122" y="8602865"/>
            <a:ext cx="7804786" cy="28320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>
              <a:defRPr sz="50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Nothing works better</a:t>
            </a:r>
          </a:p>
          <a:p>
            <a:pPr algn="l">
              <a:defRPr sz="50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than just improving your</a:t>
            </a:r>
          </a:p>
          <a:p>
            <a:pPr algn="l">
              <a:defRPr sz="50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product.</a:t>
            </a:r>
          </a:p>
        </p:txBody>
      </p:sp>
      <p:sp>
        <p:nvSpPr>
          <p:cNvPr id="186" name="Square"/>
          <p:cNvSpPr/>
          <p:nvPr/>
        </p:nvSpPr>
        <p:spPr>
          <a:xfrm>
            <a:off x="18040092" y="3746500"/>
            <a:ext cx="1270001" cy="1270000"/>
          </a:xfrm>
          <a:prstGeom prst="rect">
            <a:avLst/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87" name=""/>
          <p:cNvSpPr txBox="1"/>
          <p:nvPr/>
        </p:nvSpPr>
        <p:spPr>
          <a:xfrm>
            <a:off x="18430616" y="4190999"/>
            <a:ext cx="488951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</a:t>
            </a:r>
          </a:p>
        </p:txBody>
      </p:sp>
      <p:sp>
        <p:nvSpPr>
          <p:cNvPr id="188" name="Square"/>
          <p:cNvSpPr/>
          <p:nvPr/>
        </p:nvSpPr>
        <p:spPr>
          <a:xfrm>
            <a:off x="18040092" y="5397500"/>
            <a:ext cx="1270001" cy="1270000"/>
          </a:xfrm>
          <a:prstGeom prst="rect">
            <a:avLst/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89" name=""/>
          <p:cNvSpPr txBox="1"/>
          <p:nvPr/>
        </p:nvSpPr>
        <p:spPr>
          <a:xfrm>
            <a:off x="18478241" y="5841999"/>
            <a:ext cx="393701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b="0">
                <a:solidFill>
                  <a:srgbClr val="94B9BA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</a:t>
            </a:r>
          </a:p>
        </p:txBody>
      </p:sp>
      <p:sp>
        <p:nvSpPr>
          <p:cNvPr id="190" name="Square"/>
          <p:cNvSpPr/>
          <p:nvPr/>
        </p:nvSpPr>
        <p:spPr>
          <a:xfrm>
            <a:off x="18040092" y="8699500"/>
            <a:ext cx="1270001" cy="1270000"/>
          </a:xfrm>
          <a:prstGeom prst="rect">
            <a:avLst/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91" name=""/>
          <p:cNvSpPr txBox="1"/>
          <p:nvPr/>
        </p:nvSpPr>
        <p:spPr>
          <a:xfrm>
            <a:off x="18478241" y="9143999"/>
            <a:ext cx="393701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</a:t>
            </a:r>
          </a:p>
        </p:txBody>
      </p:sp>
      <p:sp>
        <p:nvSpPr>
          <p:cNvPr id="192" name="Square"/>
          <p:cNvSpPr/>
          <p:nvPr/>
        </p:nvSpPr>
        <p:spPr>
          <a:xfrm>
            <a:off x="18040092" y="7048500"/>
            <a:ext cx="1270001" cy="1270000"/>
          </a:xfrm>
          <a:prstGeom prst="rect">
            <a:avLst/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93" name=""/>
          <p:cNvSpPr txBox="1"/>
          <p:nvPr/>
        </p:nvSpPr>
        <p:spPr>
          <a:xfrm>
            <a:off x="18478241" y="7492999"/>
            <a:ext cx="393701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</a:t>
            </a:r>
          </a:p>
        </p:txBody>
      </p:sp>
      <p:sp>
        <p:nvSpPr>
          <p:cNvPr id="194" name="Smart Layers"/>
          <p:cNvSpPr txBox="1"/>
          <p:nvPr/>
        </p:nvSpPr>
        <p:spPr>
          <a:xfrm>
            <a:off x="19691092" y="5807075"/>
            <a:ext cx="2041526" cy="4508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 algn="l"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Smart Layers</a:t>
            </a:r>
          </a:p>
        </p:txBody>
      </p:sp>
      <p:sp>
        <p:nvSpPr>
          <p:cNvPr id="195" name="Easy to use"/>
          <p:cNvSpPr txBox="1"/>
          <p:nvPr/>
        </p:nvSpPr>
        <p:spPr>
          <a:xfrm>
            <a:off x="19691092" y="7458075"/>
            <a:ext cx="1761491" cy="4508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 algn="l"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Easy to use</a:t>
            </a:r>
          </a:p>
        </p:txBody>
      </p:sp>
      <p:sp>
        <p:nvSpPr>
          <p:cNvPr id="196" name="Good Structure"/>
          <p:cNvSpPr txBox="1"/>
          <p:nvPr/>
        </p:nvSpPr>
        <p:spPr>
          <a:xfrm>
            <a:off x="19691092" y="9109075"/>
            <a:ext cx="2401254" cy="4508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 algn="l"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Good Structure</a:t>
            </a:r>
          </a:p>
        </p:txBody>
      </p:sp>
      <p:sp>
        <p:nvSpPr>
          <p:cNvPr id="197" name="Cloud Data"/>
          <p:cNvSpPr txBox="1"/>
          <p:nvPr/>
        </p:nvSpPr>
        <p:spPr>
          <a:xfrm>
            <a:off x="19691092" y="4156075"/>
            <a:ext cx="1793876" cy="4508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 algn="l"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Cloud Data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7BC89F7-B233-4035-89CA-4D5086A2C00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 dir="d"/>
      </p:transition>
    </mc:Choice>
    <mc:Fallback xmlns:a14="http://schemas.microsoft.com/office/drawing/2010/main" xmlns:m="http://schemas.openxmlformats.org/officeDocument/2006/math"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Rectangle"/>
          <p:cNvSpPr/>
          <p:nvPr/>
        </p:nvSpPr>
        <p:spPr>
          <a:xfrm>
            <a:off x="2314872" y="-1184786"/>
            <a:ext cx="1905001" cy="9090423"/>
          </a:xfrm>
          <a:prstGeom prst="rect">
            <a:avLst/>
          </a:prstGeom>
          <a:ln w="63500">
            <a:solidFill>
              <a:srgbClr val="94B9BA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00" name="Nothing works better…"/>
          <p:cNvSpPr txBox="1"/>
          <p:nvPr/>
        </p:nvSpPr>
        <p:spPr>
          <a:xfrm>
            <a:off x="2283122" y="8602865"/>
            <a:ext cx="7804786" cy="28320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>
              <a:defRPr sz="50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Nothing works better</a:t>
            </a:r>
          </a:p>
          <a:p>
            <a:pPr algn="l">
              <a:defRPr sz="50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than just improving your</a:t>
            </a:r>
          </a:p>
          <a:p>
            <a:pPr algn="l">
              <a:defRPr sz="50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product.</a:t>
            </a:r>
          </a:p>
        </p:txBody>
      </p:sp>
      <p:sp>
        <p:nvSpPr>
          <p:cNvPr id="201" name="Marketing"/>
          <p:cNvSpPr txBox="1"/>
          <p:nvPr/>
        </p:nvSpPr>
        <p:spPr>
          <a:xfrm>
            <a:off x="13577057" y="2721093"/>
            <a:ext cx="1556704" cy="450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 algn="r"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Marketing</a:t>
            </a:r>
          </a:p>
        </p:txBody>
      </p:sp>
      <p:sp>
        <p:nvSpPr>
          <p:cNvPr id="202" name="Quickly harness synergistic e-markets and…"/>
          <p:cNvSpPr txBox="1"/>
          <p:nvPr/>
        </p:nvSpPr>
        <p:spPr>
          <a:xfrm>
            <a:off x="16453290" y="2281039"/>
            <a:ext cx="5639055" cy="13309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>
              <a:lnSpc>
                <a:spcPct val="130000"/>
              </a:lnSpc>
              <a:defRPr sz="2000" b="0">
                <a:solidFill>
                  <a:srgbClr val="A3A8AC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Quickly harness synergistic e-markets and</a:t>
            </a:r>
          </a:p>
          <a:p>
            <a:pPr algn="l">
              <a:lnSpc>
                <a:spcPct val="130000"/>
              </a:lnSpc>
              <a:defRPr sz="2000" b="0">
                <a:solidFill>
                  <a:srgbClr val="A3A8AC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efficient materials. Collaboratively syndicate</a:t>
            </a:r>
          </a:p>
          <a:p>
            <a:pPr algn="l">
              <a:lnSpc>
                <a:spcPct val="130000"/>
              </a:lnSpc>
              <a:defRPr sz="2000" b="0">
                <a:solidFill>
                  <a:srgbClr val="A3A8AC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wireless functionalities via cross.</a:t>
            </a:r>
          </a:p>
        </p:txBody>
      </p:sp>
      <p:sp>
        <p:nvSpPr>
          <p:cNvPr id="203" name="Design"/>
          <p:cNvSpPr txBox="1"/>
          <p:nvPr/>
        </p:nvSpPr>
        <p:spPr>
          <a:xfrm>
            <a:off x="14049497" y="5328748"/>
            <a:ext cx="1084263" cy="450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 algn="r"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Design</a:t>
            </a:r>
          </a:p>
        </p:txBody>
      </p:sp>
      <p:sp>
        <p:nvSpPr>
          <p:cNvPr id="204" name="Quickly harness synergistic e-markets and…"/>
          <p:cNvSpPr txBox="1"/>
          <p:nvPr/>
        </p:nvSpPr>
        <p:spPr>
          <a:xfrm>
            <a:off x="16453290" y="4888693"/>
            <a:ext cx="5639055" cy="13309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>
              <a:lnSpc>
                <a:spcPct val="130000"/>
              </a:lnSpc>
              <a:defRPr sz="2000" b="0">
                <a:solidFill>
                  <a:srgbClr val="A3A8AC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Quickly harness synergistic e-markets and</a:t>
            </a:r>
          </a:p>
          <a:p>
            <a:pPr algn="l">
              <a:lnSpc>
                <a:spcPct val="130000"/>
              </a:lnSpc>
              <a:defRPr sz="2000" b="0">
                <a:solidFill>
                  <a:srgbClr val="A3A8AC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efficient materials. Collaboratively syndicate</a:t>
            </a:r>
          </a:p>
          <a:p>
            <a:pPr algn="l">
              <a:lnSpc>
                <a:spcPct val="130000"/>
              </a:lnSpc>
              <a:defRPr sz="2000" b="0">
                <a:solidFill>
                  <a:srgbClr val="A3A8AC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wireless functionalities via cross.</a:t>
            </a:r>
          </a:p>
        </p:txBody>
      </p:sp>
      <p:sp>
        <p:nvSpPr>
          <p:cNvPr id="205" name="Structure"/>
          <p:cNvSpPr txBox="1"/>
          <p:nvPr/>
        </p:nvSpPr>
        <p:spPr>
          <a:xfrm>
            <a:off x="13685959" y="7936403"/>
            <a:ext cx="1447801" cy="450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 algn="r"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Structure</a:t>
            </a:r>
          </a:p>
        </p:txBody>
      </p:sp>
      <p:sp>
        <p:nvSpPr>
          <p:cNvPr id="206" name="Quickly harness synergistic e-markets and…"/>
          <p:cNvSpPr txBox="1"/>
          <p:nvPr/>
        </p:nvSpPr>
        <p:spPr>
          <a:xfrm>
            <a:off x="16453290" y="7496348"/>
            <a:ext cx="5639055" cy="13309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>
              <a:lnSpc>
                <a:spcPct val="130000"/>
              </a:lnSpc>
              <a:defRPr sz="2000" b="0">
                <a:solidFill>
                  <a:srgbClr val="A3A8AC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Quickly harness synergistic e-markets and</a:t>
            </a:r>
          </a:p>
          <a:p>
            <a:pPr algn="l">
              <a:lnSpc>
                <a:spcPct val="130000"/>
              </a:lnSpc>
              <a:defRPr sz="2000" b="0">
                <a:solidFill>
                  <a:srgbClr val="A3A8AC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efficient materials. Collaboratively syndicate</a:t>
            </a:r>
          </a:p>
          <a:p>
            <a:pPr algn="l">
              <a:lnSpc>
                <a:spcPct val="130000"/>
              </a:lnSpc>
              <a:defRPr sz="2000" b="0">
                <a:solidFill>
                  <a:srgbClr val="A3A8AC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wireless functionalities via cross.</a:t>
            </a:r>
          </a:p>
        </p:txBody>
      </p:sp>
      <p:sp>
        <p:nvSpPr>
          <p:cNvPr id="207" name="Promotion"/>
          <p:cNvSpPr txBox="1"/>
          <p:nvPr/>
        </p:nvSpPr>
        <p:spPr>
          <a:xfrm>
            <a:off x="13501174" y="10544058"/>
            <a:ext cx="1632586" cy="450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 algn="r"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Promotion</a:t>
            </a:r>
          </a:p>
        </p:txBody>
      </p:sp>
      <p:sp>
        <p:nvSpPr>
          <p:cNvPr id="208" name="Quickly harness synergistic e-markets and…"/>
          <p:cNvSpPr txBox="1"/>
          <p:nvPr/>
        </p:nvSpPr>
        <p:spPr>
          <a:xfrm>
            <a:off x="16453290" y="10104003"/>
            <a:ext cx="5639055" cy="13309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>
              <a:lnSpc>
                <a:spcPct val="130000"/>
              </a:lnSpc>
              <a:defRPr sz="2000" b="0">
                <a:solidFill>
                  <a:srgbClr val="A3A8AC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Quickly harness synergistic e-markets and</a:t>
            </a:r>
          </a:p>
          <a:p>
            <a:pPr algn="l">
              <a:lnSpc>
                <a:spcPct val="130000"/>
              </a:lnSpc>
              <a:defRPr sz="2000" b="0">
                <a:solidFill>
                  <a:srgbClr val="A3A8AC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efficient materials. Collaboratively syndicate</a:t>
            </a:r>
          </a:p>
          <a:p>
            <a:pPr algn="l">
              <a:lnSpc>
                <a:spcPct val="130000"/>
              </a:lnSpc>
              <a:defRPr sz="2000" b="0">
                <a:solidFill>
                  <a:srgbClr val="A3A8AC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wireless functionalities via cross.</a:t>
            </a:r>
          </a:p>
        </p:txBody>
      </p:sp>
      <p:sp>
        <p:nvSpPr>
          <p:cNvPr id="209" name="Circle"/>
          <p:cNvSpPr/>
          <p:nvPr/>
        </p:nvSpPr>
        <p:spPr>
          <a:xfrm>
            <a:off x="15730025" y="2883017"/>
            <a:ext cx="127001" cy="127001"/>
          </a:xfrm>
          <a:prstGeom prst="ellipse">
            <a:avLst/>
          </a:prstGeom>
          <a:solidFill>
            <a:srgbClr val="94B9BA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10" name="Circle"/>
          <p:cNvSpPr/>
          <p:nvPr/>
        </p:nvSpPr>
        <p:spPr>
          <a:xfrm>
            <a:off x="15730025" y="5554172"/>
            <a:ext cx="127001" cy="127001"/>
          </a:xfrm>
          <a:prstGeom prst="ellipse">
            <a:avLst/>
          </a:prstGeom>
          <a:solidFill>
            <a:srgbClr val="94B9BA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11" name="Circle"/>
          <p:cNvSpPr/>
          <p:nvPr/>
        </p:nvSpPr>
        <p:spPr>
          <a:xfrm>
            <a:off x="15730025" y="8098327"/>
            <a:ext cx="127001" cy="127001"/>
          </a:xfrm>
          <a:prstGeom prst="ellipse">
            <a:avLst/>
          </a:prstGeom>
          <a:solidFill>
            <a:srgbClr val="94B9BA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12" name="Circle"/>
          <p:cNvSpPr/>
          <p:nvPr/>
        </p:nvSpPr>
        <p:spPr>
          <a:xfrm>
            <a:off x="15730025" y="10705982"/>
            <a:ext cx="127001" cy="127001"/>
          </a:xfrm>
          <a:prstGeom prst="ellipse">
            <a:avLst/>
          </a:prstGeom>
          <a:solidFill>
            <a:srgbClr val="94B9BA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:a14="http://schemas.microsoft.com/office/drawing/2010/main" xmlns:m="http://schemas.openxmlformats.org/officeDocument/2006/math"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Rectangle"/>
          <p:cNvSpPr/>
          <p:nvPr/>
        </p:nvSpPr>
        <p:spPr>
          <a:xfrm>
            <a:off x="5486548" y="9316969"/>
            <a:ext cx="13410904" cy="2540001"/>
          </a:xfrm>
          <a:prstGeom prst="rect">
            <a:avLst/>
          </a:prstGeom>
          <a:ln w="63500">
            <a:solidFill>
              <a:srgbClr val="94B9BA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15" name="List Two"/>
          <p:cNvSpPr txBox="1"/>
          <p:nvPr/>
        </p:nvSpPr>
        <p:spPr>
          <a:xfrm>
            <a:off x="11589543" y="6065789"/>
            <a:ext cx="1204914" cy="450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List Two</a:t>
            </a:r>
          </a:p>
        </p:txBody>
      </p:sp>
      <p:sp>
        <p:nvSpPr>
          <p:cNvPr id="216" name="Quickly harness synergistic e-markets and efficient materials. Collaboratively syndicate…"/>
          <p:cNvSpPr txBox="1"/>
          <p:nvPr/>
        </p:nvSpPr>
        <p:spPr>
          <a:xfrm>
            <a:off x="6686296" y="6816358"/>
            <a:ext cx="11011409" cy="8432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>
            <a:spAutoFit/>
          </a:bodyPr>
          <a:lstStyle/>
          <a:p>
            <a:pPr>
              <a:lnSpc>
                <a:spcPct val="130000"/>
              </a:lnSpc>
              <a:defRPr sz="2000" b="0">
                <a:solidFill>
                  <a:srgbClr val="A3A8AC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Quickly harness synergistic e-markets and efficient materials. Collaboratively syndicate</a:t>
            </a:r>
          </a:p>
          <a:p>
            <a:pPr>
              <a:lnSpc>
                <a:spcPct val="130000"/>
              </a:lnSpc>
              <a:defRPr sz="2000" b="0">
                <a:solidFill>
                  <a:srgbClr val="A3A8AC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wireless functionalities via cross.</a:t>
            </a:r>
          </a:p>
        </p:txBody>
      </p:sp>
      <p:sp>
        <p:nvSpPr>
          <p:cNvPr id="217" name="List Three"/>
          <p:cNvSpPr txBox="1"/>
          <p:nvPr/>
        </p:nvSpPr>
        <p:spPr>
          <a:xfrm>
            <a:off x="11465242" y="9836401"/>
            <a:ext cx="1453516" cy="450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List Three</a:t>
            </a:r>
          </a:p>
        </p:txBody>
      </p:sp>
      <p:sp>
        <p:nvSpPr>
          <p:cNvPr id="218" name="Quickly harness synergistic e-markets and efficient materials. Collaboratively syndicate…"/>
          <p:cNvSpPr txBox="1"/>
          <p:nvPr/>
        </p:nvSpPr>
        <p:spPr>
          <a:xfrm>
            <a:off x="6686296" y="10586970"/>
            <a:ext cx="11011409" cy="8432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>
            <a:spAutoFit/>
          </a:bodyPr>
          <a:lstStyle/>
          <a:p>
            <a:pPr>
              <a:lnSpc>
                <a:spcPct val="130000"/>
              </a:lnSpc>
              <a:defRPr sz="2000" b="0">
                <a:solidFill>
                  <a:srgbClr val="A3A8AC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Quickly harness synergistic e-markets and efficient materials. Collaboratively syndicate</a:t>
            </a:r>
          </a:p>
          <a:p>
            <a:pPr>
              <a:lnSpc>
                <a:spcPct val="130000"/>
              </a:lnSpc>
              <a:defRPr sz="2000" b="0">
                <a:solidFill>
                  <a:srgbClr val="A3A8AC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wireless functionalities via cross.</a:t>
            </a:r>
          </a:p>
        </p:txBody>
      </p:sp>
      <p:sp>
        <p:nvSpPr>
          <p:cNvPr id="219" name="List One"/>
          <p:cNvSpPr txBox="1"/>
          <p:nvPr/>
        </p:nvSpPr>
        <p:spPr>
          <a:xfrm>
            <a:off x="11578113" y="2285751"/>
            <a:ext cx="1227774" cy="4508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List One</a:t>
            </a:r>
          </a:p>
        </p:txBody>
      </p:sp>
      <p:sp>
        <p:nvSpPr>
          <p:cNvPr id="220" name="Quickly harness synergistic e-markets and efficient materials. Collaboratively syndicate…"/>
          <p:cNvSpPr txBox="1"/>
          <p:nvPr/>
        </p:nvSpPr>
        <p:spPr>
          <a:xfrm>
            <a:off x="6686296" y="3036321"/>
            <a:ext cx="11011409" cy="8432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>
            <a:spAutoFit/>
          </a:bodyPr>
          <a:lstStyle/>
          <a:p>
            <a:pPr>
              <a:lnSpc>
                <a:spcPct val="130000"/>
              </a:lnSpc>
              <a:defRPr sz="2000" b="0">
                <a:solidFill>
                  <a:srgbClr val="A3A8AC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Quickly harness synergistic e-markets and efficient materials. Collaboratively syndicate</a:t>
            </a:r>
          </a:p>
          <a:p>
            <a:pPr>
              <a:lnSpc>
                <a:spcPct val="130000"/>
              </a:lnSpc>
              <a:defRPr sz="2000" b="0">
                <a:solidFill>
                  <a:srgbClr val="A3A8AC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wireless functionalities via cross.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sh dir="u"/>
      </p:transition>
    </mc:Choice>
    <mc:Fallback xmlns:a14="http://schemas.microsoft.com/office/drawing/2010/main" xmlns:m="http://schemas.openxmlformats.org/officeDocument/2006/math" xmlns="">
      <p:transition spd="fast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6A4E7AA-4511-4D42-B184-FA703600689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66504FC-B62C-4A8B-8F0F-2F267E8B0F9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BDB0368A-6D92-4875-92D4-2DE51D874D9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25" name="Circle"/>
          <p:cNvSpPr/>
          <p:nvPr/>
        </p:nvSpPr>
        <p:spPr>
          <a:xfrm>
            <a:off x="10922000" y="5588000"/>
            <a:ext cx="2540000" cy="2540000"/>
          </a:xfrm>
          <a:prstGeom prst="ellipse">
            <a:avLst/>
          </a:prstGeom>
          <a:solidFill>
            <a:srgbClr val="94B9BA">
              <a:alpha val="7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26" name="Square"/>
          <p:cNvSpPr/>
          <p:nvPr/>
        </p:nvSpPr>
        <p:spPr>
          <a:xfrm>
            <a:off x="17526000" y="5588000"/>
            <a:ext cx="2540000" cy="2540000"/>
          </a:xfrm>
          <a:prstGeom prst="rect">
            <a:avLst/>
          </a:prstGeom>
          <a:solidFill>
            <a:srgbClr val="94B9BA">
              <a:alpha val="7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27" name="Diamond"/>
          <p:cNvSpPr/>
          <p:nvPr/>
        </p:nvSpPr>
        <p:spPr>
          <a:xfrm>
            <a:off x="4315122" y="5588000"/>
            <a:ext cx="2540001" cy="2540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10800" y="21600"/>
                </a:lnTo>
                <a:lnTo>
                  <a:pt x="21600" y="10800"/>
                </a:lnTo>
                <a:lnTo>
                  <a:pt x="10800" y="0"/>
                </a:lnTo>
                <a:close/>
              </a:path>
            </a:pathLst>
          </a:custGeom>
          <a:solidFill>
            <a:srgbClr val="94B9BA">
              <a:alpha val="7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28" name="01"/>
          <p:cNvSpPr txBox="1"/>
          <p:nvPr/>
        </p:nvSpPr>
        <p:spPr>
          <a:xfrm>
            <a:off x="5300642" y="6407151"/>
            <a:ext cx="568961" cy="9016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50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01</a:t>
            </a:r>
          </a:p>
        </p:txBody>
      </p:sp>
      <p:sp>
        <p:nvSpPr>
          <p:cNvPr id="229" name="02"/>
          <p:cNvSpPr txBox="1"/>
          <p:nvPr/>
        </p:nvSpPr>
        <p:spPr>
          <a:xfrm>
            <a:off x="11812904" y="6407151"/>
            <a:ext cx="758191" cy="9016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50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02</a:t>
            </a:r>
          </a:p>
        </p:txBody>
      </p:sp>
      <p:sp>
        <p:nvSpPr>
          <p:cNvPr id="230" name="03"/>
          <p:cNvSpPr txBox="1"/>
          <p:nvPr/>
        </p:nvSpPr>
        <p:spPr>
          <a:xfrm>
            <a:off x="18411189" y="6407151"/>
            <a:ext cx="769621" cy="9016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50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03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push dir="d"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69573F1-649C-4A41-A6D3-DFE941BE6A4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33" name="Square"/>
          <p:cNvSpPr/>
          <p:nvPr/>
        </p:nvSpPr>
        <p:spPr>
          <a:xfrm>
            <a:off x="10287000" y="4953000"/>
            <a:ext cx="3810000" cy="3810000"/>
          </a:xfrm>
          <a:prstGeom prst="rect">
            <a:avLst/>
          </a:prstGeom>
          <a:solidFill>
            <a:srgbClr val="94B9BA">
              <a:alpha val="7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34" name="01"/>
          <p:cNvSpPr txBox="1"/>
          <p:nvPr/>
        </p:nvSpPr>
        <p:spPr>
          <a:xfrm>
            <a:off x="11907519" y="6407151"/>
            <a:ext cx="568961" cy="9016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50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01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dissolv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Nothing works better…"/>
          <p:cNvSpPr txBox="1"/>
          <p:nvPr/>
        </p:nvSpPr>
        <p:spPr>
          <a:xfrm>
            <a:off x="2283122" y="8593439"/>
            <a:ext cx="7804786" cy="28320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>
              <a:defRPr sz="50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rPr dirty="0"/>
              <a:t>Nothing works better</a:t>
            </a:r>
          </a:p>
          <a:p>
            <a:pPr algn="l">
              <a:defRPr sz="50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rPr dirty="0"/>
              <a:t>than just improving your</a:t>
            </a:r>
          </a:p>
          <a:p>
            <a:pPr algn="l">
              <a:defRPr sz="50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rPr dirty="0"/>
              <a:t>product.</a:t>
            </a:r>
          </a:p>
        </p:txBody>
      </p:sp>
      <p:sp>
        <p:nvSpPr>
          <p:cNvPr id="37" name="About Project"/>
          <p:cNvSpPr txBox="1"/>
          <p:nvPr/>
        </p:nvSpPr>
        <p:spPr>
          <a:xfrm>
            <a:off x="12764194" y="8593439"/>
            <a:ext cx="2114869" cy="450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 algn="l"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rPr dirty="0"/>
              <a:t>About Project</a:t>
            </a:r>
          </a:p>
        </p:txBody>
      </p:sp>
      <p:sp>
        <p:nvSpPr>
          <p:cNvPr id="38" name="Compellingly backward-compatible portals and team driven e-business.…"/>
          <p:cNvSpPr txBox="1"/>
          <p:nvPr/>
        </p:nvSpPr>
        <p:spPr>
          <a:xfrm>
            <a:off x="12764194" y="9606898"/>
            <a:ext cx="9328151" cy="18186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30000"/>
              </a:lnSpc>
              <a:defRPr sz="2000" b="0">
                <a:solidFill>
                  <a:srgbClr val="A3A8AC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rPr dirty="0"/>
              <a:t>Compellingly backward-compatible portals and team driven e-business. </a:t>
            </a:r>
          </a:p>
          <a:p>
            <a:pPr algn="l">
              <a:lnSpc>
                <a:spcPct val="130000"/>
              </a:lnSpc>
              <a:defRPr sz="2000" b="0">
                <a:solidFill>
                  <a:srgbClr val="A3A8AC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rPr dirty="0"/>
              <a:t>Proactively transform high-quality catalysts for change whereas bleeding</a:t>
            </a:r>
          </a:p>
          <a:p>
            <a:pPr algn="l">
              <a:lnSpc>
                <a:spcPct val="130000"/>
              </a:lnSpc>
              <a:defRPr sz="2000" b="0">
                <a:solidFill>
                  <a:srgbClr val="A3A8AC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rPr dirty="0"/>
              <a:t>edge value. Credibly transition best-of-breed technology vis-a-vis global</a:t>
            </a:r>
          </a:p>
          <a:p>
            <a:pPr algn="l">
              <a:lnSpc>
                <a:spcPct val="130000"/>
              </a:lnSpc>
              <a:defRPr sz="2000" b="0">
                <a:solidFill>
                  <a:srgbClr val="A3A8AC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rPr dirty="0"/>
              <a:t>total linkage. Interactively visualize end-to-end information and high.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9BEA298-3C13-466A-8A9B-284E5F97784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cover dir="u"/>
      </p:transition>
    </mc:Choice>
    <mc:Fallback xmlns:a14="http://schemas.microsoft.com/office/drawing/2010/main" xmlns:m="http://schemas.openxmlformats.org/officeDocument/2006/math" xmlns="">
      <p:transition spd="fast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7F3EA34-0003-4EC3-9E7A-F505B06A6FD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37" name="Center"/>
          <p:cNvSpPr txBox="1"/>
          <p:nvPr/>
        </p:nvSpPr>
        <p:spPr>
          <a:xfrm>
            <a:off x="13202344" y="6691611"/>
            <a:ext cx="1086804" cy="450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 algn="l"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rPr dirty="0"/>
              <a:t>Center</a:t>
            </a:r>
          </a:p>
        </p:txBody>
      </p:sp>
      <p:sp>
        <p:nvSpPr>
          <p:cNvPr id="238" name="Rectangle"/>
          <p:cNvSpPr/>
          <p:nvPr/>
        </p:nvSpPr>
        <p:spPr>
          <a:xfrm>
            <a:off x="13202344" y="7450435"/>
            <a:ext cx="8890001" cy="63501"/>
          </a:xfrm>
          <a:prstGeom prst="rect">
            <a:avLst/>
          </a:prstGeom>
          <a:solidFill>
            <a:srgbClr val="F7F9FF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39" name="Rectangle"/>
          <p:cNvSpPr/>
          <p:nvPr/>
        </p:nvSpPr>
        <p:spPr>
          <a:xfrm>
            <a:off x="13202344" y="7450435"/>
            <a:ext cx="6985001" cy="63501"/>
          </a:xfrm>
          <a:prstGeom prst="rect">
            <a:avLst/>
          </a:prstGeom>
          <a:solidFill>
            <a:srgbClr val="94B9BA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40" name="80"/>
          <p:cNvSpPr txBox="1"/>
          <p:nvPr/>
        </p:nvSpPr>
        <p:spPr>
          <a:xfrm>
            <a:off x="21690072" y="6691611"/>
            <a:ext cx="402273" cy="450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 algn="r"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80</a:t>
            </a:r>
          </a:p>
        </p:txBody>
      </p:sp>
      <p:sp>
        <p:nvSpPr>
          <p:cNvPr id="241" name="Inside"/>
          <p:cNvSpPr txBox="1"/>
          <p:nvPr/>
        </p:nvSpPr>
        <p:spPr>
          <a:xfrm>
            <a:off x="13202344" y="8647411"/>
            <a:ext cx="929006" cy="450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 algn="l"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rPr dirty="0"/>
              <a:t>Inside</a:t>
            </a:r>
          </a:p>
        </p:txBody>
      </p:sp>
      <p:sp>
        <p:nvSpPr>
          <p:cNvPr id="242" name="Rectangle"/>
          <p:cNvSpPr/>
          <p:nvPr/>
        </p:nvSpPr>
        <p:spPr>
          <a:xfrm>
            <a:off x="13202344" y="9406235"/>
            <a:ext cx="8890001" cy="63501"/>
          </a:xfrm>
          <a:prstGeom prst="rect">
            <a:avLst/>
          </a:prstGeom>
          <a:solidFill>
            <a:srgbClr val="F7F9FF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43" name="Rectangle"/>
          <p:cNvSpPr/>
          <p:nvPr/>
        </p:nvSpPr>
        <p:spPr>
          <a:xfrm>
            <a:off x="13202344" y="9406235"/>
            <a:ext cx="2540001" cy="63501"/>
          </a:xfrm>
          <a:prstGeom prst="rect">
            <a:avLst/>
          </a:prstGeom>
          <a:solidFill>
            <a:srgbClr val="94B9BA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44" name="30"/>
          <p:cNvSpPr txBox="1"/>
          <p:nvPr/>
        </p:nvSpPr>
        <p:spPr>
          <a:xfrm>
            <a:off x="21701184" y="8647411"/>
            <a:ext cx="391161" cy="450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 algn="r"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30</a:t>
            </a:r>
          </a:p>
        </p:txBody>
      </p:sp>
      <p:sp>
        <p:nvSpPr>
          <p:cNvPr id="245" name="Outside"/>
          <p:cNvSpPr txBox="1"/>
          <p:nvPr/>
        </p:nvSpPr>
        <p:spPr>
          <a:xfrm>
            <a:off x="13202344" y="10603211"/>
            <a:ext cx="1221106" cy="450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 algn="l"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Outside</a:t>
            </a:r>
          </a:p>
        </p:txBody>
      </p:sp>
      <p:sp>
        <p:nvSpPr>
          <p:cNvPr id="246" name="Rectangle"/>
          <p:cNvSpPr/>
          <p:nvPr/>
        </p:nvSpPr>
        <p:spPr>
          <a:xfrm>
            <a:off x="13202344" y="11362035"/>
            <a:ext cx="8890001" cy="63501"/>
          </a:xfrm>
          <a:prstGeom prst="rect">
            <a:avLst/>
          </a:prstGeom>
          <a:solidFill>
            <a:srgbClr val="F7F9FF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47" name="Rectangle"/>
          <p:cNvSpPr/>
          <p:nvPr/>
        </p:nvSpPr>
        <p:spPr>
          <a:xfrm>
            <a:off x="13202344" y="11362035"/>
            <a:ext cx="8636001" cy="63501"/>
          </a:xfrm>
          <a:prstGeom prst="rect">
            <a:avLst/>
          </a:prstGeom>
          <a:solidFill>
            <a:srgbClr val="94B9BA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48" name="95"/>
          <p:cNvSpPr txBox="1"/>
          <p:nvPr/>
        </p:nvSpPr>
        <p:spPr>
          <a:xfrm>
            <a:off x="21690071" y="10603211"/>
            <a:ext cx="399733" cy="450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 algn="r"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95</a:t>
            </a:r>
          </a:p>
        </p:txBody>
      </p:sp>
      <p:sp>
        <p:nvSpPr>
          <p:cNvPr id="249" name="Nothing works better…"/>
          <p:cNvSpPr txBox="1"/>
          <p:nvPr/>
        </p:nvSpPr>
        <p:spPr>
          <a:xfrm>
            <a:off x="13202344" y="2281039"/>
            <a:ext cx="7804786" cy="28320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>
              <a:defRPr sz="50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rPr dirty="0"/>
              <a:t>Nothing works better</a:t>
            </a:r>
          </a:p>
          <a:p>
            <a:pPr algn="l">
              <a:defRPr sz="50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rPr dirty="0"/>
              <a:t>than just improving your</a:t>
            </a:r>
          </a:p>
          <a:p>
            <a:pPr algn="l">
              <a:defRPr sz="50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rPr dirty="0"/>
              <a:t>product.</a:t>
            </a:r>
          </a:p>
        </p:txBody>
      </p:sp>
      <p:sp>
        <p:nvSpPr>
          <p:cNvPr id="250" name="Circle"/>
          <p:cNvSpPr/>
          <p:nvPr/>
        </p:nvSpPr>
        <p:spPr>
          <a:xfrm>
            <a:off x="5458122" y="6728618"/>
            <a:ext cx="2540001" cy="2540001"/>
          </a:xfrm>
          <a:prstGeom prst="ellipse">
            <a:avLst/>
          </a:prstGeom>
          <a:solidFill>
            <a:srgbClr val="94B9BA">
              <a:alpha val="7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switch dir="l"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7CDA036-BE9A-47D8-80A5-25A51142CE6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53" name="Square"/>
          <p:cNvSpPr/>
          <p:nvPr/>
        </p:nvSpPr>
        <p:spPr>
          <a:xfrm>
            <a:off x="9652000" y="4318000"/>
            <a:ext cx="5080000" cy="5080000"/>
          </a:xfrm>
          <a:prstGeom prst="rect">
            <a:avLst/>
          </a:prstGeom>
          <a:solidFill>
            <a:srgbClr val="94B9BA">
              <a:alpha val="5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54" name="Break"/>
          <p:cNvSpPr txBox="1"/>
          <p:nvPr/>
        </p:nvSpPr>
        <p:spPr>
          <a:xfrm>
            <a:off x="11320780" y="6407151"/>
            <a:ext cx="1742441" cy="9016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50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Break</a:t>
            </a:r>
          </a:p>
        </p:txBody>
      </p:sp>
      <p:sp>
        <p:nvSpPr>
          <p:cNvPr id="255" name="Line"/>
          <p:cNvSpPr/>
          <p:nvPr/>
        </p:nvSpPr>
        <p:spPr>
          <a:xfrm flipV="1">
            <a:off x="1147911" y="6476999"/>
            <a:ext cx="1" cy="762002"/>
          </a:xfrm>
          <a:prstGeom prst="line">
            <a:avLst/>
          </a:prstGeom>
          <a:ln w="12700">
            <a:solidFill>
              <a:srgbClr val="C8CBD1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56" name="Shape"/>
          <p:cNvSpPr/>
          <p:nvPr/>
        </p:nvSpPr>
        <p:spPr>
          <a:xfrm rot="16200000">
            <a:off x="23163063" y="11191875"/>
            <a:ext cx="158751" cy="3175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567" y="10800"/>
                </a:moveTo>
                <a:lnTo>
                  <a:pt x="21284" y="922"/>
                </a:lnTo>
                <a:cubicBezTo>
                  <a:pt x="21480" y="824"/>
                  <a:pt x="21600" y="689"/>
                  <a:pt x="21600" y="540"/>
                </a:cubicBezTo>
                <a:cubicBezTo>
                  <a:pt x="21600" y="242"/>
                  <a:pt x="21117" y="0"/>
                  <a:pt x="20520" y="0"/>
                </a:cubicBezTo>
                <a:cubicBezTo>
                  <a:pt x="20222" y="0"/>
                  <a:pt x="19953" y="61"/>
                  <a:pt x="19756" y="158"/>
                </a:cubicBezTo>
                <a:lnTo>
                  <a:pt x="316" y="10418"/>
                </a:lnTo>
                <a:cubicBezTo>
                  <a:pt x="121" y="10516"/>
                  <a:pt x="0" y="10651"/>
                  <a:pt x="0" y="10800"/>
                </a:cubicBezTo>
                <a:cubicBezTo>
                  <a:pt x="0" y="10949"/>
                  <a:pt x="120" y="11084"/>
                  <a:pt x="316" y="11182"/>
                </a:cubicBezTo>
                <a:lnTo>
                  <a:pt x="19756" y="21442"/>
                </a:lnTo>
                <a:cubicBezTo>
                  <a:pt x="19953" y="21540"/>
                  <a:pt x="20222" y="21600"/>
                  <a:pt x="20520" y="21600"/>
                </a:cubicBezTo>
                <a:cubicBezTo>
                  <a:pt x="21117" y="21600"/>
                  <a:pt x="21600" y="21358"/>
                  <a:pt x="21600" y="21060"/>
                </a:cubicBezTo>
                <a:cubicBezTo>
                  <a:pt x="21600" y="20911"/>
                  <a:pt x="21480" y="20776"/>
                  <a:pt x="21284" y="20678"/>
                </a:cubicBezTo>
                <a:cubicBezTo>
                  <a:pt x="21284" y="20678"/>
                  <a:pt x="2567" y="10800"/>
                  <a:pt x="2567" y="10800"/>
                </a:cubicBezTo>
                <a:close/>
              </a:path>
            </a:pathLst>
          </a:custGeom>
          <a:solidFill>
            <a:srgbClr val="C8CBD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57" name="Shape"/>
          <p:cNvSpPr/>
          <p:nvPr/>
        </p:nvSpPr>
        <p:spPr>
          <a:xfrm rot="16200000">
            <a:off x="23163063" y="10309225"/>
            <a:ext cx="158751" cy="3175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284" y="10418"/>
                </a:moveTo>
                <a:lnTo>
                  <a:pt x="1844" y="158"/>
                </a:lnTo>
                <a:cubicBezTo>
                  <a:pt x="1648" y="61"/>
                  <a:pt x="1378" y="0"/>
                  <a:pt x="1080" y="0"/>
                </a:cubicBezTo>
                <a:cubicBezTo>
                  <a:pt x="483" y="0"/>
                  <a:pt x="0" y="242"/>
                  <a:pt x="0" y="540"/>
                </a:cubicBezTo>
                <a:cubicBezTo>
                  <a:pt x="0" y="689"/>
                  <a:pt x="121" y="824"/>
                  <a:pt x="316" y="922"/>
                </a:cubicBezTo>
                <a:lnTo>
                  <a:pt x="19033" y="10800"/>
                </a:lnTo>
                <a:lnTo>
                  <a:pt x="316" y="20678"/>
                </a:lnTo>
                <a:cubicBezTo>
                  <a:pt x="121" y="20776"/>
                  <a:pt x="0" y="20911"/>
                  <a:pt x="0" y="21060"/>
                </a:cubicBezTo>
                <a:cubicBezTo>
                  <a:pt x="0" y="21358"/>
                  <a:pt x="483" y="21600"/>
                  <a:pt x="1080" y="21600"/>
                </a:cubicBezTo>
                <a:cubicBezTo>
                  <a:pt x="1378" y="21600"/>
                  <a:pt x="1648" y="21540"/>
                  <a:pt x="1844" y="21442"/>
                </a:cubicBezTo>
                <a:lnTo>
                  <a:pt x="21284" y="11182"/>
                </a:lnTo>
                <a:cubicBezTo>
                  <a:pt x="21479" y="11084"/>
                  <a:pt x="21600" y="10949"/>
                  <a:pt x="21600" y="10800"/>
                </a:cubicBezTo>
                <a:cubicBezTo>
                  <a:pt x="21600" y="10651"/>
                  <a:pt x="21479" y="10516"/>
                  <a:pt x="21284" y="10418"/>
                </a:cubicBezTo>
              </a:path>
            </a:pathLst>
          </a:custGeom>
          <a:solidFill>
            <a:srgbClr val="C8CBD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sh/>
      </p:transition>
    </mc:Choice>
    <mc:Fallback xmlns:a14="http://schemas.microsoft.com/office/drawing/2010/main" xmlns:m="http://schemas.openxmlformats.org/officeDocument/2006/math" xmlns="">
      <p:transition spd="fast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25"/>
          <p:cNvSpPr txBox="1"/>
          <p:nvPr/>
        </p:nvSpPr>
        <p:spPr>
          <a:xfrm>
            <a:off x="2283122" y="5045078"/>
            <a:ext cx="1575752" cy="15388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>
            <a:spAutoFit/>
          </a:bodyPr>
          <a:lstStyle>
            <a:lvl1pPr algn="l">
              <a:defRPr sz="100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rPr lang="id-ID" dirty="0"/>
              <a:t>40</a:t>
            </a:r>
            <a:endParaRPr dirty="0"/>
          </a:p>
        </p:txBody>
      </p:sp>
      <p:sp>
        <p:nvSpPr>
          <p:cNvPr id="260" name="Notification"/>
          <p:cNvSpPr txBox="1"/>
          <p:nvPr/>
        </p:nvSpPr>
        <p:spPr>
          <a:xfrm>
            <a:off x="2283122" y="7077074"/>
            <a:ext cx="1799909" cy="450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 algn="l"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Notification</a:t>
            </a:r>
          </a:p>
        </p:txBody>
      </p:sp>
      <p:sp>
        <p:nvSpPr>
          <p:cNvPr id="261" name="Quickly harness synergistic e-markets…"/>
          <p:cNvSpPr txBox="1"/>
          <p:nvPr/>
        </p:nvSpPr>
        <p:spPr>
          <a:xfrm>
            <a:off x="2283122" y="7827643"/>
            <a:ext cx="4815841" cy="8432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30000"/>
              </a:lnSpc>
              <a:defRPr sz="2000" b="0">
                <a:solidFill>
                  <a:srgbClr val="A3A8AC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Quickly harness synergistic e-markets</a:t>
            </a:r>
          </a:p>
          <a:p>
            <a:pPr algn="l">
              <a:lnSpc>
                <a:spcPct val="130000"/>
              </a:lnSpc>
              <a:defRPr sz="2000" b="0">
                <a:solidFill>
                  <a:srgbClr val="A3A8AC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and efficient materials.</a:t>
            </a:r>
          </a:p>
        </p:txBody>
      </p:sp>
      <p:sp>
        <p:nvSpPr>
          <p:cNvPr id="262" name=""/>
          <p:cNvSpPr txBox="1"/>
          <p:nvPr/>
        </p:nvSpPr>
        <p:spPr>
          <a:xfrm>
            <a:off x="4202092" y="5451470"/>
            <a:ext cx="346076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>
            <a:spAutoFit/>
          </a:bodyPr>
          <a:lstStyle>
            <a:lvl1pPr algn="l">
              <a:defRPr b="0">
                <a:solidFill>
                  <a:srgbClr val="94B9BA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</a:t>
            </a:r>
          </a:p>
        </p:txBody>
      </p:sp>
      <p:sp>
        <p:nvSpPr>
          <p:cNvPr id="263" name="40"/>
          <p:cNvSpPr txBox="1"/>
          <p:nvPr/>
        </p:nvSpPr>
        <p:spPr>
          <a:xfrm>
            <a:off x="9784080" y="5045078"/>
            <a:ext cx="1482778" cy="15388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>
            <a:spAutoFit/>
          </a:bodyPr>
          <a:lstStyle>
            <a:lvl1pPr algn="l">
              <a:defRPr sz="100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rPr lang="id-ID" dirty="0"/>
              <a:t>78</a:t>
            </a:r>
            <a:endParaRPr dirty="0"/>
          </a:p>
        </p:txBody>
      </p:sp>
      <p:sp>
        <p:nvSpPr>
          <p:cNvPr id="264" name="Users"/>
          <p:cNvSpPr txBox="1"/>
          <p:nvPr/>
        </p:nvSpPr>
        <p:spPr>
          <a:xfrm>
            <a:off x="9784080" y="7077074"/>
            <a:ext cx="857568" cy="450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 algn="l"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Users</a:t>
            </a:r>
          </a:p>
        </p:txBody>
      </p:sp>
      <p:sp>
        <p:nvSpPr>
          <p:cNvPr id="265" name="Quickly harness synergistic e-markets…"/>
          <p:cNvSpPr txBox="1"/>
          <p:nvPr/>
        </p:nvSpPr>
        <p:spPr>
          <a:xfrm>
            <a:off x="9784080" y="7827643"/>
            <a:ext cx="4815841" cy="8432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30000"/>
              </a:lnSpc>
              <a:defRPr sz="2000" b="0">
                <a:solidFill>
                  <a:srgbClr val="A3A8AC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Quickly harness synergistic e-markets</a:t>
            </a:r>
          </a:p>
          <a:p>
            <a:pPr algn="l">
              <a:lnSpc>
                <a:spcPct val="130000"/>
              </a:lnSpc>
              <a:defRPr sz="2000" b="0">
                <a:solidFill>
                  <a:srgbClr val="A3A8AC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and efficient materials.</a:t>
            </a:r>
          </a:p>
        </p:txBody>
      </p:sp>
      <p:sp>
        <p:nvSpPr>
          <p:cNvPr id="266" name=""/>
          <p:cNvSpPr txBox="1"/>
          <p:nvPr/>
        </p:nvSpPr>
        <p:spPr>
          <a:xfrm>
            <a:off x="11703050" y="5451470"/>
            <a:ext cx="346075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>
            <a:spAutoFit/>
          </a:bodyPr>
          <a:lstStyle>
            <a:lvl1pPr algn="l">
              <a:defRPr b="0">
                <a:solidFill>
                  <a:srgbClr val="94B9BA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</a:t>
            </a:r>
          </a:p>
        </p:txBody>
      </p:sp>
      <p:sp>
        <p:nvSpPr>
          <p:cNvPr id="267" name="80"/>
          <p:cNvSpPr txBox="1"/>
          <p:nvPr/>
        </p:nvSpPr>
        <p:spPr>
          <a:xfrm>
            <a:off x="17285037" y="5045078"/>
            <a:ext cx="1591782" cy="15388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>
            <a:spAutoFit/>
          </a:bodyPr>
          <a:lstStyle>
            <a:lvl1pPr algn="l">
              <a:defRPr sz="100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rPr lang="id-ID" dirty="0"/>
              <a:t>90</a:t>
            </a:r>
            <a:endParaRPr dirty="0"/>
          </a:p>
        </p:txBody>
      </p:sp>
      <p:sp>
        <p:nvSpPr>
          <p:cNvPr id="268" name="Sounds"/>
          <p:cNvSpPr txBox="1"/>
          <p:nvPr/>
        </p:nvSpPr>
        <p:spPr>
          <a:xfrm>
            <a:off x="17285037" y="7077074"/>
            <a:ext cx="1168719" cy="450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 algn="l"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Sounds</a:t>
            </a:r>
          </a:p>
        </p:txBody>
      </p:sp>
      <p:sp>
        <p:nvSpPr>
          <p:cNvPr id="269" name="Quickly harness synergistic e-markets…"/>
          <p:cNvSpPr txBox="1"/>
          <p:nvPr/>
        </p:nvSpPr>
        <p:spPr>
          <a:xfrm>
            <a:off x="17285037" y="7827643"/>
            <a:ext cx="4815841" cy="8432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30000"/>
              </a:lnSpc>
              <a:defRPr sz="2000" b="0">
                <a:solidFill>
                  <a:srgbClr val="A3A8AC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Quickly harness synergistic e-markets</a:t>
            </a:r>
          </a:p>
          <a:p>
            <a:pPr algn="l">
              <a:lnSpc>
                <a:spcPct val="130000"/>
              </a:lnSpc>
              <a:defRPr sz="2000" b="0">
                <a:solidFill>
                  <a:srgbClr val="A3A8AC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and efficient materials.</a:t>
            </a:r>
          </a:p>
        </p:txBody>
      </p:sp>
      <p:sp>
        <p:nvSpPr>
          <p:cNvPr id="270" name=""/>
          <p:cNvSpPr txBox="1"/>
          <p:nvPr/>
        </p:nvSpPr>
        <p:spPr>
          <a:xfrm>
            <a:off x="19204007" y="5451470"/>
            <a:ext cx="441326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>
            <a:spAutoFit/>
          </a:bodyPr>
          <a:lstStyle>
            <a:lvl1pPr algn="l">
              <a:defRPr b="0">
                <a:solidFill>
                  <a:srgbClr val="94B9BA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</a:t>
            </a:r>
          </a:p>
        </p:txBody>
      </p:sp>
      <p:sp>
        <p:nvSpPr>
          <p:cNvPr id="271" name="+15,500"/>
          <p:cNvSpPr txBox="1"/>
          <p:nvPr/>
        </p:nvSpPr>
        <p:spPr>
          <a:xfrm>
            <a:off x="4202092" y="6121400"/>
            <a:ext cx="886461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>
            <a:spAutoFit/>
          </a:bodyPr>
          <a:lstStyle>
            <a:lvl1pPr algn="l">
              <a:lnSpc>
                <a:spcPct val="130000"/>
              </a:lnSpc>
              <a:defRPr sz="2000" b="0">
                <a:solidFill>
                  <a:srgbClr val="A3A8AC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+15,500</a:t>
            </a:r>
          </a:p>
        </p:txBody>
      </p:sp>
      <p:sp>
        <p:nvSpPr>
          <p:cNvPr id="272" name="+20,200"/>
          <p:cNvSpPr txBox="1"/>
          <p:nvPr/>
        </p:nvSpPr>
        <p:spPr>
          <a:xfrm>
            <a:off x="11703050" y="6121400"/>
            <a:ext cx="950976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>
            <a:spAutoFit/>
          </a:bodyPr>
          <a:lstStyle>
            <a:lvl1pPr algn="l">
              <a:lnSpc>
                <a:spcPct val="130000"/>
              </a:lnSpc>
              <a:defRPr sz="2000" b="0">
                <a:solidFill>
                  <a:srgbClr val="A3A8AC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+20,200</a:t>
            </a:r>
          </a:p>
        </p:txBody>
      </p:sp>
      <p:sp>
        <p:nvSpPr>
          <p:cNvPr id="273" name="+10,130"/>
          <p:cNvSpPr txBox="1"/>
          <p:nvPr/>
        </p:nvSpPr>
        <p:spPr>
          <a:xfrm>
            <a:off x="19204007" y="6121400"/>
            <a:ext cx="794005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>
            <a:spAutoFit/>
          </a:bodyPr>
          <a:lstStyle>
            <a:lvl1pPr algn="l">
              <a:lnSpc>
                <a:spcPct val="130000"/>
              </a:lnSpc>
              <a:defRPr sz="2000" b="0">
                <a:solidFill>
                  <a:srgbClr val="A3A8AC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+10,130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warp/>
      </p:transition>
    </mc:Choice>
    <mc:Fallback xmlns:a14="http://schemas.microsoft.com/office/drawing/2010/main" xmlns:m="http://schemas.openxmlformats.org/officeDocument/2006/math" xmlns="">
      <p:transition spd="fast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7B25FB0-E310-403A-9D3C-FA290907E3A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79" name="Nothing works better…"/>
          <p:cNvSpPr txBox="1"/>
          <p:nvPr/>
        </p:nvSpPr>
        <p:spPr>
          <a:xfrm>
            <a:off x="2283122" y="3887182"/>
            <a:ext cx="7804786" cy="28320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>
              <a:defRPr sz="50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Nothing works better</a:t>
            </a:r>
          </a:p>
          <a:p>
            <a:pPr algn="l">
              <a:defRPr sz="50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than just improving your</a:t>
            </a:r>
          </a:p>
          <a:p>
            <a:pPr algn="l">
              <a:defRPr sz="50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product.</a:t>
            </a:r>
          </a:p>
        </p:txBody>
      </p:sp>
      <p:sp>
        <p:nvSpPr>
          <p:cNvPr id="280" name="Marketing"/>
          <p:cNvSpPr txBox="1"/>
          <p:nvPr/>
        </p:nvSpPr>
        <p:spPr>
          <a:xfrm>
            <a:off x="2283122" y="7747291"/>
            <a:ext cx="1556704" cy="450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 algn="l"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Marketing</a:t>
            </a:r>
          </a:p>
        </p:txBody>
      </p:sp>
      <p:sp>
        <p:nvSpPr>
          <p:cNvPr id="281" name="Quickly harness synergistic e-markets and…"/>
          <p:cNvSpPr txBox="1"/>
          <p:nvPr/>
        </p:nvSpPr>
        <p:spPr>
          <a:xfrm>
            <a:off x="2283122" y="8497860"/>
            <a:ext cx="5639055" cy="13309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>
              <a:lnSpc>
                <a:spcPct val="130000"/>
              </a:lnSpc>
              <a:defRPr sz="2000" b="0">
                <a:solidFill>
                  <a:srgbClr val="A3A8AC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Quickly harness synergistic e-markets and</a:t>
            </a:r>
          </a:p>
          <a:p>
            <a:pPr algn="l">
              <a:lnSpc>
                <a:spcPct val="130000"/>
              </a:lnSpc>
              <a:defRPr sz="2000" b="0">
                <a:solidFill>
                  <a:srgbClr val="A3A8AC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efficient materials. Collaboratively syndicate</a:t>
            </a:r>
          </a:p>
          <a:p>
            <a:pPr algn="l">
              <a:lnSpc>
                <a:spcPct val="130000"/>
              </a:lnSpc>
              <a:defRPr sz="2000" b="0">
                <a:solidFill>
                  <a:srgbClr val="A3A8AC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wireless functionalities via cross.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dissolve/>
      </p:transition>
    </mc:Choice>
    <mc:Fallback xmlns:a14="http://schemas.microsoft.com/office/drawing/2010/main" xmlns:m="http://schemas.openxmlformats.org/officeDocument/2006/math"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40"/>
          <p:cNvSpPr txBox="1"/>
          <p:nvPr/>
        </p:nvSpPr>
        <p:spPr>
          <a:xfrm>
            <a:off x="17276505" y="5045078"/>
            <a:ext cx="1482778" cy="15388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>
            <a:spAutoFit/>
          </a:bodyPr>
          <a:lstStyle>
            <a:lvl1pPr algn="l">
              <a:defRPr sz="100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rPr lang="id-ID" dirty="0"/>
              <a:t>78</a:t>
            </a:r>
            <a:endParaRPr dirty="0"/>
          </a:p>
        </p:txBody>
      </p:sp>
      <p:sp>
        <p:nvSpPr>
          <p:cNvPr id="286" name="Users"/>
          <p:cNvSpPr txBox="1"/>
          <p:nvPr/>
        </p:nvSpPr>
        <p:spPr>
          <a:xfrm>
            <a:off x="17276505" y="7077074"/>
            <a:ext cx="857568" cy="450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 algn="l"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Users</a:t>
            </a:r>
          </a:p>
        </p:txBody>
      </p:sp>
      <p:sp>
        <p:nvSpPr>
          <p:cNvPr id="287" name="Quickly harness synergistic e-markets…"/>
          <p:cNvSpPr txBox="1"/>
          <p:nvPr/>
        </p:nvSpPr>
        <p:spPr>
          <a:xfrm>
            <a:off x="17276505" y="7827643"/>
            <a:ext cx="4815841" cy="8432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30000"/>
              </a:lnSpc>
              <a:defRPr sz="2000" b="0">
                <a:solidFill>
                  <a:srgbClr val="A3A8AC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Quickly harness synergistic e-markets</a:t>
            </a:r>
          </a:p>
          <a:p>
            <a:pPr algn="l">
              <a:lnSpc>
                <a:spcPct val="130000"/>
              </a:lnSpc>
              <a:defRPr sz="2000" b="0">
                <a:solidFill>
                  <a:srgbClr val="A3A8AC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and efficient materials.</a:t>
            </a:r>
          </a:p>
        </p:txBody>
      </p:sp>
      <p:sp>
        <p:nvSpPr>
          <p:cNvPr id="288" name=""/>
          <p:cNvSpPr txBox="1"/>
          <p:nvPr/>
        </p:nvSpPr>
        <p:spPr>
          <a:xfrm>
            <a:off x="19195474" y="5451470"/>
            <a:ext cx="346076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>
            <a:spAutoFit/>
          </a:bodyPr>
          <a:lstStyle>
            <a:lvl1pPr algn="l">
              <a:defRPr b="0">
                <a:solidFill>
                  <a:srgbClr val="94B9BA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</a:t>
            </a:r>
          </a:p>
        </p:txBody>
      </p:sp>
      <p:sp>
        <p:nvSpPr>
          <p:cNvPr id="289" name="+20,200"/>
          <p:cNvSpPr txBox="1"/>
          <p:nvPr/>
        </p:nvSpPr>
        <p:spPr>
          <a:xfrm>
            <a:off x="19195474" y="6121400"/>
            <a:ext cx="950977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>
            <a:spAutoFit/>
          </a:bodyPr>
          <a:lstStyle>
            <a:lvl1pPr algn="l">
              <a:lnSpc>
                <a:spcPct val="130000"/>
              </a:lnSpc>
              <a:defRPr sz="2000" b="0">
                <a:solidFill>
                  <a:srgbClr val="A3A8AC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+20,200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DD04A71-20F6-46DB-89DA-49E73080540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d"/>
      </p:transition>
    </mc:Choice>
    <mc:Fallback xmlns:a14="http://schemas.microsoft.com/office/drawing/2010/main" xmlns:m="http://schemas.openxmlformats.org/officeDocument/2006/math"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Square"/>
          <p:cNvSpPr/>
          <p:nvPr/>
        </p:nvSpPr>
        <p:spPr>
          <a:xfrm>
            <a:off x="18040092" y="4572000"/>
            <a:ext cx="1270001" cy="1270000"/>
          </a:xfrm>
          <a:prstGeom prst="rect">
            <a:avLst/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92" name=""/>
          <p:cNvSpPr txBox="1"/>
          <p:nvPr/>
        </p:nvSpPr>
        <p:spPr>
          <a:xfrm>
            <a:off x="18478241" y="5016499"/>
            <a:ext cx="393701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b="0">
                <a:solidFill>
                  <a:srgbClr val="94B9BA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</a:t>
            </a:r>
          </a:p>
        </p:txBody>
      </p:sp>
      <p:sp>
        <p:nvSpPr>
          <p:cNvPr id="293" name="Square"/>
          <p:cNvSpPr/>
          <p:nvPr/>
        </p:nvSpPr>
        <p:spPr>
          <a:xfrm>
            <a:off x="18040092" y="7874000"/>
            <a:ext cx="1270001" cy="1270000"/>
          </a:xfrm>
          <a:prstGeom prst="rect">
            <a:avLst/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94" name=""/>
          <p:cNvSpPr txBox="1"/>
          <p:nvPr/>
        </p:nvSpPr>
        <p:spPr>
          <a:xfrm>
            <a:off x="18478241" y="8318499"/>
            <a:ext cx="393701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</a:t>
            </a:r>
          </a:p>
        </p:txBody>
      </p:sp>
      <p:sp>
        <p:nvSpPr>
          <p:cNvPr id="295" name="Square"/>
          <p:cNvSpPr/>
          <p:nvPr/>
        </p:nvSpPr>
        <p:spPr>
          <a:xfrm>
            <a:off x="18040092" y="6223000"/>
            <a:ext cx="1270001" cy="1270000"/>
          </a:xfrm>
          <a:prstGeom prst="rect">
            <a:avLst/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96" name=""/>
          <p:cNvSpPr txBox="1"/>
          <p:nvPr/>
        </p:nvSpPr>
        <p:spPr>
          <a:xfrm>
            <a:off x="18478241" y="6667499"/>
            <a:ext cx="393701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</a:t>
            </a:r>
          </a:p>
        </p:txBody>
      </p:sp>
      <p:sp>
        <p:nvSpPr>
          <p:cNvPr id="297" name="Smart Layers"/>
          <p:cNvSpPr txBox="1"/>
          <p:nvPr/>
        </p:nvSpPr>
        <p:spPr>
          <a:xfrm>
            <a:off x="19691092" y="4981575"/>
            <a:ext cx="2041526" cy="4508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 algn="l"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Smart Layers</a:t>
            </a:r>
          </a:p>
        </p:txBody>
      </p:sp>
      <p:sp>
        <p:nvSpPr>
          <p:cNvPr id="298" name="Easy to use"/>
          <p:cNvSpPr txBox="1"/>
          <p:nvPr/>
        </p:nvSpPr>
        <p:spPr>
          <a:xfrm>
            <a:off x="19691092" y="6632575"/>
            <a:ext cx="1761491" cy="4508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 algn="l"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Easy to use</a:t>
            </a:r>
          </a:p>
        </p:txBody>
      </p:sp>
      <p:sp>
        <p:nvSpPr>
          <p:cNvPr id="299" name="Good Structure"/>
          <p:cNvSpPr txBox="1"/>
          <p:nvPr/>
        </p:nvSpPr>
        <p:spPr>
          <a:xfrm>
            <a:off x="19691092" y="8283575"/>
            <a:ext cx="2401254" cy="4508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 algn="l"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Good Structure</a:t>
            </a:r>
          </a:p>
        </p:txBody>
      </p:sp>
      <p:graphicFrame>
        <p:nvGraphicFramePr>
          <p:cNvPr id="302" name="2D Donut Chart"/>
          <p:cNvGraphicFramePr/>
          <p:nvPr/>
        </p:nvGraphicFramePr>
        <p:xfrm>
          <a:off x="12849917" y="4474468"/>
          <a:ext cx="3810001" cy="38100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03" name="90"/>
          <p:cNvSpPr txBox="1"/>
          <p:nvPr/>
        </p:nvSpPr>
        <p:spPr>
          <a:xfrm>
            <a:off x="14554542" y="6187107"/>
            <a:ext cx="400751" cy="3847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rPr lang="id-ID" dirty="0"/>
              <a:t>98</a:t>
            </a:r>
            <a:endParaRPr dirty="0"/>
          </a:p>
        </p:txBody>
      </p:sp>
      <p:sp>
        <p:nvSpPr>
          <p:cNvPr id="304" name="MockUp"/>
          <p:cNvSpPr txBox="1"/>
          <p:nvPr/>
        </p:nvSpPr>
        <p:spPr>
          <a:xfrm>
            <a:off x="14130554" y="8790683"/>
            <a:ext cx="1248728" cy="450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MockUp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4E6B348-0BD2-4617-8855-1105810EF68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dissolv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Rounded Rectangle"/>
          <p:cNvSpPr/>
          <p:nvPr/>
        </p:nvSpPr>
        <p:spPr>
          <a:xfrm>
            <a:off x="11792991" y="3379867"/>
            <a:ext cx="49265" cy="315293"/>
          </a:xfrm>
          <a:prstGeom prst="roundRect">
            <a:avLst>
              <a:gd name="adj" fmla="val 31230"/>
            </a:avLst>
          </a:prstGeom>
          <a:solidFill>
            <a:srgbClr val="D6D9DD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07" name="Rounded Rectangle"/>
          <p:cNvSpPr/>
          <p:nvPr/>
        </p:nvSpPr>
        <p:spPr>
          <a:xfrm>
            <a:off x="11792991" y="4051137"/>
            <a:ext cx="49265" cy="610878"/>
          </a:xfrm>
          <a:prstGeom prst="roundRect">
            <a:avLst>
              <a:gd name="adj" fmla="val 40000"/>
            </a:avLst>
          </a:prstGeom>
          <a:solidFill>
            <a:srgbClr val="D6D9DD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08" name="Rounded Rectangle"/>
          <p:cNvSpPr/>
          <p:nvPr/>
        </p:nvSpPr>
        <p:spPr>
          <a:xfrm>
            <a:off x="11792991" y="4730985"/>
            <a:ext cx="49265" cy="610879"/>
          </a:xfrm>
          <a:prstGeom prst="roundRect">
            <a:avLst>
              <a:gd name="adj" fmla="val 40000"/>
            </a:avLst>
          </a:prstGeom>
          <a:solidFill>
            <a:srgbClr val="D6D9DD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09" name="Shape"/>
          <p:cNvSpPr/>
          <p:nvPr/>
        </p:nvSpPr>
        <p:spPr>
          <a:xfrm>
            <a:off x="16285745" y="4070842"/>
            <a:ext cx="49265" cy="12316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432"/>
                </a:lnTo>
                <a:lnTo>
                  <a:pt x="0" y="21168"/>
                </a:lnTo>
                <a:lnTo>
                  <a:pt x="0" y="21600"/>
                </a:lnTo>
                <a:lnTo>
                  <a:pt x="8640" y="21600"/>
                </a:lnTo>
                <a:lnTo>
                  <a:pt x="8640" y="21568"/>
                </a:lnTo>
                <a:cubicBezTo>
                  <a:pt x="9415" y="21575"/>
                  <a:pt x="9971" y="21600"/>
                  <a:pt x="10800" y="21600"/>
                </a:cubicBezTo>
                <a:cubicBezTo>
                  <a:pt x="16765" y="21600"/>
                  <a:pt x="21600" y="21407"/>
                  <a:pt x="21600" y="21168"/>
                </a:cubicBezTo>
                <a:lnTo>
                  <a:pt x="21600" y="432"/>
                </a:lnTo>
                <a:cubicBezTo>
                  <a:pt x="21600" y="193"/>
                  <a:pt x="16765" y="0"/>
                  <a:pt x="10800" y="0"/>
                </a:cubicBezTo>
                <a:cubicBezTo>
                  <a:pt x="9958" y="0"/>
                  <a:pt x="9427" y="31"/>
                  <a:pt x="8640" y="38"/>
                </a:cubicBezTo>
                <a:lnTo>
                  <a:pt x="8640" y="0"/>
                </a:lnTo>
                <a:lnTo>
                  <a:pt x="0" y="0"/>
                </a:lnTo>
                <a:close/>
              </a:path>
            </a:pathLst>
          </a:custGeom>
          <a:solidFill>
            <a:srgbClr val="D8DADE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10" name="Rounded Rectangle"/>
          <p:cNvSpPr/>
          <p:nvPr/>
        </p:nvSpPr>
        <p:spPr>
          <a:xfrm>
            <a:off x="11832402" y="2286000"/>
            <a:ext cx="4453343" cy="9144000"/>
          </a:xfrm>
          <a:prstGeom prst="roundRect">
            <a:avLst>
              <a:gd name="adj" fmla="val 11023"/>
            </a:avLst>
          </a:prstGeom>
          <a:solidFill>
            <a:srgbClr val="EDF0F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12" name="Rounded Rectangle"/>
          <p:cNvSpPr/>
          <p:nvPr/>
        </p:nvSpPr>
        <p:spPr>
          <a:xfrm>
            <a:off x="13270844" y="11126445"/>
            <a:ext cx="1576460" cy="43168"/>
          </a:xfrm>
          <a:prstGeom prst="roundRect">
            <a:avLst>
              <a:gd name="adj" fmla="val 50000"/>
            </a:avLst>
          </a:prstGeom>
          <a:solidFill>
            <a:srgbClr val="F7F9FF">
              <a:alpha val="7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13" name="Shape"/>
          <p:cNvSpPr/>
          <p:nvPr/>
        </p:nvSpPr>
        <p:spPr>
          <a:xfrm>
            <a:off x="13073786" y="2384528"/>
            <a:ext cx="1970574" cy="29774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10878"/>
                </a:lnTo>
                <a:cubicBezTo>
                  <a:pt x="0" y="16800"/>
                  <a:pt x="725" y="21600"/>
                  <a:pt x="1620" y="21600"/>
                </a:cubicBezTo>
                <a:lnTo>
                  <a:pt x="19980" y="21600"/>
                </a:lnTo>
                <a:cubicBezTo>
                  <a:pt x="20875" y="21600"/>
                  <a:pt x="21600" y="16800"/>
                  <a:pt x="21600" y="10878"/>
                </a:cubicBez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ECF0F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14" name="Rounded Rectangle"/>
          <p:cNvSpPr/>
          <p:nvPr/>
        </p:nvSpPr>
        <p:spPr>
          <a:xfrm>
            <a:off x="13812752" y="2459502"/>
            <a:ext cx="492644" cy="39413"/>
          </a:xfrm>
          <a:prstGeom prst="roundRect">
            <a:avLst>
              <a:gd name="adj" fmla="val 50000"/>
            </a:avLst>
          </a:prstGeom>
          <a:solidFill>
            <a:srgbClr val="C8CBD1">
              <a:alpha val="6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15" name="Circle"/>
          <p:cNvSpPr/>
          <p:nvPr/>
        </p:nvSpPr>
        <p:spPr>
          <a:xfrm>
            <a:off x="14406791" y="2459502"/>
            <a:ext cx="39413" cy="39413"/>
          </a:xfrm>
          <a:prstGeom prst="roundRect">
            <a:avLst>
              <a:gd name="adj" fmla="val 50000"/>
            </a:avLst>
          </a:prstGeom>
          <a:solidFill>
            <a:srgbClr val="C8CBD1">
              <a:alpha val="6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16" name="Square"/>
          <p:cNvSpPr/>
          <p:nvPr/>
        </p:nvSpPr>
        <p:spPr>
          <a:xfrm>
            <a:off x="18040092" y="3746500"/>
            <a:ext cx="1270001" cy="1270000"/>
          </a:xfrm>
          <a:prstGeom prst="rect">
            <a:avLst/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17" name=""/>
          <p:cNvSpPr txBox="1"/>
          <p:nvPr/>
        </p:nvSpPr>
        <p:spPr>
          <a:xfrm>
            <a:off x="18430616" y="4190999"/>
            <a:ext cx="488951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</a:t>
            </a:r>
          </a:p>
        </p:txBody>
      </p:sp>
      <p:sp>
        <p:nvSpPr>
          <p:cNvPr id="318" name="Square"/>
          <p:cNvSpPr/>
          <p:nvPr/>
        </p:nvSpPr>
        <p:spPr>
          <a:xfrm>
            <a:off x="18040092" y="5397500"/>
            <a:ext cx="1270001" cy="1270000"/>
          </a:xfrm>
          <a:prstGeom prst="rect">
            <a:avLst/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19" name=""/>
          <p:cNvSpPr txBox="1"/>
          <p:nvPr/>
        </p:nvSpPr>
        <p:spPr>
          <a:xfrm>
            <a:off x="18478241" y="5841999"/>
            <a:ext cx="393701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b="0">
                <a:solidFill>
                  <a:srgbClr val="94B9BA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</a:t>
            </a:r>
          </a:p>
        </p:txBody>
      </p:sp>
      <p:sp>
        <p:nvSpPr>
          <p:cNvPr id="320" name="Square"/>
          <p:cNvSpPr/>
          <p:nvPr/>
        </p:nvSpPr>
        <p:spPr>
          <a:xfrm>
            <a:off x="18040092" y="8699500"/>
            <a:ext cx="1270001" cy="1270000"/>
          </a:xfrm>
          <a:prstGeom prst="rect">
            <a:avLst/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21" name=""/>
          <p:cNvSpPr txBox="1"/>
          <p:nvPr/>
        </p:nvSpPr>
        <p:spPr>
          <a:xfrm>
            <a:off x="18478241" y="9143999"/>
            <a:ext cx="393701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</a:t>
            </a:r>
          </a:p>
        </p:txBody>
      </p:sp>
      <p:sp>
        <p:nvSpPr>
          <p:cNvPr id="322" name="Square"/>
          <p:cNvSpPr/>
          <p:nvPr/>
        </p:nvSpPr>
        <p:spPr>
          <a:xfrm>
            <a:off x="18040092" y="7048500"/>
            <a:ext cx="1270001" cy="1270000"/>
          </a:xfrm>
          <a:prstGeom prst="rect">
            <a:avLst/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23" name=""/>
          <p:cNvSpPr txBox="1"/>
          <p:nvPr/>
        </p:nvSpPr>
        <p:spPr>
          <a:xfrm>
            <a:off x="18478241" y="7492999"/>
            <a:ext cx="393701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</a:t>
            </a:r>
          </a:p>
        </p:txBody>
      </p:sp>
      <p:sp>
        <p:nvSpPr>
          <p:cNvPr id="324" name="Smart Layers"/>
          <p:cNvSpPr txBox="1"/>
          <p:nvPr/>
        </p:nvSpPr>
        <p:spPr>
          <a:xfrm>
            <a:off x="19691092" y="5807075"/>
            <a:ext cx="2041526" cy="4508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 algn="l"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Smart Layers</a:t>
            </a:r>
          </a:p>
        </p:txBody>
      </p:sp>
      <p:sp>
        <p:nvSpPr>
          <p:cNvPr id="325" name="Easy to use"/>
          <p:cNvSpPr txBox="1"/>
          <p:nvPr/>
        </p:nvSpPr>
        <p:spPr>
          <a:xfrm>
            <a:off x="19691092" y="7458075"/>
            <a:ext cx="1761491" cy="4508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 algn="l"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Easy to use</a:t>
            </a:r>
          </a:p>
        </p:txBody>
      </p:sp>
      <p:sp>
        <p:nvSpPr>
          <p:cNvPr id="326" name="Good Structure"/>
          <p:cNvSpPr txBox="1"/>
          <p:nvPr/>
        </p:nvSpPr>
        <p:spPr>
          <a:xfrm>
            <a:off x="19691092" y="9109075"/>
            <a:ext cx="2401254" cy="4508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 algn="l"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Good Structure</a:t>
            </a:r>
          </a:p>
        </p:txBody>
      </p:sp>
      <p:sp>
        <p:nvSpPr>
          <p:cNvPr id="327" name="Cloud Data"/>
          <p:cNvSpPr txBox="1"/>
          <p:nvPr/>
        </p:nvSpPr>
        <p:spPr>
          <a:xfrm>
            <a:off x="19691092" y="4156075"/>
            <a:ext cx="1793876" cy="4508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 algn="l"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Cloud Data</a:t>
            </a:r>
          </a:p>
        </p:txBody>
      </p:sp>
      <p:sp>
        <p:nvSpPr>
          <p:cNvPr id="328" name="Nothing works better…"/>
          <p:cNvSpPr txBox="1"/>
          <p:nvPr/>
        </p:nvSpPr>
        <p:spPr>
          <a:xfrm>
            <a:off x="2283122" y="3887182"/>
            <a:ext cx="7804786" cy="28320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>
              <a:defRPr sz="50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Nothing works better</a:t>
            </a:r>
          </a:p>
          <a:p>
            <a:pPr algn="l">
              <a:defRPr sz="50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than just improving your</a:t>
            </a:r>
          </a:p>
          <a:p>
            <a:pPr algn="l">
              <a:defRPr sz="50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product.</a:t>
            </a:r>
          </a:p>
        </p:txBody>
      </p:sp>
      <p:sp>
        <p:nvSpPr>
          <p:cNvPr id="329" name="Marketing"/>
          <p:cNvSpPr txBox="1"/>
          <p:nvPr/>
        </p:nvSpPr>
        <p:spPr>
          <a:xfrm>
            <a:off x="2283122" y="7747291"/>
            <a:ext cx="1556704" cy="450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 algn="l"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Marketing</a:t>
            </a:r>
          </a:p>
        </p:txBody>
      </p:sp>
      <p:sp>
        <p:nvSpPr>
          <p:cNvPr id="330" name="Quickly harness synergistic e-markets and…"/>
          <p:cNvSpPr txBox="1"/>
          <p:nvPr/>
        </p:nvSpPr>
        <p:spPr>
          <a:xfrm>
            <a:off x="2283122" y="8497860"/>
            <a:ext cx="5639055" cy="13309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>
              <a:lnSpc>
                <a:spcPct val="130000"/>
              </a:lnSpc>
              <a:defRPr sz="2000" b="0">
                <a:solidFill>
                  <a:srgbClr val="A3A8AC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Quickly harness synergistic e-markets and</a:t>
            </a:r>
          </a:p>
          <a:p>
            <a:pPr algn="l">
              <a:lnSpc>
                <a:spcPct val="130000"/>
              </a:lnSpc>
              <a:defRPr sz="2000" b="0">
                <a:solidFill>
                  <a:srgbClr val="A3A8AC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efficient materials. Collaboratively syndicate</a:t>
            </a:r>
          </a:p>
          <a:p>
            <a:pPr algn="l">
              <a:lnSpc>
                <a:spcPct val="130000"/>
              </a:lnSpc>
              <a:defRPr sz="2000" b="0">
                <a:solidFill>
                  <a:srgbClr val="A3A8AC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wireless functionalities via cross.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192F642-6293-459C-8E37-8A718429F0D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over dir="d"/>
      </p:transition>
    </mc:Choice>
    <mc:Fallback xmlns:a14="http://schemas.microsoft.com/office/drawing/2010/main" xmlns:m="http://schemas.openxmlformats.org/officeDocument/2006/math" xmlns=""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Rounded Rectangle"/>
          <p:cNvSpPr/>
          <p:nvPr/>
        </p:nvSpPr>
        <p:spPr>
          <a:xfrm>
            <a:off x="2283122" y="3374906"/>
            <a:ext cx="49265" cy="315293"/>
          </a:xfrm>
          <a:prstGeom prst="roundRect">
            <a:avLst>
              <a:gd name="adj" fmla="val 31230"/>
            </a:avLst>
          </a:prstGeom>
          <a:solidFill>
            <a:srgbClr val="D6D9DD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33" name="Rounded Rectangle"/>
          <p:cNvSpPr/>
          <p:nvPr/>
        </p:nvSpPr>
        <p:spPr>
          <a:xfrm>
            <a:off x="2283122" y="4046176"/>
            <a:ext cx="49265" cy="610879"/>
          </a:xfrm>
          <a:prstGeom prst="roundRect">
            <a:avLst>
              <a:gd name="adj" fmla="val 40000"/>
            </a:avLst>
          </a:prstGeom>
          <a:solidFill>
            <a:srgbClr val="D6D9DD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34" name="Rounded Rectangle"/>
          <p:cNvSpPr/>
          <p:nvPr/>
        </p:nvSpPr>
        <p:spPr>
          <a:xfrm>
            <a:off x="2283122" y="4726024"/>
            <a:ext cx="49265" cy="610879"/>
          </a:xfrm>
          <a:prstGeom prst="roundRect">
            <a:avLst>
              <a:gd name="adj" fmla="val 40000"/>
            </a:avLst>
          </a:prstGeom>
          <a:solidFill>
            <a:srgbClr val="D6D9DD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35" name="Shape"/>
          <p:cNvSpPr/>
          <p:nvPr/>
        </p:nvSpPr>
        <p:spPr>
          <a:xfrm>
            <a:off x="6775876" y="4065882"/>
            <a:ext cx="49265" cy="12316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432"/>
                </a:lnTo>
                <a:lnTo>
                  <a:pt x="0" y="21168"/>
                </a:lnTo>
                <a:lnTo>
                  <a:pt x="0" y="21600"/>
                </a:lnTo>
                <a:lnTo>
                  <a:pt x="8640" y="21600"/>
                </a:lnTo>
                <a:lnTo>
                  <a:pt x="8640" y="21568"/>
                </a:lnTo>
                <a:cubicBezTo>
                  <a:pt x="9415" y="21575"/>
                  <a:pt x="9971" y="21600"/>
                  <a:pt x="10800" y="21600"/>
                </a:cubicBezTo>
                <a:cubicBezTo>
                  <a:pt x="16765" y="21600"/>
                  <a:pt x="21600" y="21407"/>
                  <a:pt x="21600" y="21168"/>
                </a:cubicBezTo>
                <a:lnTo>
                  <a:pt x="21600" y="432"/>
                </a:lnTo>
                <a:cubicBezTo>
                  <a:pt x="21600" y="193"/>
                  <a:pt x="16765" y="0"/>
                  <a:pt x="10800" y="0"/>
                </a:cubicBezTo>
                <a:cubicBezTo>
                  <a:pt x="9958" y="0"/>
                  <a:pt x="9427" y="31"/>
                  <a:pt x="8640" y="38"/>
                </a:cubicBezTo>
                <a:lnTo>
                  <a:pt x="8640" y="0"/>
                </a:lnTo>
                <a:lnTo>
                  <a:pt x="0" y="0"/>
                </a:lnTo>
                <a:close/>
              </a:path>
            </a:pathLst>
          </a:custGeom>
          <a:solidFill>
            <a:srgbClr val="D8DADE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36" name="Rounded Rectangle"/>
          <p:cNvSpPr/>
          <p:nvPr/>
        </p:nvSpPr>
        <p:spPr>
          <a:xfrm>
            <a:off x="2322534" y="2281039"/>
            <a:ext cx="4453343" cy="9144001"/>
          </a:xfrm>
          <a:prstGeom prst="roundRect">
            <a:avLst>
              <a:gd name="adj" fmla="val 11023"/>
            </a:avLst>
          </a:prstGeom>
          <a:solidFill>
            <a:srgbClr val="EDF0F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38" name="Rounded Rectangle"/>
          <p:cNvSpPr/>
          <p:nvPr/>
        </p:nvSpPr>
        <p:spPr>
          <a:xfrm>
            <a:off x="3760975" y="11121484"/>
            <a:ext cx="1576460" cy="43168"/>
          </a:xfrm>
          <a:prstGeom prst="roundRect">
            <a:avLst>
              <a:gd name="adj" fmla="val 50000"/>
            </a:avLst>
          </a:prstGeom>
          <a:solidFill>
            <a:srgbClr val="F7F9FF">
              <a:alpha val="7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39" name="Shape"/>
          <p:cNvSpPr/>
          <p:nvPr/>
        </p:nvSpPr>
        <p:spPr>
          <a:xfrm>
            <a:off x="3563918" y="2379567"/>
            <a:ext cx="1970574" cy="29774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10878"/>
                </a:lnTo>
                <a:cubicBezTo>
                  <a:pt x="0" y="16800"/>
                  <a:pt x="725" y="21600"/>
                  <a:pt x="1620" y="21600"/>
                </a:cubicBezTo>
                <a:lnTo>
                  <a:pt x="19980" y="21600"/>
                </a:lnTo>
                <a:cubicBezTo>
                  <a:pt x="20875" y="21600"/>
                  <a:pt x="21600" y="16800"/>
                  <a:pt x="21600" y="10878"/>
                </a:cubicBez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ECF0F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40" name="Rounded Rectangle"/>
          <p:cNvSpPr/>
          <p:nvPr/>
        </p:nvSpPr>
        <p:spPr>
          <a:xfrm>
            <a:off x="4302883" y="2454541"/>
            <a:ext cx="492644" cy="39413"/>
          </a:xfrm>
          <a:prstGeom prst="roundRect">
            <a:avLst>
              <a:gd name="adj" fmla="val 50000"/>
            </a:avLst>
          </a:prstGeom>
          <a:solidFill>
            <a:srgbClr val="C8CBD1">
              <a:alpha val="6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41" name="Circle"/>
          <p:cNvSpPr/>
          <p:nvPr/>
        </p:nvSpPr>
        <p:spPr>
          <a:xfrm>
            <a:off x="4896922" y="2454541"/>
            <a:ext cx="39413" cy="39413"/>
          </a:xfrm>
          <a:prstGeom prst="roundRect">
            <a:avLst>
              <a:gd name="adj" fmla="val 50000"/>
            </a:avLst>
          </a:prstGeom>
          <a:solidFill>
            <a:srgbClr val="C8CBD1">
              <a:alpha val="6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42" name="Rounded Rectangle"/>
          <p:cNvSpPr/>
          <p:nvPr/>
        </p:nvSpPr>
        <p:spPr>
          <a:xfrm>
            <a:off x="7906801" y="3374906"/>
            <a:ext cx="49265" cy="315293"/>
          </a:xfrm>
          <a:prstGeom prst="roundRect">
            <a:avLst>
              <a:gd name="adj" fmla="val 40000"/>
            </a:avLst>
          </a:prstGeom>
          <a:solidFill>
            <a:srgbClr val="4A4E53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43" name="Rounded Rectangle"/>
          <p:cNvSpPr/>
          <p:nvPr/>
        </p:nvSpPr>
        <p:spPr>
          <a:xfrm>
            <a:off x="7906801" y="4046176"/>
            <a:ext cx="49265" cy="610879"/>
          </a:xfrm>
          <a:prstGeom prst="roundRect">
            <a:avLst>
              <a:gd name="adj" fmla="val 40000"/>
            </a:avLst>
          </a:prstGeom>
          <a:solidFill>
            <a:srgbClr val="4A4E53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44" name="Rounded Rectangle"/>
          <p:cNvSpPr/>
          <p:nvPr/>
        </p:nvSpPr>
        <p:spPr>
          <a:xfrm>
            <a:off x="7906801" y="4726024"/>
            <a:ext cx="49265" cy="610879"/>
          </a:xfrm>
          <a:prstGeom prst="roundRect">
            <a:avLst>
              <a:gd name="adj" fmla="val 40000"/>
            </a:avLst>
          </a:prstGeom>
          <a:solidFill>
            <a:srgbClr val="4A4E53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45" name="Shape"/>
          <p:cNvSpPr/>
          <p:nvPr/>
        </p:nvSpPr>
        <p:spPr>
          <a:xfrm>
            <a:off x="12379848" y="4065882"/>
            <a:ext cx="49266" cy="12316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432"/>
                </a:lnTo>
                <a:lnTo>
                  <a:pt x="0" y="21168"/>
                </a:lnTo>
                <a:lnTo>
                  <a:pt x="0" y="21600"/>
                </a:lnTo>
                <a:lnTo>
                  <a:pt x="8640" y="21600"/>
                </a:lnTo>
                <a:lnTo>
                  <a:pt x="8640" y="21568"/>
                </a:lnTo>
                <a:cubicBezTo>
                  <a:pt x="9415" y="21575"/>
                  <a:pt x="9971" y="21600"/>
                  <a:pt x="10800" y="21600"/>
                </a:cubicBezTo>
                <a:cubicBezTo>
                  <a:pt x="16765" y="21600"/>
                  <a:pt x="21600" y="21407"/>
                  <a:pt x="21600" y="21168"/>
                </a:cubicBezTo>
                <a:lnTo>
                  <a:pt x="21600" y="432"/>
                </a:lnTo>
                <a:cubicBezTo>
                  <a:pt x="21600" y="193"/>
                  <a:pt x="16765" y="0"/>
                  <a:pt x="10800" y="0"/>
                </a:cubicBezTo>
                <a:cubicBezTo>
                  <a:pt x="9958" y="0"/>
                  <a:pt x="9427" y="31"/>
                  <a:pt x="8640" y="38"/>
                </a:cubicBezTo>
                <a:lnTo>
                  <a:pt x="8640" y="0"/>
                </a:lnTo>
                <a:lnTo>
                  <a:pt x="0" y="0"/>
                </a:lnTo>
                <a:close/>
              </a:path>
            </a:pathLst>
          </a:custGeom>
          <a:solidFill>
            <a:srgbClr val="4A4E53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46" name="Rounded Rectangle"/>
          <p:cNvSpPr/>
          <p:nvPr/>
        </p:nvSpPr>
        <p:spPr>
          <a:xfrm>
            <a:off x="7936358" y="2281039"/>
            <a:ext cx="4453344" cy="9144001"/>
          </a:xfrm>
          <a:prstGeom prst="roundRect">
            <a:avLst>
              <a:gd name="adj" fmla="val 11023"/>
            </a:avLst>
          </a:prstGeom>
          <a:solidFill>
            <a:srgbClr val="202329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48" name="Rounded Rectangle"/>
          <p:cNvSpPr/>
          <p:nvPr/>
        </p:nvSpPr>
        <p:spPr>
          <a:xfrm>
            <a:off x="9374801" y="11121484"/>
            <a:ext cx="1576460" cy="43168"/>
          </a:xfrm>
          <a:prstGeom prst="roundRect">
            <a:avLst>
              <a:gd name="adj" fmla="val 50000"/>
            </a:avLst>
          </a:prstGeom>
          <a:solidFill>
            <a:srgbClr val="F7F9FF">
              <a:alpha val="7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49" name="Shape"/>
          <p:cNvSpPr/>
          <p:nvPr/>
        </p:nvSpPr>
        <p:spPr>
          <a:xfrm>
            <a:off x="9177743" y="2379567"/>
            <a:ext cx="1970575" cy="29774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10878"/>
                </a:lnTo>
                <a:cubicBezTo>
                  <a:pt x="0" y="16800"/>
                  <a:pt x="725" y="21600"/>
                  <a:pt x="1620" y="21600"/>
                </a:cubicBezTo>
                <a:lnTo>
                  <a:pt x="19980" y="21600"/>
                </a:lnTo>
                <a:cubicBezTo>
                  <a:pt x="20875" y="21600"/>
                  <a:pt x="21600" y="16800"/>
                  <a:pt x="21600" y="10878"/>
                </a:cubicBez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202329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50" name="Rounded Rectangle"/>
          <p:cNvSpPr/>
          <p:nvPr/>
        </p:nvSpPr>
        <p:spPr>
          <a:xfrm>
            <a:off x="9916708" y="2454541"/>
            <a:ext cx="492645" cy="39413"/>
          </a:xfrm>
          <a:prstGeom prst="roundRect">
            <a:avLst>
              <a:gd name="adj" fmla="val 50000"/>
            </a:avLst>
          </a:prstGeom>
          <a:solidFill>
            <a:srgbClr val="F7F9FF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51" name="Circle"/>
          <p:cNvSpPr/>
          <p:nvPr/>
        </p:nvSpPr>
        <p:spPr>
          <a:xfrm>
            <a:off x="10510748" y="2454541"/>
            <a:ext cx="39412" cy="39413"/>
          </a:xfrm>
          <a:prstGeom prst="roundRect">
            <a:avLst>
              <a:gd name="adj" fmla="val 50000"/>
            </a:avLst>
          </a:prstGeom>
          <a:solidFill>
            <a:srgbClr val="F7F9FF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52" name="Application Data"/>
          <p:cNvSpPr txBox="1"/>
          <p:nvPr/>
        </p:nvSpPr>
        <p:spPr>
          <a:xfrm>
            <a:off x="14649890" y="5221290"/>
            <a:ext cx="2640966" cy="450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 algn="l"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Application Data</a:t>
            </a:r>
          </a:p>
        </p:txBody>
      </p:sp>
      <p:sp>
        <p:nvSpPr>
          <p:cNvPr id="353" name="Quickly harness synergistic e-markets and efficient…"/>
          <p:cNvSpPr txBox="1"/>
          <p:nvPr/>
        </p:nvSpPr>
        <p:spPr>
          <a:xfrm>
            <a:off x="14649890" y="5971859"/>
            <a:ext cx="7442455" cy="13309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30000"/>
              </a:lnSpc>
              <a:defRPr sz="2000" b="0">
                <a:solidFill>
                  <a:srgbClr val="A3A8AC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Quickly harness synergistic e-markets and efficient</a:t>
            </a:r>
          </a:p>
          <a:p>
            <a:pPr algn="l">
              <a:lnSpc>
                <a:spcPct val="130000"/>
              </a:lnSpc>
              <a:defRPr sz="2000" b="0">
                <a:solidFill>
                  <a:srgbClr val="A3A8AC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materials. Collaboratively syndicate wireless functionalities</a:t>
            </a:r>
          </a:p>
          <a:p>
            <a:pPr algn="l">
              <a:lnSpc>
                <a:spcPct val="130000"/>
              </a:lnSpc>
              <a:defRPr sz="2000" b="0">
                <a:solidFill>
                  <a:srgbClr val="A3A8AC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via cross.</a:t>
            </a:r>
          </a:p>
        </p:txBody>
      </p:sp>
      <p:sp>
        <p:nvSpPr>
          <p:cNvPr id="354" name=""/>
          <p:cNvSpPr txBox="1"/>
          <p:nvPr/>
        </p:nvSpPr>
        <p:spPr>
          <a:xfrm>
            <a:off x="14649890" y="4540569"/>
            <a:ext cx="393701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b">
            <a:spAutoFit/>
          </a:bodyPr>
          <a:lstStyle>
            <a:lvl1pPr algn="l">
              <a:defRPr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</a:t>
            </a:r>
          </a:p>
        </p:txBody>
      </p:sp>
      <p:sp>
        <p:nvSpPr>
          <p:cNvPr id="355" name="Usage"/>
          <p:cNvSpPr txBox="1"/>
          <p:nvPr/>
        </p:nvSpPr>
        <p:spPr>
          <a:xfrm>
            <a:off x="14649890" y="8353106"/>
            <a:ext cx="1006476" cy="450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 algn="l"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Usage</a:t>
            </a:r>
          </a:p>
        </p:txBody>
      </p:sp>
      <p:sp>
        <p:nvSpPr>
          <p:cNvPr id="356" name="Rectangle"/>
          <p:cNvSpPr/>
          <p:nvPr/>
        </p:nvSpPr>
        <p:spPr>
          <a:xfrm>
            <a:off x="14649890" y="9111930"/>
            <a:ext cx="7429501" cy="63501"/>
          </a:xfrm>
          <a:prstGeom prst="rect">
            <a:avLst/>
          </a:prstGeom>
          <a:solidFill>
            <a:srgbClr val="F7F9FF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57" name="Rectangle"/>
          <p:cNvSpPr/>
          <p:nvPr/>
        </p:nvSpPr>
        <p:spPr>
          <a:xfrm>
            <a:off x="14649890" y="9111930"/>
            <a:ext cx="5334001" cy="63501"/>
          </a:xfrm>
          <a:prstGeom prst="rect">
            <a:avLst/>
          </a:prstGeom>
          <a:solidFill>
            <a:srgbClr val="94B9BA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58" name="70"/>
          <p:cNvSpPr txBox="1"/>
          <p:nvPr/>
        </p:nvSpPr>
        <p:spPr>
          <a:xfrm>
            <a:off x="21726584" y="8353106"/>
            <a:ext cx="365761" cy="450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 algn="r"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70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5E3DF89-D930-43AD-9459-5E5E4F583B2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306AC1C-B246-477D-928F-0969B438479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dissolv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Rectangle"/>
          <p:cNvSpPr/>
          <p:nvPr/>
        </p:nvSpPr>
        <p:spPr>
          <a:xfrm>
            <a:off x="2314872" y="-837308"/>
            <a:ext cx="1905001" cy="7663558"/>
          </a:xfrm>
          <a:prstGeom prst="rect">
            <a:avLst/>
          </a:prstGeom>
          <a:ln w="63500">
            <a:solidFill>
              <a:srgbClr val="94B9BA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61" name="Nothing works better…"/>
          <p:cNvSpPr txBox="1"/>
          <p:nvPr/>
        </p:nvSpPr>
        <p:spPr>
          <a:xfrm>
            <a:off x="5321358" y="4025903"/>
            <a:ext cx="7804786" cy="28320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>
              <a:defRPr sz="50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rPr dirty="0"/>
              <a:t>Nothing works better</a:t>
            </a:r>
          </a:p>
          <a:p>
            <a:pPr algn="l">
              <a:defRPr sz="50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rPr dirty="0"/>
              <a:t>than just improving your</a:t>
            </a:r>
          </a:p>
          <a:p>
            <a:pPr algn="l">
              <a:defRPr sz="50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rPr dirty="0"/>
              <a:t>product.</a:t>
            </a:r>
          </a:p>
        </p:txBody>
      </p:sp>
      <p:sp>
        <p:nvSpPr>
          <p:cNvPr id="362" name="Explain"/>
          <p:cNvSpPr txBox="1"/>
          <p:nvPr/>
        </p:nvSpPr>
        <p:spPr>
          <a:xfrm>
            <a:off x="5321358" y="8647411"/>
            <a:ext cx="1093471" cy="450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 algn="l"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Explain</a:t>
            </a:r>
          </a:p>
        </p:txBody>
      </p:sp>
      <p:sp>
        <p:nvSpPr>
          <p:cNvPr id="363" name="Quickly harness synergistic e-markets and…"/>
          <p:cNvSpPr txBox="1"/>
          <p:nvPr/>
        </p:nvSpPr>
        <p:spPr>
          <a:xfrm>
            <a:off x="5321358" y="9397981"/>
            <a:ext cx="5639055" cy="13309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>
              <a:lnSpc>
                <a:spcPct val="130000"/>
              </a:lnSpc>
              <a:defRPr sz="2000" b="0">
                <a:solidFill>
                  <a:srgbClr val="A3A8AC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Quickly harness synergistic e-markets and</a:t>
            </a:r>
          </a:p>
          <a:p>
            <a:pPr algn="l">
              <a:lnSpc>
                <a:spcPct val="130000"/>
              </a:lnSpc>
              <a:defRPr sz="2000" b="0">
                <a:solidFill>
                  <a:srgbClr val="A3A8AC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efficient materials. Collaboratively syndicate</a:t>
            </a:r>
          </a:p>
          <a:p>
            <a:pPr algn="l">
              <a:lnSpc>
                <a:spcPct val="130000"/>
              </a:lnSpc>
              <a:defRPr sz="2000" b="0">
                <a:solidFill>
                  <a:srgbClr val="A3A8AC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wireless functionalities via cross.</a:t>
            </a:r>
          </a:p>
        </p:txBody>
      </p:sp>
      <p:sp>
        <p:nvSpPr>
          <p:cNvPr id="364" name="Center"/>
          <p:cNvSpPr txBox="1"/>
          <p:nvPr/>
        </p:nvSpPr>
        <p:spPr>
          <a:xfrm>
            <a:off x="13837344" y="8647411"/>
            <a:ext cx="1086804" cy="450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 algn="l"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Center</a:t>
            </a:r>
          </a:p>
        </p:txBody>
      </p:sp>
      <p:sp>
        <p:nvSpPr>
          <p:cNvPr id="365" name="Rectangle"/>
          <p:cNvSpPr/>
          <p:nvPr/>
        </p:nvSpPr>
        <p:spPr>
          <a:xfrm>
            <a:off x="13837344" y="9406235"/>
            <a:ext cx="8255001" cy="63501"/>
          </a:xfrm>
          <a:prstGeom prst="rect">
            <a:avLst/>
          </a:prstGeom>
          <a:solidFill>
            <a:srgbClr val="F7F9FF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66" name="Rectangle"/>
          <p:cNvSpPr/>
          <p:nvPr/>
        </p:nvSpPr>
        <p:spPr>
          <a:xfrm>
            <a:off x="13837344" y="9406235"/>
            <a:ext cx="6985001" cy="63501"/>
          </a:xfrm>
          <a:prstGeom prst="rect">
            <a:avLst/>
          </a:prstGeom>
          <a:solidFill>
            <a:srgbClr val="94B9BA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67" name="80"/>
          <p:cNvSpPr txBox="1"/>
          <p:nvPr/>
        </p:nvSpPr>
        <p:spPr>
          <a:xfrm>
            <a:off x="21690072" y="8647411"/>
            <a:ext cx="402273" cy="450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 algn="r"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80</a:t>
            </a:r>
          </a:p>
        </p:txBody>
      </p:sp>
      <p:sp>
        <p:nvSpPr>
          <p:cNvPr id="368" name="Inside"/>
          <p:cNvSpPr txBox="1"/>
          <p:nvPr/>
        </p:nvSpPr>
        <p:spPr>
          <a:xfrm>
            <a:off x="13837344" y="10603211"/>
            <a:ext cx="929006" cy="450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 algn="l"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Inside</a:t>
            </a:r>
          </a:p>
        </p:txBody>
      </p:sp>
      <p:sp>
        <p:nvSpPr>
          <p:cNvPr id="369" name="Rectangle"/>
          <p:cNvSpPr/>
          <p:nvPr/>
        </p:nvSpPr>
        <p:spPr>
          <a:xfrm>
            <a:off x="13837344" y="11362035"/>
            <a:ext cx="8255001" cy="63501"/>
          </a:xfrm>
          <a:prstGeom prst="rect">
            <a:avLst/>
          </a:prstGeom>
          <a:solidFill>
            <a:srgbClr val="F7F9FF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70" name="Rectangle"/>
          <p:cNvSpPr/>
          <p:nvPr/>
        </p:nvSpPr>
        <p:spPr>
          <a:xfrm>
            <a:off x="13837344" y="11362035"/>
            <a:ext cx="2540001" cy="63501"/>
          </a:xfrm>
          <a:prstGeom prst="rect">
            <a:avLst/>
          </a:prstGeom>
          <a:solidFill>
            <a:srgbClr val="94B9BA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71" name="30"/>
          <p:cNvSpPr txBox="1"/>
          <p:nvPr/>
        </p:nvSpPr>
        <p:spPr>
          <a:xfrm>
            <a:off x="21701184" y="10603211"/>
            <a:ext cx="391161" cy="450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 algn="r"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30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ll/>
      </p:transition>
    </mc:Choice>
    <mc:Fallback xmlns:a14="http://schemas.microsoft.com/office/drawing/2010/main" xmlns:m="http://schemas.openxmlformats.org/officeDocument/2006/math" xmlns="">
      <p:transition spd="fast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Square"/>
          <p:cNvSpPr/>
          <p:nvPr/>
        </p:nvSpPr>
        <p:spPr>
          <a:xfrm>
            <a:off x="9652000" y="4318000"/>
            <a:ext cx="5080000" cy="5080000"/>
          </a:xfrm>
          <a:prstGeom prst="rect">
            <a:avLst/>
          </a:prstGeom>
          <a:ln w="63500">
            <a:solidFill>
              <a:srgbClr val="94B9BA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74" name="Square"/>
          <p:cNvSpPr/>
          <p:nvPr/>
        </p:nvSpPr>
        <p:spPr>
          <a:xfrm>
            <a:off x="9969500" y="4635500"/>
            <a:ext cx="4445000" cy="4445000"/>
          </a:xfrm>
          <a:prstGeom prst="rect">
            <a:avLst/>
          </a:prstGeom>
          <a:ln w="63500">
            <a:solidFill>
              <a:srgbClr val="94B9BA">
                <a:alpha val="70000"/>
              </a:srgbClr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75" name="Square"/>
          <p:cNvSpPr/>
          <p:nvPr/>
        </p:nvSpPr>
        <p:spPr>
          <a:xfrm>
            <a:off x="10287000" y="4953000"/>
            <a:ext cx="3810000" cy="3810000"/>
          </a:xfrm>
          <a:prstGeom prst="rect">
            <a:avLst/>
          </a:prstGeom>
          <a:ln w="63500">
            <a:solidFill>
              <a:srgbClr val="94B9BA">
                <a:alpha val="50000"/>
              </a:srgbClr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76" name="Square"/>
          <p:cNvSpPr/>
          <p:nvPr/>
        </p:nvSpPr>
        <p:spPr>
          <a:xfrm>
            <a:off x="10604500" y="5270500"/>
            <a:ext cx="3175000" cy="3175000"/>
          </a:xfrm>
          <a:prstGeom prst="rect">
            <a:avLst/>
          </a:prstGeom>
          <a:ln w="63500">
            <a:solidFill>
              <a:srgbClr val="94B9BA">
                <a:alpha val="30000"/>
              </a:srgbClr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77" name="Structure"/>
          <p:cNvSpPr txBox="1"/>
          <p:nvPr/>
        </p:nvSpPr>
        <p:spPr>
          <a:xfrm>
            <a:off x="16707290" y="4286250"/>
            <a:ext cx="1447801" cy="450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 algn="l"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Structure</a:t>
            </a:r>
          </a:p>
        </p:txBody>
      </p:sp>
      <p:sp>
        <p:nvSpPr>
          <p:cNvPr id="378" name="Quickly harness synergistic e-markets and…"/>
          <p:cNvSpPr txBox="1"/>
          <p:nvPr/>
        </p:nvSpPr>
        <p:spPr>
          <a:xfrm>
            <a:off x="16707290" y="5036818"/>
            <a:ext cx="5385055" cy="8432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30000"/>
              </a:lnSpc>
              <a:defRPr sz="2000" b="0">
                <a:solidFill>
                  <a:srgbClr val="A3A8AC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Quickly harness synergistic e-markets and</a:t>
            </a:r>
          </a:p>
          <a:p>
            <a:pPr algn="l">
              <a:lnSpc>
                <a:spcPct val="130000"/>
              </a:lnSpc>
              <a:defRPr sz="2000" b="0">
                <a:solidFill>
                  <a:srgbClr val="A3A8AC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efficient materials.</a:t>
            </a:r>
          </a:p>
        </p:txBody>
      </p:sp>
      <p:sp>
        <p:nvSpPr>
          <p:cNvPr id="379" name="Design"/>
          <p:cNvSpPr txBox="1"/>
          <p:nvPr/>
        </p:nvSpPr>
        <p:spPr>
          <a:xfrm>
            <a:off x="6583914" y="4286250"/>
            <a:ext cx="1084263" cy="450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 algn="r"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rPr dirty="0"/>
              <a:t>Design</a:t>
            </a:r>
          </a:p>
        </p:txBody>
      </p:sp>
      <p:sp>
        <p:nvSpPr>
          <p:cNvPr id="380" name="Quickly harness synergistic e-markets and…"/>
          <p:cNvSpPr txBox="1"/>
          <p:nvPr/>
        </p:nvSpPr>
        <p:spPr>
          <a:xfrm>
            <a:off x="2283122" y="5036818"/>
            <a:ext cx="5385055" cy="8432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>
            <a:spAutoFit/>
          </a:bodyPr>
          <a:lstStyle/>
          <a:p>
            <a:pPr algn="r">
              <a:lnSpc>
                <a:spcPct val="130000"/>
              </a:lnSpc>
              <a:defRPr sz="2000" b="0">
                <a:solidFill>
                  <a:srgbClr val="A3A8AC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Quickly harness synergistic e-markets and</a:t>
            </a:r>
          </a:p>
          <a:p>
            <a:pPr algn="r">
              <a:lnSpc>
                <a:spcPct val="130000"/>
              </a:lnSpc>
              <a:defRPr sz="2000" b="0">
                <a:solidFill>
                  <a:srgbClr val="A3A8AC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efficient materials.</a:t>
            </a:r>
          </a:p>
        </p:txBody>
      </p:sp>
      <p:sp>
        <p:nvSpPr>
          <p:cNvPr id="381" name="Marketing"/>
          <p:cNvSpPr txBox="1"/>
          <p:nvPr/>
        </p:nvSpPr>
        <p:spPr>
          <a:xfrm>
            <a:off x="6111474" y="7835903"/>
            <a:ext cx="1556703" cy="450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 algn="r"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Marketing</a:t>
            </a:r>
          </a:p>
        </p:txBody>
      </p:sp>
      <p:sp>
        <p:nvSpPr>
          <p:cNvPr id="382" name="Quickly harness synergistic e-markets and…"/>
          <p:cNvSpPr txBox="1"/>
          <p:nvPr/>
        </p:nvSpPr>
        <p:spPr>
          <a:xfrm>
            <a:off x="2283122" y="8586472"/>
            <a:ext cx="5385055" cy="8432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>
            <a:spAutoFit/>
          </a:bodyPr>
          <a:lstStyle/>
          <a:p>
            <a:pPr algn="r">
              <a:lnSpc>
                <a:spcPct val="130000"/>
              </a:lnSpc>
              <a:defRPr sz="2000" b="0">
                <a:solidFill>
                  <a:srgbClr val="A3A8AC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Quickly harness synergistic e-markets and</a:t>
            </a:r>
          </a:p>
          <a:p>
            <a:pPr algn="r">
              <a:lnSpc>
                <a:spcPct val="130000"/>
              </a:lnSpc>
              <a:defRPr sz="2000" b="0">
                <a:solidFill>
                  <a:srgbClr val="A3A8AC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efficient materials.</a:t>
            </a:r>
          </a:p>
        </p:txBody>
      </p:sp>
      <p:sp>
        <p:nvSpPr>
          <p:cNvPr id="383" name="Development"/>
          <p:cNvSpPr txBox="1"/>
          <p:nvPr/>
        </p:nvSpPr>
        <p:spPr>
          <a:xfrm>
            <a:off x="16707290" y="7835903"/>
            <a:ext cx="2139951" cy="450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 algn="l"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Development</a:t>
            </a:r>
          </a:p>
        </p:txBody>
      </p:sp>
      <p:sp>
        <p:nvSpPr>
          <p:cNvPr id="384" name="Quickly harness synergistic e-markets and…"/>
          <p:cNvSpPr txBox="1"/>
          <p:nvPr/>
        </p:nvSpPr>
        <p:spPr>
          <a:xfrm>
            <a:off x="16707290" y="8586472"/>
            <a:ext cx="5385055" cy="8432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30000"/>
              </a:lnSpc>
              <a:defRPr sz="2000" b="0">
                <a:solidFill>
                  <a:srgbClr val="A3A8AC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Quickly harness synergistic e-markets and</a:t>
            </a:r>
          </a:p>
          <a:p>
            <a:pPr algn="l">
              <a:lnSpc>
                <a:spcPct val="130000"/>
              </a:lnSpc>
              <a:defRPr sz="2000" b="0">
                <a:solidFill>
                  <a:srgbClr val="A3A8AC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efficient materials.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d"/>
      </p:transition>
    </mc:Choice>
    <mc:Fallback xmlns:a14="http://schemas.microsoft.com/office/drawing/2010/main" xmlns:m="http://schemas.openxmlformats.org/officeDocument/2006/math"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"/>
          <p:cNvSpPr/>
          <p:nvPr/>
        </p:nvSpPr>
        <p:spPr>
          <a:xfrm>
            <a:off x="11239500" y="3683000"/>
            <a:ext cx="1905000" cy="6350000"/>
          </a:xfrm>
          <a:prstGeom prst="rect">
            <a:avLst/>
          </a:prstGeom>
          <a:ln w="63500">
            <a:solidFill>
              <a:srgbClr val="94B9BA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1" name="Nothing works better…"/>
          <p:cNvSpPr txBox="1"/>
          <p:nvPr/>
        </p:nvSpPr>
        <p:spPr>
          <a:xfrm>
            <a:off x="14287558" y="7232654"/>
            <a:ext cx="7804786" cy="28320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>
              <a:defRPr sz="50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rPr dirty="0"/>
              <a:t>Nothing works better</a:t>
            </a:r>
          </a:p>
          <a:p>
            <a:pPr algn="l">
              <a:defRPr sz="50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rPr dirty="0"/>
              <a:t>than just improving your</a:t>
            </a:r>
          </a:p>
          <a:p>
            <a:pPr algn="l">
              <a:defRPr sz="50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rPr dirty="0"/>
              <a:t>product.</a:t>
            </a:r>
          </a:p>
        </p:txBody>
      </p:sp>
      <p:sp>
        <p:nvSpPr>
          <p:cNvPr id="42" name="Marketing"/>
          <p:cNvSpPr txBox="1"/>
          <p:nvPr/>
        </p:nvSpPr>
        <p:spPr>
          <a:xfrm>
            <a:off x="4630003" y="4508504"/>
            <a:ext cx="1556703" cy="450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 algn="l"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rPr dirty="0"/>
              <a:t>Marketing</a:t>
            </a:r>
          </a:p>
        </p:txBody>
      </p:sp>
      <p:sp>
        <p:nvSpPr>
          <p:cNvPr id="43" name="Promotion"/>
          <p:cNvSpPr txBox="1"/>
          <p:nvPr/>
        </p:nvSpPr>
        <p:spPr>
          <a:xfrm>
            <a:off x="4630003" y="5924552"/>
            <a:ext cx="1632586" cy="450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 algn="l"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rPr dirty="0"/>
              <a:t>Promotion</a:t>
            </a:r>
          </a:p>
        </p:txBody>
      </p:sp>
      <p:sp>
        <p:nvSpPr>
          <p:cNvPr id="44" name="Design"/>
          <p:cNvSpPr txBox="1"/>
          <p:nvPr/>
        </p:nvSpPr>
        <p:spPr>
          <a:xfrm>
            <a:off x="4630003" y="7340600"/>
            <a:ext cx="1084263" cy="450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 algn="l"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rPr dirty="0"/>
              <a:t>Design</a:t>
            </a:r>
          </a:p>
        </p:txBody>
      </p:sp>
      <p:sp>
        <p:nvSpPr>
          <p:cNvPr id="45" name="Circle"/>
          <p:cNvSpPr/>
          <p:nvPr/>
        </p:nvSpPr>
        <p:spPr>
          <a:xfrm>
            <a:off x="4216400" y="4670428"/>
            <a:ext cx="127000" cy="127001"/>
          </a:xfrm>
          <a:prstGeom prst="ellipse">
            <a:avLst/>
          </a:prstGeom>
          <a:solidFill>
            <a:srgbClr val="94B9BA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6" name="Circle"/>
          <p:cNvSpPr/>
          <p:nvPr/>
        </p:nvSpPr>
        <p:spPr>
          <a:xfrm>
            <a:off x="4216400" y="6086476"/>
            <a:ext cx="127000" cy="127001"/>
          </a:xfrm>
          <a:prstGeom prst="ellipse">
            <a:avLst/>
          </a:prstGeom>
          <a:solidFill>
            <a:srgbClr val="94B9BA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7" name="Circle"/>
          <p:cNvSpPr/>
          <p:nvPr/>
        </p:nvSpPr>
        <p:spPr>
          <a:xfrm>
            <a:off x="4216400" y="7502524"/>
            <a:ext cx="127000" cy="127001"/>
          </a:xfrm>
          <a:prstGeom prst="ellipse">
            <a:avLst/>
          </a:prstGeom>
          <a:solidFill>
            <a:srgbClr val="94B9BA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8" name="Structure"/>
          <p:cNvSpPr txBox="1"/>
          <p:nvPr/>
        </p:nvSpPr>
        <p:spPr>
          <a:xfrm>
            <a:off x="4630003" y="8756647"/>
            <a:ext cx="1530351" cy="450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 algn="l"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rPr dirty="0"/>
              <a:t>Structure </a:t>
            </a:r>
          </a:p>
        </p:txBody>
      </p:sp>
      <p:sp>
        <p:nvSpPr>
          <p:cNvPr id="49" name="Circle"/>
          <p:cNvSpPr/>
          <p:nvPr/>
        </p:nvSpPr>
        <p:spPr>
          <a:xfrm>
            <a:off x="4216400" y="8918571"/>
            <a:ext cx="127000" cy="127001"/>
          </a:xfrm>
          <a:prstGeom prst="ellipse">
            <a:avLst/>
          </a:prstGeom>
          <a:solidFill>
            <a:srgbClr val="94B9BA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dissolv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Circle"/>
          <p:cNvSpPr/>
          <p:nvPr/>
        </p:nvSpPr>
        <p:spPr>
          <a:xfrm>
            <a:off x="9652000" y="3841750"/>
            <a:ext cx="5080000" cy="5080000"/>
          </a:xfrm>
          <a:prstGeom prst="ellipse">
            <a:avLst/>
          </a:prstGeom>
          <a:ln w="63500">
            <a:solidFill>
              <a:srgbClr val="94B9BA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87" name="Circle"/>
          <p:cNvSpPr/>
          <p:nvPr/>
        </p:nvSpPr>
        <p:spPr>
          <a:xfrm>
            <a:off x="9652000" y="4159250"/>
            <a:ext cx="5080000" cy="5080000"/>
          </a:xfrm>
          <a:prstGeom prst="ellipse">
            <a:avLst/>
          </a:prstGeom>
          <a:ln w="63500">
            <a:solidFill>
              <a:srgbClr val="94B9BA">
                <a:alpha val="70000"/>
              </a:srgbClr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88" name="Circle"/>
          <p:cNvSpPr/>
          <p:nvPr/>
        </p:nvSpPr>
        <p:spPr>
          <a:xfrm>
            <a:off x="9652000" y="4476750"/>
            <a:ext cx="5080000" cy="5080000"/>
          </a:xfrm>
          <a:prstGeom prst="ellipse">
            <a:avLst/>
          </a:prstGeom>
          <a:ln w="63500">
            <a:solidFill>
              <a:srgbClr val="94B9BA">
                <a:alpha val="40000"/>
              </a:srgbClr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89" name="Circle"/>
          <p:cNvSpPr/>
          <p:nvPr/>
        </p:nvSpPr>
        <p:spPr>
          <a:xfrm>
            <a:off x="9652000" y="4794250"/>
            <a:ext cx="5080000" cy="5080000"/>
          </a:xfrm>
          <a:prstGeom prst="ellipse">
            <a:avLst/>
          </a:prstGeom>
          <a:ln w="63500">
            <a:solidFill>
              <a:srgbClr val="94B9BA">
                <a:alpha val="10000"/>
              </a:srgbClr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90" name="Design Support"/>
          <p:cNvSpPr txBox="1"/>
          <p:nvPr/>
        </p:nvSpPr>
        <p:spPr>
          <a:xfrm>
            <a:off x="16346961" y="5303838"/>
            <a:ext cx="2406651" cy="450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 algn="l"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Design Support</a:t>
            </a:r>
          </a:p>
        </p:txBody>
      </p:sp>
      <p:sp>
        <p:nvSpPr>
          <p:cNvPr id="391" name="Marketing"/>
          <p:cNvSpPr txBox="1"/>
          <p:nvPr/>
        </p:nvSpPr>
        <p:spPr>
          <a:xfrm>
            <a:off x="16346961" y="7643812"/>
            <a:ext cx="1556704" cy="450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 algn="l"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Marketing</a:t>
            </a:r>
          </a:p>
        </p:txBody>
      </p:sp>
      <p:sp>
        <p:nvSpPr>
          <p:cNvPr id="392" name="Smart Access"/>
          <p:cNvSpPr txBox="1"/>
          <p:nvPr/>
        </p:nvSpPr>
        <p:spPr>
          <a:xfrm>
            <a:off x="5873593" y="5303839"/>
            <a:ext cx="2163446" cy="450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 algn="r"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Smart Access</a:t>
            </a:r>
          </a:p>
        </p:txBody>
      </p:sp>
      <p:sp>
        <p:nvSpPr>
          <p:cNvPr id="393" name="Structure"/>
          <p:cNvSpPr txBox="1"/>
          <p:nvPr/>
        </p:nvSpPr>
        <p:spPr>
          <a:xfrm>
            <a:off x="6589238" y="7643812"/>
            <a:ext cx="1447801" cy="450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 algn="r"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Structure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d"/>
      </p:transition>
    </mc:Choice>
    <mc:Fallback xmlns:a14="http://schemas.microsoft.com/office/drawing/2010/main" xmlns:m="http://schemas.openxmlformats.org/officeDocument/2006/math" xmlns="">
      <p:transition spd="slow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Shape"/>
          <p:cNvSpPr/>
          <p:nvPr/>
        </p:nvSpPr>
        <p:spPr>
          <a:xfrm>
            <a:off x="9305186" y="5734050"/>
            <a:ext cx="567101" cy="22479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200" h="21600" extrusionOk="0">
                <a:moveTo>
                  <a:pt x="8719" y="0"/>
                </a:moveTo>
                <a:cubicBezTo>
                  <a:pt x="-2907" y="6653"/>
                  <a:pt x="-2907" y="14947"/>
                  <a:pt x="8719" y="21600"/>
                </a:cubicBezTo>
                <a:cubicBezTo>
                  <a:pt x="18693" y="14807"/>
                  <a:pt x="18693" y="6793"/>
                  <a:pt x="8719" y="0"/>
                </a:cubicBezTo>
                <a:close/>
              </a:path>
            </a:pathLst>
          </a:custGeom>
          <a:solidFill>
            <a:srgbClr val="94B9BA">
              <a:alpha val="3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96" name="Shape"/>
          <p:cNvSpPr/>
          <p:nvPr/>
        </p:nvSpPr>
        <p:spPr>
          <a:xfrm>
            <a:off x="16416659" y="5909468"/>
            <a:ext cx="567782" cy="18970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200" h="21600" extrusionOk="0">
                <a:moveTo>
                  <a:pt x="8985" y="0"/>
                </a:moveTo>
                <a:cubicBezTo>
                  <a:pt x="-2995" y="6392"/>
                  <a:pt x="-2995" y="15208"/>
                  <a:pt x="8985" y="21600"/>
                </a:cubicBezTo>
                <a:cubicBezTo>
                  <a:pt x="18605" y="14929"/>
                  <a:pt x="18605" y="6671"/>
                  <a:pt x="8985" y="0"/>
                </a:cubicBezTo>
                <a:close/>
              </a:path>
            </a:pathLst>
          </a:custGeom>
          <a:solidFill>
            <a:srgbClr val="94B9BA">
              <a:alpha val="3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97" name="Shape"/>
          <p:cNvSpPr/>
          <p:nvPr/>
        </p:nvSpPr>
        <p:spPr>
          <a:xfrm>
            <a:off x="13176696" y="5814615"/>
            <a:ext cx="570463" cy="20867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200" h="21600" extrusionOk="0">
                <a:moveTo>
                  <a:pt x="8826" y="0"/>
                </a:moveTo>
                <a:cubicBezTo>
                  <a:pt x="-2942" y="6538"/>
                  <a:pt x="-2942" y="15062"/>
                  <a:pt x="8826" y="21600"/>
                </a:cubicBezTo>
                <a:cubicBezTo>
                  <a:pt x="18658" y="14866"/>
                  <a:pt x="18658" y="6734"/>
                  <a:pt x="8826" y="0"/>
                </a:cubicBezTo>
                <a:close/>
              </a:path>
            </a:pathLst>
          </a:custGeom>
          <a:solidFill>
            <a:srgbClr val="94B9BA">
              <a:alpha val="3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98" name="Circle"/>
          <p:cNvSpPr/>
          <p:nvPr/>
        </p:nvSpPr>
        <p:spPr>
          <a:xfrm>
            <a:off x="4794250" y="4318000"/>
            <a:ext cx="5080000" cy="5080000"/>
          </a:xfrm>
          <a:prstGeom prst="ellipse">
            <a:avLst/>
          </a:prstGeom>
          <a:ln w="63500">
            <a:solidFill>
              <a:srgbClr val="94B9BA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99" name="Circle"/>
          <p:cNvSpPr/>
          <p:nvPr/>
        </p:nvSpPr>
        <p:spPr>
          <a:xfrm>
            <a:off x="9302750" y="4635500"/>
            <a:ext cx="4445000" cy="4445000"/>
          </a:xfrm>
          <a:prstGeom prst="ellipse">
            <a:avLst/>
          </a:prstGeom>
          <a:ln w="63500">
            <a:solidFill>
              <a:srgbClr val="94B9BA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00" name="Circle"/>
          <p:cNvSpPr/>
          <p:nvPr/>
        </p:nvSpPr>
        <p:spPr>
          <a:xfrm>
            <a:off x="13176250" y="4953000"/>
            <a:ext cx="3810000" cy="3810000"/>
          </a:xfrm>
          <a:prstGeom prst="ellipse">
            <a:avLst/>
          </a:prstGeom>
          <a:ln w="63500">
            <a:solidFill>
              <a:srgbClr val="94B9BA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01" name="Circle"/>
          <p:cNvSpPr/>
          <p:nvPr/>
        </p:nvSpPr>
        <p:spPr>
          <a:xfrm>
            <a:off x="16414750" y="5270500"/>
            <a:ext cx="3175000" cy="3175000"/>
          </a:xfrm>
          <a:prstGeom prst="ellipse">
            <a:avLst/>
          </a:prstGeom>
          <a:ln w="63500">
            <a:solidFill>
              <a:srgbClr val="94B9BA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02" name="Section A"/>
          <p:cNvSpPr txBox="1"/>
          <p:nvPr/>
        </p:nvSpPr>
        <p:spPr>
          <a:xfrm>
            <a:off x="6601618" y="6632575"/>
            <a:ext cx="1465264" cy="4508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Section A</a:t>
            </a:r>
          </a:p>
        </p:txBody>
      </p:sp>
      <p:sp>
        <p:nvSpPr>
          <p:cNvPr id="403" name="Section B"/>
          <p:cNvSpPr txBox="1"/>
          <p:nvPr/>
        </p:nvSpPr>
        <p:spPr>
          <a:xfrm>
            <a:off x="10801032" y="6632575"/>
            <a:ext cx="1448436" cy="4508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Section B</a:t>
            </a:r>
          </a:p>
        </p:txBody>
      </p:sp>
      <p:sp>
        <p:nvSpPr>
          <p:cNvPr id="404" name="Section C"/>
          <p:cNvSpPr txBox="1"/>
          <p:nvPr/>
        </p:nvSpPr>
        <p:spPr>
          <a:xfrm>
            <a:off x="14329409" y="6632575"/>
            <a:ext cx="1503681" cy="4508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Section C</a:t>
            </a:r>
          </a:p>
        </p:txBody>
      </p:sp>
      <p:sp>
        <p:nvSpPr>
          <p:cNvPr id="405" name="Section D"/>
          <p:cNvSpPr txBox="1"/>
          <p:nvPr/>
        </p:nvSpPr>
        <p:spPr>
          <a:xfrm>
            <a:off x="17258823" y="6632575"/>
            <a:ext cx="1486854" cy="4508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Section D</a:t>
            </a:r>
          </a:p>
        </p:txBody>
      </p:sp>
      <p:sp>
        <p:nvSpPr>
          <p:cNvPr id="406" name="85%"/>
          <p:cNvSpPr txBox="1"/>
          <p:nvPr/>
        </p:nvSpPr>
        <p:spPr>
          <a:xfrm>
            <a:off x="9288698" y="3279775"/>
            <a:ext cx="600076" cy="4508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85%</a:t>
            </a:r>
          </a:p>
        </p:txBody>
      </p:sp>
      <p:sp>
        <p:nvSpPr>
          <p:cNvPr id="407" name="90%"/>
          <p:cNvSpPr txBox="1"/>
          <p:nvPr/>
        </p:nvSpPr>
        <p:spPr>
          <a:xfrm>
            <a:off x="13163794" y="9985375"/>
            <a:ext cx="596266" cy="4508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90%</a:t>
            </a:r>
          </a:p>
        </p:txBody>
      </p:sp>
      <p:sp>
        <p:nvSpPr>
          <p:cNvPr id="408" name="50%"/>
          <p:cNvSpPr txBox="1"/>
          <p:nvPr/>
        </p:nvSpPr>
        <p:spPr>
          <a:xfrm>
            <a:off x="16402575" y="3279775"/>
            <a:ext cx="595949" cy="4508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50%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d"/>
      </p:transition>
    </mc:Choice>
    <mc:Fallback xmlns:a14="http://schemas.microsoft.com/office/drawing/2010/main" xmlns:m="http://schemas.openxmlformats.org/officeDocument/2006/math" xmlns="">
      <p:transition spd="slow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57E48AA-56D2-43B2-AEEC-2FAC3F5EA65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11" name="Square"/>
          <p:cNvSpPr/>
          <p:nvPr/>
        </p:nvSpPr>
        <p:spPr>
          <a:xfrm>
            <a:off x="5650011" y="5270500"/>
            <a:ext cx="3175001" cy="3175000"/>
          </a:xfrm>
          <a:prstGeom prst="rect">
            <a:avLst/>
          </a:prstGeom>
          <a:solidFill>
            <a:srgbClr val="94B9BA">
              <a:alpha val="5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12" name="01"/>
          <p:cNvSpPr txBox="1"/>
          <p:nvPr/>
        </p:nvSpPr>
        <p:spPr>
          <a:xfrm>
            <a:off x="6953031" y="6407151"/>
            <a:ext cx="568961" cy="9016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50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01</a:t>
            </a:r>
          </a:p>
        </p:txBody>
      </p:sp>
      <p:sp>
        <p:nvSpPr>
          <p:cNvPr id="413" name="Circle"/>
          <p:cNvSpPr/>
          <p:nvPr/>
        </p:nvSpPr>
        <p:spPr>
          <a:xfrm>
            <a:off x="14602122" y="4318000"/>
            <a:ext cx="5080001" cy="5080000"/>
          </a:xfrm>
          <a:prstGeom prst="ellipse">
            <a:avLst/>
          </a:prstGeom>
          <a:solidFill>
            <a:srgbClr val="94B9BA">
              <a:alpha val="1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graphicFrame>
        <p:nvGraphicFramePr>
          <p:cNvPr id="414" name="2D Donut Chart"/>
          <p:cNvGraphicFramePr/>
          <p:nvPr/>
        </p:nvGraphicFramePr>
        <p:xfrm>
          <a:off x="14602122" y="4318000"/>
          <a:ext cx="5080001" cy="50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15" name="Cloud"/>
          <p:cNvSpPr txBox="1"/>
          <p:nvPr/>
        </p:nvSpPr>
        <p:spPr>
          <a:xfrm>
            <a:off x="16670793" y="3241675"/>
            <a:ext cx="942658" cy="4508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 algn="l"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Cloud</a:t>
            </a:r>
          </a:p>
        </p:txBody>
      </p:sp>
      <p:sp>
        <p:nvSpPr>
          <p:cNvPr id="416" name="Database"/>
          <p:cNvSpPr txBox="1"/>
          <p:nvPr/>
        </p:nvSpPr>
        <p:spPr>
          <a:xfrm>
            <a:off x="16358056" y="10023475"/>
            <a:ext cx="1568134" cy="4508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 algn="r"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Database</a:t>
            </a:r>
          </a:p>
        </p:txBody>
      </p:sp>
      <p:sp>
        <p:nvSpPr>
          <p:cNvPr id="417" name="60"/>
          <p:cNvSpPr txBox="1"/>
          <p:nvPr/>
        </p:nvSpPr>
        <p:spPr>
          <a:xfrm>
            <a:off x="16357262" y="5969003"/>
            <a:ext cx="1569721" cy="17779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100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60</a:t>
            </a:r>
          </a:p>
        </p:txBody>
      </p:sp>
      <p:sp>
        <p:nvSpPr>
          <p:cNvPr id="418" name=""/>
          <p:cNvSpPr txBox="1"/>
          <p:nvPr/>
        </p:nvSpPr>
        <p:spPr>
          <a:xfrm>
            <a:off x="20687844" y="6261735"/>
            <a:ext cx="488951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b="0">
                <a:solidFill>
                  <a:srgbClr val="94B9BA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</a:t>
            </a:r>
          </a:p>
        </p:txBody>
      </p:sp>
      <p:sp>
        <p:nvSpPr>
          <p:cNvPr id="419" name=""/>
          <p:cNvSpPr txBox="1"/>
          <p:nvPr/>
        </p:nvSpPr>
        <p:spPr>
          <a:xfrm>
            <a:off x="13200161" y="6261735"/>
            <a:ext cx="393701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</a:t>
            </a:r>
          </a:p>
        </p:txBody>
      </p:sp>
      <p:sp>
        <p:nvSpPr>
          <p:cNvPr id="420" name="45"/>
          <p:cNvSpPr txBox="1"/>
          <p:nvPr/>
        </p:nvSpPr>
        <p:spPr>
          <a:xfrm>
            <a:off x="13197621" y="7003416"/>
            <a:ext cx="398781" cy="450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45</a:t>
            </a:r>
          </a:p>
        </p:txBody>
      </p:sp>
      <p:sp>
        <p:nvSpPr>
          <p:cNvPr id="421" name="80"/>
          <p:cNvSpPr txBox="1"/>
          <p:nvPr/>
        </p:nvSpPr>
        <p:spPr>
          <a:xfrm>
            <a:off x="20731182" y="7003416"/>
            <a:ext cx="402274" cy="450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80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d"/>
      </p:transition>
    </mc:Choice>
    <mc:Fallback xmlns:a14="http://schemas.microsoft.com/office/drawing/2010/main" xmlns:m="http://schemas.openxmlformats.org/officeDocument/2006/math" xmlns="">
      <p:transition spd="slow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Square"/>
          <p:cNvSpPr/>
          <p:nvPr/>
        </p:nvSpPr>
        <p:spPr>
          <a:xfrm>
            <a:off x="9159875" y="4810125"/>
            <a:ext cx="5080000" cy="5080000"/>
          </a:xfrm>
          <a:prstGeom prst="rect">
            <a:avLst/>
          </a:prstGeom>
          <a:ln w="63500">
            <a:solidFill>
              <a:srgbClr val="94B9BA">
                <a:alpha val="40000"/>
              </a:srgbClr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24" name="Square"/>
          <p:cNvSpPr/>
          <p:nvPr/>
        </p:nvSpPr>
        <p:spPr>
          <a:xfrm>
            <a:off x="13319125" y="3825875"/>
            <a:ext cx="1905000" cy="1905000"/>
          </a:xfrm>
          <a:prstGeom prst="rect">
            <a:avLst/>
          </a:prstGeom>
          <a:ln w="63500">
            <a:solidFill>
              <a:srgbClr val="94B9BA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25" name="Main Point"/>
          <p:cNvSpPr txBox="1"/>
          <p:nvPr/>
        </p:nvSpPr>
        <p:spPr>
          <a:xfrm>
            <a:off x="16707290" y="3981451"/>
            <a:ext cx="1616076" cy="450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 algn="l"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Main Point</a:t>
            </a:r>
          </a:p>
        </p:txBody>
      </p:sp>
      <p:sp>
        <p:nvSpPr>
          <p:cNvPr id="426" name="Quickly harness synergistic e-markets and…"/>
          <p:cNvSpPr txBox="1"/>
          <p:nvPr/>
        </p:nvSpPr>
        <p:spPr>
          <a:xfrm>
            <a:off x="16707290" y="4732020"/>
            <a:ext cx="5385055" cy="8432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30000"/>
              </a:lnSpc>
              <a:defRPr sz="2000" b="0">
                <a:solidFill>
                  <a:srgbClr val="A3A8AC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Quickly harness synergistic e-markets and</a:t>
            </a:r>
          </a:p>
          <a:p>
            <a:pPr algn="l">
              <a:lnSpc>
                <a:spcPct val="130000"/>
              </a:lnSpc>
              <a:defRPr sz="2000" b="0">
                <a:solidFill>
                  <a:srgbClr val="A3A8AC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efficient materials.</a:t>
            </a:r>
          </a:p>
        </p:txBody>
      </p:sp>
      <p:sp>
        <p:nvSpPr>
          <p:cNvPr id="427" name=""/>
          <p:cNvSpPr txBox="1"/>
          <p:nvPr/>
        </p:nvSpPr>
        <p:spPr>
          <a:xfrm>
            <a:off x="4679939" y="6261735"/>
            <a:ext cx="488951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b="0">
                <a:solidFill>
                  <a:srgbClr val="94B9BA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</a:t>
            </a:r>
          </a:p>
        </p:txBody>
      </p:sp>
      <p:sp>
        <p:nvSpPr>
          <p:cNvPr id="428" name=""/>
          <p:cNvSpPr txBox="1"/>
          <p:nvPr/>
        </p:nvSpPr>
        <p:spPr>
          <a:xfrm>
            <a:off x="6954677" y="6261735"/>
            <a:ext cx="393701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b="0">
                <a:solidFill>
                  <a:srgbClr val="F7F9FF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</a:t>
            </a:r>
          </a:p>
        </p:txBody>
      </p:sp>
      <p:sp>
        <p:nvSpPr>
          <p:cNvPr id="429" name=""/>
          <p:cNvSpPr txBox="1"/>
          <p:nvPr/>
        </p:nvSpPr>
        <p:spPr>
          <a:xfrm>
            <a:off x="2500451" y="6261735"/>
            <a:ext cx="393701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</a:t>
            </a:r>
          </a:p>
        </p:txBody>
      </p:sp>
      <p:sp>
        <p:nvSpPr>
          <p:cNvPr id="430" name="Relax"/>
          <p:cNvSpPr txBox="1"/>
          <p:nvPr/>
        </p:nvSpPr>
        <p:spPr>
          <a:xfrm>
            <a:off x="2283122" y="7003416"/>
            <a:ext cx="828359" cy="450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Relax</a:t>
            </a:r>
          </a:p>
        </p:txBody>
      </p:sp>
      <p:sp>
        <p:nvSpPr>
          <p:cNvPr id="431" name="Cloud"/>
          <p:cNvSpPr txBox="1"/>
          <p:nvPr/>
        </p:nvSpPr>
        <p:spPr>
          <a:xfrm>
            <a:off x="4453085" y="7003416"/>
            <a:ext cx="942659" cy="450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Cloud</a:t>
            </a:r>
          </a:p>
        </p:txBody>
      </p:sp>
      <p:sp>
        <p:nvSpPr>
          <p:cNvPr id="432" name="Layers"/>
          <p:cNvSpPr txBox="1"/>
          <p:nvPr/>
        </p:nvSpPr>
        <p:spPr>
          <a:xfrm>
            <a:off x="6645909" y="7003416"/>
            <a:ext cx="1011238" cy="450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Layers</a:t>
            </a:r>
          </a:p>
        </p:txBody>
      </p:sp>
      <p:sp>
        <p:nvSpPr>
          <p:cNvPr id="433" name="Nothing works better…"/>
          <p:cNvSpPr txBox="1"/>
          <p:nvPr/>
        </p:nvSpPr>
        <p:spPr>
          <a:xfrm>
            <a:off x="2283122" y="2281039"/>
            <a:ext cx="7804786" cy="28320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>
              <a:defRPr sz="50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Nothing works better</a:t>
            </a:r>
          </a:p>
          <a:p>
            <a:pPr algn="l">
              <a:defRPr sz="50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than just improving your</a:t>
            </a:r>
          </a:p>
          <a:p>
            <a:pPr algn="l">
              <a:defRPr sz="50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product.</a:t>
            </a:r>
          </a:p>
        </p:txBody>
      </p:sp>
      <p:sp>
        <p:nvSpPr>
          <p:cNvPr id="434" name="Rectangle"/>
          <p:cNvSpPr/>
          <p:nvPr/>
        </p:nvSpPr>
        <p:spPr>
          <a:xfrm>
            <a:off x="13287375" y="4778375"/>
            <a:ext cx="1011238" cy="984250"/>
          </a:xfrm>
          <a:prstGeom prst="rect">
            <a:avLst/>
          </a:prstGeom>
          <a:solidFill>
            <a:srgbClr val="94B9BA">
              <a:alpha val="3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35" name="Design Instruction"/>
          <p:cNvSpPr txBox="1"/>
          <p:nvPr/>
        </p:nvSpPr>
        <p:spPr>
          <a:xfrm>
            <a:off x="16707290" y="6632575"/>
            <a:ext cx="2820988" cy="4508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 algn="l"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Design Instruction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d"/>
      </p:transition>
    </mc:Choice>
    <mc:Fallback xmlns:a14="http://schemas.microsoft.com/office/drawing/2010/main" xmlns:m="http://schemas.openxmlformats.org/officeDocument/2006/math" xmlns="">
      <p:transition spd="slow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37" name="2D Donut Chart"/>
          <p:cNvGraphicFramePr/>
          <p:nvPr/>
        </p:nvGraphicFramePr>
        <p:xfrm>
          <a:off x="9017000" y="4217292"/>
          <a:ext cx="6350000" cy="63500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38" name="Circle"/>
          <p:cNvSpPr/>
          <p:nvPr/>
        </p:nvSpPr>
        <p:spPr>
          <a:xfrm>
            <a:off x="9017000" y="4217292"/>
            <a:ext cx="6350000" cy="6350001"/>
          </a:xfrm>
          <a:prstGeom prst="ellipse">
            <a:avLst/>
          </a:prstGeom>
          <a:solidFill>
            <a:srgbClr val="94B9BA">
              <a:alpha val="1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39" name="Circle"/>
          <p:cNvSpPr/>
          <p:nvPr/>
        </p:nvSpPr>
        <p:spPr>
          <a:xfrm>
            <a:off x="9652000" y="4852292"/>
            <a:ext cx="5080000" cy="5080001"/>
          </a:xfrm>
          <a:prstGeom prst="ellipse">
            <a:avLst/>
          </a:prstGeom>
          <a:solidFill>
            <a:srgbClr val="94B9BA">
              <a:alpha val="1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40" name="Circle"/>
          <p:cNvSpPr/>
          <p:nvPr/>
        </p:nvSpPr>
        <p:spPr>
          <a:xfrm>
            <a:off x="10287000" y="5583931"/>
            <a:ext cx="3810000" cy="3810001"/>
          </a:xfrm>
          <a:prstGeom prst="ellipse">
            <a:avLst/>
          </a:prstGeom>
          <a:solidFill>
            <a:srgbClr val="94B9BA">
              <a:alpha val="1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41" name="Circle"/>
          <p:cNvSpPr/>
          <p:nvPr/>
        </p:nvSpPr>
        <p:spPr>
          <a:xfrm>
            <a:off x="10922000" y="6218931"/>
            <a:ext cx="2540000" cy="2540001"/>
          </a:xfrm>
          <a:prstGeom prst="ellipse">
            <a:avLst/>
          </a:prstGeom>
          <a:solidFill>
            <a:srgbClr val="94B9BA">
              <a:alpha val="1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graphicFrame>
        <p:nvGraphicFramePr>
          <p:cNvPr id="442" name="2D Donut Chart"/>
          <p:cNvGraphicFramePr/>
          <p:nvPr/>
        </p:nvGraphicFramePr>
        <p:xfrm>
          <a:off x="16761928" y="5487292"/>
          <a:ext cx="3810001" cy="38100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43" name="2D Donut Chart"/>
          <p:cNvGraphicFramePr/>
          <p:nvPr/>
        </p:nvGraphicFramePr>
        <p:xfrm>
          <a:off x="3519971" y="5487292"/>
          <a:ext cx="3810001" cy="38100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44" name="60"/>
          <p:cNvSpPr txBox="1"/>
          <p:nvPr/>
        </p:nvSpPr>
        <p:spPr>
          <a:xfrm>
            <a:off x="11407140" y="6503296"/>
            <a:ext cx="1569721" cy="17779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100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rPr dirty="0"/>
              <a:t>60</a:t>
            </a:r>
          </a:p>
        </p:txBody>
      </p:sp>
      <p:sp>
        <p:nvSpPr>
          <p:cNvPr id="445" name="90"/>
          <p:cNvSpPr txBox="1"/>
          <p:nvPr/>
        </p:nvSpPr>
        <p:spPr>
          <a:xfrm>
            <a:off x="18467380" y="7166868"/>
            <a:ext cx="399098" cy="450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90</a:t>
            </a:r>
          </a:p>
        </p:txBody>
      </p:sp>
      <p:sp>
        <p:nvSpPr>
          <p:cNvPr id="446" name="40"/>
          <p:cNvSpPr txBox="1"/>
          <p:nvPr/>
        </p:nvSpPr>
        <p:spPr>
          <a:xfrm>
            <a:off x="5225899" y="7166868"/>
            <a:ext cx="398146" cy="450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40</a:t>
            </a:r>
          </a:p>
        </p:txBody>
      </p:sp>
      <p:sp>
        <p:nvSpPr>
          <p:cNvPr id="447" name="Product 01"/>
          <p:cNvSpPr txBox="1"/>
          <p:nvPr/>
        </p:nvSpPr>
        <p:spPr>
          <a:xfrm>
            <a:off x="4626300" y="9803508"/>
            <a:ext cx="1597344" cy="450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Product 01</a:t>
            </a:r>
          </a:p>
        </p:txBody>
      </p:sp>
      <p:sp>
        <p:nvSpPr>
          <p:cNvPr id="448" name="Product 02"/>
          <p:cNvSpPr txBox="1"/>
          <p:nvPr/>
        </p:nvSpPr>
        <p:spPr>
          <a:xfrm>
            <a:off x="17820950" y="9803508"/>
            <a:ext cx="1691958" cy="450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Product 02</a:t>
            </a:r>
          </a:p>
        </p:txBody>
      </p:sp>
      <p:sp>
        <p:nvSpPr>
          <p:cNvPr id="449" name="Main Target"/>
          <p:cNvSpPr txBox="1"/>
          <p:nvPr/>
        </p:nvSpPr>
        <p:spPr>
          <a:xfrm>
            <a:off x="11258867" y="3148707"/>
            <a:ext cx="1866266" cy="450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Main Target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d"/>
      </p:transition>
    </mc:Choice>
    <mc:Fallback xmlns:a14="http://schemas.microsoft.com/office/drawing/2010/main" xmlns:m="http://schemas.openxmlformats.org/officeDocument/2006/math" xmlns="">
      <p:transition spd="slow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Circle"/>
          <p:cNvSpPr/>
          <p:nvPr/>
        </p:nvSpPr>
        <p:spPr>
          <a:xfrm>
            <a:off x="9652000" y="4318000"/>
            <a:ext cx="5080000" cy="5080000"/>
          </a:xfrm>
          <a:prstGeom prst="ellipse">
            <a:avLst/>
          </a:prstGeom>
          <a:solidFill>
            <a:srgbClr val="94B9BA">
              <a:alpha val="1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graphicFrame>
        <p:nvGraphicFramePr>
          <p:cNvPr id="452" name="2D Donut Chart"/>
          <p:cNvGraphicFramePr/>
          <p:nvPr/>
        </p:nvGraphicFramePr>
        <p:xfrm>
          <a:off x="9652000" y="4318000"/>
          <a:ext cx="5080000" cy="50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53" name=""/>
          <p:cNvSpPr txBox="1"/>
          <p:nvPr/>
        </p:nvSpPr>
        <p:spPr>
          <a:xfrm>
            <a:off x="19423905" y="6261735"/>
            <a:ext cx="488951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b="0">
                <a:solidFill>
                  <a:srgbClr val="94B9BA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</a:t>
            </a:r>
          </a:p>
        </p:txBody>
      </p:sp>
      <p:sp>
        <p:nvSpPr>
          <p:cNvPr id="454" name=""/>
          <p:cNvSpPr txBox="1"/>
          <p:nvPr/>
        </p:nvSpPr>
        <p:spPr>
          <a:xfrm>
            <a:off x="21698644" y="6261735"/>
            <a:ext cx="393701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b="0">
                <a:solidFill>
                  <a:srgbClr val="F7F9FF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</a:t>
            </a:r>
          </a:p>
        </p:txBody>
      </p:sp>
      <p:sp>
        <p:nvSpPr>
          <p:cNvPr id="455" name=""/>
          <p:cNvSpPr txBox="1"/>
          <p:nvPr/>
        </p:nvSpPr>
        <p:spPr>
          <a:xfrm>
            <a:off x="17244417" y="6261735"/>
            <a:ext cx="393701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</a:t>
            </a:r>
          </a:p>
        </p:txBody>
      </p:sp>
      <p:sp>
        <p:nvSpPr>
          <p:cNvPr id="456" name="45"/>
          <p:cNvSpPr txBox="1"/>
          <p:nvPr/>
        </p:nvSpPr>
        <p:spPr>
          <a:xfrm>
            <a:off x="17241877" y="7003416"/>
            <a:ext cx="398781" cy="450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45</a:t>
            </a:r>
          </a:p>
        </p:txBody>
      </p:sp>
      <p:sp>
        <p:nvSpPr>
          <p:cNvPr id="457" name="80"/>
          <p:cNvSpPr txBox="1"/>
          <p:nvPr/>
        </p:nvSpPr>
        <p:spPr>
          <a:xfrm>
            <a:off x="19467244" y="7003416"/>
            <a:ext cx="402274" cy="450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80</a:t>
            </a:r>
          </a:p>
        </p:txBody>
      </p:sp>
      <p:sp>
        <p:nvSpPr>
          <p:cNvPr id="458" name="76"/>
          <p:cNvSpPr txBox="1"/>
          <p:nvPr/>
        </p:nvSpPr>
        <p:spPr>
          <a:xfrm>
            <a:off x="21710709" y="7003416"/>
            <a:ext cx="369571" cy="450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76</a:t>
            </a:r>
          </a:p>
        </p:txBody>
      </p:sp>
      <p:sp>
        <p:nvSpPr>
          <p:cNvPr id="459" name="Explain"/>
          <p:cNvSpPr txBox="1"/>
          <p:nvPr/>
        </p:nvSpPr>
        <p:spPr>
          <a:xfrm>
            <a:off x="6828706" y="5817236"/>
            <a:ext cx="1093471" cy="450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 algn="r"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Explain</a:t>
            </a:r>
          </a:p>
        </p:txBody>
      </p:sp>
      <p:sp>
        <p:nvSpPr>
          <p:cNvPr id="460" name="Quickly harness synergistic e-markets and…"/>
          <p:cNvSpPr txBox="1"/>
          <p:nvPr/>
        </p:nvSpPr>
        <p:spPr>
          <a:xfrm>
            <a:off x="2283122" y="6567806"/>
            <a:ext cx="5639055" cy="13309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algn="r">
              <a:lnSpc>
                <a:spcPct val="130000"/>
              </a:lnSpc>
              <a:defRPr sz="2000" b="0">
                <a:solidFill>
                  <a:srgbClr val="A3A8AC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Quickly harness synergistic e-markets and</a:t>
            </a:r>
          </a:p>
          <a:p>
            <a:pPr algn="r">
              <a:lnSpc>
                <a:spcPct val="130000"/>
              </a:lnSpc>
              <a:defRPr sz="2000" b="0">
                <a:solidFill>
                  <a:srgbClr val="A3A8AC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efficient materials. Collaboratively syndicate</a:t>
            </a:r>
          </a:p>
          <a:p>
            <a:pPr algn="r">
              <a:lnSpc>
                <a:spcPct val="130000"/>
              </a:lnSpc>
              <a:defRPr sz="2000" b="0">
                <a:solidFill>
                  <a:srgbClr val="A3A8AC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wireless functionalities via cross.</a:t>
            </a:r>
          </a:p>
        </p:txBody>
      </p:sp>
      <p:sp>
        <p:nvSpPr>
          <p:cNvPr id="461" name="Cloud"/>
          <p:cNvSpPr txBox="1"/>
          <p:nvPr/>
        </p:nvSpPr>
        <p:spPr>
          <a:xfrm>
            <a:off x="11720671" y="3241675"/>
            <a:ext cx="942658" cy="4508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 algn="l"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Cloud</a:t>
            </a:r>
          </a:p>
        </p:txBody>
      </p:sp>
      <p:sp>
        <p:nvSpPr>
          <p:cNvPr id="462" name="Database"/>
          <p:cNvSpPr txBox="1"/>
          <p:nvPr/>
        </p:nvSpPr>
        <p:spPr>
          <a:xfrm>
            <a:off x="11407933" y="10023475"/>
            <a:ext cx="1568134" cy="4508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 algn="r"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Database</a:t>
            </a:r>
          </a:p>
        </p:txBody>
      </p:sp>
      <p:sp>
        <p:nvSpPr>
          <p:cNvPr id="463" name="60"/>
          <p:cNvSpPr txBox="1"/>
          <p:nvPr/>
        </p:nvSpPr>
        <p:spPr>
          <a:xfrm>
            <a:off x="11407140" y="5969003"/>
            <a:ext cx="1569721" cy="17779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100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60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d"/>
      </p:transition>
    </mc:Choice>
    <mc:Fallback xmlns:a14="http://schemas.microsoft.com/office/drawing/2010/main" xmlns:m="http://schemas.openxmlformats.org/officeDocument/2006/math" xmlns="">
      <p:transition spd="slow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Rectangle"/>
          <p:cNvSpPr/>
          <p:nvPr/>
        </p:nvSpPr>
        <p:spPr>
          <a:xfrm>
            <a:off x="5334148" y="5905500"/>
            <a:ext cx="6350001" cy="1905000"/>
          </a:xfrm>
          <a:prstGeom prst="rect">
            <a:avLst/>
          </a:prstGeom>
          <a:ln w="63500">
            <a:solidFill>
              <a:srgbClr val="94B9BA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66" name="Rectangle"/>
          <p:cNvSpPr/>
          <p:nvPr/>
        </p:nvSpPr>
        <p:spPr>
          <a:xfrm>
            <a:off x="11112648" y="5905500"/>
            <a:ext cx="3539333" cy="1905000"/>
          </a:xfrm>
          <a:prstGeom prst="rect">
            <a:avLst/>
          </a:prstGeom>
          <a:ln w="63500">
            <a:solidFill>
              <a:srgbClr val="94B9BA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67" name="Rectangle"/>
          <p:cNvSpPr/>
          <p:nvPr/>
        </p:nvSpPr>
        <p:spPr>
          <a:xfrm>
            <a:off x="14048730" y="5873750"/>
            <a:ext cx="635001" cy="1968500"/>
          </a:xfrm>
          <a:prstGeom prst="rect">
            <a:avLst/>
          </a:prstGeom>
          <a:solidFill>
            <a:srgbClr val="94B9BA">
              <a:alpha val="1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68" name="Rectangle"/>
          <p:cNvSpPr/>
          <p:nvPr/>
        </p:nvSpPr>
        <p:spPr>
          <a:xfrm>
            <a:off x="14080480" y="5905500"/>
            <a:ext cx="5001122" cy="1905000"/>
          </a:xfrm>
          <a:prstGeom prst="rect">
            <a:avLst/>
          </a:prstGeom>
          <a:ln w="63500">
            <a:solidFill>
              <a:srgbClr val="94B9BA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69" name="Rectangle"/>
          <p:cNvSpPr/>
          <p:nvPr/>
        </p:nvSpPr>
        <p:spPr>
          <a:xfrm>
            <a:off x="11080898" y="5873750"/>
            <a:ext cx="635001" cy="1968500"/>
          </a:xfrm>
          <a:prstGeom prst="rect">
            <a:avLst/>
          </a:prstGeom>
          <a:solidFill>
            <a:srgbClr val="94B9BA">
              <a:alpha val="1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70" name="45"/>
          <p:cNvSpPr txBox="1"/>
          <p:nvPr/>
        </p:nvSpPr>
        <p:spPr>
          <a:xfrm>
            <a:off x="5302398" y="3663957"/>
            <a:ext cx="1557021" cy="17779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>
            <a:spAutoFit/>
          </a:bodyPr>
          <a:lstStyle>
            <a:lvl1pPr algn="l">
              <a:defRPr sz="100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45</a:t>
            </a:r>
          </a:p>
        </p:txBody>
      </p:sp>
      <p:sp>
        <p:nvSpPr>
          <p:cNvPr id="471" name="40"/>
          <p:cNvSpPr txBox="1"/>
          <p:nvPr/>
        </p:nvSpPr>
        <p:spPr>
          <a:xfrm>
            <a:off x="14683730" y="3663957"/>
            <a:ext cx="1554481" cy="17779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>
            <a:spAutoFit/>
          </a:bodyPr>
          <a:lstStyle>
            <a:lvl1pPr algn="l">
              <a:defRPr sz="100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40</a:t>
            </a:r>
          </a:p>
        </p:txBody>
      </p:sp>
      <p:sp>
        <p:nvSpPr>
          <p:cNvPr id="472" name="15"/>
          <p:cNvSpPr txBox="1"/>
          <p:nvPr/>
        </p:nvSpPr>
        <p:spPr>
          <a:xfrm>
            <a:off x="11715898" y="8274050"/>
            <a:ext cx="1127761" cy="17779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>
            <a:spAutoFit/>
          </a:bodyPr>
          <a:lstStyle>
            <a:lvl1pPr algn="l">
              <a:defRPr sz="100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15</a:t>
            </a:r>
          </a:p>
        </p:txBody>
      </p:sp>
      <p:sp>
        <p:nvSpPr>
          <p:cNvPr id="473" name="Course"/>
          <p:cNvSpPr txBox="1"/>
          <p:nvPr/>
        </p:nvSpPr>
        <p:spPr>
          <a:xfrm>
            <a:off x="10830867" y="4991102"/>
            <a:ext cx="1135064" cy="450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Course</a:t>
            </a:r>
          </a:p>
        </p:txBody>
      </p:sp>
      <p:sp>
        <p:nvSpPr>
          <p:cNvPr id="474" name="Course"/>
          <p:cNvSpPr txBox="1"/>
          <p:nvPr/>
        </p:nvSpPr>
        <p:spPr>
          <a:xfrm>
            <a:off x="13798698" y="8274050"/>
            <a:ext cx="1135064" cy="450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Course</a:t>
            </a:r>
          </a:p>
        </p:txBody>
      </p:sp>
      <p:sp>
        <p:nvSpPr>
          <p:cNvPr id="475" name="Main Slide"/>
          <p:cNvSpPr txBox="1"/>
          <p:nvPr/>
        </p:nvSpPr>
        <p:spPr>
          <a:xfrm>
            <a:off x="7720320" y="6632575"/>
            <a:ext cx="1577658" cy="4508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rPr dirty="0"/>
              <a:t>Main Slide</a:t>
            </a:r>
          </a:p>
        </p:txBody>
      </p:sp>
      <p:sp>
        <p:nvSpPr>
          <p:cNvPr id="476" name="Card"/>
          <p:cNvSpPr txBox="1"/>
          <p:nvPr/>
        </p:nvSpPr>
        <p:spPr>
          <a:xfrm>
            <a:off x="12482105" y="6632575"/>
            <a:ext cx="800419" cy="4508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rPr dirty="0"/>
              <a:t>Card</a:t>
            </a:r>
          </a:p>
        </p:txBody>
      </p:sp>
      <p:sp>
        <p:nvSpPr>
          <p:cNvPr id="477" name="Technology"/>
          <p:cNvSpPr txBox="1"/>
          <p:nvPr/>
        </p:nvSpPr>
        <p:spPr>
          <a:xfrm>
            <a:off x="15660925" y="6632575"/>
            <a:ext cx="1840231" cy="4508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Technology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d"/>
      </p:transition>
    </mc:Choice>
    <mc:Fallback xmlns:a14="http://schemas.microsoft.com/office/drawing/2010/main" xmlns:m="http://schemas.openxmlformats.org/officeDocument/2006/math" xmlns="">
      <p:transition spd="slow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79" name="2D Line Chart"/>
          <p:cNvGraphicFramePr/>
          <p:nvPr/>
        </p:nvGraphicFramePr>
        <p:xfrm>
          <a:off x="2283122" y="4991103"/>
          <a:ext cx="9707089" cy="64344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80" name="Nothing works better…"/>
          <p:cNvSpPr txBox="1"/>
          <p:nvPr/>
        </p:nvSpPr>
        <p:spPr>
          <a:xfrm>
            <a:off x="14287558" y="3866208"/>
            <a:ext cx="7804786" cy="28320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>
              <a:defRPr sz="50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Nothing works better</a:t>
            </a:r>
          </a:p>
          <a:p>
            <a:pPr algn="l">
              <a:defRPr sz="50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than just improving your</a:t>
            </a:r>
          </a:p>
          <a:p>
            <a:pPr algn="l">
              <a:defRPr sz="50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product.</a:t>
            </a:r>
          </a:p>
        </p:txBody>
      </p:sp>
      <p:sp>
        <p:nvSpPr>
          <p:cNvPr id="481" name="Explain"/>
          <p:cNvSpPr txBox="1"/>
          <p:nvPr/>
        </p:nvSpPr>
        <p:spPr>
          <a:xfrm>
            <a:off x="14287558" y="7768264"/>
            <a:ext cx="1093471" cy="450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 algn="l"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Explain</a:t>
            </a:r>
          </a:p>
        </p:txBody>
      </p:sp>
      <p:sp>
        <p:nvSpPr>
          <p:cNvPr id="482" name="Quickly harness synergistic e-markets and…"/>
          <p:cNvSpPr txBox="1"/>
          <p:nvPr/>
        </p:nvSpPr>
        <p:spPr>
          <a:xfrm>
            <a:off x="14287558" y="8518834"/>
            <a:ext cx="5639055" cy="13309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>
              <a:lnSpc>
                <a:spcPct val="130000"/>
              </a:lnSpc>
              <a:defRPr sz="2000" b="0">
                <a:solidFill>
                  <a:srgbClr val="A3A8AC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Quickly harness synergistic e-markets and</a:t>
            </a:r>
          </a:p>
          <a:p>
            <a:pPr algn="l">
              <a:lnSpc>
                <a:spcPct val="130000"/>
              </a:lnSpc>
              <a:defRPr sz="2000" b="0">
                <a:solidFill>
                  <a:srgbClr val="A3A8AC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efficient materials. Collaboratively syndicate</a:t>
            </a:r>
          </a:p>
          <a:p>
            <a:pPr algn="l">
              <a:lnSpc>
                <a:spcPct val="130000"/>
              </a:lnSpc>
              <a:defRPr sz="2000" b="0">
                <a:solidFill>
                  <a:srgbClr val="A3A8AC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wireless functionalities via cross.</a:t>
            </a:r>
          </a:p>
        </p:txBody>
      </p:sp>
      <p:sp>
        <p:nvSpPr>
          <p:cNvPr id="483" name="Square"/>
          <p:cNvSpPr/>
          <p:nvPr/>
        </p:nvSpPr>
        <p:spPr>
          <a:xfrm>
            <a:off x="2283122" y="2281039"/>
            <a:ext cx="1270001" cy="1270001"/>
          </a:xfrm>
          <a:prstGeom prst="rect">
            <a:avLst/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84" name=""/>
          <p:cNvSpPr txBox="1"/>
          <p:nvPr/>
        </p:nvSpPr>
        <p:spPr>
          <a:xfrm>
            <a:off x="2745085" y="2725539"/>
            <a:ext cx="346076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rPr dirty="0"/>
              <a:t></a:t>
            </a:r>
          </a:p>
        </p:txBody>
      </p:sp>
      <p:sp>
        <p:nvSpPr>
          <p:cNvPr id="485" name="Square"/>
          <p:cNvSpPr/>
          <p:nvPr/>
        </p:nvSpPr>
        <p:spPr>
          <a:xfrm>
            <a:off x="6502358" y="2281039"/>
            <a:ext cx="1270001" cy="1270001"/>
          </a:xfrm>
          <a:prstGeom prst="rect">
            <a:avLst/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86" name=""/>
          <p:cNvSpPr txBox="1"/>
          <p:nvPr/>
        </p:nvSpPr>
        <p:spPr>
          <a:xfrm>
            <a:off x="6988133" y="2725539"/>
            <a:ext cx="298451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b="0">
                <a:solidFill>
                  <a:srgbClr val="94B9BA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</a:t>
            </a:r>
          </a:p>
        </p:txBody>
      </p:sp>
      <p:sp>
        <p:nvSpPr>
          <p:cNvPr id="487" name="Main Course"/>
          <p:cNvSpPr txBox="1"/>
          <p:nvPr/>
        </p:nvSpPr>
        <p:spPr>
          <a:xfrm>
            <a:off x="8177478" y="2690615"/>
            <a:ext cx="1969136" cy="450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 algn="l"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Main Course</a:t>
            </a:r>
          </a:p>
        </p:txBody>
      </p:sp>
      <p:sp>
        <p:nvSpPr>
          <p:cNvPr id="488" name="Interesting"/>
          <p:cNvSpPr txBox="1"/>
          <p:nvPr/>
        </p:nvSpPr>
        <p:spPr>
          <a:xfrm>
            <a:off x="3958242" y="2690615"/>
            <a:ext cx="1677036" cy="450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 algn="l"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Interesting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d"/>
      </p:transition>
    </mc:Choice>
    <mc:Fallback xmlns:a14="http://schemas.microsoft.com/office/drawing/2010/main" xmlns:m="http://schemas.openxmlformats.org/officeDocument/2006/math" xmlns="">
      <p:transition spd="slow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90" name="2D Donut Chart"/>
          <p:cNvGraphicFramePr/>
          <p:nvPr/>
        </p:nvGraphicFramePr>
        <p:xfrm>
          <a:off x="8481528" y="3293578"/>
          <a:ext cx="7128844" cy="71288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91" name="Square"/>
          <p:cNvSpPr/>
          <p:nvPr/>
        </p:nvSpPr>
        <p:spPr>
          <a:xfrm>
            <a:off x="6042205" y="6223000"/>
            <a:ext cx="1270001" cy="1270000"/>
          </a:xfrm>
          <a:prstGeom prst="rect">
            <a:avLst/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92" name=""/>
          <p:cNvSpPr txBox="1"/>
          <p:nvPr/>
        </p:nvSpPr>
        <p:spPr>
          <a:xfrm>
            <a:off x="6504167" y="6667499"/>
            <a:ext cx="346076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</a:t>
            </a:r>
          </a:p>
        </p:txBody>
      </p:sp>
      <p:sp>
        <p:nvSpPr>
          <p:cNvPr id="493" name="Square"/>
          <p:cNvSpPr/>
          <p:nvPr/>
        </p:nvSpPr>
        <p:spPr>
          <a:xfrm>
            <a:off x="16779695" y="6223000"/>
            <a:ext cx="1270001" cy="1270000"/>
          </a:xfrm>
          <a:prstGeom prst="rect">
            <a:avLst/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94" name=""/>
          <p:cNvSpPr txBox="1"/>
          <p:nvPr/>
        </p:nvSpPr>
        <p:spPr>
          <a:xfrm>
            <a:off x="17265470" y="6667499"/>
            <a:ext cx="298451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b="0">
                <a:solidFill>
                  <a:srgbClr val="94B9BA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</a:t>
            </a:r>
          </a:p>
        </p:txBody>
      </p:sp>
      <p:sp>
        <p:nvSpPr>
          <p:cNvPr id="495" name="Main Course"/>
          <p:cNvSpPr txBox="1"/>
          <p:nvPr/>
        </p:nvSpPr>
        <p:spPr>
          <a:xfrm>
            <a:off x="18454814" y="6632575"/>
            <a:ext cx="1969136" cy="4508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 algn="l"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Main Course</a:t>
            </a:r>
          </a:p>
        </p:txBody>
      </p:sp>
      <p:sp>
        <p:nvSpPr>
          <p:cNvPr id="496" name="Interesting"/>
          <p:cNvSpPr txBox="1"/>
          <p:nvPr/>
        </p:nvSpPr>
        <p:spPr>
          <a:xfrm>
            <a:off x="3960050" y="6632575"/>
            <a:ext cx="1677036" cy="4508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 algn="l"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Interesting</a:t>
            </a:r>
          </a:p>
        </p:txBody>
      </p:sp>
      <p:sp>
        <p:nvSpPr>
          <p:cNvPr id="497" name="Explain"/>
          <p:cNvSpPr txBox="1"/>
          <p:nvPr/>
        </p:nvSpPr>
        <p:spPr>
          <a:xfrm>
            <a:off x="11645264" y="5817236"/>
            <a:ext cx="1093471" cy="450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Explain</a:t>
            </a:r>
          </a:p>
        </p:txBody>
      </p:sp>
      <p:sp>
        <p:nvSpPr>
          <p:cNvPr id="498" name="Quickly harness synergistic and…"/>
          <p:cNvSpPr txBox="1"/>
          <p:nvPr/>
        </p:nvSpPr>
        <p:spPr>
          <a:xfrm>
            <a:off x="9911841" y="6567806"/>
            <a:ext cx="4560317" cy="13309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lnSpc>
                <a:spcPct val="130000"/>
              </a:lnSpc>
              <a:defRPr sz="2000" b="0">
                <a:solidFill>
                  <a:srgbClr val="A3A8AC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Quickly harness synergistic and</a:t>
            </a:r>
          </a:p>
          <a:p>
            <a:pPr>
              <a:lnSpc>
                <a:spcPct val="130000"/>
              </a:lnSpc>
              <a:defRPr sz="2000" b="0">
                <a:solidFill>
                  <a:srgbClr val="A3A8AC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materials. Collaboratively syndicate</a:t>
            </a:r>
          </a:p>
          <a:p>
            <a:pPr>
              <a:lnSpc>
                <a:spcPct val="130000"/>
              </a:lnSpc>
              <a:defRPr sz="2000" b="0">
                <a:solidFill>
                  <a:srgbClr val="A3A8AC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wireless cross.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d"/>
      </p:transition>
    </mc:Choice>
    <mc:Fallback xmlns:a14="http://schemas.microsoft.com/office/drawing/2010/main" xmlns:m="http://schemas.openxmlformats.org/officeDocument/2006/math" xmlns="">
      <p:transition spd="slow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00" name="2D Bar Chart"/>
          <p:cNvGraphicFramePr/>
          <p:nvPr/>
        </p:nvGraphicFramePr>
        <p:xfrm>
          <a:off x="2283122" y="4991103"/>
          <a:ext cx="9922671" cy="64344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01" name="Square"/>
          <p:cNvSpPr/>
          <p:nvPr/>
        </p:nvSpPr>
        <p:spPr>
          <a:xfrm>
            <a:off x="2283122" y="2281039"/>
            <a:ext cx="1270001" cy="1270001"/>
          </a:xfrm>
          <a:prstGeom prst="rect">
            <a:avLst/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502" name=""/>
          <p:cNvSpPr txBox="1"/>
          <p:nvPr/>
        </p:nvSpPr>
        <p:spPr>
          <a:xfrm>
            <a:off x="2745085" y="2725539"/>
            <a:ext cx="346076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</a:t>
            </a:r>
          </a:p>
        </p:txBody>
      </p:sp>
      <p:sp>
        <p:nvSpPr>
          <p:cNvPr id="503" name="Square"/>
          <p:cNvSpPr/>
          <p:nvPr/>
        </p:nvSpPr>
        <p:spPr>
          <a:xfrm>
            <a:off x="6502358" y="2281039"/>
            <a:ext cx="1270001" cy="1270001"/>
          </a:xfrm>
          <a:prstGeom prst="rect">
            <a:avLst/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504" name=""/>
          <p:cNvSpPr txBox="1"/>
          <p:nvPr/>
        </p:nvSpPr>
        <p:spPr>
          <a:xfrm>
            <a:off x="6988133" y="2725539"/>
            <a:ext cx="298451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b="0">
                <a:solidFill>
                  <a:srgbClr val="94B9BA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</a:t>
            </a:r>
          </a:p>
        </p:txBody>
      </p:sp>
      <p:sp>
        <p:nvSpPr>
          <p:cNvPr id="505" name="Main Course"/>
          <p:cNvSpPr txBox="1"/>
          <p:nvPr/>
        </p:nvSpPr>
        <p:spPr>
          <a:xfrm>
            <a:off x="8177478" y="2690615"/>
            <a:ext cx="1969136" cy="450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 algn="l"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Main Course</a:t>
            </a:r>
          </a:p>
        </p:txBody>
      </p:sp>
      <p:sp>
        <p:nvSpPr>
          <p:cNvPr id="506" name="Interesting"/>
          <p:cNvSpPr txBox="1"/>
          <p:nvPr/>
        </p:nvSpPr>
        <p:spPr>
          <a:xfrm>
            <a:off x="3958242" y="2690615"/>
            <a:ext cx="1677036" cy="450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 algn="l"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Interesting</a:t>
            </a:r>
          </a:p>
        </p:txBody>
      </p:sp>
      <p:sp>
        <p:nvSpPr>
          <p:cNvPr id="507" name="Nothing works better…"/>
          <p:cNvSpPr txBox="1"/>
          <p:nvPr/>
        </p:nvSpPr>
        <p:spPr>
          <a:xfrm>
            <a:off x="14287558" y="3866208"/>
            <a:ext cx="7804786" cy="28320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>
              <a:defRPr sz="50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Nothing works better</a:t>
            </a:r>
          </a:p>
          <a:p>
            <a:pPr algn="l">
              <a:defRPr sz="50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than just improving your</a:t>
            </a:r>
          </a:p>
          <a:p>
            <a:pPr algn="l">
              <a:defRPr sz="50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product.</a:t>
            </a:r>
          </a:p>
        </p:txBody>
      </p:sp>
      <p:sp>
        <p:nvSpPr>
          <p:cNvPr id="508" name="Explain"/>
          <p:cNvSpPr txBox="1"/>
          <p:nvPr/>
        </p:nvSpPr>
        <p:spPr>
          <a:xfrm>
            <a:off x="14287558" y="7768264"/>
            <a:ext cx="1093471" cy="450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 algn="l"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Explain</a:t>
            </a:r>
          </a:p>
        </p:txBody>
      </p:sp>
      <p:sp>
        <p:nvSpPr>
          <p:cNvPr id="509" name="Quickly harness synergistic e-markets and…"/>
          <p:cNvSpPr txBox="1"/>
          <p:nvPr/>
        </p:nvSpPr>
        <p:spPr>
          <a:xfrm>
            <a:off x="14287558" y="8518834"/>
            <a:ext cx="5639055" cy="13309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>
              <a:lnSpc>
                <a:spcPct val="130000"/>
              </a:lnSpc>
              <a:defRPr sz="2000" b="0">
                <a:solidFill>
                  <a:srgbClr val="A3A8AC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Quickly harness synergistic e-markets and</a:t>
            </a:r>
          </a:p>
          <a:p>
            <a:pPr algn="l">
              <a:lnSpc>
                <a:spcPct val="130000"/>
              </a:lnSpc>
              <a:defRPr sz="2000" b="0">
                <a:solidFill>
                  <a:srgbClr val="A3A8AC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efficient materials. Collaboratively syndicate</a:t>
            </a:r>
          </a:p>
          <a:p>
            <a:pPr algn="l">
              <a:lnSpc>
                <a:spcPct val="130000"/>
              </a:lnSpc>
              <a:defRPr sz="2000" b="0">
                <a:solidFill>
                  <a:srgbClr val="A3A8AC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wireless functionalities via cross.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d"/>
      </p:transition>
    </mc:Choice>
    <mc:Fallback xmlns:a14="http://schemas.microsoft.com/office/drawing/2010/main" xmlns:m="http://schemas.openxmlformats.org/officeDocument/2006/math"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quare"/>
          <p:cNvSpPr/>
          <p:nvPr/>
        </p:nvSpPr>
        <p:spPr>
          <a:xfrm>
            <a:off x="12192000" y="3746500"/>
            <a:ext cx="1270000" cy="1270000"/>
          </a:xfrm>
          <a:prstGeom prst="rect">
            <a:avLst/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52" name=""/>
          <p:cNvSpPr txBox="1"/>
          <p:nvPr/>
        </p:nvSpPr>
        <p:spPr>
          <a:xfrm>
            <a:off x="12582524" y="4190999"/>
            <a:ext cx="488951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rPr dirty="0"/>
              <a:t></a:t>
            </a:r>
          </a:p>
        </p:txBody>
      </p:sp>
      <p:sp>
        <p:nvSpPr>
          <p:cNvPr id="53" name="Square"/>
          <p:cNvSpPr/>
          <p:nvPr/>
        </p:nvSpPr>
        <p:spPr>
          <a:xfrm>
            <a:off x="12192000" y="5397500"/>
            <a:ext cx="1270000" cy="1270000"/>
          </a:xfrm>
          <a:prstGeom prst="rect">
            <a:avLst/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54" name=""/>
          <p:cNvSpPr txBox="1"/>
          <p:nvPr/>
        </p:nvSpPr>
        <p:spPr>
          <a:xfrm>
            <a:off x="12630149" y="5841999"/>
            <a:ext cx="393701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b="0">
                <a:solidFill>
                  <a:srgbClr val="94B9BA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rPr dirty="0"/>
              <a:t></a:t>
            </a:r>
          </a:p>
        </p:txBody>
      </p:sp>
      <p:sp>
        <p:nvSpPr>
          <p:cNvPr id="55" name="Square"/>
          <p:cNvSpPr/>
          <p:nvPr/>
        </p:nvSpPr>
        <p:spPr>
          <a:xfrm>
            <a:off x="12192000" y="8699500"/>
            <a:ext cx="1270000" cy="1270000"/>
          </a:xfrm>
          <a:prstGeom prst="rect">
            <a:avLst/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56" name=""/>
          <p:cNvSpPr txBox="1"/>
          <p:nvPr/>
        </p:nvSpPr>
        <p:spPr>
          <a:xfrm>
            <a:off x="12630149" y="9143999"/>
            <a:ext cx="393701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rPr dirty="0"/>
              <a:t></a:t>
            </a:r>
          </a:p>
        </p:txBody>
      </p:sp>
      <p:sp>
        <p:nvSpPr>
          <p:cNvPr id="57" name="Square"/>
          <p:cNvSpPr/>
          <p:nvPr/>
        </p:nvSpPr>
        <p:spPr>
          <a:xfrm>
            <a:off x="12192000" y="7048500"/>
            <a:ext cx="1270000" cy="1270000"/>
          </a:xfrm>
          <a:prstGeom prst="rect">
            <a:avLst/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58" name=""/>
          <p:cNvSpPr txBox="1"/>
          <p:nvPr/>
        </p:nvSpPr>
        <p:spPr>
          <a:xfrm>
            <a:off x="12630149" y="7492999"/>
            <a:ext cx="393701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rPr dirty="0"/>
              <a:t></a:t>
            </a:r>
          </a:p>
        </p:txBody>
      </p:sp>
      <p:sp>
        <p:nvSpPr>
          <p:cNvPr id="59" name="Smart Layers"/>
          <p:cNvSpPr txBox="1"/>
          <p:nvPr/>
        </p:nvSpPr>
        <p:spPr>
          <a:xfrm>
            <a:off x="13843000" y="5807075"/>
            <a:ext cx="2041525" cy="4508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 algn="l"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Smart Layers</a:t>
            </a:r>
          </a:p>
        </p:txBody>
      </p:sp>
      <p:sp>
        <p:nvSpPr>
          <p:cNvPr id="60" name="Easy to use"/>
          <p:cNvSpPr txBox="1"/>
          <p:nvPr/>
        </p:nvSpPr>
        <p:spPr>
          <a:xfrm>
            <a:off x="13843000" y="7458075"/>
            <a:ext cx="1761490" cy="4508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 algn="l"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Easy to use</a:t>
            </a:r>
          </a:p>
        </p:txBody>
      </p:sp>
      <p:sp>
        <p:nvSpPr>
          <p:cNvPr id="61" name="Good Structure"/>
          <p:cNvSpPr txBox="1"/>
          <p:nvPr/>
        </p:nvSpPr>
        <p:spPr>
          <a:xfrm>
            <a:off x="13843000" y="9109075"/>
            <a:ext cx="2401253" cy="4508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 algn="l"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Good Structure</a:t>
            </a:r>
          </a:p>
        </p:txBody>
      </p:sp>
      <p:sp>
        <p:nvSpPr>
          <p:cNvPr id="62" name="Cloud Data"/>
          <p:cNvSpPr txBox="1"/>
          <p:nvPr/>
        </p:nvSpPr>
        <p:spPr>
          <a:xfrm>
            <a:off x="13843000" y="4156075"/>
            <a:ext cx="1793875" cy="4508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 algn="l"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Cloud Data</a:t>
            </a:r>
          </a:p>
        </p:txBody>
      </p:sp>
      <p:sp>
        <p:nvSpPr>
          <p:cNvPr id="63" name="Nothing works better…"/>
          <p:cNvSpPr txBox="1"/>
          <p:nvPr/>
        </p:nvSpPr>
        <p:spPr>
          <a:xfrm>
            <a:off x="2283122" y="5441951"/>
            <a:ext cx="7804786" cy="28320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>
              <a:defRPr sz="50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Nothing works better</a:t>
            </a:r>
          </a:p>
          <a:p>
            <a:pPr algn="l">
              <a:defRPr sz="50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than just improving your</a:t>
            </a:r>
          </a:p>
          <a:p>
            <a:pPr algn="l">
              <a:defRPr sz="50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product.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push dir="d"/>
      </p:transition>
    </mc:Choice>
    <mc:Fallback xmlns:a14="http://schemas.microsoft.com/office/drawing/2010/main" xmlns:m="http://schemas.openxmlformats.org/officeDocument/2006/math" xmlns="">
      <p:transition spd="fast"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1" name="2D Column Chart"/>
          <p:cNvGraphicFramePr/>
          <p:nvPr/>
        </p:nvGraphicFramePr>
        <p:xfrm>
          <a:off x="2283122" y="4991103"/>
          <a:ext cx="9405305" cy="64344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12" name="Nothing works better…"/>
          <p:cNvSpPr txBox="1"/>
          <p:nvPr/>
        </p:nvSpPr>
        <p:spPr>
          <a:xfrm>
            <a:off x="14287558" y="3866208"/>
            <a:ext cx="7804786" cy="28320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>
              <a:defRPr sz="50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Nothing works better</a:t>
            </a:r>
          </a:p>
          <a:p>
            <a:pPr algn="l">
              <a:defRPr sz="50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than just improving your</a:t>
            </a:r>
          </a:p>
          <a:p>
            <a:pPr algn="l">
              <a:defRPr sz="50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product.</a:t>
            </a:r>
          </a:p>
        </p:txBody>
      </p:sp>
      <p:sp>
        <p:nvSpPr>
          <p:cNvPr id="513" name="Explain"/>
          <p:cNvSpPr txBox="1"/>
          <p:nvPr/>
        </p:nvSpPr>
        <p:spPr>
          <a:xfrm>
            <a:off x="14287558" y="7768264"/>
            <a:ext cx="1093471" cy="450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 algn="l"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Explain</a:t>
            </a:r>
          </a:p>
        </p:txBody>
      </p:sp>
      <p:sp>
        <p:nvSpPr>
          <p:cNvPr id="514" name="Quickly harness synergistic e-markets and…"/>
          <p:cNvSpPr txBox="1"/>
          <p:nvPr/>
        </p:nvSpPr>
        <p:spPr>
          <a:xfrm>
            <a:off x="14287558" y="8518834"/>
            <a:ext cx="5639055" cy="13309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>
              <a:lnSpc>
                <a:spcPct val="130000"/>
              </a:lnSpc>
              <a:defRPr sz="2000" b="0">
                <a:solidFill>
                  <a:srgbClr val="A3A8AC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Quickly harness synergistic e-markets and</a:t>
            </a:r>
          </a:p>
          <a:p>
            <a:pPr algn="l">
              <a:lnSpc>
                <a:spcPct val="130000"/>
              </a:lnSpc>
              <a:defRPr sz="2000" b="0">
                <a:solidFill>
                  <a:srgbClr val="A3A8AC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efficient materials. Collaboratively syndicate</a:t>
            </a:r>
          </a:p>
          <a:p>
            <a:pPr algn="l">
              <a:lnSpc>
                <a:spcPct val="130000"/>
              </a:lnSpc>
              <a:defRPr sz="2000" b="0">
                <a:solidFill>
                  <a:srgbClr val="A3A8AC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wireless functionalities via cross.</a:t>
            </a:r>
          </a:p>
        </p:txBody>
      </p:sp>
      <p:sp>
        <p:nvSpPr>
          <p:cNvPr id="515" name="Square"/>
          <p:cNvSpPr/>
          <p:nvPr/>
        </p:nvSpPr>
        <p:spPr>
          <a:xfrm>
            <a:off x="2283122" y="2281039"/>
            <a:ext cx="1270001" cy="1270001"/>
          </a:xfrm>
          <a:prstGeom prst="rect">
            <a:avLst/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516" name=""/>
          <p:cNvSpPr txBox="1"/>
          <p:nvPr/>
        </p:nvSpPr>
        <p:spPr>
          <a:xfrm>
            <a:off x="2745085" y="2725539"/>
            <a:ext cx="346076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</a:t>
            </a:r>
          </a:p>
        </p:txBody>
      </p:sp>
      <p:sp>
        <p:nvSpPr>
          <p:cNvPr id="517" name="Square"/>
          <p:cNvSpPr/>
          <p:nvPr/>
        </p:nvSpPr>
        <p:spPr>
          <a:xfrm>
            <a:off x="6502358" y="2281039"/>
            <a:ext cx="1270001" cy="1270001"/>
          </a:xfrm>
          <a:prstGeom prst="rect">
            <a:avLst/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518" name=""/>
          <p:cNvSpPr txBox="1"/>
          <p:nvPr/>
        </p:nvSpPr>
        <p:spPr>
          <a:xfrm>
            <a:off x="6988133" y="2725539"/>
            <a:ext cx="298451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b="0">
                <a:solidFill>
                  <a:srgbClr val="94B9BA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</a:t>
            </a:r>
          </a:p>
        </p:txBody>
      </p:sp>
      <p:sp>
        <p:nvSpPr>
          <p:cNvPr id="519" name="Main Course"/>
          <p:cNvSpPr txBox="1"/>
          <p:nvPr/>
        </p:nvSpPr>
        <p:spPr>
          <a:xfrm>
            <a:off x="8177478" y="2690615"/>
            <a:ext cx="1969136" cy="450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 algn="l"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Main Course</a:t>
            </a:r>
          </a:p>
        </p:txBody>
      </p:sp>
      <p:sp>
        <p:nvSpPr>
          <p:cNvPr id="520" name="Interesting"/>
          <p:cNvSpPr txBox="1"/>
          <p:nvPr/>
        </p:nvSpPr>
        <p:spPr>
          <a:xfrm>
            <a:off x="3958242" y="2690615"/>
            <a:ext cx="1677036" cy="450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 algn="l"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Interesting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d"/>
      </p:transition>
    </mc:Choice>
    <mc:Fallback xmlns:a14="http://schemas.microsoft.com/office/drawing/2010/main" xmlns:m="http://schemas.openxmlformats.org/officeDocument/2006/math" xmlns="">
      <p:transition spd="slow"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" name="Rectangle"/>
          <p:cNvSpPr/>
          <p:nvPr/>
        </p:nvSpPr>
        <p:spPr>
          <a:xfrm>
            <a:off x="14249145" y="2312789"/>
            <a:ext cx="1270001" cy="9090422"/>
          </a:xfrm>
          <a:prstGeom prst="rect">
            <a:avLst/>
          </a:prstGeom>
          <a:ln w="63500">
            <a:solidFill>
              <a:srgbClr val="94B9BA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523" name="Square"/>
          <p:cNvSpPr/>
          <p:nvPr/>
        </p:nvSpPr>
        <p:spPr>
          <a:xfrm>
            <a:off x="14280895" y="6223000"/>
            <a:ext cx="1270001" cy="1270000"/>
          </a:xfrm>
          <a:prstGeom prst="rect">
            <a:avLst/>
          </a:prstGeom>
          <a:solidFill>
            <a:srgbClr val="94B9BA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524" name="Explain"/>
          <p:cNvSpPr txBox="1"/>
          <p:nvPr/>
        </p:nvSpPr>
        <p:spPr>
          <a:xfrm>
            <a:off x="16453290" y="5817236"/>
            <a:ext cx="1093471" cy="450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 algn="l"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Explain</a:t>
            </a:r>
          </a:p>
        </p:txBody>
      </p:sp>
      <p:sp>
        <p:nvSpPr>
          <p:cNvPr id="525" name="Quickly harness synergistic e-markets and…"/>
          <p:cNvSpPr txBox="1"/>
          <p:nvPr/>
        </p:nvSpPr>
        <p:spPr>
          <a:xfrm>
            <a:off x="16453290" y="6567806"/>
            <a:ext cx="5639055" cy="13309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>
              <a:lnSpc>
                <a:spcPct val="130000"/>
              </a:lnSpc>
              <a:defRPr sz="2000" b="0">
                <a:solidFill>
                  <a:srgbClr val="A3A8AC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Quickly harness synergistic e-markets and</a:t>
            </a:r>
          </a:p>
          <a:p>
            <a:pPr algn="l">
              <a:lnSpc>
                <a:spcPct val="130000"/>
              </a:lnSpc>
              <a:defRPr sz="2000" b="0">
                <a:solidFill>
                  <a:srgbClr val="A3A8AC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efficient materials. Collaboratively syndicate</a:t>
            </a:r>
          </a:p>
          <a:p>
            <a:pPr algn="l">
              <a:lnSpc>
                <a:spcPct val="130000"/>
              </a:lnSpc>
              <a:defRPr sz="2000" b="0">
                <a:solidFill>
                  <a:srgbClr val="A3A8AC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wireless functionalities via cross.</a:t>
            </a:r>
          </a:p>
        </p:txBody>
      </p:sp>
      <p:sp>
        <p:nvSpPr>
          <p:cNvPr id="526" name="20"/>
          <p:cNvSpPr txBox="1"/>
          <p:nvPr/>
        </p:nvSpPr>
        <p:spPr>
          <a:xfrm>
            <a:off x="11874821" y="5969003"/>
            <a:ext cx="1503681" cy="17779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>
            <a:spAutoFit/>
          </a:bodyPr>
          <a:lstStyle>
            <a:lvl1pPr algn="r">
              <a:defRPr sz="100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rPr dirty="0"/>
              <a:t>20</a:t>
            </a:r>
          </a:p>
        </p:txBody>
      </p:sp>
      <p:sp>
        <p:nvSpPr>
          <p:cNvPr id="527" name="100%"/>
          <p:cNvSpPr txBox="1"/>
          <p:nvPr/>
        </p:nvSpPr>
        <p:spPr>
          <a:xfrm>
            <a:off x="16453290" y="2281039"/>
            <a:ext cx="680721" cy="450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 algn="l"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100%</a:t>
            </a:r>
          </a:p>
        </p:txBody>
      </p:sp>
      <p:sp>
        <p:nvSpPr>
          <p:cNvPr id="528" name="0%"/>
          <p:cNvSpPr txBox="1"/>
          <p:nvPr/>
        </p:nvSpPr>
        <p:spPr>
          <a:xfrm>
            <a:off x="16453290" y="10984112"/>
            <a:ext cx="402591" cy="450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 algn="l"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0%</a:t>
            </a:r>
          </a:p>
        </p:txBody>
      </p:sp>
      <p:sp>
        <p:nvSpPr>
          <p:cNvPr id="529" name="Square"/>
          <p:cNvSpPr/>
          <p:nvPr/>
        </p:nvSpPr>
        <p:spPr>
          <a:xfrm>
            <a:off x="2283122" y="3746500"/>
            <a:ext cx="1270001" cy="1270000"/>
          </a:xfrm>
          <a:prstGeom prst="rect">
            <a:avLst/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530" name=""/>
          <p:cNvSpPr txBox="1"/>
          <p:nvPr/>
        </p:nvSpPr>
        <p:spPr>
          <a:xfrm>
            <a:off x="2673646" y="4190999"/>
            <a:ext cx="488951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</a:t>
            </a:r>
          </a:p>
        </p:txBody>
      </p:sp>
      <p:sp>
        <p:nvSpPr>
          <p:cNvPr id="531" name="Square"/>
          <p:cNvSpPr/>
          <p:nvPr/>
        </p:nvSpPr>
        <p:spPr>
          <a:xfrm>
            <a:off x="2283122" y="5397500"/>
            <a:ext cx="1270001" cy="1270000"/>
          </a:xfrm>
          <a:prstGeom prst="rect">
            <a:avLst/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532" name=""/>
          <p:cNvSpPr txBox="1"/>
          <p:nvPr/>
        </p:nvSpPr>
        <p:spPr>
          <a:xfrm>
            <a:off x="2721271" y="5841999"/>
            <a:ext cx="393701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b="0">
                <a:solidFill>
                  <a:srgbClr val="94B9BA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</a:t>
            </a:r>
          </a:p>
        </p:txBody>
      </p:sp>
      <p:sp>
        <p:nvSpPr>
          <p:cNvPr id="533" name="Square"/>
          <p:cNvSpPr/>
          <p:nvPr/>
        </p:nvSpPr>
        <p:spPr>
          <a:xfrm>
            <a:off x="2283122" y="8699500"/>
            <a:ext cx="1270001" cy="1270000"/>
          </a:xfrm>
          <a:prstGeom prst="rect">
            <a:avLst/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534" name=""/>
          <p:cNvSpPr txBox="1"/>
          <p:nvPr/>
        </p:nvSpPr>
        <p:spPr>
          <a:xfrm>
            <a:off x="2721271" y="9143999"/>
            <a:ext cx="393701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</a:t>
            </a:r>
          </a:p>
        </p:txBody>
      </p:sp>
      <p:sp>
        <p:nvSpPr>
          <p:cNvPr id="535" name="Square"/>
          <p:cNvSpPr/>
          <p:nvPr/>
        </p:nvSpPr>
        <p:spPr>
          <a:xfrm>
            <a:off x="2283122" y="7048500"/>
            <a:ext cx="1270001" cy="1270000"/>
          </a:xfrm>
          <a:prstGeom prst="rect">
            <a:avLst/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536" name=""/>
          <p:cNvSpPr txBox="1"/>
          <p:nvPr/>
        </p:nvSpPr>
        <p:spPr>
          <a:xfrm>
            <a:off x="2721271" y="7492999"/>
            <a:ext cx="393701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rPr dirty="0"/>
              <a:t></a:t>
            </a:r>
          </a:p>
        </p:txBody>
      </p:sp>
      <p:sp>
        <p:nvSpPr>
          <p:cNvPr id="537" name="Smart Layers"/>
          <p:cNvSpPr txBox="1"/>
          <p:nvPr/>
        </p:nvSpPr>
        <p:spPr>
          <a:xfrm>
            <a:off x="3934122" y="5807075"/>
            <a:ext cx="2041526" cy="4508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 algn="l"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Smart Layers</a:t>
            </a:r>
          </a:p>
        </p:txBody>
      </p:sp>
      <p:sp>
        <p:nvSpPr>
          <p:cNvPr id="538" name="Easy to use"/>
          <p:cNvSpPr txBox="1"/>
          <p:nvPr/>
        </p:nvSpPr>
        <p:spPr>
          <a:xfrm>
            <a:off x="3934122" y="7458075"/>
            <a:ext cx="1761491" cy="4508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 algn="l"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Easy to use</a:t>
            </a:r>
          </a:p>
        </p:txBody>
      </p:sp>
      <p:sp>
        <p:nvSpPr>
          <p:cNvPr id="539" name="Good Structure"/>
          <p:cNvSpPr txBox="1"/>
          <p:nvPr/>
        </p:nvSpPr>
        <p:spPr>
          <a:xfrm>
            <a:off x="3934122" y="9109075"/>
            <a:ext cx="2401254" cy="4508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 algn="l"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Good Structure</a:t>
            </a:r>
          </a:p>
        </p:txBody>
      </p:sp>
      <p:sp>
        <p:nvSpPr>
          <p:cNvPr id="540" name="Cloud Data"/>
          <p:cNvSpPr txBox="1"/>
          <p:nvPr/>
        </p:nvSpPr>
        <p:spPr>
          <a:xfrm>
            <a:off x="3934122" y="4156075"/>
            <a:ext cx="1793876" cy="4508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 algn="l"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Cloud Data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d"/>
      </p:transition>
    </mc:Choice>
    <mc:Fallback xmlns:a14="http://schemas.microsoft.com/office/drawing/2010/main" xmlns:m="http://schemas.openxmlformats.org/officeDocument/2006/math" xmlns="">
      <p:transition spd="slow">
        <p:fade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05CACE9-39B7-4552-A81C-C3A493ED009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43" name="Rectangle"/>
          <p:cNvSpPr/>
          <p:nvPr/>
        </p:nvSpPr>
        <p:spPr>
          <a:xfrm>
            <a:off x="12192000" y="-1"/>
            <a:ext cx="9909076" cy="11430001"/>
          </a:xfrm>
          <a:prstGeom prst="rect">
            <a:avLst/>
          </a:prstGeom>
          <a:solidFill>
            <a:srgbClr val="94B9BA">
              <a:alpha val="6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544" name="Nothing works better…"/>
          <p:cNvSpPr txBox="1"/>
          <p:nvPr/>
        </p:nvSpPr>
        <p:spPr>
          <a:xfrm>
            <a:off x="13244145" y="7651751"/>
            <a:ext cx="7804786" cy="28320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>
              <a:defRPr sz="50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Nothing works better</a:t>
            </a:r>
          </a:p>
          <a:p>
            <a:pPr algn="l">
              <a:defRPr sz="50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than just improving your</a:t>
            </a:r>
          </a:p>
          <a:p>
            <a:pPr algn="l">
              <a:defRPr sz="50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product.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d"/>
      </p:transition>
    </mc:Choice>
    <mc:Fallback xmlns:a14="http://schemas.microsoft.com/office/drawing/2010/main" xmlns:m="http://schemas.openxmlformats.org/officeDocument/2006/math"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quare"/>
          <p:cNvSpPr/>
          <p:nvPr/>
        </p:nvSpPr>
        <p:spPr>
          <a:xfrm>
            <a:off x="5650011" y="5270500"/>
            <a:ext cx="3175001" cy="3175000"/>
          </a:xfrm>
          <a:prstGeom prst="rect">
            <a:avLst/>
          </a:prstGeom>
          <a:solidFill>
            <a:srgbClr val="94B9BA">
              <a:alpha val="5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67" name="Nothing works better…"/>
          <p:cNvSpPr txBox="1"/>
          <p:nvPr/>
        </p:nvSpPr>
        <p:spPr>
          <a:xfrm>
            <a:off x="14287558" y="5441951"/>
            <a:ext cx="7804786" cy="28320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>
              <a:defRPr sz="50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Nothing works better</a:t>
            </a:r>
          </a:p>
          <a:p>
            <a:pPr algn="l">
              <a:defRPr sz="50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than just improving your</a:t>
            </a:r>
          </a:p>
          <a:p>
            <a:pPr algn="l">
              <a:defRPr sz="50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product.</a:t>
            </a:r>
          </a:p>
        </p:txBody>
      </p:sp>
      <p:sp>
        <p:nvSpPr>
          <p:cNvPr id="68" name="Marketing"/>
          <p:cNvSpPr txBox="1"/>
          <p:nvPr/>
        </p:nvSpPr>
        <p:spPr>
          <a:xfrm>
            <a:off x="14287558" y="9347836"/>
            <a:ext cx="1556704" cy="450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 algn="l"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Marketing</a:t>
            </a:r>
          </a:p>
        </p:txBody>
      </p:sp>
      <p:sp>
        <p:nvSpPr>
          <p:cNvPr id="69" name="Quickly harness synergistic e-markets and…"/>
          <p:cNvSpPr txBox="1"/>
          <p:nvPr/>
        </p:nvSpPr>
        <p:spPr>
          <a:xfrm>
            <a:off x="14287558" y="10098405"/>
            <a:ext cx="5639055" cy="13309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>
              <a:lnSpc>
                <a:spcPct val="130000"/>
              </a:lnSpc>
              <a:defRPr sz="2000" b="0">
                <a:solidFill>
                  <a:srgbClr val="A3A8AC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Quickly harness synergistic e-markets and</a:t>
            </a:r>
          </a:p>
          <a:p>
            <a:pPr algn="l">
              <a:lnSpc>
                <a:spcPct val="130000"/>
              </a:lnSpc>
              <a:defRPr sz="2000" b="0">
                <a:solidFill>
                  <a:srgbClr val="A3A8AC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efficient materials. Collaboratively syndicate</a:t>
            </a:r>
          </a:p>
          <a:p>
            <a:pPr algn="l">
              <a:lnSpc>
                <a:spcPct val="130000"/>
              </a:lnSpc>
              <a:defRPr sz="2000" b="0">
                <a:solidFill>
                  <a:srgbClr val="A3A8AC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wireless functionalities via cross.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9E6ACB8-5D8E-439C-A57A-5F7CE9F9FE5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checker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Nothing works better…"/>
          <p:cNvSpPr txBox="1"/>
          <p:nvPr/>
        </p:nvSpPr>
        <p:spPr>
          <a:xfrm rot="16200000">
            <a:off x="-203222" y="6107094"/>
            <a:ext cx="7804786" cy="28320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>
              <a:defRPr sz="50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Nothing works better</a:t>
            </a:r>
          </a:p>
          <a:p>
            <a:pPr algn="l">
              <a:defRPr sz="50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than just improving your</a:t>
            </a:r>
          </a:p>
          <a:p>
            <a:pPr algn="l">
              <a:defRPr sz="50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product.</a:t>
            </a:r>
          </a:p>
        </p:txBody>
      </p:sp>
      <p:sp>
        <p:nvSpPr>
          <p:cNvPr id="73" name="Marketing"/>
          <p:cNvSpPr txBox="1"/>
          <p:nvPr/>
        </p:nvSpPr>
        <p:spPr>
          <a:xfrm>
            <a:off x="16453290" y="2281039"/>
            <a:ext cx="1556703" cy="450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 algn="l"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Marketing</a:t>
            </a:r>
          </a:p>
        </p:txBody>
      </p:sp>
      <p:sp>
        <p:nvSpPr>
          <p:cNvPr id="74" name="Quickly harness synergistic e-markets and…"/>
          <p:cNvSpPr txBox="1"/>
          <p:nvPr/>
        </p:nvSpPr>
        <p:spPr>
          <a:xfrm>
            <a:off x="16453290" y="3031607"/>
            <a:ext cx="5639055" cy="13309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>
              <a:lnSpc>
                <a:spcPct val="130000"/>
              </a:lnSpc>
              <a:defRPr sz="2000" b="0">
                <a:solidFill>
                  <a:srgbClr val="A3A8AC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Quickly harness synergistic e-markets and</a:t>
            </a:r>
          </a:p>
          <a:p>
            <a:pPr algn="l">
              <a:lnSpc>
                <a:spcPct val="130000"/>
              </a:lnSpc>
              <a:defRPr sz="2000" b="0">
                <a:solidFill>
                  <a:srgbClr val="A3A8AC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efficient materials. Collaboratively syndicate</a:t>
            </a:r>
          </a:p>
          <a:p>
            <a:pPr algn="l">
              <a:lnSpc>
                <a:spcPct val="130000"/>
              </a:lnSpc>
              <a:defRPr sz="2000" b="0">
                <a:solidFill>
                  <a:srgbClr val="A3A8AC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wireless functionalities via cross.</a:t>
            </a:r>
          </a:p>
        </p:txBody>
      </p:sp>
      <p:sp>
        <p:nvSpPr>
          <p:cNvPr id="75" name="Design"/>
          <p:cNvSpPr txBox="1"/>
          <p:nvPr/>
        </p:nvSpPr>
        <p:spPr>
          <a:xfrm>
            <a:off x="16453290" y="5817236"/>
            <a:ext cx="1084263" cy="450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 algn="l"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Design</a:t>
            </a:r>
          </a:p>
        </p:txBody>
      </p:sp>
      <p:sp>
        <p:nvSpPr>
          <p:cNvPr id="76" name="Quickly harness synergistic e-markets and…"/>
          <p:cNvSpPr txBox="1"/>
          <p:nvPr/>
        </p:nvSpPr>
        <p:spPr>
          <a:xfrm>
            <a:off x="16453290" y="6567806"/>
            <a:ext cx="5639055" cy="13309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>
              <a:lnSpc>
                <a:spcPct val="130000"/>
              </a:lnSpc>
              <a:defRPr sz="2000" b="0">
                <a:solidFill>
                  <a:srgbClr val="A3A8AC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Quickly harness synergistic e-markets and</a:t>
            </a:r>
          </a:p>
          <a:p>
            <a:pPr algn="l">
              <a:lnSpc>
                <a:spcPct val="130000"/>
              </a:lnSpc>
              <a:defRPr sz="2000" b="0">
                <a:solidFill>
                  <a:srgbClr val="A3A8AC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efficient materials. Collaboratively syndicate</a:t>
            </a:r>
          </a:p>
          <a:p>
            <a:pPr algn="l">
              <a:lnSpc>
                <a:spcPct val="130000"/>
              </a:lnSpc>
              <a:defRPr sz="2000" b="0">
                <a:solidFill>
                  <a:srgbClr val="A3A8AC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wireless functionalities via cross.</a:t>
            </a:r>
          </a:p>
        </p:txBody>
      </p:sp>
      <p:grpSp>
        <p:nvGrpSpPr>
          <p:cNvPr id="79" name="Group"/>
          <p:cNvGrpSpPr/>
          <p:nvPr/>
        </p:nvGrpSpPr>
        <p:grpSpPr>
          <a:xfrm>
            <a:off x="16453290" y="9353434"/>
            <a:ext cx="5639055" cy="2081527"/>
            <a:chOff x="0" y="0"/>
            <a:chExt cx="5639053" cy="2081526"/>
          </a:xfrm>
        </p:grpSpPr>
        <p:sp>
          <p:nvSpPr>
            <p:cNvPr id="77" name="Structure"/>
            <p:cNvSpPr txBox="1"/>
            <p:nvPr/>
          </p:nvSpPr>
          <p:spPr>
            <a:xfrm>
              <a:off x="0" y="0"/>
              <a:ext cx="1447800" cy="4508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algn="l">
                <a:defRPr sz="2500" b="0">
                  <a:solidFill>
                    <a:srgbClr val="F7F9FF"/>
                  </a:solidFill>
                  <a:latin typeface="Poppins Light"/>
                  <a:ea typeface="Poppins Light"/>
                  <a:cs typeface="Poppins Light"/>
                  <a:sym typeface="Poppins Light"/>
                </a:defRPr>
              </a:lvl1pPr>
            </a:lstStyle>
            <a:p>
              <a:r>
                <a:t>Structure</a:t>
              </a:r>
            </a:p>
          </p:txBody>
        </p:sp>
        <p:sp>
          <p:nvSpPr>
            <p:cNvPr id="78" name="Quickly harness synergistic e-markets and…"/>
            <p:cNvSpPr txBox="1"/>
            <p:nvPr/>
          </p:nvSpPr>
          <p:spPr>
            <a:xfrm>
              <a:off x="0" y="750568"/>
              <a:ext cx="5639054" cy="133095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/>
            <a:p>
              <a:pPr algn="l">
                <a:lnSpc>
                  <a:spcPct val="130000"/>
                </a:lnSpc>
                <a:defRPr sz="2000" b="0">
                  <a:solidFill>
                    <a:srgbClr val="A3A8AC"/>
                  </a:solidFill>
                  <a:latin typeface="Poppins Light"/>
                  <a:ea typeface="Poppins Light"/>
                  <a:cs typeface="Poppins Light"/>
                  <a:sym typeface="Poppins Light"/>
                </a:defRPr>
              </a:pPr>
              <a:r>
                <a:t>Quickly harness synergistic e-markets and</a:t>
              </a:r>
            </a:p>
            <a:p>
              <a:pPr algn="l">
                <a:lnSpc>
                  <a:spcPct val="130000"/>
                </a:lnSpc>
                <a:defRPr sz="2000" b="0">
                  <a:solidFill>
                    <a:srgbClr val="A3A8AC"/>
                  </a:solidFill>
                  <a:latin typeface="Poppins Light"/>
                  <a:ea typeface="Poppins Light"/>
                  <a:cs typeface="Poppins Light"/>
                  <a:sym typeface="Poppins Light"/>
                </a:defRPr>
              </a:pPr>
              <a:r>
                <a:t>efficient materials. Collaboratively syndicate</a:t>
              </a:r>
            </a:p>
            <a:p>
              <a:pPr algn="l">
                <a:lnSpc>
                  <a:spcPct val="130000"/>
                </a:lnSpc>
                <a:defRPr sz="2000" b="0">
                  <a:solidFill>
                    <a:srgbClr val="A3A8AC"/>
                  </a:solidFill>
                  <a:latin typeface="Poppins Light"/>
                  <a:ea typeface="Poppins Light"/>
                  <a:cs typeface="Poppins Light"/>
                  <a:sym typeface="Poppins Light"/>
                </a:defRPr>
              </a:pPr>
              <a:r>
                <a:t>wireless functionalities via cross.</a:t>
              </a:r>
            </a:p>
          </p:txBody>
        </p:sp>
      </p:grpSp>
      <p:sp>
        <p:nvSpPr>
          <p:cNvPr id="80" name="Circle"/>
          <p:cNvSpPr/>
          <p:nvPr/>
        </p:nvSpPr>
        <p:spPr>
          <a:xfrm>
            <a:off x="15570200" y="3258302"/>
            <a:ext cx="127000" cy="127001"/>
          </a:xfrm>
          <a:prstGeom prst="ellipse">
            <a:avLst/>
          </a:prstGeom>
          <a:solidFill>
            <a:srgbClr val="94B9BA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1" name="Circle"/>
          <p:cNvSpPr/>
          <p:nvPr/>
        </p:nvSpPr>
        <p:spPr>
          <a:xfrm>
            <a:off x="15570200" y="6794500"/>
            <a:ext cx="127000" cy="127000"/>
          </a:xfrm>
          <a:prstGeom prst="ellipse">
            <a:avLst/>
          </a:prstGeom>
          <a:solidFill>
            <a:srgbClr val="94B9BA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2" name="Circle"/>
          <p:cNvSpPr/>
          <p:nvPr/>
        </p:nvSpPr>
        <p:spPr>
          <a:xfrm>
            <a:off x="15570200" y="10330698"/>
            <a:ext cx="127000" cy="127001"/>
          </a:xfrm>
          <a:prstGeom prst="ellipse">
            <a:avLst/>
          </a:prstGeom>
          <a:solidFill>
            <a:srgbClr val="94B9BA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F7E909A-4096-49CD-971B-25A26334D4D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over/>
      </p:transition>
    </mc:Choice>
    <mc:Fallback xmlns:a14="http://schemas.microsoft.com/office/drawing/2010/main" xmlns:m="http://schemas.openxmlformats.org/officeDocument/2006/math"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Center"/>
          <p:cNvSpPr txBox="1"/>
          <p:nvPr/>
        </p:nvSpPr>
        <p:spPr>
          <a:xfrm>
            <a:off x="13202344" y="4491038"/>
            <a:ext cx="1086804" cy="450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 algn="l"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Center</a:t>
            </a:r>
          </a:p>
        </p:txBody>
      </p:sp>
      <p:sp>
        <p:nvSpPr>
          <p:cNvPr id="85" name="Rectangle"/>
          <p:cNvSpPr/>
          <p:nvPr/>
        </p:nvSpPr>
        <p:spPr>
          <a:xfrm>
            <a:off x="13202344" y="5249862"/>
            <a:ext cx="8890001" cy="63501"/>
          </a:xfrm>
          <a:prstGeom prst="rect">
            <a:avLst/>
          </a:prstGeom>
          <a:solidFill>
            <a:srgbClr val="F7F9FF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6" name="Rectangle"/>
          <p:cNvSpPr/>
          <p:nvPr/>
        </p:nvSpPr>
        <p:spPr>
          <a:xfrm>
            <a:off x="13202344" y="5249862"/>
            <a:ext cx="6985001" cy="63501"/>
          </a:xfrm>
          <a:prstGeom prst="rect">
            <a:avLst/>
          </a:prstGeom>
          <a:solidFill>
            <a:srgbClr val="94B9BA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7" name="80"/>
          <p:cNvSpPr txBox="1"/>
          <p:nvPr/>
        </p:nvSpPr>
        <p:spPr>
          <a:xfrm>
            <a:off x="21690072" y="4491038"/>
            <a:ext cx="402273" cy="450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 algn="r"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80</a:t>
            </a:r>
          </a:p>
        </p:txBody>
      </p:sp>
      <p:sp>
        <p:nvSpPr>
          <p:cNvPr id="88" name="Inside"/>
          <p:cNvSpPr txBox="1"/>
          <p:nvPr/>
        </p:nvSpPr>
        <p:spPr>
          <a:xfrm>
            <a:off x="13202344" y="6446837"/>
            <a:ext cx="929006" cy="450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 algn="l"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Inside</a:t>
            </a:r>
          </a:p>
        </p:txBody>
      </p:sp>
      <p:sp>
        <p:nvSpPr>
          <p:cNvPr id="89" name="Rectangle"/>
          <p:cNvSpPr/>
          <p:nvPr/>
        </p:nvSpPr>
        <p:spPr>
          <a:xfrm>
            <a:off x="13202344" y="7205661"/>
            <a:ext cx="8890001" cy="63501"/>
          </a:xfrm>
          <a:prstGeom prst="rect">
            <a:avLst/>
          </a:prstGeom>
          <a:solidFill>
            <a:srgbClr val="F7F9FF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90" name="Rectangle"/>
          <p:cNvSpPr/>
          <p:nvPr/>
        </p:nvSpPr>
        <p:spPr>
          <a:xfrm>
            <a:off x="13202344" y="7205661"/>
            <a:ext cx="2540001" cy="63501"/>
          </a:xfrm>
          <a:prstGeom prst="rect">
            <a:avLst/>
          </a:prstGeom>
          <a:solidFill>
            <a:srgbClr val="94B9BA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91" name="30"/>
          <p:cNvSpPr txBox="1"/>
          <p:nvPr/>
        </p:nvSpPr>
        <p:spPr>
          <a:xfrm>
            <a:off x="21701184" y="6446837"/>
            <a:ext cx="391161" cy="450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 algn="r"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30</a:t>
            </a:r>
          </a:p>
        </p:txBody>
      </p:sp>
      <p:sp>
        <p:nvSpPr>
          <p:cNvPr id="92" name="Outside"/>
          <p:cNvSpPr txBox="1"/>
          <p:nvPr/>
        </p:nvSpPr>
        <p:spPr>
          <a:xfrm>
            <a:off x="13202344" y="8402637"/>
            <a:ext cx="1221106" cy="450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 algn="l"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Outside</a:t>
            </a:r>
          </a:p>
        </p:txBody>
      </p:sp>
      <p:sp>
        <p:nvSpPr>
          <p:cNvPr id="93" name="Rectangle"/>
          <p:cNvSpPr/>
          <p:nvPr/>
        </p:nvSpPr>
        <p:spPr>
          <a:xfrm>
            <a:off x="13202344" y="9161461"/>
            <a:ext cx="8890001" cy="63501"/>
          </a:xfrm>
          <a:prstGeom prst="rect">
            <a:avLst/>
          </a:prstGeom>
          <a:solidFill>
            <a:srgbClr val="F7F9FF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94" name="Rectangle"/>
          <p:cNvSpPr/>
          <p:nvPr/>
        </p:nvSpPr>
        <p:spPr>
          <a:xfrm>
            <a:off x="13202344" y="9161461"/>
            <a:ext cx="8636001" cy="63501"/>
          </a:xfrm>
          <a:prstGeom prst="rect">
            <a:avLst/>
          </a:prstGeom>
          <a:solidFill>
            <a:srgbClr val="94B9BA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95" name="95"/>
          <p:cNvSpPr txBox="1"/>
          <p:nvPr/>
        </p:nvSpPr>
        <p:spPr>
          <a:xfrm>
            <a:off x="21690071" y="8402637"/>
            <a:ext cx="399733" cy="450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 algn="r"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95</a:t>
            </a:r>
          </a:p>
        </p:txBody>
      </p:sp>
      <p:sp>
        <p:nvSpPr>
          <p:cNvPr id="96" name="Nothing works better…"/>
          <p:cNvSpPr txBox="1"/>
          <p:nvPr/>
        </p:nvSpPr>
        <p:spPr>
          <a:xfrm>
            <a:off x="2283122" y="5441951"/>
            <a:ext cx="7804786" cy="28320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>
              <a:defRPr sz="50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Nothing works better</a:t>
            </a:r>
          </a:p>
          <a:p>
            <a:pPr algn="l">
              <a:defRPr sz="50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than just improving your</a:t>
            </a:r>
          </a:p>
          <a:p>
            <a:pPr algn="l">
              <a:defRPr sz="50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product.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dissolv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quare"/>
          <p:cNvSpPr/>
          <p:nvPr/>
        </p:nvSpPr>
        <p:spPr>
          <a:xfrm>
            <a:off x="10911364" y="5397500"/>
            <a:ext cx="1270001" cy="1270000"/>
          </a:xfrm>
          <a:prstGeom prst="rect">
            <a:avLst/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99" name=""/>
          <p:cNvSpPr txBox="1"/>
          <p:nvPr/>
        </p:nvSpPr>
        <p:spPr>
          <a:xfrm>
            <a:off x="11301889" y="5841999"/>
            <a:ext cx="488951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</a:t>
            </a:r>
          </a:p>
        </p:txBody>
      </p:sp>
      <p:sp>
        <p:nvSpPr>
          <p:cNvPr id="100" name="Square"/>
          <p:cNvSpPr/>
          <p:nvPr/>
        </p:nvSpPr>
        <p:spPr>
          <a:xfrm>
            <a:off x="12562364" y="5397500"/>
            <a:ext cx="1270001" cy="1270000"/>
          </a:xfrm>
          <a:prstGeom prst="rect">
            <a:avLst/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01" name=""/>
          <p:cNvSpPr txBox="1"/>
          <p:nvPr/>
        </p:nvSpPr>
        <p:spPr>
          <a:xfrm>
            <a:off x="13000513" y="5841999"/>
            <a:ext cx="393701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b="0">
                <a:solidFill>
                  <a:srgbClr val="94B9BA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</a:t>
            </a:r>
          </a:p>
        </p:txBody>
      </p:sp>
      <p:sp>
        <p:nvSpPr>
          <p:cNvPr id="102" name="Square"/>
          <p:cNvSpPr/>
          <p:nvPr/>
        </p:nvSpPr>
        <p:spPr>
          <a:xfrm>
            <a:off x="10911364" y="7048500"/>
            <a:ext cx="1270001" cy="1270000"/>
          </a:xfrm>
          <a:prstGeom prst="rect">
            <a:avLst/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03" name=""/>
          <p:cNvSpPr txBox="1"/>
          <p:nvPr/>
        </p:nvSpPr>
        <p:spPr>
          <a:xfrm>
            <a:off x="11349514" y="7492999"/>
            <a:ext cx="393701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</a:t>
            </a:r>
          </a:p>
        </p:txBody>
      </p:sp>
      <p:sp>
        <p:nvSpPr>
          <p:cNvPr id="104" name="Square"/>
          <p:cNvSpPr/>
          <p:nvPr/>
        </p:nvSpPr>
        <p:spPr>
          <a:xfrm>
            <a:off x="12562364" y="7048500"/>
            <a:ext cx="1270001" cy="1270000"/>
          </a:xfrm>
          <a:prstGeom prst="rect">
            <a:avLst/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05" name=""/>
          <p:cNvSpPr txBox="1"/>
          <p:nvPr/>
        </p:nvSpPr>
        <p:spPr>
          <a:xfrm>
            <a:off x="13000513" y="7492999"/>
            <a:ext cx="393701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</a:t>
            </a:r>
          </a:p>
        </p:txBody>
      </p:sp>
      <p:sp>
        <p:nvSpPr>
          <p:cNvPr id="106" name="Smart Layers"/>
          <p:cNvSpPr txBox="1"/>
          <p:nvPr/>
        </p:nvSpPr>
        <p:spPr>
          <a:xfrm>
            <a:off x="14213361" y="5807075"/>
            <a:ext cx="2041526" cy="4508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 algn="l"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Smart Layers</a:t>
            </a:r>
          </a:p>
        </p:txBody>
      </p:sp>
      <p:sp>
        <p:nvSpPr>
          <p:cNvPr id="107" name="Easy to use"/>
          <p:cNvSpPr txBox="1"/>
          <p:nvPr/>
        </p:nvSpPr>
        <p:spPr>
          <a:xfrm>
            <a:off x="14213361" y="7458075"/>
            <a:ext cx="1761491" cy="4508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 algn="l"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Easy to use</a:t>
            </a:r>
          </a:p>
        </p:txBody>
      </p:sp>
      <p:sp>
        <p:nvSpPr>
          <p:cNvPr id="108" name="Good Structure"/>
          <p:cNvSpPr txBox="1"/>
          <p:nvPr/>
        </p:nvSpPr>
        <p:spPr>
          <a:xfrm>
            <a:off x="8129111" y="7458075"/>
            <a:ext cx="2401254" cy="4508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 algn="l"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Good Structure</a:t>
            </a:r>
          </a:p>
        </p:txBody>
      </p:sp>
      <p:sp>
        <p:nvSpPr>
          <p:cNvPr id="109" name="Cloud Data"/>
          <p:cNvSpPr txBox="1"/>
          <p:nvPr/>
        </p:nvSpPr>
        <p:spPr>
          <a:xfrm>
            <a:off x="8736489" y="5807075"/>
            <a:ext cx="1793876" cy="4508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 algn="l"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Cloud Data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blinds dir="vert"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Layers"/>
          <p:cNvSpPr txBox="1"/>
          <p:nvPr/>
        </p:nvSpPr>
        <p:spPr>
          <a:xfrm>
            <a:off x="2283122" y="5221290"/>
            <a:ext cx="1011239" cy="450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 algn="l"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Layers</a:t>
            </a:r>
          </a:p>
        </p:txBody>
      </p:sp>
      <p:sp>
        <p:nvSpPr>
          <p:cNvPr id="112" name="Quickly harness synergistic e-markets and…"/>
          <p:cNvSpPr txBox="1"/>
          <p:nvPr/>
        </p:nvSpPr>
        <p:spPr>
          <a:xfrm>
            <a:off x="2283122" y="5971859"/>
            <a:ext cx="5639055" cy="13309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>
              <a:lnSpc>
                <a:spcPct val="130000"/>
              </a:lnSpc>
              <a:defRPr sz="2000" b="0">
                <a:solidFill>
                  <a:srgbClr val="A3A8AC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Quickly harness synergistic e-markets and</a:t>
            </a:r>
          </a:p>
          <a:p>
            <a:pPr algn="l">
              <a:lnSpc>
                <a:spcPct val="130000"/>
              </a:lnSpc>
              <a:defRPr sz="2000" b="0">
                <a:solidFill>
                  <a:srgbClr val="A3A8AC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efficient materials. Collaboratively syndicate</a:t>
            </a:r>
          </a:p>
          <a:p>
            <a:pPr algn="l">
              <a:lnSpc>
                <a:spcPct val="130000"/>
              </a:lnSpc>
              <a:defRPr sz="2000" b="0">
                <a:solidFill>
                  <a:srgbClr val="A3A8AC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wireless functionalities via cross.</a:t>
            </a:r>
          </a:p>
        </p:txBody>
      </p:sp>
      <p:sp>
        <p:nvSpPr>
          <p:cNvPr id="113" name=""/>
          <p:cNvSpPr txBox="1"/>
          <p:nvPr/>
        </p:nvSpPr>
        <p:spPr>
          <a:xfrm>
            <a:off x="2283122" y="4540569"/>
            <a:ext cx="393701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b">
            <a:spAutoFit/>
          </a:bodyPr>
          <a:lstStyle>
            <a:lvl1pPr algn="l">
              <a:defRPr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</a:t>
            </a:r>
          </a:p>
        </p:txBody>
      </p:sp>
      <p:sp>
        <p:nvSpPr>
          <p:cNvPr id="114" name="Target"/>
          <p:cNvSpPr txBox="1"/>
          <p:nvPr/>
        </p:nvSpPr>
        <p:spPr>
          <a:xfrm>
            <a:off x="9334500" y="5221290"/>
            <a:ext cx="1032193" cy="450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 algn="l"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Target</a:t>
            </a:r>
          </a:p>
        </p:txBody>
      </p:sp>
      <p:sp>
        <p:nvSpPr>
          <p:cNvPr id="115" name="Quickly harness synergistic e-markets and…"/>
          <p:cNvSpPr txBox="1"/>
          <p:nvPr/>
        </p:nvSpPr>
        <p:spPr>
          <a:xfrm>
            <a:off x="9334500" y="5971859"/>
            <a:ext cx="5639054" cy="13309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>
              <a:lnSpc>
                <a:spcPct val="130000"/>
              </a:lnSpc>
              <a:defRPr sz="2000" b="0">
                <a:solidFill>
                  <a:srgbClr val="A3A8AC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Quickly harness synergistic e-markets and</a:t>
            </a:r>
          </a:p>
          <a:p>
            <a:pPr algn="l">
              <a:lnSpc>
                <a:spcPct val="130000"/>
              </a:lnSpc>
              <a:defRPr sz="2000" b="0">
                <a:solidFill>
                  <a:srgbClr val="A3A8AC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efficient materials. Collaboratively syndicate</a:t>
            </a:r>
          </a:p>
          <a:p>
            <a:pPr algn="l">
              <a:lnSpc>
                <a:spcPct val="130000"/>
              </a:lnSpc>
              <a:defRPr sz="2000" b="0">
                <a:solidFill>
                  <a:srgbClr val="A3A8AC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wireless functionalities via cross.</a:t>
            </a:r>
          </a:p>
        </p:txBody>
      </p:sp>
      <p:sp>
        <p:nvSpPr>
          <p:cNvPr id="116" name=""/>
          <p:cNvSpPr txBox="1"/>
          <p:nvPr/>
        </p:nvSpPr>
        <p:spPr>
          <a:xfrm>
            <a:off x="9334500" y="4540569"/>
            <a:ext cx="250825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b">
            <a:spAutoFit/>
          </a:bodyPr>
          <a:lstStyle>
            <a:lvl1pPr algn="l">
              <a:defRPr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</a:t>
            </a:r>
          </a:p>
        </p:txBody>
      </p:sp>
      <p:sp>
        <p:nvSpPr>
          <p:cNvPr id="117" name="Destination"/>
          <p:cNvSpPr txBox="1"/>
          <p:nvPr/>
        </p:nvSpPr>
        <p:spPr>
          <a:xfrm>
            <a:off x="16377344" y="5221290"/>
            <a:ext cx="1791654" cy="450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 algn="l"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Destination</a:t>
            </a:r>
          </a:p>
        </p:txBody>
      </p:sp>
      <p:sp>
        <p:nvSpPr>
          <p:cNvPr id="118" name="Quickly harness synergistic e-markets and…"/>
          <p:cNvSpPr txBox="1"/>
          <p:nvPr/>
        </p:nvSpPr>
        <p:spPr>
          <a:xfrm>
            <a:off x="16377344" y="5971859"/>
            <a:ext cx="5639055" cy="13309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>
              <a:lnSpc>
                <a:spcPct val="130000"/>
              </a:lnSpc>
              <a:defRPr sz="2000" b="0">
                <a:solidFill>
                  <a:srgbClr val="A3A8AC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Quickly harness synergistic e-markets and</a:t>
            </a:r>
          </a:p>
          <a:p>
            <a:pPr algn="l">
              <a:lnSpc>
                <a:spcPct val="130000"/>
              </a:lnSpc>
              <a:defRPr sz="2000" b="0">
                <a:solidFill>
                  <a:srgbClr val="A3A8AC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efficient materials. Collaboratively syndicate</a:t>
            </a:r>
          </a:p>
          <a:p>
            <a:pPr algn="l">
              <a:lnSpc>
                <a:spcPct val="130000"/>
              </a:lnSpc>
              <a:defRPr sz="2000" b="0">
                <a:solidFill>
                  <a:srgbClr val="A3A8AC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wireless functionalities via cross.</a:t>
            </a:r>
          </a:p>
        </p:txBody>
      </p:sp>
      <p:sp>
        <p:nvSpPr>
          <p:cNvPr id="119" name=""/>
          <p:cNvSpPr txBox="1"/>
          <p:nvPr/>
        </p:nvSpPr>
        <p:spPr>
          <a:xfrm>
            <a:off x="16377344" y="4540569"/>
            <a:ext cx="298451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b">
            <a:spAutoFit/>
          </a:bodyPr>
          <a:lstStyle>
            <a:lvl1pPr algn="l">
              <a:defRPr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</a:t>
            </a:r>
          </a:p>
        </p:txBody>
      </p:sp>
      <p:sp>
        <p:nvSpPr>
          <p:cNvPr id="120" name="Skill"/>
          <p:cNvSpPr txBox="1"/>
          <p:nvPr/>
        </p:nvSpPr>
        <p:spPr>
          <a:xfrm>
            <a:off x="2283122" y="8353106"/>
            <a:ext cx="549911" cy="450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 algn="l"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Skill</a:t>
            </a:r>
          </a:p>
        </p:txBody>
      </p:sp>
      <p:sp>
        <p:nvSpPr>
          <p:cNvPr id="121" name="Rectangle"/>
          <p:cNvSpPr/>
          <p:nvPr/>
        </p:nvSpPr>
        <p:spPr>
          <a:xfrm>
            <a:off x="2283122" y="9111930"/>
            <a:ext cx="5715001" cy="63501"/>
          </a:xfrm>
          <a:prstGeom prst="rect">
            <a:avLst/>
          </a:prstGeom>
          <a:solidFill>
            <a:srgbClr val="F7F9FF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2" name="Rectangle"/>
          <p:cNvSpPr/>
          <p:nvPr/>
        </p:nvSpPr>
        <p:spPr>
          <a:xfrm>
            <a:off x="2283122" y="9111930"/>
            <a:ext cx="5080001" cy="63501"/>
          </a:xfrm>
          <a:prstGeom prst="rect">
            <a:avLst/>
          </a:prstGeom>
          <a:solidFill>
            <a:srgbClr val="94B9BA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3" name="90"/>
          <p:cNvSpPr txBox="1"/>
          <p:nvPr/>
        </p:nvSpPr>
        <p:spPr>
          <a:xfrm>
            <a:off x="7599025" y="8353106"/>
            <a:ext cx="399098" cy="450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 algn="r"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90</a:t>
            </a:r>
          </a:p>
        </p:txBody>
      </p:sp>
      <p:sp>
        <p:nvSpPr>
          <p:cNvPr id="124" name="Skill"/>
          <p:cNvSpPr txBox="1"/>
          <p:nvPr/>
        </p:nvSpPr>
        <p:spPr>
          <a:xfrm>
            <a:off x="9334500" y="8353106"/>
            <a:ext cx="549910" cy="450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 algn="l"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Skill</a:t>
            </a:r>
          </a:p>
        </p:txBody>
      </p:sp>
      <p:sp>
        <p:nvSpPr>
          <p:cNvPr id="125" name="Rectangle"/>
          <p:cNvSpPr/>
          <p:nvPr/>
        </p:nvSpPr>
        <p:spPr>
          <a:xfrm>
            <a:off x="9334500" y="9111930"/>
            <a:ext cx="5715000" cy="63501"/>
          </a:xfrm>
          <a:prstGeom prst="rect">
            <a:avLst/>
          </a:prstGeom>
          <a:solidFill>
            <a:srgbClr val="F7F9FF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6" name="Rectangle"/>
          <p:cNvSpPr/>
          <p:nvPr/>
        </p:nvSpPr>
        <p:spPr>
          <a:xfrm>
            <a:off x="9334500" y="9111930"/>
            <a:ext cx="4445000" cy="63501"/>
          </a:xfrm>
          <a:prstGeom prst="rect">
            <a:avLst/>
          </a:prstGeom>
          <a:solidFill>
            <a:srgbClr val="94B9BA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7" name="70"/>
          <p:cNvSpPr txBox="1"/>
          <p:nvPr/>
        </p:nvSpPr>
        <p:spPr>
          <a:xfrm>
            <a:off x="14683740" y="8353106"/>
            <a:ext cx="365761" cy="450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 algn="r"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70</a:t>
            </a:r>
          </a:p>
        </p:txBody>
      </p:sp>
      <p:sp>
        <p:nvSpPr>
          <p:cNvPr id="128" name="Skill"/>
          <p:cNvSpPr txBox="1"/>
          <p:nvPr/>
        </p:nvSpPr>
        <p:spPr>
          <a:xfrm>
            <a:off x="16377344" y="8353106"/>
            <a:ext cx="549911" cy="450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 algn="l"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Skill</a:t>
            </a:r>
          </a:p>
        </p:txBody>
      </p:sp>
      <p:sp>
        <p:nvSpPr>
          <p:cNvPr id="129" name="Rectangle"/>
          <p:cNvSpPr/>
          <p:nvPr/>
        </p:nvSpPr>
        <p:spPr>
          <a:xfrm>
            <a:off x="16377344" y="9111930"/>
            <a:ext cx="5715001" cy="63501"/>
          </a:xfrm>
          <a:prstGeom prst="rect">
            <a:avLst/>
          </a:prstGeom>
          <a:solidFill>
            <a:srgbClr val="F7F9FF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30" name="Rectangle"/>
          <p:cNvSpPr/>
          <p:nvPr/>
        </p:nvSpPr>
        <p:spPr>
          <a:xfrm>
            <a:off x="16377344" y="9111930"/>
            <a:ext cx="5334001" cy="63501"/>
          </a:xfrm>
          <a:prstGeom prst="rect">
            <a:avLst/>
          </a:prstGeom>
          <a:solidFill>
            <a:srgbClr val="94B9BA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31" name="90"/>
          <p:cNvSpPr txBox="1"/>
          <p:nvPr/>
        </p:nvSpPr>
        <p:spPr>
          <a:xfrm>
            <a:off x="21693247" y="8353106"/>
            <a:ext cx="399098" cy="450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lvl1pPr algn="r">
              <a:defRPr sz="2500" b="0">
                <a:solidFill>
                  <a:srgbClr val="F7F9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t>90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warp/>
      </p:transition>
    </mc:Choice>
    <mc:Fallback xmlns:a14="http://schemas.microsoft.com/office/drawing/2010/main" xmlns:m="http://schemas.openxmlformats.org/officeDocument/2006/math" xmlns="">
      <p:transition spd="fast">
        <p:fade/>
      </p:transition>
    </mc:Fallback>
  </mc:AlternateContent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347</TotalTime>
  <Words>1010</Words>
  <Application>Microsoft Office PowerPoint</Application>
  <PresentationFormat>Custom</PresentationFormat>
  <Paragraphs>390</Paragraphs>
  <Slides>42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8" baseType="lpstr">
      <vt:lpstr>Font Awesome 5 Free Solid</vt:lpstr>
      <vt:lpstr>Gill Sans</vt:lpstr>
      <vt:lpstr>Helvetica Neue</vt:lpstr>
      <vt:lpstr>Helvetica Neue Medium</vt:lpstr>
      <vt:lpstr>Poppins Light</vt:lpstr>
      <vt:lpstr>White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Fourtyonestd</dc:creator>
  <cp:lastModifiedBy>Tochiba C600</cp:lastModifiedBy>
  <cp:revision>7</cp:revision>
  <dcterms:modified xsi:type="dcterms:W3CDTF">2020-08-28T16:32:01Z</dcterms:modified>
</cp:coreProperties>
</file>